
<file path=[Content_Types].xml><?xml version="1.0" encoding="utf-8"?>
<Types xmlns="http://schemas.openxmlformats.org/package/2006/content-types">
  <Default Extension="xml" ContentType="application/xml"/>
  <Default Extension="xlsx" ContentType="application/vnd.openxmlformats-officedocument.spreadsheetml.sheet"/>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7"/>
  </p:notesMasterIdLst>
  <p:sldIdLst>
    <p:sldId id="2226" r:id="rId2"/>
    <p:sldId id="2387" r:id="rId3"/>
    <p:sldId id="2395" r:id="rId4"/>
    <p:sldId id="2391" r:id="rId5"/>
    <p:sldId id="2394" r:id="rId6"/>
    <p:sldId id="2397" r:id="rId7"/>
    <p:sldId id="2398" r:id="rId8"/>
    <p:sldId id="2399" r:id="rId9"/>
    <p:sldId id="2386" r:id="rId10"/>
    <p:sldId id="2324" r:id="rId11"/>
    <p:sldId id="2325" r:id="rId12"/>
    <p:sldId id="2326" r:id="rId13"/>
    <p:sldId id="2327" r:id="rId14"/>
    <p:sldId id="2419" r:id="rId15"/>
    <p:sldId id="2389" r:id="rId16"/>
    <p:sldId id="2405" r:id="rId17"/>
    <p:sldId id="2404" r:id="rId18"/>
    <p:sldId id="2406" r:id="rId19"/>
    <p:sldId id="2403" r:id="rId20"/>
    <p:sldId id="2390" r:id="rId21"/>
    <p:sldId id="2340" r:id="rId22"/>
    <p:sldId id="2410" r:id="rId23"/>
    <p:sldId id="2411" r:id="rId24"/>
    <p:sldId id="2431" r:id="rId25"/>
    <p:sldId id="2343" r:id="rId26"/>
    <p:sldId id="2345" r:id="rId27"/>
    <p:sldId id="2465" r:id="rId28"/>
    <p:sldId id="2414" r:id="rId29"/>
    <p:sldId id="2347" r:id="rId30"/>
    <p:sldId id="2420" r:id="rId31"/>
    <p:sldId id="2418" r:id="rId32"/>
    <p:sldId id="2424" r:id="rId33"/>
    <p:sldId id="2434" r:id="rId34"/>
    <p:sldId id="2435" r:id="rId35"/>
    <p:sldId id="2444" r:id="rId36"/>
    <p:sldId id="2436" r:id="rId37"/>
    <p:sldId id="2450" r:id="rId38"/>
    <p:sldId id="2432" r:id="rId39"/>
    <p:sldId id="2358" r:id="rId40"/>
    <p:sldId id="2437" r:id="rId41"/>
    <p:sldId id="2440" r:id="rId42"/>
    <p:sldId id="2441" r:id="rId43"/>
    <p:sldId id="2442" r:id="rId44"/>
    <p:sldId id="2443" r:id="rId45"/>
    <p:sldId id="2445" r:id="rId46"/>
    <p:sldId id="2449" r:id="rId47"/>
    <p:sldId id="2466" r:id="rId48"/>
    <p:sldId id="2453" r:id="rId49"/>
    <p:sldId id="2367" r:id="rId50"/>
    <p:sldId id="2455" r:id="rId51"/>
    <p:sldId id="2456" r:id="rId52"/>
    <p:sldId id="2457" r:id="rId53"/>
    <p:sldId id="2458" r:id="rId54"/>
    <p:sldId id="2372" r:id="rId55"/>
    <p:sldId id="2459" r:id="rId56"/>
    <p:sldId id="2460" r:id="rId57"/>
    <p:sldId id="2461" r:id="rId58"/>
    <p:sldId id="2377" r:id="rId59"/>
    <p:sldId id="2464" r:id="rId60"/>
    <p:sldId id="2463" r:id="rId61"/>
    <p:sldId id="2378" r:id="rId62"/>
    <p:sldId id="2379" r:id="rId63"/>
    <p:sldId id="2380" r:id="rId64"/>
    <p:sldId id="2381" r:id="rId65"/>
    <p:sldId id="2382" r:id="rId66"/>
  </p:sldIdLst>
  <p:sldSz cx="2437765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0000"/>
    <a:srgbClr val="B8BBC1"/>
    <a:srgbClr val="F4F3F5"/>
    <a:srgbClr val="F3F3F3"/>
    <a:srgbClr val="FAF8FC"/>
    <a:srgbClr val="AA8A78"/>
    <a:srgbClr val="55677C"/>
    <a:srgbClr val="3C3B41"/>
    <a:srgbClr val="FAF8FB"/>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89" autoAdjust="0"/>
    <p:restoredTop sz="96117" autoAdjust="0"/>
  </p:normalViewPr>
  <p:slideViewPr>
    <p:cSldViewPr snapToGrid="0" snapToObjects="1">
      <p:cViewPr>
        <p:scale>
          <a:sx n="30" d="100"/>
          <a:sy n="30" d="100"/>
        </p:scale>
        <p:origin x="688" y="1512"/>
      </p:cViewPr>
      <p:guideLst/>
    </p:cSldViewPr>
  </p:slideViewPr>
  <p:notesTextViewPr>
    <p:cViewPr>
      <p:scale>
        <a:sx n="100" d="100"/>
        <a:sy n="100" d="100"/>
      </p:scale>
      <p:origin x="0" y="0"/>
    </p:cViewPr>
  </p:notesTextViewPr>
  <p:sorterViewPr>
    <p:cViewPr>
      <p:scale>
        <a:sx n="50" d="100"/>
        <a:sy n="50"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notesMaster" Target="notesMasters/notesMaster1.xml"/><Relationship Id="rId68" Type="http://schemas.openxmlformats.org/officeDocument/2006/relationships/presProps" Target="presProps.xml"/><Relationship Id="rId69" Type="http://schemas.openxmlformats.org/officeDocument/2006/relationships/viewProps" Target="viewProp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theme" Target="theme/theme1.xml"/><Relationship Id="rId71"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microsoft.com/office/2011/relationships/chartStyle" Target="style8.xml"/><Relationship Id="rId2" Type="http://schemas.microsoft.com/office/2011/relationships/chartColorStyle" Target="colors8.xml"/><Relationship Id="rId3"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9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70.0</c:v>
                </c:pt>
                <c:pt idx="1">
                  <c:v>30.0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9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90.0</c:v>
                </c:pt>
                <c:pt idx="1">
                  <c:v>10.0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9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50.0</c:v>
                </c:pt>
                <c:pt idx="1">
                  <c:v>50.0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9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30.0</c:v>
                </c:pt>
                <c:pt idx="1">
                  <c:v>70.0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dLblPos val="outEnd"/>
          <c:showLegendKey val="0"/>
          <c:showVal val="1"/>
          <c:showCatName val="0"/>
          <c:showSerName val="0"/>
          <c:showPercent val="0"/>
          <c:showBubbleSize val="0"/>
        </c:dLbls>
        <c:gapWidth val="444"/>
        <c:overlap val="-90"/>
        <c:axId val="-2108192768"/>
        <c:axId val="-2108363936"/>
      </c:barChart>
      <c:catAx>
        <c:axId val="-21081927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2108363936"/>
        <c:crosses val="autoZero"/>
        <c:auto val="1"/>
        <c:lblAlgn val="ctr"/>
        <c:lblOffset val="100"/>
        <c:noMultiLvlLbl val="0"/>
      </c:catAx>
      <c:valAx>
        <c:axId val="-2108363936"/>
        <c:scaling>
          <c:orientation val="minMax"/>
        </c:scaling>
        <c:delete val="1"/>
        <c:axPos val="l"/>
        <c:numFmt formatCode="General" sourceLinked="1"/>
        <c:majorTickMark val="none"/>
        <c:minorTickMark val="none"/>
        <c:tickLblPos val="nextTo"/>
        <c:crossAx val="-21081927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ato Light" charset="0"/>
                    <a:ea typeface="Lato Light" charset="0"/>
                    <a:cs typeface="Lato Light"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showLegendKey val="0"/>
          <c:showVal val="1"/>
          <c:showCatName val="0"/>
          <c:showSerName val="0"/>
          <c:showPercent val="0"/>
          <c:showBubbleSize val="0"/>
        </c:dLbls>
        <c:gapWidth val="150"/>
        <c:overlap val="-25"/>
        <c:axId val="1805810768"/>
        <c:axId val="1806534768"/>
      </c:barChart>
      <c:catAx>
        <c:axId val="18058107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Lato Light" charset="0"/>
                <a:ea typeface="Lato Light" charset="0"/>
                <a:cs typeface="Lato Light" charset="0"/>
              </a:defRPr>
            </a:pPr>
            <a:endParaRPr lang="en-US"/>
          </a:p>
        </c:txPr>
        <c:crossAx val="1806534768"/>
        <c:crosses val="autoZero"/>
        <c:auto val="1"/>
        <c:lblAlgn val="ctr"/>
        <c:lblOffset val="100"/>
        <c:noMultiLvlLbl val="0"/>
      </c:catAx>
      <c:valAx>
        <c:axId val="1806534768"/>
        <c:scaling>
          <c:orientation val="minMax"/>
        </c:scaling>
        <c:delete val="1"/>
        <c:axPos val="b"/>
        <c:numFmt formatCode="General" sourceLinked="1"/>
        <c:majorTickMark val="none"/>
        <c:minorTickMark val="none"/>
        <c:tickLblPos val="nextTo"/>
        <c:crossAx val="18058107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134369155938702"/>
          <c:y val="0.0"/>
          <c:w val="0.97312616881226"/>
          <c:h val="0.930919692783012"/>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Series 2</c:v>
                </c:pt>
              </c:strCache>
            </c:strRef>
          </c:tx>
          <c:spPr>
            <a:ln w="28575" cap="rnd">
              <a:solidFill>
                <a:schemeClr val="accent2"/>
              </a:solidFill>
              <a:round/>
            </a:ln>
            <a:effectLst/>
          </c:spPr>
          <c:marker>
            <c:symbol val="none"/>
          </c:marker>
          <c:dLbls>
            <c:delete val="1"/>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mooth val="0"/>
        </c:ser>
        <c:ser>
          <c:idx val="2"/>
          <c:order val="2"/>
          <c:tx>
            <c:strRef>
              <c:f>Sheet1!$D$1</c:f>
              <c:strCache>
                <c:ptCount val="1"/>
                <c:pt idx="0">
                  <c:v>Series 3</c:v>
                </c:pt>
              </c:strCache>
            </c:strRef>
          </c:tx>
          <c:spPr>
            <a:ln w="28575" cap="rnd">
              <a:solidFill>
                <a:schemeClr val="accent3"/>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mooth val="0"/>
        </c:ser>
        <c:dLbls>
          <c:showLegendKey val="0"/>
          <c:showVal val="1"/>
          <c:showCatName val="0"/>
          <c:showSerName val="0"/>
          <c:showPercent val="0"/>
          <c:showBubbleSize val="0"/>
        </c:dLbls>
        <c:smooth val="0"/>
        <c:axId val="1761431920"/>
        <c:axId val="-2117700144"/>
      </c:lineChart>
      <c:catAx>
        <c:axId val="1761431920"/>
        <c:scaling>
          <c:orientation val="minMax"/>
        </c:scaling>
        <c:delete val="1"/>
        <c:axPos val="b"/>
        <c:numFmt formatCode="General" sourceLinked="1"/>
        <c:majorTickMark val="none"/>
        <c:minorTickMark val="none"/>
        <c:tickLblPos val="nextTo"/>
        <c:crossAx val="-2117700144"/>
        <c:crosses val="autoZero"/>
        <c:auto val="1"/>
        <c:lblAlgn val="ctr"/>
        <c:lblOffset val="100"/>
        <c:noMultiLvlLbl val="0"/>
      </c:catAx>
      <c:valAx>
        <c:axId val="-2117700144"/>
        <c:scaling>
          <c:orientation val="minMax"/>
        </c:scaling>
        <c:delete val="1"/>
        <c:axPos val="l"/>
        <c:numFmt formatCode="General" sourceLinked="1"/>
        <c:majorTickMark val="none"/>
        <c:minorTickMark val="none"/>
        <c:tickLblPos val="nextTo"/>
        <c:crossAx val="17614319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Series 1</c:v>
                </c:pt>
              </c:strCache>
            </c:strRef>
          </c:tx>
          <c:spPr>
            <a:ln w="28575" cap="rnd">
              <a:solidFill>
                <a:schemeClr val="accent1"/>
              </a:solidFill>
              <a:round/>
            </a:ln>
            <a:effectLst/>
          </c:spPr>
          <c:marker>
            <c:symbol val="none"/>
          </c:marker>
          <c:xVal>
            <c:strRef>
              <c:f>Sheet1!$A$2:$A$5</c:f>
              <c:strCache>
                <c:ptCount val="4"/>
                <c:pt idx="0">
                  <c:v>Category 1</c:v>
                </c:pt>
                <c:pt idx="1">
                  <c:v>Category 2</c:v>
                </c:pt>
                <c:pt idx="2">
                  <c:v>Category 3</c:v>
                </c:pt>
                <c:pt idx="3">
                  <c:v>Category 4</c:v>
                </c:pt>
              </c:strCache>
            </c:strRef>
          </c:xVal>
          <c:yVal>
            <c:numRef>
              <c:f>Sheet1!$B$2:$B$5</c:f>
              <c:numCache>
                <c:formatCode>General</c:formatCode>
                <c:ptCount val="4"/>
                <c:pt idx="0">
                  <c:v>4.3</c:v>
                </c:pt>
                <c:pt idx="1">
                  <c:v>2.5</c:v>
                </c:pt>
                <c:pt idx="2">
                  <c:v>3.5</c:v>
                </c:pt>
                <c:pt idx="3">
                  <c:v>4.5</c:v>
                </c:pt>
              </c:numCache>
            </c:numRef>
          </c:yVal>
          <c:smooth val="1"/>
        </c:ser>
        <c:ser>
          <c:idx val="1"/>
          <c:order val="1"/>
          <c:tx>
            <c:strRef>
              <c:f>Sheet1!$C$1</c:f>
              <c:strCache>
                <c:ptCount val="1"/>
                <c:pt idx="0">
                  <c:v>Series 2</c:v>
                </c:pt>
              </c:strCache>
            </c:strRef>
          </c:tx>
          <c:spPr>
            <a:ln w="28575" cap="rnd">
              <a:solidFill>
                <a:schemeClr val="accent2"/>
              </a:solidFill>
              <a:round/>
            </a:ln>
            <a:effectLst/>
          </c:spPr>
          <c:marker>
            <c:symbol val="none"/>
          </c:marker>
          <c:xVal>
            <c:strRef>
              <c:f>Sheet1!$A$2:$A$5</c:f>
              <c:strCache>
                <c:ptCount val="4"/>
                <c:pt idx="0">
                  <c:v>Category 1</c:v>
                </c:pt>
                <c:pt idx="1">
                  <c:v>Category 2</c:v>
                </c:pt>
                <c:pt idx="2">
                  <c:v>Category 3</c:v>
                </c:pt>
                <c:pt idx="3">
                  <c:v>Category 4</c:v>
                </c:pt>
              </c:strCache>
            </c:strRef>
          </c:xVal>
          <c:yVal>
            <c:numRef>
              <c:f>Sheet1!$C$2:$C$5</c:f>
              <c:numCache>
                <c:formatCode>General</c:formatCode>
                <c:ptCount val="4"/>
                <c:pt idx="0">
                  <c:v>2.4</c:v>
                </c:pt>
                <c:pt idx="1">
                  <c:v>4.4</c:v>
                </c:pt>
                <c:pt idx="2">
                  <c:v>1.8</c:v>
                </c:pt>
                <c:pt idx="3">
                  <c:v>2.8</c:v>
                </c:pt>
              </c:numCache>
            </c:numRef>
          </c:yVal>
          <c:smooth val="1"/>
        </c:ser>
        <c:ser>
          <c:idx val="2"/>
          <c:order val="2"/>
          <c:tx>
            <c:strRef>
              <c:f>Sheet1!$D$1</c:f>
              <c:strCache>
                <c:ptCount val="1"/>
                <c:pt idx="0">
                  <c:v>Series 3</c:v>
                </c:pt>
              </c:strCache>
            </c:strRef>
          </c:tx>
          <c:spPr>
            <a:ln w="28575" cap="rnd">
              <a:solidFill>
                <a:schemeClr val="accent3"/>
              </a:solidFill>
              <a:round/>
            </a:ln>
            <a:effectLst/>
          </c:spPr>
          <c:marker>
            <c:symbol val="none"/>
          </c:marker>
          <c:xVal>
            <c:strRef>
              <c:f>Sheet1!$A$2:$A$5</c:f>
              <c:strCache>
                <c:ptCount val="4"/>
                <c:pt idx="0">
                  <c:v>Category 1</c:v>
                </c:pt>
                <c:pt idx="1">
                  <c:v>Category 2</c:v>
                </c:pt>
                <c:pt idx="2">
                  <c:v>Category 3</c:v>
                </c:pt>
                <c:pt idx="3">
                  <c:v>Category 4</c:v>
                </c:pt>
              </c:strCache>
            </c:strRef>
          </c:xVal>
          <c:yVal>
            <c:numRef>
              <c:f>Sheet1!$D$2:$D$5</c:f>
              <c:numCache>
                <c:formatCode>General</c:formatCode>
                <c:ptCount val="4"/>
                <c:pt idx="0">
                  <c:v>2.0</c:v>
                </c:pt>
                <c:pt idx="1">
                  <c:v>2.0</c:v>
                </c:pt>
                <c:pt idx="2">
                  <c:v>3.0</c:v>
                </c:pt>
                <c:pt idx="3">
                  <c:v>5.0</c:v>
                </c:pt>
              </c:numCache>
            </c:numRef>
          </c:yVal>
          <c:smooth val="1"/>
        </c:ser>
        <c:dLbls>
          <c:showLegendKey val="0"/>
          <c:showVal val="0"/>
          <c:showCatName val="0"/>
          <c:showSerName val="0"/>
          <c:showPercent val="0"/>
          <c:showBubbleSize val="0"/>
        </c:dLbls>
        <c:axId val="1860382656"/>
        <c:axId val="1806791376"/>
      </c:scatterChart>
      <c:valAx>
        <c:axId val="1860382656"/>
        <c:scaling>
          <c:orientation val="minMax"/>
        </c:scaling>
        <c:delete val="1"/>
        <c:axPos val="b"/>
        <c:numFmt formatCode="General" sourceLinked="1"/>
        <c:majorTickMark val="none"/>
        <c:minorTickMark val="none"/>
        <c:tickLblPos val="nextTo"/>
        <c:crossAx val="1806791376"/>
        <c:crosses val="autoZero"/>
        <c:crossBetween val="midCat"/>
      </c:valAx>
      <c:valAx>
        <c:axId val="1806791376"/>
        <c:scaling>
          <c:orientation val="minMax"/>
        </c:scaling>
        <c:delete val="1"/>
        <c:axPos val="l"/>
        <c:numFmt formatCode="General" sourceLinked="1"/>
        <c:majorTickMark val="none"/>
        <c:minorTickMark val="none"/>
        <c:tickLblPos val="nextTo"/>
        <c:crossAx val="186038265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Light"/>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Light"/>
              </a:defRPr>
            </a:lvl1pPr>
          </a:lstStyle>
          <a:p>
            <a:fld id="{EFC10EE1-B198-C942-8235-326C972CBB30}" type="datetimeFigureOut">
              <a:rPr lang="en-US" smtClean="0"/>
              <a:pPr/>
              <a:t>3/31/16</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alibri Light"/>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alibri Light"/>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kern="1200">
        <a:solidFill>
          <a:schemeClr val="tx1"/>
        </a:solidFill>
        <a:latin typeface="Calibri Light"/>
        <a:ea typeface="+mn-ea"/>
        <a:cs typeface="+mn-cs"/>
      </a:defRPr>
    </a:lvl1pPr>
    <a:lvl2pPr marL="914217" algn="l" defTabSz="914217" rtl="0" eaLnBrk="1" latinLnBrk="0" hangingPunct="1">
      <a:defRPr sz="2400" kern="1200">
        <a:solidFill>
          <a:schemeClr val="tx1"/>
        </a:solidFill>
        <a:latin typeface="Calibri Light"/>
        <a:ea typeface="+mn-ea"/>
        <a:cs typeface="+mn-cs"/>
      </a:defRPr>
    </a:lvl2pPr>
    <a:lvl3pPr marL="1828434" algn="l" defTabSz="914217" rtl="0" eaLnBrk="1" latinLnBrk="0" hangingPunct="1">
      <a:defRPr sz="2400" kern="1200">
        <a:solidFill>
          <a:schemeClr val="tx1"/>
        </a:solidFill>
        <a:latin typeface="Calibri Light"/>
        <a:ea typeface="+mn-ea"/>
        <a:cs typeface="+mn-cs"/>
      </a:defRPr>
    </a:lvl3pPr>
    <a:lvl4pPr marL="2742651" algn="l" defTabSz="914217" rtl="0" eaLnBrk="1" latinLnBrk="0" hangingPunct="1">
      <a:defRPr sz="2400" kern="1200">
        <a:solidFill>
          <a:schemeClr val="tx1"/>
        </a:solidFill>
        <a:latin typeface="Calibri Light"/>
        <a:ea typeface="+mn-ea"/>
        <a:cs typeface="+mn-cs"/>
      </a:defRPr>
    </a:lvl4pPr>
    <a:lvl5pPr marL="3656868" algn="l" defTabSz="914217" rtl="0" eaLnBrk="1" latinLnBrk="0" hangingPunct="1">
      <a:defRPr sz="2400" kern="1200">
        <a:solidFill>
          <a:schemeClr val="tx1"/>
        </a:solidFill>
        <a:latin typeface="Calibri Light"/>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a:t>
            </a:fld>
            <a:endParaRPr lang="en-US" dirty="0"/>
          </a:p>
        </p:txBody>
      </p:sp>
    </p:spTree>
    <p:extLst>
      <p:ext uri="{BB962C8B-B14F-4D97-AF65-F5344CB8AC3E}">
        <p14:creationId xmlns:p14="http://schemas.microsoft.com/office/powerpoint/2010/main" val="19700901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39</a:t>
            </a:fld>
            <a:endParaRPr lang="en-US"/>
          </a:p>
        </p:txBody>
      </p:sp>
    </p:spTree>
    <p:extLst>
      <p:ext uri="{BB962C8B-B14F-4D97-AF65-F5344CB8AC3E}">
        <p14:creationId xmlns:p14="http://schemas.microsoft.com/office/powerpoint/2010/main" val="21033187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40</a:t>
            </a:fld>
            <a:endParaRPr lang="en-US"/>
          </a:p>
        </p:txBody>
      </p:sp>
    </p:spTree>
    <p:extLst>
      <p:ext uri="{BB962C8B-B14F-4D97-AF65-F5344CB8AC3E}">
        <p14:creationId xmlns:p14="http://schemas.microsoft.com/office/powerpoint/2010/main" val="1501228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41</a:t>
            </a:fld>
            <a:endParaRPr lang="en-US"/>
          </a:p>
        </p:txBody>
      </p:sp>
    </p:spTree>
    <p:extLst>
      <p:ext uri="{BB962C8B-B14F-4D97-AF65-F5344CB8AC3E}">
        <p14:creationId xmlns:p14="http://schemas.microsoft.com/office/powerpoint/2010/main" val="17970739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42</a:t>
            </a:fld>
            <a:endParaRPr lang="en-US"/>
          </a:p>
        </p:txBody>
      </p:sp>
    </p:spTree>
    <p:extLst>
      <p:ext uri="{BB962C8B-B14F-4D97-AF65-F5344CB8AC3E}">
        <p14:creationId xmlns:p14="http://schemas.microsoft.com/office/powerpoint/2010/main" val="12652043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43</a:t>
            </a:fld>
            <a:endParaRPr lang="en-US"/>
          </a:p>
        </p:txBody>
      </p:sp>
    </p:spTree>
    <p:extLst>
      <p:ext uri="{BB962C8B-B14F-4D97-AF65-F5344CB8AC3E}">
        <p14:creationId xmlns:p14="http://schemas.microsoft.com/office/powerpoint/2010/main" val="1095966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44</a:t>
            </a:fld>
            <a:endParaRPr lang="en-US"/>
          </a:p>
        </p:txBody>
      </p:sp>
    </p:spTree>
    <p:extLst>
      <p:ext uri="{BB962C8B-B14F-4D97-AF65-F5344CB8AC3E}">
        <p14:creationId xmlns:p14="http://schemas.microsoft.com/office/powerpoint/2010/main" val="15847108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45</a:t>
            </a:fld>
            <a:endParaRPr lang="en-US"/>
          </a:p>
        </p:txBody>
      </p:sp>
    </p:spTree>
    <p:extLst>
      <p:ext uri="{BB962C8B-B14F-4D97-AF65-F5344CB8AC3E}">
        <p14:creationId xmlns:p14="http://schemas.microsoft.com/office/powerpoint/2010/main" val="8455632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46</a:t>
            </a:fld>
            <a:endParaRPr lang="en-US"/>
          </a:p>
        </p:txBody>
      </p:sp>
    </p:spTree>
    <p:extLst>
      <p:ext uri="{BB962C8B-B14F-4D97-AF65-F5344CB8AC3E}">
        <p14:creationId xmlns:p14="http://schemas.microsoft.com/office/powerpoint/2010/main" val="943073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47</a:t>
            </a:fld>
            <a:endParaRPr lang="en-US" dirty="0"/>
          </a:p>
        </p:txBody>
      </p:sp>
    </p:spTree>
    <p:extLst>
      <p:ext uri="{BB962C8B-B14F-4D97-AF65-F5344CB8AC3E}">
        <p14:creationId xmlns:p14="http://schemas.microsoft.com/office/powerpoint/2010/main" val="9176096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59</a:t>
            </a:fld>
            <a:endParaRPr lang="en-US" dirty="0"/>
          </a:p>
        </p:txBody>
      </p:sp>
    </p:spTree>
    <p:extLst>
      <p:ext uri="{BB962C8B-B14F-4D97-AF65-F5344CB8AC3E}">
        <p14:creationId xmlns:p14="http://schemas.microsoft.com/office/powerpoint/2010/main" val="1384079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a:t>
            </a:fld>
            <a:endParaRPr lang="en-US" dirty="0"/>
          </a:p>
        </p:txBody>
      </p:sp>
    </p:spTree>
    <p:extLst>
      <p:ext uri="{BB962C8B-B14F-4D97-AF65-F5344CB8AC3E}">
        <p14:creationId xmlns:p14="http://schemas.microsoft.com/office/powerpoint/2010/main" val="15027814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Text Box 1"/>
          <p:cNvSpPr txBox="1">
            <a:spLocks noGrp="1" noRot="1" noChangeAspect="1" noChangeArrowheads="1"/>
          </p:cNvSpPr>
          <p:nvPr>
            <p:ph type="sldImg"/>
          </p:nvPr>
        </p:nvSpPr>
        <p:spPr bwMode="auto">
          <a:xfrm>
            <a:off x="-16992600" y="-11796713"/>
            <a:ext cx="22166263" cy="12471401"/>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1506" name="Text Box 2"/>
          <p:cNvSpPr txBox="1">
            <a:spLocks noGrp="1" noChangeArrowheads="1"/>
          </p:cNvSpPr>
          <p:nvPr>
            <p:ph type="body" idx="1"/>
          </p:nvPr>
        </p:nvSpPr>
        <p:spPr bwMode="auto">
          <a:xfrm>
            <a:off x="685800" y="4343400"/>
            <a:ext cx="5464175" cy="40925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856669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6</a:t>
            </a:fld>
            <a:endParaRPr lang="en-US"/>
          </a:p>
        </p:txBody>
      </p:sp>
    </p:spTree>
    <p:extLst>
      <p:ext uri="{BB962C8B-B14F-4D97-AF65-F5344CB8AC3E}">
        <p14:creationId xmlns:p14="http://schemas.microsoft.com/office/powerpoint/2010/main" val="64564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7</a:t>
            </a:fld>
            <a:endParaRPr lang="en-US"/>
          </a:p>
        </p:txBody>
      </p:sp>
    </p:spTree>
    <p:extLst>
      <p:ext uri="{BB962C8B-B14F-4D97-AF65-F5344CB8AC3E}">
        <p14:creationId xmlns:p14="http://schemas.microsoft.com/office/powerpoint/2010/main" val="2131058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10</a:t>
            </a:fld>
            <a:endParaRPr lang="en-US" dirty="0"/>
          </a:p>
        </p:txBody>
      </p:sp>
    </p:spTree>
    <p:extLst>
      <p:ext uri="{BB962C8B-B14F-4D97-AF65-F5344CB8AC3E}">
        <p14:creationId xmlns:p14="http://schemas.microsoft.com/office/powerpoint/2010/main" val="995706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15</a:t>
            </a:fld>
            <a:endParaRPr lang="en-US" dirty="0"/>
          </a:p>
        </p:txBody>
      </p:sp>
    </p:spTree>
    <p:extLst>
      <p:ext uri="{BB962C8B-B14F-4D97-AF65-F5344CB8AC3E}">
        <p14:creationId xmlns:p14="http://schemas.microsoft.com/office/powerpoint/2010/main" val="1119399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20</a:t>
            </a:fld>
            <a:endParaRPr lang="en-US" dirty="0"/>
          </a:p>
        </p:txBody>
      </p:sp>
    </p:spTree>
    <p:extLst>
      <p:ext uri="{BB962C8B-B14F-4D97-AF65-F5344CB8AC3E}">
        <p14:creationId xmlns:p14="http://schemas.microsoft.com/office/powerpoint/2010/main" val="991039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24</a:t>
            </a:fld>
            <a:endParaRPr lang="en-US" dirty="0"/>
          </a:p>
        </p:txBody>
      </p:sp>
    </p:spTree>
    <p:extLst>
      <p:ext uri="{BB962C8B-B14F-4D97-AF65-F5344CB8AC3E}">
        <p14:creationId xmlns:p14="http://schemas.microsoft.com/office/powerpoint/2010/main" val="3600223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28</a:t>
            </a:fld>
            <a:endParaRPr lang="en-US" dirty="0"/>
          </a:p>
        </p:txBody>
      </p:sp>
    </p:spTree>
    <p:extLst>
      <p:ext uri="{BB962C8B-B14F-4D97-AF65-F5344CB8AC3E}">
        <p14:creationId xmlns:p14="http://schemas.microsoft.com/office/powerpoint/2010/main" val="1520982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010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Blank">
    <p:spTree>
      <p:nvGrpSpPr>
        <p:cNvPr id="1" name=""/>
        <p:cNvGrpSpPr/>
        <p:nvPr/>
      </p:nvGrpSpPr>
      <p:grpSpPr>
        <a:xfrm>
          <a:off x="0" y="0"/>
          <a:ext cx="0" cy="0"/>
          <a:chOff x="0" y="0"/>
          <a:chExt cx="0" cy="0"/>
        </a:xfrm>
      </p:grpSpPr>
      <p:sp>
        <p:nvSpPr>
          <p:cNvPr id="10" name="Picture Placeholder 2"/>
          <p:cNvSpPr>
            <a:spLocks noGrp="1"/>
          </p:cNvSpPr>
          <p:nvPr>
            <p:ph type="pic" sz="quarter" idx="11"/>
          </p:nvPr>
        </p:nvSpPr>
        <p:spPr>
          <a:xfrm>
            <a:off x="0" y="2042160"/>
            <a:ext cx="24377650" cy="6644642"/>
          </a:xfrm>
        </p:spPr>
        <p:txBody>
          <a:bodyPr>
            <a:normAutofit/>
          </a:bodyPr>
          <a:lstStyle>
            <a:lvl1pPr>
              <a:defRPr sz="2800"/>
            </a:lvl1pPr>
          </a:lstStyle>
          <a:p>
            <a:endParaRPr lang="en-US"/>
          </a:p>
        </p:txBody>
      </p:sp>
    </p:spTree>
    <p:extLst>
      <p:ext uri="{BB962C8B-B14F-4D97-AF65-F5344CB8AC3E}">
        <p14:creationId xmlns:p14="http://schemas.microsoft.com/office/powerpoint/2010/main" val="18152099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Placeholder Slide">
    <p:spTree>
      <p:nvGrpSpPr>
        <p:cNvPr id="1" name=""/>
        <p:cNvGrpSpPr/>
        <p:nvPr/>
      </p:nvGrpSpPr>
      <p:grpSpPr>
        <a:xfrm>
          <a:off x="0" y="0"/>
          <a:ext cx="0" cy="0"/>
          <a:chOff x="0" y="0"/>
          <a:chExt cx="0" cy="0"/>
        </a:xfrm>
      </p:grpSpPr>
      <p:sp>
        <p:nvSpPr>
          <p:cNvPr id="32" name="Picture Placeholder 8"/>
          <p:cNvSpPr>
            <a:spLocks noGrp="1"/>
          </p:cNvSpPr>
          <p:nvPr>
            <p:ph type="pic" sz="quarter" idx="12"/>
          </p:nvPr>
        </p:nvSpPr>
        <p:spPr>
          <a:xfrm>
            <a:off x="-1" y="5584370"/>
            <a:ext cx="4065816" cy="4065815"/>
          </a:xfrm>
          <a:prstGeom prst="rect">
            <a:avLst/>
          </a:prstGeom>
          <a:solidFill>
            <a:schemeClr val="bg1">
              <a:lumMod val="95000"/>
            </a:schemeClr>
          </a:solidFill>
        </p:spPr>
        <p:txBody>
          <a:bodyPr>
            <a:normAutofit/>
          </a:bodyPr>
          <a:lstStyle>
            <a:lvl1pPr>
              <a:defRPr sz="2800"/>
            </a:lvl1pPr>
          </a:lstStyle>
          <a:p>
            <a:endParaRPr lang="en-US"/>
          </a:p>
        </p:txBody>
      </p:sp>
      <p:sp>
        <p:nvSpPr>
          <p:cNvPr id="33" name="Picture Placeholder 8"/>
          <p:cNvSpPr>
            <a:spLocks noGrp="1"/>
          </p:cNvSpPr>
          <p:nvPr>
            <p:ph type="pic" sz="quarter" idx="13"/>
          </p:nvPr>
        </p:nvSpPr>
        <p:spPr>
          <a:xfrm>
            <a:off x="4065815" y="5584370"/>
            <a:ext cx="4065816" cy="4065815"/>
          </a:xfrm>
          <a:prstGeom prst="rect">
            <a:avLst/>
          </a:prstGeom>
          <a:solidFill>
            <a:schemeClr val="bg1">
              <a:lumMod val="95000"/>
            </a:schemeClr>
          </a:solidFill>
        </p:spPr>
        <p:txBody>
          <a:bodyPr>
            <a:normAutofit/>
          </a:bodyPr>
          <a:lstStyle>
            <a:lvl1pPr>
              <a:defRPr sz="2800"/>
            </a:lvl1pPr>
          </a:lstStyle>
          <a:p>
            <a:endParaRPr lang="en-US"/>
          </a:p>
        </p:txBody>
      </p:sp>
      <p:sp>
        <p:nvSpPr>
          <p:cNvPr id="34" name="Picture Placeholder 8"/>
          <p:cNvSpPr>
            <a:spLocks noGrp="1"/>
          </p:cNvSpPr>
          <p:nvPr>
            <p:ph type="pic" sz="quarter" idx="14"/>
          </p:nvPr>
        </p:nvSpPr>
        <p:spPr>
          <a:xfrm>
            <a:off x="0" y="9650185"/>
            <a:ext cx="4065816" cy="4065815"/>
          </a:xfrm>
          <a:prstGeom prst="rect">
            <a:avLst/>
          </a:prstGeom>
          <a:solidFill>
            <a:schemeClr val="bg1">
              <a:lumMod val="95000"/>
            </a:schemeClr>
          </a:solidFill>
        </p:spPr>
        <p:txBody>
          <a:bodyPr>
            <a:normAutofit/>
          </a:bodyPr>
          <a:lstStyle>
            <a:lvl1pPr>
              <a:defRPr sz="2800"/>
            </a:lvl1pPr>
          </a:lstStyle>
          <a:p>
            <a:endParaRPr lang="en-US"/>
          </a:p>
        </p:txBody>
      </p:sp>
      <p:sp>
        <p:nvSpPr>
          <p:cNvPr id="35" name="Picture Placeholder 8"/>
          <p:cNvSpPr>
            <a:spLocks noGrp="1"/>
          </p:cNvSpPr>
          <p:nvPr>
            <p:ph type="pic" sz="quarter" idx="15"/>
          </p:nvPr>
        </p:nvSpPr>
        <p:spPr>
          <a:xfrm>
            <a:off x="4065816" y="9650185"/>
            <a:ext cx="4065816" cy="4065815"/>
          </a:xfrm>
          <a:prstGeom prst="rect">
            <a:avLst/>
          </a:prstGeom>
          <a:solidFill>
            <a:schemeClr val="bg1">
              <a:lumMod val="95000"/>
            </a:schemeClr>
          </a:solidFill>
        </p:spPr>
        <p:txBody>
          <a:bodyPr>
            <a:normAutofit/>
          </a:bodyPr>
          <a:lstStyle>
            <a:lvl1pPr>
              <a:defRPr sz="2800"/>
            </a:lvl1pPr>
          </a:lstStyle>
          <a:p>
            <a:endParaRPr lang="en-US"/>
          </a:p>
        </p:txBody>
      </p:sp>
      <p:sp>
        <p:nvSpPr>
          <p:cNvPr id="36" name="Picture Placeholder 8"/>
          <p:cNvSpPr>
            <a:spLocks noGrp="1"/>
          </p:cNvSpPr>
          <p:nvPr>
            <p:ph type="pic" sz="quarter" idx="16"/>
          </p:nvPr>
        </p:nvSpPr>
        <p:spPr>
          <a:xfrm>
            <a:off x="8131629" y="5584370"/>
            <a:ext cx="4065816" cy="4065815"/>
          </a:xfrm>
          <a:prstGeom prst="rect">
            <a:avLst/>
          </a:prstGeom>
          <a:solidFill>
            <a:schemeClr val="bg1">
              <a:lumMod val="95000"/>
            </a:schemeClr>
          </a:solidFill>
        </p:spPr>
        <p:txBody>
          <a:bodyPr>
            <a:normAutofit/>
          </a:bodyPr>
          <a:lstStyle>
            <a:lvl1pPr>
              <a:defRPr sz="2800"/>
            </a:lvl1pPr>
          </a:lstStyle>
          <a:p>
            <a:endParaRPr lang="en-US"/>
          </a:p>
        </p:txBody>
      </p:sp>
      <p:sp>
        <p:nvSpPr>
          <p:cNvPr id="37" name="Picture Placeholder 8"/>
          <p:cNvSpPr>
            <a:spLocks noGrp="1"/>
          </p:cNvSpPr>
          <p:nvPr>
            <p:ph type="pic" sz="quarter" idx="17"/>
          </p:nvPr>
        </p:nvSpPr>
        <p:spPr>
          <a:xfrm>
            <a:off x="12197445" y="5584370"/>
            <a:ext cx="4065816" cy="4065815"/>
          </a:xfrm>
          <a:prstGeom prst="rect">
            <a:avLst/>
          </a:prstGeom>
          <a:solidFill>
            <a:schemeClr val="bg1">
              <a:lumMod val="95000"/>
            </a:schemeClr>
          </a:solidFill>
        </p:spPr>
        <p:txBody>
          <a:bodyPr>
            <a:normAutofit/>
          </a:bodyPr>
          <a:lstStyle>
            <a:lvl1pPr>
              <a:defRPr sz="2800"/>
            </a:lvl1pPr>
          </a:lstStyle>
          <a:p>
            <a:endParaRPr lang="en-US"/>
          </a:p>
        </p:txBody>
      </p:sp>
      <p:sp>
        <p:nvSpPr>
          <p:cNvPr id="38" name="Picture Placeholder 8"/>
          <p:cNvSpPr>
            <a:spLocks noGrp="1"/>
          </p:cNvSpPr>
          <p:nvPr>
            <p:ph type="pic" sz="quarter" idx="18"/>
          </p:nvPr>
        </p:nvSpPr>
        <p:spPr>
          <a:xfrm>
            <a:off x="8131630" y="9650185"/>
            <a:ext cx="4065816" cy="4065815"/>
          </a:xfrm>
          <a:prstGeom prst="rect">
            <a:avLst/>
          </a:prstGeom>
          <a:solidFill>
            <a:schemeClr val="bg1">
              <a:lumMod val="95000"/>
            </a:schemeClr>
          </a:solidFill>
        </p:spPr>
        <p:txBody>
          <a:bodyPr>
            <a:normAutofit/>
          </a:bodyPr>
          <a:lstStyle>
            <a:lvl1pPr>
              <a:defRPr sz="2800"/>
            </a:lvl1pPr>
          </a:lstStyle>
          <a:p>
            <a:endParaRPr lang="en-US"/>
          </a:p>
        </p:txBody>
      </p:sp>
      <p:sp>
        <p:nvSpPr>
          <p:cNvPr id="39" name="Picture Placeholder 8"/>
          <p:cNvSpPr>
            <a:spLocks noGrp="1"/>
          </p:cNvSpPr>
          <p:nvPr>
            <p:ph type="pic" sz="quarter" idx="19"/>
          </p:nvPr>
        </p:nvSpPr>
        <p:spPr>
          <a:xfrm>
            <a:off x="12197446" y="9650185"/>
            <a:ext cx="4065816" cy="4065815"/>
          </a:xfrm>
          <a:prstGeom prst="rect">
            <a:avLst/>
          </a:prstGeom>
          <a:solidFill>
            <a:schemeClr val="bg1">
              <a:lumMod val="95000"/>
            </a:schemeClr>
          </a:solidFill>
        </p:spPr>
        <p:txBody>
          <a:bodyPr>
            <a:normAutofit/>
          </a:bodyPr>
          <a:lstStyle>
            <a:lvl1pPr>
              <a:defRPr sz="2800"/>
            </a:lvl1pPr>
          </a:lstStyle>
          <a:p>
            <a:endParaRPr lang="en-US"/>
          </a:p>
        </p:txBody>
      </p:sp>
      <p:sp>
        <p:nvSpPr>
          <p:cNvPr id="40" name="Picture Placeholder 8"/>
          <p:cNvSpPr>
            <a:spLocks noGrp="1"/>
          </p:cNvSpPr>
          <p:nvPr>
            <p:ph type="pic" sz="quarter" idx="20"/>
          </p:nvPr>
        </p:nvSpPr>
        <p:spPr>
          <a:xfrm>
            <a:off x="16263258" y="5584370"/>
            <a:ext cx="4065816" cy="4065815"/>
          </a:xfrm>
          <a:prstGeom prst="rect">
            <a:avLst/>
          </a:prstGeom>
          <a:solidFill>
            <a:schemeClr val="bg1">
              <a:lumMod val="95000"/>
            </a:schemeClr>
          </a:solidFill>
        </p:spPr>
        <p:txBody>
          <a:bodyPr>
            <a:normAutofit/>
          </a:bodyPr>
          <a:lstStyle>
            <a:lvl1pPr>
              <a:defRPr sz="2800"/>
            </a:lvl1pPr>
          </a:lstStyle>
          <a:p>
            <a:endParaRPr lang="en-US"/>
          </a:p>
        </p:txBody>
      </p:sp>
      <p:sp>
        <p:nvSpPr>
          <p:cNvPr id="41" name="Picture Placeholder 8"/>
          <p:cNvSpPr>
            <a:spLocks noGrp="1"/>
          </p:cNvSpPr>
          <p:nvPr>
            <p:ph type="pic" sz="quarter" idx="21"/>
          </p:nvPr>
        </p:nvSpPr>
        <p:spPr>
          <a:xfrm>
            <a:off x="20329074" y="5584370"/>
            <a:ext cx="4065816" cy="4065815"/>
          </a:xfrm>
          <a:prstGeom prst="rect">
            <a:avLst/>
          </a:prstGeom>
          <a:solidFill>
            <a:schemeClr val="bg1">
              <a:lumMod val="95000"/>
            </a:schemeClr>
          </a:solidFill>
        </p:spPr>
        <p:txBody>
          <a:bodyPr>
            <a:normAutofit/>
          </a:bodyPr>
          <a:lstStyle>
            <a:lvl1pPr>
              <a:defRPr sz="2800"/>
            </a:lvl1pPr>
          </a:lstStyle>
          <a:p>
            <a:endParaRPr lang="en-US"/>
          </a:p>
        </p:txBody>
      </p:sp>
      <p:sp>
        <p:nvSpPr>
          <p:cNvPr id="42" name="Picture Placeholder 8"/>
          <p:cNvSpPr>
            <a:spLocks noGrp="1"/>
          </p:cNvSpPr>
          <p:nvPr>
            <p:ph type="pic" sz="quarter" idx="22"/>
          </p:nvPr>
        </p:nvSpPr>
        <p:spPr>
          <a:xfrm>
            <a:off x="16263259" y="9650185"/>
            <a:ext cx="4065816" cy="4065815"/>
          </a:xfrm>
          <a:prstGeom prst="rect">
            <a:avLst/>
          </a:prstGeom>
          <a:solidFill>
            <a:schemeClr val="bg1">
              <a:lumMod val="95000"/>
            </a:schemeClr>
          </a:solidFill>
        </p:spPr>
        <p:txBody>
          <a:bodyPr>
            <a:normAutofit/>
          </a:bodyPr>
          <a:lstStyle>
            <a:lvl1pPr>
              <a:defRPr sz="2800"/>
            </a:lvl1pPr>
          </a:lstStyle>
          <a:p>
            <a:endParaRPr lang="en-US"/>
          </a:p>
        </p:txBody>
      </p:sp>
      <p:sp>
        <p:nvSpPr>
          <p:cNvPr id="43" name="Picture Placeholder 8"/>
          <p:cNvSpPr>
            <a:spLocks noGrp="1"/>
          </p:cNvSpPr>
          <p:nvPr>
            <p:ph type="pic" sz="quarter" idx="23"/>
          </p:nvPr>
        </p:nvSpPr>
        <p:spPr>
          <a:xfrm>
            <a:off x="20329075" y="9650185"/>
            <a:ext cx="4065816" cy="4065815"/>
          </a:xfrm>
          <a:prstGeom prst="rect">
            <a:avLst/>
          </a:prstGeo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20737854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5_Placeholder">
    <p:spTree>
      <p:nvGrpSpPr>
        <p:cNvPr id="1" name=""/>
        <p:cNvGrpSpPr/>
        <p:nvPr/>
      </p:nvGrpSpPr>
      <p:grpSpPr>
        <a:xfrm>
          <a:off x="0" y="0"/>
          <a:ext cx="0" cy="0"/>
          <a:chOff x="0" y="0"/>
          <a:chExt cx="0" cy="0"/>
        </a:xfrm>
      </p:grpSpPr>
      <p:sp>
        <p:nvSpPr>
          <p:cNvPr id="5" name="Picture Placeholder 2"/>
          <p:cNvSpPr>
            <a:spLocks noGrp="1"/>
          </p:cNvSpPr>
          <p:nvPr>
            <p:ph type="pic" sz="quarter" idx="24"/>
          </p:nvPr>
        </p:nvSpPr>
        <p:spPr>
          <a:xfrm>
            <a:off x="8595360" y="0"/>
            <a:ext cx="15782290" cy="13716000"/>
          </a:xfrm>
          <a:solidFill>
            <a:schemeClr val="bg1">
              <a:lumMod val="95000"/>
            </a:schemeClr>
          </a:solidFill>
        </p:spPr>
        <p:txBody>
          <a:bodyPr>
            <a:normAutofit/>
          </a:bodyPr>
          <a:lstStyle>
            <a:lvl1pPr>
              <a:defRPr sz="2800"/>
            </a:lvl1pPr>
          </a:lstStyle>
          <a:p>
            <a:endParaRPr lang="en-US"/>
          </a:p>
        </p:txBody>
      </p:sp>
      <p:sp>
        <p:nvSpPr>
          <p:cNvPr id="6" name="Picture Placeholder 2"/>
          <p:cNvSpPr>
            <a:spLocks noGrp="1"/>
          </p:cNvSpPr>
          <p:nvPr>
            <p:ph type="pic" sz="quarter" idx="25"/>
          </p:nvPr>
        </p:nvSpPr>
        <p:spPr>
          <a:xfrm>
            <a:off x="2759837" y="2975728"/>
            <a:ext cx="3008376" cy="3008376"/>
          </a:xfrm>
          <a:prstGeom prst="ellipse">
            <a:avLst/>
          </a:prstGeo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5542905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8_Placeholder">
    <p:spTree>
      <p:nvGrpSpPr>
        <p:cNvPr id="1" name=""/>
        <p:cNvGrpSpPr/>
        <p:nvPr/>
      </p:nvGrpSpPr>
      <p:grpSpPr>
        <a:xfrm>
          <a:off x="0" y="0"/>
          <a:ext cx="0" cy="0"/>
          <a:chOff x="0" y="0"/>
          <a:chExt cx="0" cy="0"/>
        </a:xfrm>
      </p:grpSpPr>
      <p:sp>
        <p:nvSpPr>
          <p:cNvPr id="5" name="Picture Placeholder 2"/>
          <p:cNvSpPr>
            <a:spLocks noGrp="1"/>
          </p:cNvSpPr>
          <p:nvPr>
            <p:ph type="pic" sz="quarter" idx="24"/>
          </p:nvPr>
        </p:nvSpPr>
        <p:spPr>
          <a:xfrm>
            <a:off x="8503920" y="6858000"/>
            <a:ext cx="7809536" cy="6858000"/>
          </a:xfrm>
          <a:solidFill>
            <a:schemeClr val="bg1">
              <a:lumMod val="95000"/>
            </a:schemeClr>
          </a:solidFill>
        </p:spPr>
        <p:txBody>
          <a:bodyPr>
            <a:normAutofit/>
          </a:bodyPr>
          <a:lstStyle>
            <a:lvl1pPr>
              <a:defRPr sz="2800"/>
            </a:lvl1pPr>
          </a:lstStyle>
          <a:p>
            <a:endParaRPr lang="en-US"/>
          </a:p>
        </p:txBody>
      </p:sp>
      <p:sp>
        <p:nvSpPr>
          <p:cNvPr id="8" name="Picture Placeholder 2"/>
          <p:cNvSpPr>
            <a:spLocks noGrp="1"/>
          </p:cNvSpPr>
          <p:nvPr>
            <p:ph type="pic" sz="quarter" idx="25"/>
          </p:nvPr>
        </p:nvSpPr>
        <p:spPr>
          <a:xfrm>
            <a:off x="16568114" y="6888480"/>
            <a:ext cx="7809536" cy="685800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6903677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1_Placeholder">
    <p:spTree>
      <p:nvGrpSpPr>
        <p:cNvPr id="1" name=""/>
        <p:cNvGrpSpPr/>
        <p:nvPr/>
      </p:nvGrpSpPr>
      <p:grpSpPr>
        <a:xfrm>
          <a:off x="0" y="0"/>
          <a:ext cx="0" cy="0"/>
          <a:chOff x="0" y="0"/>
          <a:chExt cx="0" cy="0"/>
        </a:xfrm>
      </p:grpSpPr>
      <p:sp>
        <p:nvSpPr>
          <p:cNvPr id="7" name="Picture Placeholder 2"/>
          <p:cNvSpPr>
            <a:spLocks noGrp="1"/>
          </p:cNvSpPr>
          <p:nvPr>
            <p:ph type="pic" sz="quarter" idx="24"/>
          </p:nvPr>
        </p:nvSpPr>
        <p:spPr>
          <a:xfrm>
            <a:off x="0" y="0"/>
            <a:ext cx="11874826" cy="13746480"/>
          </a:xfrm>
          <a:solidFill>
            <a:schemeClr val="bg1">
              <a:lumMod val="95000"/>
            </a:schemeClr>
          </a:solidFill>
        </p:spPr>
        <p:txBody>
          <a:bodyPr>
            <a:normAutofit/>
          </a:bodyPr>
          <a:lstStyle>
            <a:lvl1pPr>
              <a:defRPr sz="2800"/>
            </a:lvl1pPr>
          </a:lstStyle>
          <a:p>
            <a:endParaRPr lang="en-US"/>
          </a:p>
        </p:txBody>
      </p:sp>
      <p:sp>
        <p:nvSpPr>
          <p:cNvPr id="9" name="Picture Placeholder 2"/>
          <p:cNvSpPr>
            <a:spLocks noGrp="1"/>
          </p:cNvSpPr>
          <p:nvPr>
            <p:ph type="pic" sz="quarter" idx="25"/>
          </p:nvPr>
        </p:nvSpPr>
        <p:spPr>
          <a:xfrm>
            <a:off x="12502824" y="15240"/>
            <a:ext cx="11874826" cy="1370076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7014758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4_Placeholder">
    <p:spTree>
      <p:nvGrpSpPr>
        <p:cNvPr id="1" name=""/>
        <p:cNvGrpSpPr/>
        <p:nvPr/>
      </p:nvGrpSpPr>
      <p:grpSpPr>
        <a:xfrm>
          <a:off x="0" y="0"/>
          <a:ext cx="0" cy="0"/>
          <a:chOff x="0" y="0"/>
          <a:chExt cx="0" cy="0"/>
        </a:xfrm>
      </p:grpSpPr>
      <p:sp>
        <p:nvSpPr>
          <p:cNvPr id="3" name="Picture Placeholder 2"/>
          <p:cNvSpPr>
            <a:spLocks noGrp="1"/>
          </p:cNvSpPr>
          <p:nvPr>
            <p:ph type="pic" sz="quarter" idx="24"/>
          </p:nvPr>
        </p:nvSpPr>
        <p:spPr>
          <a:xfrm>
            <a:off x="0" y="0"/>
            <a:ext cx="11874826" cy="1374648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8088085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5_Placeholder">
    <p:spTree>
      <p:nvGrpSpPr>
        <p:cNvPr id="1" name=""/>
        <p:cNvGrpSpPr/>
        <p:nvPr/>
      </p:nvGrpSpPr>
      <p:grpSpPr>
        <a:xfrm>
          <a:off x="0" y="0"/>
          <a:ext cx="0" cy="0"/>
          <a:chOff x="0" y="0"/>
          <a:chExt cx="0" cy="0"/>
        </a:xfrm>
      </p:grpSpPr>
      <p:sp>
        <p:nvSpPr>
          <p:cNvPr id="3" name="Picture Placeholder 2"/>
          <p:cNvSpPr>
            <a:spLocks noGrp="1"/>
          </p:cNvSpPr>
          <p:nvPr>
            <p:ph type="pic" sz="quarter" idx="24"/>
          </p:nvPr>
        </p:nvSpPr>
        <p:spPr>
          <a:xfrm>
            <a:off x="1681619" y="1891862"/>
            <a:ext cx="6892506" cy="9932274"/>
          </a:xfrm>
          <a:solidFill>
            <a:schemeClr val="bg1">
              <a:lumMod val="95000"/>
            </a:schemeClr>
          </a:solidFill>
        </p:spPr>
        <p:txBody>
          <a:bodyPr>
            <a:normAutofit/>
          </a:bodyPr>
          <a:lstStyle>
            <a:lvl1pPr>
              <a:defRPr sz="2800"/>
            </a:lvl1pPr>
          </a:lstStyle>
          <a:p>
            <a:endParaRPr lang="en-US"/>
          </a:p>
        </p:txBody>
      </p:sp>
      <p:sp>
        <p:nvSpPr>
          <p:cNvPr id="13" name="Picture Placeholder 2"/>
          <p:cNvSpPr>
            <a:spLocks noGrp="1"/>
          </p:cNvSpPr>
          <p:nvPr>
            <p:ph type="pic" sz="quarter" idx="25"/>
          </p:nvPr>
        </p:nvSpPr>
        <p:spPr>
          <a:xfrm>
            <a:off x="8813571" y="8430905"/>
            <a:ext cx="3393232" cy="3393231"/>
          </a:xfrm>
          <a:solidFill>
            <a:schemeClr val="bg1">
              <a:lumMod val="95000"/>
            </a:schemeClr>
          </a:solidFill>
        </p:spPr>
        <p:txBody>
          <a:bodyPr>
            <a:normAutofit/>
          </a:bodyPr>
          <a:lstStyle>
            <a:lvl1pPr>
              <a:defRPr sz="2800"/>
            </a:lvl1pPr>
          </a:lstStyle>
          <a:p>
            <a:endParaRPr lang="en-US"/>
          </a:p>
        </p:txBody>
      </p:sp>
      <p:sp>
        <p:nvSpPr>
          <p:cNvPr id="14" name="Picture Placeholder 2"/>
          <p:cNvSpPr>
            <a:spLocks noGrp="1"/>
          </p:cNvSpPr>
          <p:nvPr>
            <p:ph type="pic" sz="quarter" idx="26"/>
          </p:nvPr>
        </p:nvSpPr>
        <p:spPr>
          <a:xfrm>
            <a:off x="12446249" y="8430905"/>
            <a:ext cx="3393232" cy="3393231"/>
          </a:xfrm>
          <a:solidFill>
            <a:schemeClr val="bg1">
              <a:lumMod val="95000"/>
            </a:schemeClr>
          </a:solidFill>
        </p:spPr>
        <p:txBody>
          <a:bodyPr>
            <a:normAutofit/>
          </a:bodyPr>
          <a:lstStyle>
            <a:lvl1pPr>
              <a:defRPr sz="2800"/>
            </a:lvl1pPr>
          </a:lstStyle>
          <a:p>
            <a:endParaRPr lang="en-US"/>
          </a:p>
        </p:txBody>
      </p:sp>
      <p:sp>
        <p:nvSpPr>
          <p:cNvPr id="15" name="Picture Placeholder 2"/>
          <p:cNvSpPr>
            <a:spLocks noGrp="1"/>
          </p:cNvSpPr>
          <p:nvPr>
            <p:ph type="pic" sz="quarter" idx="27"/>
          </p:nvPr>
        </p:nvSpPr>
        <p:spPr>
          <a:xfrm>
            <a:off x="16078927" y="8430905"/>
            <a:ext cx="3393232" cy="3393231"/>
          </a:xfrm>
          <a:solidFill>
            <a:schemeClr val="bg1">
              <a:lumMod val="95000"/>
            </a:schemeClr>
          </a:solidFill>
        </p:spPr>
        <p:txBody>
          <a:bodyPr>
            <a:normAutofit/>
          </a:bodyPr>
          <a:lstStyle>
            <a:lvl1pPr>
              <a:defRPr sz="2800"/>
            </a:lvl1pPr>
          </a:lstStyle>
          <a:p>
            <a:endParaRPr lang="en-US"/>
          </a:p>
        </p:txBody>
      </p:sp>
      <p:sp>
        <p:nvSpPr>
          <p:cNvPr id="16" name="Picture Placeholder 2"/>
          <p:cNvSpPr>
            <a:spLocks noGrp="1"/>
          </p:cNvSpPr>
          <p:nvPr>
            <p:ph type="pic" sz="quarter" idx="28"/>
          </p:nvPr>
        </p:nvSpPr>
        <p:spPr>
          <a:xfrm>
            <a:off x="19711605" y="8430905"/>
            <a:ext cx="3393232" cy="3393231"/>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291833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2_Placeholder">
    <p:spTree>
      <p:nvGrpSpPr>
        <p:cNvPr id="1" name=""/>
        <p:cNvGrpSpPr/>
        <p:nvPr/>
      </p:nvGrpSpPr>
      <p:grpSpPr>
        <a:xfrm>
          <a:off x="0" y="0"/>
          <a:ext cx="0" cy="0"/>
          <a:chOff x="0" y="0"/>
          <a:chExt cx="0" cy="0"/>
        </a:xfrm>
      </p:grpSpPr>
      <p:sp>
        <p:nvSpPr>
          <p:cNvPr id="18" name="Picture Placeholder 2"/>
          <p:cNvSpPr>
            <a:spLocks noGrp="1"/>
          </p:cNvSpPr>
          <p:nvPr>
            <p:ph type="pic" sz="quarter" idx="24"/>
          </p:nvPr>
        </p:nvSpPr>
        <p:spPr>
          <a:xfrm>
            <a:off x="0" y="0"/>
            <a:ext cx="5796578" cy="8450317"/>
          </a:xfrm>
          <a:solidFill>
            <a:schemeClr val="bg1">
              <a:lumMod val="95000"/>
            </a:schemeClr>
          </a:solidFill>
        </p:spPr>
        <p:txBody>
          <a:bodyPr>
            <a:normAutofit/>
          </a:bodyPr>
          <a:lstStyle>
            <a:lvl1pPr>
              <a:defRPr sz="2800"/>
            </a:lvl1pPr>
          </a:lstStyle>
          <a:p>
            <a:endParaRPr lang="en-US"/>
          </a:p>
        </p:txBody>
      </p:sp>
      <p:sp>
        <p:nvSpPr>
          <p:cNvPr id="19" name="Picture Placeholder 2"/>
          <p:cNvSpPr>
            <a:spLocks noGrp="1"/>
          </p:cNvSpPr>
          <p:nvPr>
            <p:ph type="pic" sz="quarter" idx="25"/>
          </p:nvPr>
        </p:nvSpPr>
        <p:spPr>
          <a:xfrm>
            <a:off x="6193691" y="0"/>
            <a:ext cx="5796578" cy="8450317"/>
          </a:xfrm>
          <a:solidFill>
            <a:schemeClr val="bg1">
              <a:lumMod val="95000"/>
            </a:schemeClr>
          </a:solidFill>
        </p:spPr>
        <p:txBody>
          <a:bodyPr>
            <a:normAutofit/>
          </a:bodyPr>
          <a:lstStyle>
            <a:lvl1pPr>
              <a:defRPr sz="2800"/>
            </a:lvl1pPr>
          </a:lstStyle>
          <a:p>
            <a:endParaRPr lang="en-US"/>
          </a:p>
        </p:txBody>
      </p:sp>
      <p:sp>
        <p:nvSpPr>
          <p:cNvPr id="20" name="Picture Placeholder 2"/>
          <p:cNvSpPr>
            <a:spLocks noGrp="1"/>
          </p:cNvSpPr>
          <p:nvPr>
            <p:ph type="pic" sz="quarter" idx="26"/>
          </p:nvPr>
        </p:nvSpPr>
        <p:spPr>
          <a:xfrm>
            <a:off x="12387380" y="0"/>
            <a:ext cx="5796578" cy="8450317"/>
          </a:xfrm>
          <a:solidFill>
            <a:schemeClr val="bg1">
              <a:lumMod val="95000"/>
            </a:schemeClr>
          </a:solidFill>
        </p:spPr>
        <p:txBody>
          <a:bodyPr>
            <a:normAutofit/>
          </a:bodyPr>
          <a:lstStyle>
            <a:lvl1pPr>
              <a:defRPr sz="2800"/>
            </a:lvl1pPr>
          </a:lstStyle>
          <a:p>
            <a:endParaRPr lang="en-US"/>
          </a:p>
        </p:txBody>
      </p:sp>
      <p:sp>
        <p:nvSpPr>
          <p:cNvPr id="21" name="Picture Placeholder 2"/>
          <p:cNvSpPr>
            <a:spLocks noGrp="1"/>
          </p:cNvSpPr>
          <p:nvPr>
            <p:ph type="pic" sz="quarter" idx="27"/>
          </p:nvPr>
        </p:nvSpPr>
        <p:spPr>
          <a:xfrm>
            <a:off x="18581071" y="0"/>
            <a:ext cx="5796578" cy="8450317"/>
          </a:xfrm>
          <a:solidFill>
            <a:schemeClr val="bg1">
              <a:lumMod val="95000"/>
            </a:schemeClr>
          </a:solidFill>
        </p:spPr>
        <p:txBody>
          <a:bodyPr>
            <a:normAutofit/>
          </a:bodyPr>
          <a:lstStyle>
            <a:lvl1pPr>
              <a:defRPr sz="2800"/>
            </a:lvl1pPr>
          </a:lstStyle>
          <a:p>
            <a:endParaRPr lang="en-US"/>
          </a:p>
        </p:txBody>
      </p:sp>
      <p:sp>
        <p:nvSpPr>
          <p:cNvPr id="22" name="Picture Placeholder 2"/>
          <p:cNvSpPr>
            <a:spLocks noGrp="1"/>
          </p:cNvSpPr>
          <p:nvPr>
            <p:ph type="pic" sz="quarter" idx="28"/>
          </p:nvPr>
        </p:nvSpPr>
        <p:spPr>
          <a:xfrm>
            <a:off x="-1" y="8924335"/>
            <a:ext cx="11990270" cy="4791666"/>
          </a:xfrm>
          <a:solidFill>
            <a:schemeClr val="bg1">
              <a:lumMod val="95000"/>
            </a:schemeClr>
          </a:solidFill>
        </p:spPr>
        <p:txBody>
          <a:bodyPr>
            <a:normAutofit/>
          </a:bodyPr>
          <a:lstStyle>
            <a:lvl1pPr>
              <a:defRPr sz="2800"/>
            </a:lvl1pPr>
          </a:lstStyle>
          <a:p>
            <a:endParaRPr lang="en-US"/>
          </a:p>
        </p:txBody>
      </p:sp>
      <p:sp>
        <p:nvSpPr>
          <p:cNvPr id="23" name="Picture Placeholder 2"/>
          <p:cNvSpPr>
            <a:spLocks noGrp="1"/>
          </p:cNvSpPr>
          <p:nvPr>
            <p:ph type="pic" sz="quarter" idx="29"/>
          </p:nvPr>
        </p:nvSpPr>
        <p:spPr>
          <a:xfrm>
            <a:off x="12387380" y="8924334"/>
            <a:ext cx="11990270" cy="4791666"/>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21326883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9_Placeholder">
    <p:spTree>
      <p:nvGrpSpPr>
        <p:cNvPr id="1" name=""/>
        <p:cNvGrpSpPr/>
        <p:nvPr/>
      </p:nvGrpSpPr>
      <p:grpSpPr>
        <a:xfrm>
          <a:off x="0" y="0"/>
          <a:ext cx="0" cy="0"/>
          <a:chOff x="0" y="0"/>
          <a:chExt cx="0" cy="0"/>
        </a:xfrm>
      </p:grpSpPr>
      <p:sp>
        <p:nvSpPr>
          <p:cNvPr id="8" name="Picture Placeholder 2"/>
          <p:cNvSpPr>
            <a:spLocks noGrp="1"/>
          </p:cNvSpPr>
          <p:nvPr>
            <p:ph type="pic" sz="quarter" idx="25"/>
          </p:nvPr>
        </p:nvSpPr>
        <p:spPr>
          <a:xfrm>
            <a:off x="16672560" y="0"/>
            <a:ext cx="5955665" cy="929640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3303011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0_Placeholder">
    <p:spTree>
      <p:nvGrpSpPr>
        <p:cNvPr id="1" name=""/>
        <p:cNvGrpSpPr/>
        <p:nvPr/>
      </p:nvGrpSpPr>
      <p:grpSpPr>
        <a:xfrm>
          <a:off x="0" y="0"/>
          <a:ext cx="0" cy="0"/>
          <a:chOff x="0" y="0"/>
          <a:chExt cx="0" cy="0"/>
        </a:xfrm>
      </p:grpSpPr>
      <p:sp>
        <p:nvSpPr>
          <p:cNvPr id="15" name="Picture Placeholder 2"/>
          <p:cNvSpPr>
            <a:spLocks noGrp="1"/>
          </p:cNvSpPr>
          <p:nvPr>
            <p:ph type="pic" sz="quarter" idx="25"/>
          </p:nvPr>
        </p:nvSpPr>
        <p:spPr>
          <a:xfrm>
            <a:off x="0" y="0"/>
            <a:ext cx="24377650" cy="6858000"/>
          </a:xfrm>
          <a:solidFill>
            <a:schemeClr val="bg1">
              <a:lumMod val="95000"/>
            </a:schemeClr>
          </a:solidFill>
        </p:spPr>
        <p:txBody>
          <a:bodyPr>
            <a:normAutofit/>
          </a:bodyPr>
          <a:lstStyle>
            <a:lvl1pPr>
              <a:defRPr sz="2800"/>
            </a:lvl1pPr>
          </a:lstStyle>
          <a:p>
            <a:endParaRPr lang="en-US"/>
          </a:p>
        </p:txBody>
      </p:sp>
      <p:sp>
        <p:nvSpPr>
          <p:cNvPr id="16" name="Picture Placeholder 2"/>
          <p:cNvSpPr>
            <a:spLocks noGrp="1"/>
          </p:cNvSpPr>
          <p:nvPr>
            <p:ph type="pic" sz="quarter" idx="26"/>
          </p:nvPr>
        </p:nvSpPr>
        <p:spPr>
          <a:xfrm>
            <a:off x="0" y="9015566"/>
            <a:ext cx="4703604" cy="4700434"/>
          </a:xfrm>
          <a:solidFill>
            <a:schemeClr val="bg1">
              <a:lumMod val="95000"/>
            </a:schemeClr>
          </a:solidFill>
        </p:spPr>
        <p:txBody>
          <a:bodyPr>
            <a:normAutofit/>
          </a:bodyPr>
          <a:lstStyle>
            <a:lvl1pPr>
              <a:defRPr sz="2800"/>
            </a:lvl1pPr>
          </a:lstStyle>
          <a:p>
            <a:endParaRPr lang="en-US"/>
          </a:p>
        </p:txBody>
      </p:sp>
      <p:sp>
        <p:nvSpPr>
          <p:cNvPr id="17" name="Picture Placeholder 2"/>
          <p:cNvSpPr>
            <a:spLocks noGrp="1"/>
          </p:cNvSpPr>
          <p:nvPr>
            <p:ph type="pic" sz="quarter" idx="27"/>
          </p:nvPr>
        </p:nvSpPr>
        <p:spPr>
          <a:xfrm>
            <a:off x="4918512" y="9015566"/>
            <a:ext cx="4703604" cy="4700434"/>
          </a:xfrm>
          <a:solidFill>
            <a:schemeClr val="bg1">
              <a:lumMod val="95000"/>
            </a:schemeClr>
          </a:solidFill>
        </p:spPr>
        <p:txBody>
          <a:bodyPr>
            <a:normAutofit/>
          </a:bodyPr>
          <a:lstStyle>
            <a:lvl1pPr>
              <a:defRPr sz="2800"/>
            </a:lvl1pPr>
          </a:lstStyle>
          <a:p>
            <a:endParaRPr lang="en-US"/>
          </a:p>
        </p:txBody>
      </p:sp>
      <p:sp>
        <p:nvSpPr>
          <p:cNvPr id="18" name="Picture Placeholder 2"/>
          <p:cNvSpPr>
            <a:spLocks noGrp="1"/>
          </p:cNvSpPr>
          <p:nvPr>
            <p:ph type="pic" sz="quarter" idx="28"/>
          </p:nvPr>
        </p:nvSpPr>
        <p:spPr>
          <a:xfrm>
            <a:off x="9837023" y="9015566"/>
            <a:ext cx="4703604" cy="4700434"/>
          </a:xfrm>
          <a:solidFill>
            <a:schemeClr val="bg1">
              <a:lumMod val="95000"/>
            </a:schemeClr>
          </a:solidFill>
        </p:spPr>
        <p:txBody>
          <a:bodyPr>
            <a:normAutofit/>
          </a:bodyPr>
          <a:lstStyle>
            <a:lvl1pPr>
              <a:defRPr sz="2800"/>
            </a:lvl1pPr>
          </a:lstStyle>
          <a:p>
            <a:endParaRPr lang="en-US"/>
          </a:p>
        </p:txBody>
      </p:sp>
      <p:sp>
        <p:nvSpPr>
          <p:cNvPr id="19" name="Picture Placeholder 2"/>
          <p:cNvSpPr>
            <a:spLocks noGrp="1"/>
          </p:cNvSpPr>
          <p:nvPr>
            <p:ph type="pic" sz="quarter" idx="29"/>
          </p:nvPr>
        </p:nvSpPr>
        <p:spPr>
          <a:xfrm>
            <a:off x="14755535" y="9015566"/>
            <a:ext cx="4703604" cy="4700434"/>
          </a:xfrm>
          <a:solidFill>
            <a:schemeClr val="bg1">
              <a:lumMod val="95000"/>
            </a:schemeClr>
          </a:solidFill>
        </p:spPr>
        <p:txBody>
          <a:bodyPr>
            <a:normAutofit/>
          </a:bodyPr>
          <a:lstStyle>
            <a:lvl1pPr>
              <a:defRPr sz="2800"/>
            </a:lvl1pPr>
          </a:lstStyle>
          <a:p>
            <a:endParaRPr lang="en-US" dirty="0"/>
          </a:p>
        </p:txBody>
      </p:sp>
      <p:sp>
        <p:nvSpPr>
          <p:cNvPr id="20" name="Picture Placeholder 2"/>
          <p:cNvSpPr>
            <a:spLocks noGrp="1"/>
          </p:cNvSpPr>
          <p:nvPr>
            <p:ph type="pic" sz="quarter" idx="30"/>
          </p:nvPr>
        </p:nvSpPr>
        <p:spPr>
          <a:xfrm>
            <a:off x="19674046" y="9015566"/>
            <a:ext cx="4703604" cy="4700434"/>
          </a:xfrm>
          <a:solidFill>
            <a:schemeClr val="bg1">
              <a:lumMod val="95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9596589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Rectangle 1"/>
          <p:cNvSpPr/>
          <p:nvPr userDrawn="1"/>
        </p:nvSpPr>
        <p:spPr>
          <a:xfrm>
            <a:off x="0" y="0"/>
            <a:ext cx="4876800" cy="30915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66212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1_Placeholder">
    <p:spTree>
      <p:nvGrpSpPr>
        <p:cNvPr id="1" name=""/>
        <p:cNvGrpSpPr/>
        <p:nvPr/>
      </p:nvGrpSpPr>
      <p:grpSpPr>
        <a:xfrm>
          <a:off x="0" y="0"/>
          <a:ext cx="0" cy="0"/>
          <a:chOff x="0" y="0"/>
          <a:chExt cx="0" cy="0"/>
        </a:xfrm>
      </p:grpSpPr>
      <p:sp>
        <p:nvSpPr>
          <p:cNvPr id="14" name="Picture Placeholder 2"/>
          <p:cNvSpPr>
            <a:spLocks noGrp="1"/>
          </p:cNvSpPr>
          <p:nvPr>
            <p:ph type="pic" sz="quarter" idx="24"/>
          </p:nvPr>
        </p:nvSpPr>
        <p:spPr>
          <a:xfrm>
            <a:off x="0" y="0"/>
            <a:ext cx="16396138" cy="1371600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2405546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2_Placeholder">
    <p:spTree>
      <p:nvGrpSpPr>
        <p:cNvPr id="1" name=""/>
        <p:cNvGrpSpPr/>
        <p:nvPr/>
      </p:nvGrpSpPr>
      <p:grpSpPr>
        <a:xfrm>
          <a:off x="0" y="0"/>
          <a:ext cx="0" cy="0"/>
          <a:chOff x="0" y="0"/>
          <a:chExt cx="0" cy="0"/>
        </a:xfrm>
      </p:grpSpPr>
      <p:sp>
        <p:nvSpPr>
          <p:cNvPr id="8" name="Picture Placeholder 2"/>
          <p:cNvSpPr>
            <a:spLocks noGrp="1"/>
          </p:cNvSpPr>
          <p:nvPr>
            <p:ph type="pic" sz="quarter" idx="25"/>
          </p:nvPr>
        </p:nvSpPr>
        <p:spPr>
          <a:xfrm>
            <a:off x="6096001" y="3295503"/>
            <a:ext cx="3879274" cy="6037416"/>
          </a:xfrm>
          <a:solidFill>
            <a:schemeClr val="bg1">
              <a:lumMod val="95000"/>
            </a:schemeClr>
          </a:solidFill>
        </p:spPr>
        <p:txBody>
          <a:bodyPr>
            <a:normAutofit/>
          </a:bodyPr>
          <a:lstStyle>
            <a:lvl1pPr>
              <a:defRPr sz="2800"/>
            </a:lvl1pPr>
          </a:lstStyle>
          <a:p>
            <a:endParaRPr lang="en-US"/>
          </a:p>
        </p:txBody>
      </p:sp>
      <p:sp>
        <p:nvSpPr>
          <p:cNvPr id="14" name="Picture Placeholder 2"/>
          <p:cNvSpPr>
            <a:spLocks noGrp="1"/>
          </p:cNvSpPr>
          <p:nvPr>
            <p:ph type="pic" sz="quarter" idx="24"/>
          </p:nvPr>
        </p:nvSpPr>
        <p:spPr>
          <a:xfrm>
            <a:off x="1911928" y="3295503"/>
            <a:ext cx="3879274" cy="6037416"/>
          </a:xfrm>
          <a:solidFill>
            <a:schemeClr val="bg1">
              <a:lumMod val="95000"/>
            </a:schemeClr>
          </a:solidFill>
        </p:spPr>
        <p:txBody>
          <a:bodyPr>
            <a:normAutofit/>
          </a:bodyPr>
          <a:lstStyle>
            <a:lvl1pPr>
              <a:defRPr sz="2800"/>
            </a:lvl1pPr>
          </a:lstStyle>
          <a:p>
            <a:endParaRPr lang="en-US"/>
          </a:p>
        </p:txBody>
      </p:sp>
      <p:sp>
        <p:nvSpPr>
          <p:cNvPr id="9" name="Picture Placeholder 2"/>
          <p:cNvSpPr>
            <a:spLocks noGrp="1"/>
          </p:cNvSpPr>
          <p:nvPr>
            <p:ph type="pic" sz="quarter" idx="26"/>
          </p:nvPr>
        </p:nvSpPr>
        <p:spPr>
          <a:xfrm>
            <a:off x="10280074" y="3295503"/>
            <a:ext cx="3879274" cy="6037416"/>
          </a:xfrm>
          <a:solidFill>
            <a:schemeClr val="bg1">
              <a:lumMod val="95000"/>
            </a:schemeClr>
          </a:solidFill>
        </p:spPr>
        <p:txBody>
          <a:bodyPr>
            <a:normAutofit/>
          </a:bodyPr>
          <a:lstStyle>
            <a:lvl1pPr>
              <a:defRPr sz="2800"/>
            </a:lvl1pPr>
          </a:lstStyle>
          <a:p>
            <a:endParaRPr lang="en-US"/>
          </a:p>
        </p:txBody>
      </p:sp>
      <p:sp>
        <p:nvSpPr>
          <p:cNvPr id="10" name="Picture Placeholder 2"/>
          <p:cNvSpPr>
            <a:spLocks noGrp="1"/>
          </p:cNvSpPr>
          <p:nvPr>
            <p:ph type="pic" sz="quarter" idx="27"/>
          </p:nvPr>
        </p:nvSpPr>
        <p:spPr>
          <a:xfrm>
            <a:off x="14464147" y="3295503"/>
            <a:ext cx="3879274" cy="6037416"/>
          </a:xfrm>
          <a:solidFill>
            <a:schemeClr val="bg1">
              <a:lumMod val="95000"/>
            </a:schemeClr>
          </a:solidFill>
        </p:spPr>
        <p:txBody>
          <a:bodyPr>
            <a:normAutofit/>
          </a:bodyPr>
          <a:lstStyle>
            <a:lvl1pPr>
              <a:defRPr sz="2800"/>
            </a:lvl1pPr>
          </a:lstStyle>
          <a:p>
            <a:endParaRPr lang="en-US"/>
          </a:p>
        </p:txBody>
      </p:sp>
      <p:sp>
        <p:nvSpPr>
          <p:cNvPr id="11" name="Picture Placeholder 2"/>
          <p:cNvSpPr>
            <a:spLocks noGrp="1"/>
          </p:cNvSpPr>
          <p:nvPr>
            <p:ph type="pic" sz="quarter" idx="28"/>
          </p:nvPr>
        </p:nvSpPr>
        <p:spPr>
          <a:xfrm>
            <a:off x="18648220" y="3295503"/>
            <a:ext cx="3879274" cy="6037416"/>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953691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3_Placeholder">
    <p:spTree>
      <p:nvGrpSpPr>
        <p:cNvPr id="1" name=""/>
        <p:cNvGrpSpPr/>
        <p:nvPr/>
      </p:nvGrpSpPr>
      <p:grpSpPr>
        <a:xfrm>
          <a:off x="0" y="0"/>
          <a:ext cx="0" cy="0"/>
          <a:chOff x="0" y="0"/>
          <a:chExt cx="0" cy="0"/>
        </a:xfrm>
      </p:grpSpPr>
      <p:sp>
        <p:nvSpPr>
          <p:cNvPr id="18" name="Picture Placeholder 2"/>
          <p:cNvSpPr>
            <a:spLocks noGrp="1"/>
          </p:cNvSpPr>
          <p:nvPr>
            <p:ph type="pic" sz="quarter" idx="24"/>
          </p:nvPr>
        </p:nvSpPr>
        <p:spPr>
          <a:xfrm>
            <a:off x="1981200" y="5158739"/>
            <a:ext cx="6461760" cy="4023361"/>
          </a:xfrm>
          <a:solidFill>
            <a:schemeClr val="bg1">
              <a:lumMod val="95000"/>
            </a:schemeClr>
          </a:solidFill>
        </p:spPr>
        <p:txBody>
          <a:bodyPr>
            <a:normAutofit/>
          </a:bodyPr>
          <a:lstStyle>
            <a:lvl1pPr>
              <a:defRPr sz="2800"/>
            </a:lvl1pPr>
          </a:lstStyle>
          <a:p>
            <a:endParaRPr lang="en-US"/>
          </a:p>
        </p:txBody>
      </p:sp>
      <p:sp>
        <p:nvSpPr>
          <p:cNvPr id="19" name="Picture Placeholder 2"/>
          <p:cNvSpPr>
            <a:spLocks noGrp="1"/>
          </p:cNvSpPr>
          <p:nvPr>
            <p:ph type="pic" sz="quarter" idx="25"/>
          </p:nvPr>
        </p:nvSpPr>
        <p:spPr>
          <a:xfrm>
            <a:off x="9027855" y="5158739"/>
            <a:ext cx="6461760" cy="4023361"/>
          </a:xfrm>
          <a:solidFill>
            <a:schemeClr val="bg1">
              <a:lumMod val="95000"/>
            </a:schemeClr>
          </a:solidFill>
        </p:spPr>
        <p:txBody>
          <a:bodyPr>
            <a:normAutofit/>
          </a:bodyPr>
          <a:lstStyle>
            <a:lvl1pPr>
              <a:defRPr sz="2800"/>
            </a:lvl1pPr>
          </a:lstStyle>
          <a:p>
            <a:endParaRPr lang="en-US"/>
          </a:p>
        </p:txBody>
      </p:sp>
      <p:sp>
        <p:nvSpPr>
          <p:cNvPr id="20" name="Picture Placeholder 2"/>
          <p:cNvSpPr>
            <a:spLocks noGrp="1"/>
          </p:cNvSpPr>
          <p:nvPr>
            <p:ph type="pic" sz="quarter" idx="26"/>
          </p:nvPr>
        </p:nvSpPr>
        <p:spPr>
          <a:xfrm>
            <a:off x="16074510" y="5158739"/>
            <a:ext cx="6461760" cy="4023361"/>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2220288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4_Placeholder">
    <p:spTree>
      <p:nvGrpSpPr>
        <p:cNvPr id="1" name=""/>
        <p:cNvGrpSpPr/>
        <p:nvPr/>
      </p:nvGrpSpPr>
      <p:grpSpPr>
        <a:xfrm>
          <a:off x="0" y="0"/>
          <a:ext cx="0" cy="0"/>
          <a:chOff x="0" y="0"/>
          <a:chExt cx="0" cy="0"/>
        </a:xfrm>
      </p:grpSpPr>
      <p:sp>
        <p:nvSpPr>
          <p:cNvPr id="9" name="Picture Placeholder 2"/>
          <p:cNvSpPr>
            <a:spLocks noGrp="1"/>
          </p:cNvSpPr>
          <p:nvPr>
            <p:ph type="pic" sz="quarter" idx="24"/>
          </p:nvPr>
        </p:nvSpPr>
        <p:spPr>
          <a:xfrm>
            <a:off x="1768474" y="7358285"/>
            <a:ext cx="10308271" cy="4572000"/>
          </a:xfrm>
          <a:solidFill>
            <a:schemeClr val="bg1">
              <a:lumMod val="95000"/>
            </a:schemeClr>
          </a:solidFill>
        </p:spPr>
        <p:txBody>
          <a:bodyPr>
            <a:normAutofit/>
          </a:bodyPr>
          <a:lstStyle>
            <a:lvl1pPr>
              <a:defRPr sz="2800"/>
            </a:lvl1pPr>
          </a:lstStyle>
          <a:p>
            <a:endParaRPr lang="en-US"/>
          </a:p>
        </p:txBody>
      </p:sp>
      <p:sp>
        <p:nvSpPr>
          <p:cNvPr id="10" name="Picture Placeholder 2"/>
          <p:cNvSpPr>
            <a:spLocks noGrp="1"/>
          </p:cNvSpPr>
          <p:nvPr>
            <p:ph type="pic" sz="quarter" idx="25"/>
          </p:nvPr>
        </p:nvSpPr>
        <p:spPr>
          <a:xfrm>
            <a:off x="12377101" y="7358285"/>
            <a:ext cx="10308273" cy="4572000"/>
          </a:xfrm>
          <a:solidFill>
            <a:schemeClr val="bg1">
              <a:lumMod val="95000"/>
            </a:schemeClr>
          </a:solidFill>
        </p:spPr>
        <p:txBody>
          <a:bodyPr>
            <a:normAutofit/>
          </a:bodyPr>
          <a:lstStyle>
            <a:lvl1pPr>
              <a:defRPr sz="2800"/>
            </a:lvl1pPr>
          </a:lstStyle>
          <a:p>
            <a:endParaRPr lang="en-US"/>
          </a:p>
        </p:txBody>
      </p:sp>
      <p:sp>
        <p:nvSpPr>
          <p:cNvPr id="11" name="Picture Placeholder 2"/>
          <p:cNvSpPr>
            <a:spLocks noGrp="1"/>
          </p:cNvSpPr>
          <p:nvPr>
            <p:ph type="pic" sz="quarter" idx="26"/>
          </p:nvPr>
        </p:nvSpPr>
        <p:spPr>
          <a:xfrm>
            <a:off x="1768474" y="2475186"/>
            <a:ext cx="20916900" cy="457200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5494953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1_Big Image Placeholder">
    <p:spTree>
      <p:nvGrpSpPr>
        <p:cNvPr id="1" name=""/>
        <p:cNvGrpSpPr/>
        <p:nvPr/>
      </p:nvGrpSpPr>
      <p:grpSpPr>
        <a:xfrm>
          <a:off x="0" y="0"/>
          <a:ext cx="0" cy="0"/>
          <a:chOff x="0" y="0"/>
          <a:chExt cx="0" cy="0"/>
        </a:xfrm>
      </p:grpSpPr>
      <p:sp>
        <p:nvSpPr>
          <p:cNvPr id="4" name="Picture Placeholder 2"/>
          <p:cNvSpPr>
            <a:spLocks noGrp="1"/>
          </p:cNvSpPr>
          <p:nvPr>
            <p:ph type="pic" sz="quarter" idx="20"/>
          </p:nvPr>
        </p:nvSpPr>
        <p:spPr>
          <a:xfrm>
            <a:off x="2666690" y="2066657"/>
            <a:ext cx="5018049" cy="8906256"/>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8376267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5_Big Image Placeholder">
    <p:spTree>
      <p:nvGrpSpPr>
        <p:cNvPr id="1" name=""/>
        <p:cNvGrpSpPr/>
        <p:nvPr/>
      </p:nvGrpSpPr>
      <p:grpSpPr>
        <a:xfrm>
          <a:off x="0" y="0"/>
          <a:ext cx="0" cy="0"/>
          <a:chOff x="0" y="0"/>
          <a:chExt cx="0" cy="0"/>
        </a:xfrm>
      </p:grpSpPr>
      <p:sp>
        <p:nvSpPr>
          <p:cNvPr id="4" name="Picture Placeholder 2"/>
          <p:cNvSpPr>
            <a:spLocks noGrp="1"/>
          </p:cNvSpPr>
          <p:nvPr>
            <p:ph type="pic" sz="quarter" idx="20"/>
          </p:nvPr>
        </p:nvSpPr>
        <p:spPr>
          <a:xfrm>
            <a:off x="16469412" y="3314699"/>
            <a:ext cx="6126480" cy="7756072"/>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6948879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6_Big Image Placeholder">
    <p:spTree>
      <p:nvGrpSpPr>
        <p:cNvPr id="1" name=""/>
        <p:cNvGrpSpPr/>
        <p:nvPr/>
      </p:nvGrpSpPr>
      <p:grpSpPr>
        <a:xfrm>
          <a:off x="0" y="0"/>
          <a:ext cx="0" cy="0"/>
          <a:chOff x="0" y="0"/>
          <a:chExt cx="0" cy="0"/>
        </a:xfrm>
      </p:grpSpPr>
      <p:sp>
        <p:nvSpPr>
          <p:cNvPr id="4" name="Picture Placeholder 2"/>
          <p:cNvSpPr>
            <a:spLocks noGrp="1"/>
          </p:cNvSpPr>
          <p:nvPr>
            <p:ph type="pic" sz="quarter" idx="20"/>
          </p:nvPr>
        </p:nvSpPr>
        <p:spPr>
          <a:xfrm>
            <a:off x="2171700" y="4667250"/>
            <a:ext cx="9105900" cy="5138928"/>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2093594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7_Big Image Placeholder">
    <p:spTree>
      <p:nvGrpSpPr>
        <p:cNvPr id="1" name=""/>
        <p:cNvGrpSpPr/>
        <p:nvPr/>
      </p:nvGrpSpPr>
      <p:grpSpPr>
        <a:xfrm>
          <a:off x="0" y="0"/>
          <a:ext cx="0" cy="0"/>
          <a:chOff x="0" y="0"/>
          <a:chExt cx="0" cy="0"/>
        </a:xfrm>
      </p:grpSpPr>
      <p:sp>
        <p:nvSpPr>
          <p:cNvPr id="4" name="Picture Placeholder 2"/>
          <p:cNvSpPr>
            <a:spLocks noGrp="1"/>
          </p:cNvSpPr>
          <p:nvPr>
            <p:ph type="pic" sz="quarter" idx="20"/>
          </p:nvPr>
        </p:nvSpPr>
        <p:spPr>
          <a:xfrm>
            <a:off x="16673208" y="2354580"/>
            <a:ext cx="5043792" cy="896112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6326514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8_Big Image Placeholder">
    <p:spTree>
      <p:nvGrpSpPr>
        <p:cNvPr id="1" name=""/>
        <p:cNvGrpSpPr/>
        <p:nvPr/>
      </p:nvGrpSpPr>
      <p:grpSpPr>
        <a:xfrm>
          <a:off x="0" y="0"/>
          <a:ext cx="0" cy="0"/>
          <a:chOff x="0" y="0"/>
          <a:chExt cx="0" cy="0"/>
        </a:xfrm>
      </p:grpSpPr>
      <p:sp>
        <p:nvSpPr>
          <p:cNvPr id="6" name="Picture Placeholder 2"/>
          <p:cNvSpPr>
            <a:spLocks noGrp="1"/>
          </p:cNvSpPr>
          <p:nvPr>
            <p:ph type="pic" sz="quarter" idx="20"/>
          </p:nvPr>
        </p:nvSpPr>
        <p:spPr>
          <a:xfrm>
            <a:off x="2153285" y="3314699"/>
            <a:ext cx="6126480" cy="7756072"/>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2678896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9_Big Image Placeholder">
    <p:spTree>
      <p:nvGrpSpPr>
        <p:cNvPr id="1" name=""/>
        <p:cNvGrpSpPr/>
        <p:nvPr/>
      </p:nvGrpSpPr>
      <p:grpSpPr>
        <a:xfrm>
          <a:off x="0" y="0"/>
          <a:ext cx="0" cy="0"/>
          <a:chOff x="0" y="0"/>
          <a:chExt cx="0" cy="0"/>
        </a:xfrm>
      </p:grpSpPr>
      <p:sp>
        <p:nvSpPr>
          <p:cNvPr id="5" name="Picture Placeholder 2"/>
          <p:cNvSpPr>
            <a:spLocks noGrp="1"/>
          </p:cNvSpPr>
          <p:nvPr>
            <p:ph type="pic" sz="quarter" idx="21"/>
          </p:nvPr>
        </p:nvSpPr>
        <p:spPr>
          <a:xfrm>
            <a:off x="14320158" y="7119782"/>
            <a:ext cx="7106756" cy="4501833"/>
          </a:xfrm>
          <a:solidFill>
            <a:schemeClr val="bg1">
              <a:lumMod val="95000"/>
            </a:schemeClr>
          </a:solidFill>
        </p:spPr>
        <p:txBody>
          <a:bodyPr>
            <a:normAutofit/>
          </a:bodyPr>
          <a:lstStyle>
            <a:lvl1pPr>
              <a:defRPr sz="2800"/>
            </a:lvl1pPr>
          </a:lstStyle>
          <a:p>
            <a:endParaRPr lang="en-US"/>
          </a:p>
        </p:txBody>
      </p:sp>
      <p:sp>
        <p:nvSpPr>
          <p:cNvPr id="6" name="Picture Placeholder 2"/>
          <p:cNvSpPr>
            <a:spLocks noGrp="1"/>
          </p:cNvSpPr>
          <p:nvPr>
            <p:ph type="pic" sz="quarter" idx="20"/>
          </p:nvPr>
        </p:nvSpPr>
        <p:spPr>
          <a:xfrm>
            <a:off x="2960496" y="7119782"/>
            <a:ext cx="7106756" cy="4501833"/>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465331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24377650" cy="13715999"/>
          </a:xfrm>
        </p:spPr>
        <p:txBody>
          <a:bodyPr>
            <a:normAutofit/>
          </a:bodyPr>
          <a:lstStyle>
            <a:lvl1pPr>
              <a:defRPr sz="2800"/>
            </a:lvl1pPr>
          </a:lstStyle>
          <a:p>
            <a:endParaRPr lang="en-US"/>
          </a:p>
        </p:txBody>
      </p:sp>
    </p:spTree>
    <p:extLst>
      <p:ext uri="{BB962C8B-B14F-4D97-AF65-F5344CB8AC3E}">
        <p14:creationId xmlns:p14="http://schemas.microsoft.com/office/powerpoint/2010/main" val="1911165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0_Big Image Placeholder">
    <p:spTree>
      <p:nvGrpSpPr>
        <p:cNvPr id="1" name=""/>
        <p:cNvGrpSpPr/>
        <p:nvPr/>
      </p:nvGrpSpPr>
      <p:grpSpPr>
        <a:xfrm>
          <a:off x="0" y="0"/>
          <a:ext cx="0" cy="0"/>
          <a:chOff x="0" y="0"/>
          <a:chExt cx="0" cy="0"/>
        </a:xfrm>
      </p:grpSpPr>
      <p:sp>
        <p:nvSpPr>
          <p:cNvPr id="10" name="Picture Placeholder 2"/>
          <p:cNvSpPr>
            <a:spLocks noGrp="1"/>
          </p:cNvSpPr>
          <p:nvPr>
            <p:ph type="pic" sz="quarter" idx="22"/>
          </p:nvPr>
        </p:nvSpPr>
        <p:spPr>
          <a:xfrm>
            <a:off x="17660577" y="8434383"/>
            <a:ext cx="1957459" cy="2478024"/>
          </a:xfrm>
          <a:solidFill>
            <a:schemeClr val="bg1">
              <a:lumMod val="95000"/>
            </a:schemeClr>
          </a:solidFill>
        </p:spPr>
        <p:txBody>
          <a:bodyPr>
            <a:normAutofit/>
          </a:bodyPr>
          <a:lstStyle>
            <a:lvl1pPr>
              <a:defRPr sz="2800"/>
            </a:lvl1pPr>
          </a:lstStyle>
          <a:p>
            <a:endParaRPr lang="en-US"/>
          </a:p>
        </p:txBody>
      </p:sp>
      <p:sp>
        <p:nvSpPr>
          <p:cNvPr id="5" name="Picture Placeholder 2"/>
          <p:cNvSpPr>
            <a:spLocks noGrp="1"/>
          </p:cNvSpPr>
          <p:nvPr>
            <p:ph type="pic" sz="quarter" idx="21"/>
          </p:nvPr>
        </p:nvSpPr>
        <p:spPr>
          <a:xfrm>
            <a:off x="9707952" y="7050208"/>
            <a:ext cx="5708493" cy="3601943"/>
          </a:xfrm>
          <a:solidFill>
            <a:schemeClr val="bg1">
              <a:lumMod val="95000"/>
            </a:schemeClr>
          </a:solidFill>
        </p:spPr>
        <p:txBody>
          <a:bodyPr>
            <a:normAutofit/>
          </a:bodyPr>
          <a:lstStyle>
            <a:lvl1pPr>
              <a:defRPr sz="2800"/>
            </a:lvl1pPr>
          </a:lstStyle>
          <a:p>
            <a:endParaRPr lang="en-US"/>
          </a:p>
        </p:txBody>
      </p:sp>
      <p:sp>
        <p:nvSpPr>
          <p:cNvPr id="6" name="Picture Placeholder 2"/>
          <p:cNvSpPr>
            <a:spLocks noGrp="1"/>
          </p:cNvSpPr>
          <p:nvPr>
            <p:ph type="pic" sz="quarter" idx="20"/>
          </p:nvPr>
        </p:nvSpPr>
        <p:spPr>
          <a:xfrm>
            <a:off x="2488368" y="7050208"/>
            <a:ext cx="4975452" cy="2768349"/>
          </a:xfrm>
          <a:solidFill>
            <a:schemeClr val="bg1">
              <a:lumMod val="95000"/>
            </a:schemeClr>
          </a:solidFill>
        </p:spPr>
        <p:txBody>
          <a:bodyPr>
            <a:normAutofit/>
          </a:bodyPr>
          <a:lstStyle>
            <a:lvl1pPr>
              <a:defRPr sz="2800"/>
            </a:lvl1pPr>
          </a:lstStyle>
          <a:p>
            <a:endParaRPr lang="en-US"/>
          </a:p>
        </p:txBody>
      </p:sp>
      <p:sp>
        <p:nvSpPr>
          <p:cNvPr id="12" name="Picture Placeholder 2"/>
          <p:cNvSpPr>
            <a:spLocks noGrp="1"/>
          </p:cNvSpPr>
          <p:nvPr>
            <p:ph type="pic" sz="quarter" idx="23"/>
          </p:nvPr>
        </p:nvSpPr>
        <p:spPr>
          <a:xfrm>
            <a:off x="20821978" y="9107728"/>
            <a:ext cx="1133856" cy="2003617"/>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214746984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1_Big Image Placeholder">
    <p:spTree>
      <p:nvGrpSpPr>
        <p:cNvPr id="1" name=""/>
        <p:cNvGrpSpPr/>
        <p:nvPr/>
      </p:nvGrpSpPr>
      <p:grpSpPr>
        <a:xfrm>
          <a:off x="0" y="0"/>
          <a:ext cx="0" cy="0"/>
          <a:chOff x="0" y="0"/>
          <a:chExt cx="0" cy="0"/>
        </a:xfrm>
      </p:grpSpPr>
      <p:sp>
        <p:nvSpPr>
          <p:cNvPr id="8" name="Picture Placeholder 2"/>
          <p:cNvSpPr>
            <a:spLocks noGrp="1"/>
          </p:cNvSpPr>
          <p:nvPr>
            <p:ph type="pic" sz="quarter" idx="20"/>
          </p:nvPr>
        </p:nvSpPr>
        <p:spPr>
          <a:xfrm>
            <a:off x="2165684" y="3633537"/>
            <a:ext cx="7094766" cy="10082463"/>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06785453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2_Big Image Placeholder">
    <p:spTree>
      <p:nvGrpSpPr>
        <p:cNvPr id="1" name=""/>
        <p:cNvGrpSpPr/>
        <p:nvPr/>
      </p:nvGrpSpPr>
      <p:grpSpPr>
        <a:xfrm>
          <a:off x="0" y="0"/>
          <a:ext cx="0" cy="0"/>
          <a:chOff x="0" y="0"/>
          <a:chExt cx="0" cy="0"/>
        </a:xfrm>
      </p:grpSpPr>
      <p:sp>
        <p:nvSpPr>
          <p:cNvPr id="5" name="Picture Placeholder 2"/>
          <p:cNvSpPr>
            <a:spLocks noGrp="1"/>
          </p:cNvSpPr>
          <p:nvPr>
            <p:ph type="pic" sz="quarter" idx="21"/>
          </p:nvPr>
        </p:nvSpPr>
        <p:spPr>
          <a:xfrm>
            <a:off x="17433269" y="2618563"/>
            <a:ext cx="4681728" cy="8366262"/>
          </a:xfrm>
          <a:solidFill>
            <a:schemeClr val="bg1">
              <a:lumMod val="95000"/>
            </a:schemeClr>
          </a:solidFill>
        </p:spPr>
        <p:txBody>
          <a:bodyPr>
            <a:normAutofit/>
          </a:bodyPr>
          <a:lstStyle>
            <a:lvl1pPr>
              <a:defRPr sz="2800"/>
            </a:lvl1pPr>
          </a:lstStyle>
          <a:p>
            <a:endParaRPr lang="en-US"/>
          </a:p>
        </p:txBody>
      </p:sp>
      <p:sp>
        <p:nvSpPr>
          <p:cNvPr id="12" name="Picture Placeholder 2"/>
          <p:cNvSpPr>
            <a:spLocks noGrp="1"/>
          </p:cNvSpPr>
          <p:nvPr>
            <p:ph type="pic" sz="quarter" idx="20"/>
          </p:nvPr>
        </p:nvSpPr>
        <p:spPr>
          <a:xfrm>
            <a:off x="13369929" y="2618563"/>
            <a:ext cx="4681728" cy="8366262"/>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3169531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7_Placeholder">
    <p:spTree>
      <p:nvGrpSpPr>
        <p:cNvPr id="1" name=""/>
        <p:cNvGrpSpPr/>
        <p:nvPr/>
      </p:nvGrpSpPr>
      <p:grpSpPr>
        <a:xfrm>
          <a:off x="0" y="0"/>
          <a:ext cx="0" cy="0"/>
          <a:chOff x="0" y="0"/>
          <a:chExt cx="0" cy="0"/>
        </a:xfrm>
      </p:grpSpPr>
      <p:sp>
        <p:nvSpPr>
          <p:cNvPr id="5" name="Picture Placeholder 2"/>
          <p:cNvSpPr>
            <a:spLocks noGrp="1"/>
          </p:cNvSpPr>
          <p:nvPr>
            <p:ph type="pic" sz="quarter" idx="26"/>
          </p:nvPr>
        </p:nvSpPr>
        <p:spPr>
          <a:xfrm>
            <a:off x="0" y="8382000"/>
            <a:ext cx="24377649" cy="4457642"/>
          </a:xfrm>
          <a:solidFill>
            <a:schemeClr val="bg1">
              <a:lumMod val="95000"/>
            </a:schemeClr>
          </a:solidFill>
        </p:spPr>
        <p:txBody>
          <a:bodyPr>
            <a:normAutofit/>
          </a:bodyPr>
          <a:lstStyle>
            <a:lvl1pPr>
              <a:defRPr sz="2000"/>
            </a:lvl1pPr>
          </a:lstStyle>
          <a:p>
            <a:endParaRPr lang="en-US"/>
          </a:p>
        </p:txBody>
      </p:sp>
    </p:spTree>
    <p:extLst>
      <p:ext uri="{BB962C8B-B14F-4D97-AF65-F5344CB8AC3E}">
        <p14:creationId xmlns:p14="http://schemas.microsoft.com/office/powerpoint/2010/main" val="17172260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8_Placeholder Slide">
    <p:spTree>
      <p:nvGrpSpPr>
        <p:cNvPr id="1" name=""/>
        <p:cNvGrpSpPr/>
        <p:nvPr/>
      </p:nvGrpSpPr>
      <p:grpSpPr>
        <a:xfrm>
          <a:off x="0" y="0"/>
          <a:ext cx="0" cy="0"/>
          <a:chOff x="0" y="0"/>
          <a:chExt cx="0" cy="0"/>
        </a:xfrm>
      </p:grpSpPr>
      <p:sp>
        <p:nvSpPr>
          <p:cNvPr id="20" name="Picture Placeholder 2"/>
          <p:cNvSpPr>
            <a:spLocks noGrp="1"/>
          </p:cNvSpPr>
          <p:nvPr>
            <p:ph type="pic" sz="quarter" idx="20"/>
          </p:nvPr>
        </p:nvSpPr>
        <p:spPr>
          <a:xfrm>
            <a:off x="6089650" y="0"/>
            <a:ext cx="4572000" cy="4572000"/>
          </a:xfrm>
          <a:solidFill>
            <a:schemeClr val="bg1">
              <a:lumMod val="95000"/>
            </a:schemeClr>
          </a:solidFill>
        </p:spPr>
        <p:txBody>
          <a:bodyPr>
            <a:normAutofit/>
          </a:bodyPr>
          <a:lstStyle>
            <a:lvl1pPr>
              <a:defRPr sz="2800"/>
            </a:lvl1pPr>
          </a:lstStyle>
          <a:p>
            <a:endParaRPr lang="en-US"/>
          </a:p>
        </p:txBody>
      </p:sp>
      <p:sp>
        <p:nvSpPr>
          <p:cNvPr id="21" name="Picture Placeholder 2"/>
          <p:cNvSpPr>
            <a:spLocks noGrp="1"/>
          </p:cNvSpPr>
          <p:nvPr>
            <p:ph type="pic" sz="quarter" idx="21"/>
          </p:nvPr>
        </p:nvSpPr>
        <p:spPr>
          <a:xfrm>
            <a:off x="10661650" y="0"/>
            <a:ext cx="4572000" cy="4572000"/>
          </a:xfrm>
          <a:solidFill>
            <a:schemeClr val="bg1">
              <a:lumMod val="95000"/>
            </a:schemeClr>
          </a:solidFill>
        </p:spPr>
        <p:txBody>
          <a:bodyPr>
            <a:normAutofit/>
          </a:bodyPr>
          <a:lstStyle>
            <a:lvl1pPr>
              <a:defRPr sz="2800"/>
            </a:lvl1pPr>
          </a:lstStyle>
          <a:p>
            <a:endParaRPr lang="en-US"/>
          </a:p>
        </p:txBody>
      </p:sp>
      <p:sp>
        <p:nvSpPr>
          <p:cNvPr id="22" name="Picture Placeholder 2"/>
          <p:cNvSpPr>
            <a:spLocks noGrp="1"/>
          </p:cNvSpPr>
          <p:nvPr>
            <p:ph type="pic" sz="quarter" idx="22"/>
          </p:nvPr>
        </p:nvSpPr>
        <p:spPr>
          <a:xfrm>
            <a:off x="15233650" y="0"/>
            <a:ext cx="4572000" cy="4572000"/>
          </a:xfrm>
          <a:solidFill>
            <a:schemeClr val="bg1">
              <a:lumMod val="95000"/>
            </a:schemeClr>
          </a:solidFill>
        </p:spPr>
        <p:txBody>
          <a:bodyPr>
            <a:normAutofit/>
          </a:bodyPr>
          <a:lstStyle>
            <a:lvl1pPr>
              <a:defRPr sz="2800"/>
            </a:lvl1pPr>
          </a:lstStyle>
          <a:p>
            <a:endParaRPr lang="en-US"/>
          </a:p>
        </p:txBody>
      </p:sp>
      <p:sp>
        <p:nvSpPr>
          <p:cNvPr id="23" name="Picture Placeholder 2"/>
          <p:cNvSpPr>
            <a:spLocks noGrp="1"/>
          </p:cNvSpPr>
          <p:nvPr>
            <p:ph type="pic" sz="quarter" idx="23"/>
          </p:nvPr>
        </p:nvSpPr>
        <p:spPr>
          <a:xfrm>
            <a:off x="15233650" y="4572000"/>
            <a:ext cx="4572000" cy="4572000"/>
          </a:xfrm>
          <a:solidFill>
            <a:schemeClr val="bg1">
              <a:lumMod val="95000"/>
            </a:schemeClr>
          </a:solidFill>
        </p:spPr>
        <p:txBody>
          <a:bodyPr>
            <a:normAutofit/>
          </a:bodyPr>
          <a:lstStyle>
            <a:lvl1pPr>
              <a:defRPr sz="2800"/>
            </a:lvl1pPr>
          </a:lstStyle>
          <a:p>
            <a:endParaRPr lang="en-US"/>
          </a:p>
        </p:txBody>
      </p:sp>
      <p:sp>
        <p:nvSpPr>
          <p:cNvPr id="24" name="Picture Placeholder 2"/>
          <p:cNvSpPr>
            <a:spLocks noGrp="1"/>
          </p:cNvSpPr>
          <p:nvPr>
            <p:ph type="pic" sz="quarter" idx="24"/>
          </p:nvPr>
        </p:nvSpPr>
        <p:spPr>
          <a:xfrm>
            <a:off x="19805650" y="4572000"/>
            <a:ext cx="4572000" cy="4572000"/>
          </a:xfrm>
          <a:solidFill>
            <a:schemeClr val="bg1">
              <a:lumMod val="95000"/>
            </a:schemeClr>
          </a:solidFill>
        </p:spPr>
        <p:txBody>
          <a:bodyPr>
            <a:normAutofit/>
          </a:bodyPr>
          <a:lstStyle>
            <a:lvl1pPr>
              <a:defRPr sz="2800"/>
            </a:lvl1pPr>
          </a:lstStyle>
          <a:p>
            <a:endParaRPr lang="en-US"/>
          </a:p>
        </p:txBody>
      </p:sp>
      <p:sp>
        <p:nvSpPr>
          <p:cNvPr id="25" name="Picture Placeholder 2"/>
          <p:cNvSpPr>
            <a:spLocks noGrp="1"/>
          </p:cNvSpPr>
          <p:nvPr>
            <p:ph type="pic" sz="quarter" idx="25"/>
          </p:nvPr>
        </p:nvSpPr>
        <p:spPr>
          <a:xfrm>
            <a:off x="19805650" y="9144000"/>
            <a:ext cx="4572000" cy="457200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1379499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9_Placeholder Slide">
    <p:spTree>
      <p:nvGrpSpPr>
        <p:cNvPr id="1" name=""/>
        <p:cNvGrpSpPr/>
        <p:nvPr/>
      </p:nvGrpSpPr>
      <p:grpSpPr>
        <a:xfrm>
          <a:off x="0" y="0"/>
          <a:ext cx="0" cy="0"/>
          <a:chOff x="0" y="0"/>
          <a:chExt cx="0" cy="0"/>
        </a:xfrm>
      </p:grpSpPr>
      <p:sp>
        <p:nvSpPr>
          <p:cNvPr id="9" name="Picture Placeholder 2"/>
          <p:cNvSpPr>
            <a:spLocks noGrp="1"/>
          </p:cNvSpPr>
          <p:nvPr>
            <p:ph type="pic" sz="quarter" idx="20"/>
          </p:nvPr>
        </p:nvSpPr>
        <p:spPr>
          <a:xfrm>
            <a:off x="3299792" y="1808920"/>
            <a:ext cx="7315200" cy="10098157"/>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3439450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0_Placeholder Slide">
    <p:spTree>
      <p:nvGrpSpPr>
        <p:cNvPr id="1" name=""/>
        <p:cNvGrpSpPr/>
        <p:nvPr/>
      </p:nvGrpSpPr>
      <p:grpSpPr>
        <a:xfrm>
          <a:off x="0" y="0"/>
          <a:ext cx="0" cy="0"/>
          <a:chOff x="0" y="0"/>
          <a:chExt cx="0" cy="0"/>
        </a:xfrm>
      </p:grpSpPr>
      <p:sp>
        <p:nvSpPr>
          <p:cNvPr id="9" name="Picture Placeholder 2"/>
          <p:cNvSpPr>
            <a:spLocks noGrp="1"/>
          </p:cNvSpPr>
          <p:nvPr>
            <p:ph type="pic" sz="quarter" idx="20"/>
          </p:nvPr>
        </p:nvSpPr>
        <p:spPr>
          <a:xfrm>
            <a:off x="11273360" y="1333431"/>
            <a:ext cx="7315200" cy="10098157"/>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7501677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1430000" y="0"/>
            <a:ext cx="12947650" cy="13715999"/>
          </a:xfrm>
        </p:spPr>
        <p:txBody>
          <a:bodyPr>
            <a:normAutofit/>
          </a:bodyPr>
          <a:lstStyle>
            <a:lvl1pPr>
              <a:defRPr sz="2800"/>
            </a:lvl1pPr>
          </a:lstStyle>
          <a:p>
            <a:endParaRPr lang="en-US"/>
          </a:p>
        </p:txBody>
      </p:sp>
    </p:spTree>
    <p:extLst>
      <p:ext uri="{BB962C8B-B14F-4D97-AF65-F5344CB8AC3E}">
        <p14:creationId xmlns:p14="http://schemas.microsoft.com/office/powerpoint/2010/main" val="13696784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6" name="Picture Placeholder 2"/>
          <p:cNvSpPr>
            <a:spLocks noGrp="1"/>
          </p:cNvSpPr>
          <p:nvPr>
            <p:ph type="pic" sz="quarter" idx="11"/>
          </p:nvPr>
        </p:nvSpPr>
        <p:spPr>
          <a:xfrm>
            <a:off x="1673225" y="2220686"/>
            <a:ext cx="8753554" cy="11495314"/>
          </a:xfrm>
        </p:spPr>
        <p:txBody>
          <a:bodyPr>
            <a:normAutofit/>
          </a:bodyPr>
          <a:lstStyle>
            <a:lvl1pPr>
              <a:defRPr sz="2800"/>
            </a:lvl1pPr>
          </a:lstStyle>
          <a:p>
            <a:endParaRPr lang="en-US"/>
          </a:p>
        </p:txBody>
      </p:sp>
      <p:sp>
        <p:nvSpPr>
          <p:cNvPr id="3" name="Picture Placeholder 2"/>
          <p:cNvSpPr>
            <a:spLocks noGrp="1"/>
          </p:cNvSpPr>
          <p:nvPr>
            <p:ph type="pic" sz="quarter" idx="10"/>
          </p:nvPr>
        </p:nvSpPr>
        <p:spPr>
          <a:xfrm>
            <a:off x="7620000" y="566057"/>
            <a:ext cx="13489668" cy="6291943"/>
          </a:xfrm>
        </p:spPr>
        <p:txBody>
          <a:bodyPr>
            <a:normAutofit/>
          </a:bodyPr>
          <a:lstStyle>
            <a:lvl1pPr>
              <a:defRPr sz="2800"/>
            </a:lvl1pPr>
          </a:lstStyle>
          <a:p>
            <a:endParaRPr lang="en-US"/>
          </a:p>
        </p:txBody>
      </p:sp>
    </p:spTree>
    <p:extLst>
      <p:ext uri="{BB962C8B-B14F-4D97-AF65-F5344CB8AC3E}">
        <p14:creationId xmlns:p14="http://schemas.microsoft.com/office/powerpoint/2010/main" val="19700901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Blank">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1"/>
            <a:ext cx="9921240" cy="13716000"/>
          </a:xfrm>
        </p:spPr>
        <p:txBody>
          <a:bodyPr>
            <a:normAutofit/>
          </a:bodyPr>
          <a:lstStyle>
            <a:lvl1pPr>
              <a:defRPr sz="2800"/>
            </a:lvl1pPr>
          </a:lstStyle>
          <a:p>
            <a:endParaRPr lang="en-US"/>
          </a:p>
        </p:txBody>
      </p:sp>
    </p:spTree>
    <p:extLst>
      <p:ext uri="{BB962C8B-B14F-4D97-AF65-F5344CB8AC3E}">
        <p14:creationId xmlns:p14="http://schemas.microsoft.com/office/powerpoint/2010/main" val="1204868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689997" y="5449823"/>
            <a:ext cx="3913632" cy="3913633"/>
          </a:xfrm>
        </p:spPr>
        <p:txBody>
          <a:bodyPr>
            <a:normAutofit/>
          </a:bodyPr>
          <a:lstStyle>
            <a:lvl1pPr>
              <a:defRPr sz="2800"/>
            </a:lvl1pPr>
          </a:lstStyle>
          <a:p>
            <a:endParaRPr lang="en-US"/>
          </a:p>
        </p:txBody>
      </p:sp>
      <p:sp>
        <p:nvSpPr>
          <p:cNvPr id="8" name="Picture Placeholder 2"/>
          <p:cNvSpPr>
            <a:spLocks noGrp="1"/>
          </p:cNvSpPr>
          <p:nvPr>
            <p:ph type="pic" sz="quarter" idx="11"/>
          </p:nvPr>
        </p:nvSpPr>
        <p:spPr>
          <a:xfrm>
            <a:off x="8102138" y="5449823"/>
            <a:ext cx="3913632" cy="3913633"/>
          </a:xfrm>
        </p:spPr>
        <p:txBody>
          <a:bodyPr>
            <a:normAutofit/>
          </a:bodyPr>
          <a:lstStyle>
            <a:lvl1pPr>
              <a:defRPr sz="2800"/>
            </a:lvl1pPr>
          </a:lstStyle>
          <a:p>
            <a:endParaRPr lang="en-US"/>
          </a:p>
        </p:txBody>
      </p:sp>
      <p:sp>
        <p:nvSpPr>
          <p:cNvPr id="9" name="Picture Placeholder 2"/>
          <p:cNvSpPr>
            <a:spLocks noGrp="1"/>
          </p:cNvSpPr>
          <p:nvPr>
            <p:ph type="pic" sz="quarter" idx="12"/>
          </p:nvPr>
        </p:nvSpPr>
        <p:spPr>
          <a:xfrm>
            <a:off x="12514279" y="5449823"/>
            <a:ext cx="3913632" cy="3913633"/>
          </a:xfrm>
        </p:spPr>
        <p:txBody>
          <a:bodyPr>
            <a:normAutofit/>
          </a:bodyPr>
          <a:lstStyle>
            <a:lvl1pPr>
              <a:defRPr sz="2800"/>
            </a:lvl1pPr>
          </a:lstStyle>
          <a:p>
            <a:endParaRPr lang="en-US"/>
          </a:p>
        </p:txBody>
      </p:sp>
      <p:sp>
        <p:nvSpPr>
          <p:cNvPr id="10" name="Picture Placeholder 2"/>
          <p:cNvSpPr>
            <a:spLocks noGrp="1"/>
          </p:cNvSpPr>
          <p:nvPr>
            <p:ph type="pic" sz="quarter" idx="13"/>
          </p:nvPr>
        </p:nvSpPr>
        <p:spPr>
          <a:xfrm>
            <a:off x="16926420" y="5449823"/>
            <a:ext cx="3913632" cy="3913633"/>
          </a:xfrm>
        </p:spPr>
        <p:txBody>
          <a:bodyPr>
            <a:normAutofit/>
          </a:bodyPr>
          <a:lstStyle>
            <a:lvl1pPr>
              <a:defRPr sz="2800"/>
            </a:lvl1pPr>
          </a:lstStyle>
          <a:p>
            <a:endParaRPr lang="en-US"/>
          </a:p>
        </p:txBody>
      </p:sp>
    </p:spTree>
    <p:extLst>
      <p:ext uri="{BB962C8B-B14F-4D97-AF65-F5344CB8AC3E}">
        <p14:creationId xmlns:p14="http://schemas.microsoft.com/office/powerpoint/2010/main" val="21350195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Blank">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4456410" y="1"/>
            <a:ext cx="9921240" cy="13716000"/>
          </a:xfrm>
        </p:spPr>
        <p:txBody>
          <a:bodyPr>
            <a:normAutofit/>
          </a:bodyPr>
          <a:lstStyle>
            <a:lvl1pPr>
              <a:defRPr sz="2800"/>
            </a:lvl1pPr>
          </a:lstStyle>
          <a:p>
            <a:endParaRPr lang="en-US"/>
          </a:p>
        </p:txBody>
      </p:sp>
    </p:spTree>
    <p:extLst>
      <p:ext uri="{BB962C8B-B14F-4D97-AF65-F5344CB8AC3E}">
        <p14:creationId xmlns:p14="http://schemas.microsoft.com/office/powerpoint/2010/main" val="3075714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Blank">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1"/>
            <a:ext cx="8125882" cy="13716000"/>
          </a:xfrm>
        </p:spPr>
        <p:txBody>
          <a:bodyPr>
            <a:normAutofit/>
          </a:bodyPr>
          <a:lstStyle>
            <a:lvl1pPr>
              <a:defRPr sz="2800"/>
            </a:lvl1pPr>
          </a:lstStyle>
          <a:p>
            <a:endParaRPr lang="en-US"/>
          </a:p>
        </p:txBody>
      </p:sp>
      <p:sp>
        <p:nvSpPr>
          <p:cNvPr id="10" name="Picture Placeholder 2"/>
          <p:cNvSpPr>
            <a:spLocks noGrp="1"/>
          </p:cNvSpPr>
          <p:nvPr>
            <p:ph type="pic" sz="quarter" idx="11"/>
          </p:nvPr>
        </p:nvSpPr>
        <p:spPr>
          <a:xfrm>
            <a:off x="8125882" y="1"/>
            <a:ext cx="8125882" cy="13716000"/>
          </a:xfrm>
        </p:spPr>
        <p:txBody>
          <a:bodyPr>
            <a:normAutofit/>
          </a:bodyPr>
          <a:lstStyle>
            <a:lvl1pPr>
              <a:defRPr sz="2800"/>
            </a:lvl1pPr>
          </a:lstStyle>
          <a:p>
            <a:endParaRPr lang="en-US"/>
          </a:p>
        </p:txBody>
      </p:sp>
      <p:sp>
        <p:nvSpPr>
          <p:cNvPr id="11" name="Picture Placeholder 2"/>
          <p:cNvSpPr>
            <a:spLocks noGrp="1"/>
          </p:cNvSpPr>
          <p:nvPr>
            <p:ph type="pic" sz="quarter" idx="12"/>
          </p:nvPr>
        </p:nvSpPr>
        <p:spPr>
          <a:xfrm>
            <a:off x="16251768" y="1"/>
            <a:ext cx="8125882" cy="13716000"/>
          </a:xfrm>
        </p:spPr>
        <p:txBody>
          <a:bodyPr>
            <a:normAutofit/>
          </a:bodyPr>
          <a:lstStyle>
            <a:lvl1pPr>
              <a:defRPr sz="2800"/>
            </a:lvl1pPr>
          </a:lstStyle>
          <a:p>
            <a:endParaRPr lang="en-US"/>
          </a:p>
        </p:txBody>
      </p:sp>
    </p:spTree>
    <p:extLst>
      <p:ext uri="{BB962C8B-B14F-4D97-AF65-F5344CB8AC3E}">
        <p14:creationId xmlns:p14="http://schemas.microsoft.com/office/powerpoint/2010/main" val="2707447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675964" y="3651250"/>
            <a:ext cx="21025723" cy="8702676"/>
          </a:xfrm>
          <a:prstGeom prst="rect">
            <a:avLst/>
          </a:prstGeom>
        </p:spPr>
        <p:txBody>
          <a:bodyPr vert="horz" lIns="182843" tIns="91422" rIns="182843" bIns="9142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Placeholder 3"/>
          <p:cNvSpPr>
            <a:spLocks noGrp="1"/>
          </p:cNvSpPr>
          <p:nvPr>
            <p:ph type="title"/>
          </p:nvPr>
        </p:nvSpPr>
        <p:spPr>
          <a:xfrm>
            <a:off x="1676400" y="730250"/>
            <a:ext cx="21024850" cy="265112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6" name="Rounded Rectangle 5"/>
          <p:cNvSpPr/>
          <p:nvPr userDrawn="1"/>
        </p:nvSpPr>
        <p:spPr>
          <a:xfrm>
            <a:off x="501004" y="714705"/>
            <a:ext cx="1812469" cy="645479"/>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userDrawn="1"/>
        </p:nvSpPr>
        <p:spPr>
          <a:xfrm>
            <a:off x="1004882" y="690390"/>
            <a:ext cx="1021680" cy="615517"/>
          </a:xfrm>
          <a:prstGeom prst="rect">
            <a:avLst/>
          </a:prstGeom>
          <a:noFill/>
        </p:spPr>
        <p:txBody>
          <a:bodyPr wrap="none" lIns="182843" tIns="91422" rIns="182843" bIns="91422" rtlCol="0">
            <a:spAutoFit/>
          </a:bodyPr>
          <a:lstStyle/>
          <a:p>
            <a:pPr algn="ctr"/>
            <a:fld id="{260E2A6B-A809-4840-BF14-8648BC0BDF87}" type="slidenum">
              <a:rPr lang="id-ID" sz="2800" b="0" i="0" smtClean="0">
                <a:solidFill>
                  <a:schemeClr val="bg1"/>
                </a:solidFill>
                <a:latin typeface="Montserrat Light" charset="0"/>
                <a:ea typeface="Montserrat Light" charset="0"/>
                <a:cs typeface="Montserrat Light" charset="0"/>
              </a:rPr>
              <a:pPr algn="ctr"/>
              <a:t>‹#›</a:t>
            </a:fld>
            <a:r>
              <a:rPr lang="id-ID" sz="2800" b="0" i="0" dirty="0" smtClean="0">
                <a:solidFill>
                  <a:schemeClr val="bg1"/>
                </a:solidFill>
                <a:latin typeface="Montserrat Light" charset="0"/>
                <a:ea typeface="Montserrat Light" charset="0"/>
                <a:cs typeface="Montserrat Light" charset="0"/>
              </a:rPr>
              <a:t>  </a:t>
            </a:r>
            <a:endParaRPr lang="id-ID" sz="2800" b="0" i="0" dirty="0">
              <a:solidFill>
                <a:schemeClr val="bg1"/>
              </a:solidFill>
              <a:latin typeface="Montserrat Light" charset="0"/>
              <a:ea typeface="Montserrat Light" charset="0"/>
              <a:cs typeface="Montserrat Light" charset="0"/>
            </a:endParaRPr>
          </a:p>
        </p:txBody>
      </p:sp>
    </p:spTree>
    <p:extLst>
      <p:ext uri="{BB962C8B-B14F-4D97-AF65-F5344CB8AC3E}">
        <p14:creationId xmlns:p14="http://schemas.microsoft.com/office/powerpoint/2010/main" val="1422848046"/>
      </p:ext>
    </p:extLst>
  </p:cSld>
  <p:clrMap bg1="lt1" tx1="dk1" bg2="lt2" tx2="dk2" accent1="accent1" accent2="accent2" accent3="accent3" accent4="accent4" accent5="accent5" accent6="accent6" hlink="hlink" folHlink="folHlink"/>
  <p:sldLayoutIdLst>
    <p:sldLayoutId id="2147483877" r:id="rId1"/>
    <p:sldLayoutId id="2147483937" r:id="rId2"/>
    <p:sldLayoutId id="2147483901" r:id="rId3"/>
    <p:sldLayoutId id="2147483938" r:id="rId4"/>
    <p:sldLayoutId id="2147483939" r:id="rId5"/>
    <p:sldLayoutId id="2147483940" r:id="rId6"/>
    <p:sldLayoutId id="2147483944" r:id="rId7"/>
    <p:sldLayoutId id="2147483941" r:id="rId8"/>
    <p:sldLayoutId id="2147483946" r:id="rId9"/>
    <p:sldLayoutId id="2147483948" r:id="rId10"/>
    <p:sldLayoutId id="2147483909" r:id="rId11"/>
    <p:sldLayoutId id="2147483910" r:id="rId12"/>
    <p:sldLayoutId id="2147483947" r:id="rId13"/>
    <p:sldLayoutId id="2147483953" r:id="rId14"/>
    <p:sldLayoutId id="2147483956" r:id="rId15"/>
    <p:sldLayoutId id="2147483957" r:id="rId16"/>
    <p:sldLayoutId id="2147483954" r:id="rId17"/>
    <p:sldLayoutId id="2147483950" r:id="rId18"/>
    <p:sldLayoutId id="2147483952" r:id="rId19"/>
    <p:sldLayoutId id="2147483904" r:id="rId20"/>
    <p:sldLayoutId id="2147483912" r:id="rId21"/>
    <p:sldLayoutId id="2147483949" r:id="rId22"/>
    <p:sldLayoutId id="2147483951" r:id="rId23"/>
    <p:sldLayoutId id="2147483906" r:id="rId24"/>
    <p:sldLayoutId id="2147483959" r:id="rId25"/>
    <p:sldLayoutId id="2147483960" r:id="rId26"/>
    <p:sldLayoutId id="2147483961" r:id="rId27"/>
    <p:sldLayoutId id="2147483962" r:id="rId28"/>
    <p:sldLayoutId id="2147483963" r:id="rId29"/>
    <p:sldLayoutId id="2147483964" r:id="rId30"/>
    <p:sldLayoutId id="2147483965" r:id="rId31"/>
    <p:sldLayoutId id="2147483907" r:id="rId32"/>
    <p:sldLayoutId id="2147483923" r:id="rId33"/>
    <p:sldLayoutId id="2147483922" r:id="rId34"/>
    <p:sldLayoutId id="2147483943" r:id="rId35"/>
    <p:sldLayoutId id="2147483945" r:id="rId36"/>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ftr="0" dt="0"/>
  <p:txStyles>
    <p:titleStyle>
      <a:lvl1pPr algn="l" defTabSz="1828434" rtl="0" eaLnBrk="1" latinLnBrk="0" hangingPunct="1">
        <a:lnSpc>
          <a:spcPct val="90000"/>
        </a:lnSpc>
        <a:spcBef>
          <a:spcPct val="0"/>
        </a:spcBef>
        <a:buNone/>
        <a:defRPr lang="en-US" sz="6000" kern="1200">
          <a:solidFill>
            <a:schemeClr val="tx1"/>
          </a:solidFill>
          <a:latin typeface="Montserrat Hairline" charset="0"/>
          <a:ea typeface="Montserrat Hairline" charset="0"/>
          <a:cs typeface="Montserrat Hairline" charset="0"/>
        </a:defRPr>
      </a:lvl1pPr>
    </p:titleStyle>
    <p:bodyStyle>
      <a:lvl1pPr marL="0" indent="0" algn="l" defTabSz="1828434" rtl="0" eaLnBrk="1" latinLnBrk="0" hangingPunct="1">
        <a:lnSpc>
          <a:spcPct val="90000"/>
        </a:lnSpc>
        <a:spcBef>
          <a:spcPts val="2000"/>
        </a:spcBef>
        <a:buFont typeface="Arial"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2.png"/><Relationship Id="rId6" Type="http://schemas.openxmlformats.org/officeDocument/2006/relationships/image" Target="../media/image1.png"/><Relationship Id="rId1" Type="http://schemas.openxmlformats.org/officeDocument/2006/relationships/slideLayout" Target="../slideLayouts/slideLayout30.xml"/><Relationship Id="rId2" Type="http://schemas.openxmlformats.org/officeDocument/2006/relationships/notesSlide" Target="../notesSlides/notesSlide1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48.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chart" Target="../charts/chart3.xml"/><Relationship Id="rId5" Type="http://schemas.openxmlformats.org/officeDocument/2006/relationships/chart" Target="../charts/chart4.xml"/><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8890562" y="4232684"/>
            <a:ext cx="6814239" cy="5524589"/>
            <a:chOff x="8774614" y="4232684"/>
            <a:chExt cx="6814239" cy="5524589"/>
          </a:xfrm>
        </p:grpSpPr>
        <p:sp>
          <p:nvSpPr>
            <p:cNvPr id="10" name="TextBox 9"/>
            <p:cNvSpPr txBox="1"/>
            <p:nvPr/>
          </p:nvSpPr>
          <p:spPr>
            <a:xfrm>
              <a:off x="8774614" y="4232684"/>
              <a:ext cx="6814239" cy="3770263"/>
            </a:xfrm>
            <a:prstGeom prst="rect">
              <a:avLst/>
            </a:prstGeom>
            <a:noFill/>
          </p:spPr>
          <p:txBody>
            <a:bodyPr wrap="square" rtlCol="0">
              <a:spAutoFit/>
            </a:bodyPr>
            <a:lstStyle/>
            <a:p>
              <a:pPr algn="ctr"/>
              <a:r>
                <a:rPr lang="en-US" sz="23900" spc="600" dirty="0" smtClean="0">
                  <a:solidFill>
                    <a:schemeClr val="tx2"/>
                  </a:solidFill>
                  <a:latin typeface="Playfair Display SC" charset="0"/>
                  <a:ea typeface="Playfair Display SC" charset="0"/>
                  <a:cs typeface="Playfair Display SC" charset="0"/>
                </a:rPr>
                <a:t>AIR</a:t>
              </a:r>
            </a:p>
          </p:txBody>
        </p:sp>
        <p:sp>
          <p:nvSpPr>
            <p:cNvPr id="13" name="TextBox 12"/>
            <p:cNvSpPr txBox="1"/>
            <p:nvPr/>
          </p:nvSpPr>
          <p:spPr>
            <a:xfrm>
              <a:off x="8774614" y="8002947"/>
              <a:ext cx="6814239" cy="1754326"/>
            </a:xfrm>
            <a:prstGeom prst="rect">
              <a:avLst/>
            </a:prstGeom>
            <a:noFill/>
          </p:spPr>
          <p:txBody>
            <a:bodyPr wrap="square" rtlCol="0">
              <a:spAutoFit/>
            </a:bodyPr>
            <a:lstStyle/>
            <a:p>
              <a:pPr algn="ctr">
                <a:lnSpc>
                  <a:spcPct val="150000"/>
                </a:lnSpc>
              </a:pPr>
              <a:r>
                <a:rPr lang="en-US" spc="600" dirty="0" smtClean="0">
                  <a:solidFill>
                    <a:schemeClr val="tx2"/>
                  </a:solidFill>
                  <a:latin typeface="Playfair Display SC" charset="0"/>
                  <a:ea typeface="Playfair Display SC" charset="0"/>
                  <a:cs typeface="Playfair Display SC" charset="0"/>
                </a:rPr>
                <a:t>Simple and </a:t>
              </a:r>
              <a:r>
                <a:rPr lang="en-US" spc="600" smtClean="0">
                  <a:solidFill>
                    <a:schemeClr val="tx2"/>
                  </a:solidFill>
                  <a:latin typeface="Playfair Display SC" charset="0"/>
                  <a:ea typeface="Playfair Display SC" charset="0"/>
                  <a:cs typeface="Playfair Display SC" charset="0"/>
                </a:rPr>
                <a:t>elegant presentation</a:t>
              </a:r>
              <a:endParaRPr lang="en-US" spc="600" dirty="0" smtClean="0">
                <a:solidFill>
                  <a:schemeClr val="tx2"/>
                </a:solidFill>
                <a:latin typeface="Playfair Display SC" charset="0"/>
                <a:ea typeface="Playfair Display SC" charset="0"/>
                <a:cs typeface="Playfair Display SC" charset="0"/>
              </a:endParaRPr>
            </a:p>
          </p:txBody>
        </p:sp>
      </p:grpSp>
    </p:spTree>
    <p:extLst>
      <p:ext uri="{BB962C8B-B14F-4D97-AF65-F5344CB8AC3E}">
        <p14:creationId xmlns:p14="http://schemas.microsoft.com/office/powerpoint/2010/main" val="12852288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827232" y="4691213"/>
            <a:ext cx="20647025" cy="6645886"/>
          </a:xfrm>
          <a:prstGeom prst="rect">
            <a:avLst/>
          </a:prstGeom>
        </p:spPr>
        <p:txBody>
          <a:bodyPr vert="horz"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lnSpc>
                <a:spcPct val="140000"/>
              </a:lnSpc>
            </a:pPr>
            <a:r>
              <a:rPr lang="en-US" sz="2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a:p>
            <a:pPr algn="just">
              <a:lnSpc>
                <a:spcPct val="140000"/>
              </a:lnSpc>
            </a:pPr>
            <a:r>
              <a:rPr lang="en-US" sz="2400" dirty="0" smtClean="0">
                <a:latin typeface="Montserrat Light" charset="0"/>
                <a:ea typeface="Montserrat Light" charset="0"/>
                <a:cs typeface="Montserrat Light" charset="0"/>
              </a:rPr>
              <a:t>Because 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 company or association of persons can be created at law as legal person so that the company in itself can accept Limited liability for civil responsibility and taxation incurred as members perform (or fail) to discharge their duty within the publicly declared "birth certificate”</a:t>
            </a:r>
            <a:endParaRPr lang="en-US" sz="2400" dirty="0">
              <a:latin typeface="Montserrat Light" charset="0"/>
              <a:ea typeface="Montserrat Light" charset="0"/>
              <a:cs typeface="Montserrat Light" charset="0"/>
            </a:endParaRPr>
          </a:p>
        </p:txBody>
      </p:sp>
      <p:sp>
        <p:nvSpPr>
          <p:cNvPr id="5" name="TextBox 4"/>
          <p:cNvSpPr txBox="1"/>
          <p:nvPr/>
        </p:nvSpPr>
        <p:spPr>
          <a:xfrm>
            <a:off x="6962835" y="1539387"/>
            <a:ext cx="10591800" cy="1938992"/>
          </a:xfrm>
          <a:prstGeom prst="rect">
            <a:avLst/>
          </a:prstGeom>
          <a:noFill/>
        </p:spPr>
        <p:txBody>
          <a:bodyPr wrap="square" rtlCol="0">
            <a:spAutoFit/>
          </a:bodyPr>
          <a:lstStyle/>
          <a:p>
            <a:pPr algn="ctr"/>
            <a:r>
              <a:rPr lang="en-US" sz="6000" b="1" spc="600" dirty="0" smtClean="0">
                <a:solidFill>
                  <a:schemeClr val="tx2"/>
                </a:solidFill>
                <a:latin typeface="Playfair Display SC" charset="0"/>
                <a:ea typeface="Playfair Display SC" charset="0"/>
                <a:cs typeface="Playfair Display SC" charset="0"/>
              </a:rPr>
              <a:t>Write here</a:t>
            </a:r>
          </a:p>
          <a:p>
            <a:pPr algn="ctr"/>
            <a:r>
              <a:rPr lang="en-US" sz="6000" b="1" spc="600" dirty="0" smtClean="0">
                <a:solidFill>
                  <a:schemeClr val="tx2"/>
                </a:solidFill>
                <a:latin typeface="Playfair Display SC" charset="0"/>
                <a:ea typeface="Playfair Display SC" charset="0"/>
                <a:cs typeface="Playfair Display SC" charset="0"/>
              </a:rPr>
              <a:t>Something About</a:t>
            </a:r>
          </a:p>
        </p:txBody>
      </p:sp>
      <p:sp>
        <p:nvSpPr>
          <p:cNvPr id="8" name="TextBox 7"/>
          <p:cNvSpPr txBox="1"/>
          <p:nvPr/>
        </p:nvSpPr>
        <p:spPr>
          <a:xfrm>
            <a:off x="9418160" y="3563305"/>
            <a:ext cx="5631603" cy="507831"/>
          </a:xfrm>
          <a:prstGeom prst="rect">
            <a:avLst/>
          </a:prstGeom>
          <a:noFill/>
        </p:spPr>
        <p:txBody>
          <a:bodyPr wrap="square" rtlCol="0">
            <a:spAutoFit/>
          </a:bodyPr>
          <a:lstStyle/>
          <a:p>
            <a:pPr algn="ct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Tree>
    <p:extLst>
      <p:ext uri="{BB962C8B-B14F-4D97-AF65-F5344CB8AC3E}">
        <p14:creationId xmlns:p14="http://schemas.microsoft.com/office/powerpoint/2010/main" val="2007477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673225" y="4648200"/>
            <a:ext cx="10361593" cy="638940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lnSpc>
                <a:spcPct val="140000"/>
              </a:lnSpc>
            </a:pPr>
            <a:r>
              <a:rPr lang="en-US" sz="2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Because </a:t>
            </a:r>
            <a:r>
              <a:rPr lang="en-US" sz="2400" dirty="0">
                <a:latin typeface="Montserrat Light" charset="0"/>
                <a:ea typeface="Montserrat Light" charset="0"/>
                <a:cs typeface="Montserrat Light" charset="0"/>
              </a:rPr>
              <a:t>companies are legal persons, they also may associate and register themselves as companies – often known as a corporate group.</a:t>
            </a:r>
            <a:endParaRPr lang="en-US" sz="2400" dirty="0" smtClean="0">
              <a:latin typeface="Montserrat Light" charset="0"/>
              <a:ea typeface="Montserrat Light" charset="0"/>
              <a:cs typeface="Montserrat Light" charset="0"/>
            </a:endParaRPr>
          </a:p>
        </p:txBody>
      </p:sp>
      <p:sp>
        <p:nvSpPr>
          <p:cNvPr id="6" name="Subtitle 2"/>
          <p:cNvSpPr txBox="1">
            <a:spLocks/>
          </p:cNvSpPr>
          <p:nvPr/>
        </p:nvSpPr>
        <p:spPr>
          <a:xfrm>
            <a:off x="12419032" y="4648200"/>
            <a:ext cx="10361593" cy="5872340"/>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lnSpc>
                <a:spcPct val="140000"/>
              </a:lnSpc>
            </a:pPr>
            <a:r>
              <a:rPr lang="en-US" sz="2400" dirty="0" smtClean="0">
                <a:latin typeface="Montserrat Light" charset="0"/>
                <a:ea typeface="Montserrat Light" charset="0"/>
                <a:cs typeface="Montserrat Light" charset="0"/>
              </a:rPr>
              <a:t>When </a:t>
            </a:r>
            <a:r>
              <a:rPr lang="en-US" sz="2400" dirty="0">
                <a:latin typeface="Montserrat Light" charset="0"/>
                <a:ea typeface="Montserrat Light" charset="0"/>
                <a:cs typeface="Montserrat Light" charset="0"/>
              </a:rPr>
              <a:t>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t>
            </a:r>
            <a:r>
              <a:rPr lang="en-US" sz="2400" dirty="0" smtClean="0">
                <a:latin typeface="Montserrat Light" charset="0"/>
                <a:ea typeface="Montserrat Light" charset="0"/>
                <a:cs typeface="Montserrat Light" charset="0"/>
              </a:rPr>
              <a:t>A company or association of persons can be created at law as legal person so that the company in itself can accept Limited liability for civil responsibility and taxation incurred as members perform (or fail) to discharge their duty within the publicly declared "birth certificate”</a:t>
            </a:r>
            <a:endParaRPr lang="en-US" sz="2400" dirty="0">
              <a:latin typeface="Montserrat Light" charset="0"/>
              <a:ea typeface="Montserrat Light" charset="0"/>
              <a:cs typeface="Montserrat Light" charset="0"/>
            </a:endParaRPr>
          </a:p>
        </p:txBody>
      </p:sp>
      <p:sp>
        <p:nvSpPr>
          <p:cNvPr id="7" name="TextBox 6"/>
          <p:cNvSpPr txBox="1"/>
          <p:nvPr/>
        </p:nvSpPr>
        <p:spPr>
          <a:xfrm>
            <a:off x="6962835" y="1539387"/>
            <a:ext cx="10591800" cy="1938992"/>
          </a:xfrm>
          <a:prstGeom prst="rect">
            <a:avLst/>
          </a:prstGeom>
          <a:noFill/>
        </p:spPr>
        <p:txBody>
          <a:bodyPr wrap="square" rtlCol="0">
            <a:spAutoFit/>
          </a:bodyPr>
          <a:lstStyle/>
          <a:p>
            <a:pPr algn="ctr"/>
            <a:r>
              <a:rPr lang="en-US" sz="6000" b="1" spc="600" dirty="0" smtClean="0">
                <a:solidFill>
                  <a:schemeClr val="tx2"/>
                </a:solidFill>
                <a:latin typeface="Playfair Display SC" charset="0"/>
                <a:ea typeface="Playfair Display SC" charset="0"/>
                <a:cs typeface="Playfair Display SC" charset="0"/>
              </a:rPr>
              <a:t>Write here</a:t>
            </a:r>
          </a:p>
          <a:p>
            <a:pPr algn="ctr"/>
            <a:r>
              <a:rPr lang="en-US" sz="6000" b="1" spc="600" dirty="0" smtClean="0">
                <a:solidFill>
                  <a:schemeClr val="tx2"/>
                </a:solidFill>
                <a:latin typeface="Playfair Display SC" charset="0"/>
                <a:ea typeface="Playfair Display SC" charset="0"/>
                <a:cs typeface="Playfair Display SC" charset="0"/>
              </a:rPr>
              <a:t>Something About</a:t>
            </a:r>
          </a:p>
        </p:txBody>
      </p:sp>
      <p:sp>
        <p:nvSpPr>
          <p:cNvPr id="9" name="TextBox 8"/>
          <p:cNvSpPr txBox="1"/>
          <p:nvPr/>
        </p:nvSpPr>
        <p:spPr>
          <a:xfrm>
            <a:off x="9418160" y="3563305"/>
            <a:ext cx="5631603" cy="507831"/>
          </a:xfrm>
          <a:prstGeom prst="rect">
            <a:avLst/>
          </a:prstGeom>
          <a:noFill/>
        </p:spPr>
        <p:txBody>
          <a:bodyPr wrap="square" rtlCol="0">
            <a:spAutoFit/>
          </a:bodyPr>
          <a:lstStyle/>
          <a:p>
            <a:pPr algn="ct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Tree>
    <p:extLst>
      <p:ext uri="{BB962C8B-B14F-4D97-AF65-F5344CB8AC3E}">
        <p14:creationId xmlns:p14="http://schemas.microsoft.com/office/powerpoint/2010/main" val="2897007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673226" y="4693920"/>
            <a:ext cx="6668406" cy="638940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lnSpc>
                <a:spcPct val="140000"/>
              </a:lnSpc>
            </a:pPr>
            <a:r>
              <a:rPr lang="en-US" sz="2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a:t>
            </a:r>
            <a:r>
              <a:rPr lang="en-US" sz="2400" dirty="0">
                <a:latin typeface="Montserrat Light" charset="0"/>
                <a:ea typeface="Montserrat Light" charset="0"/>
                <a:cs typeface="Montserrat Light" charset="0"/>
              </a:rPr>
              <a:t>Limited liability for civil responsibility and </a:t>
            </a:r>
            <a:r>
              <a:rPr lang="en-US" sz="2400" dirty="0" smtClean="0">
                <a:latin typeface="Montserrat Light" charset="0"/>
                <a:ea typeface="Montserrat Light" charset="0"/>
                <a:cs typeface="Montserrat Light" charset="0"/>
              </a:rPr>
              <a:t>taxation</a:t>
            </a:r>
          </a:p>
        </p:txBody>
      </p:sp>
      <p:sp>
        <p:nvSpPr>
          <p:cNvPr id="7" name="Subtitle 2"/>
          <p:cNvSpPr txBox="1">
            <a:spLocks/>
          </p:cNvSpPr>
          <p:nvPr/>
        </p:nvSpPr>
        <p:spPr>
          <a:xfrm>
            <a:off x="8892723" y="4693920"/>
            <a:ext cx="6668406" cy="6906470"/>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lnSpc>
                <a:spcPct val="140000"/>
              </a:lnSpc>
            </a:pPr>
            <a:r>
              <a:rPr lang="en-US" sz="2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t>
            </a:r>
            <a:r>
              <a:rPr lang="en-US" sz="2400" dirty="0">
                <a:latin typeface="Montserrat Light" charset="0"/>
                <a:ea typeface="Montserrat Light" charset="0"/>
                <a:cs typeface="Montserrat Light" charset="0"/>
              </a:rPr>
              <a:t>accept. incurred as members perform (or fail) to discharge their duty within the publicly </a:t>
            </a:r>
            <a:r>
              <a:rPr lang="en-US" sz="2400" dirty="0" smtClean="0">
                <a:latin typeface="Montserrat Light" charset="0"/>
                <a:ea typeface="Montserrat Light" charset="0"/>
                <a:cs typeface="Montserrat Light" charset="0"/>
              </a:rPr>
              <a:t>declared</a:t>
            </a:r>
            <a:endParaRPr lang="en-US" sz="2400" dirty="0">
              <a:latin typeface="Montserrat Light" charset="0"/>
              <a:ea typeface="Montserrat Light" charset="0"/>
              <a:cs typeface="Montserrat Light" charset="0"/>
            </a:endParaRPr>
          </a:p>
        </p:txBody>
      </p:sp>
      <p:sp>
        <p:nvSpPr>
          <p:cNvPr id="8" name="Subtitle 2"/>
          <p:cNvSpPr txBox="1">
            <a:spLocks/>
          </p:cNvSpPr>
          <p:nvPr/>
        </p:nvSpPr>
        <p:spPr>
          <a:xfrm>
            <a:off x="16112219" y="4693920"/>
            <a:ext cx="6668406" cy="4321147"/>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lnSpc>
                <a:spcPct val="140000"/>
              </a:lnSpc>
            </a:pPr>
            <a:r>
              <a:rPr lang="en-US" sz="2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a:t>
            </a:r>
          </a:p>
        </p:txBody>
      </p:sp>
      <p:sp>
        <p:nvSpPr>
          <p:cNvPr id="12" name="TextBox 11"/>
          <p:cNvSpPr txBox="1"/>
          <p:nvPr/>
        </p:nvSpPr>
        <p:spPr>
          <a:xfrm>
            <a:off x="6962835" y="1539387"/>
            <a:ext cx="10591800" cy="1938992"/>
          </a:xfrm>
          <a:prstGeom prst="rect">
            <a:avLst/>
          </a:prstGeom>
          <a:noFill/>
        </p:spPr>
        <p:txBody>
          <a:bodyPr wrap="square" rtlCol="0">
            <a:spAutoFit/>
          </a:bodyPr>
          <a:lstStyle/>
          <a:p>
            <a:pPr algn="ctr"/>
            <a:r>
              <a:rPr lang="en-US" sz="6000" b="1" spc="600" dirty="0" smtClean="0">
                <a:solidFill>
                  <a:schemeClr val="tx2"/>
                </a:solidFill>
                <a:latin typeface="Playfair Display SC" charset="0"/>
                <a:ea typeface="Playfair Display SC" charset="0"/>
                <a:cs typeface="Playfair Display SC" charset="0"/>
              </a:rPr>
              <a:t>Write here</a:t>
            </a:r>
          </a:p>
          <a:p>
            <a:pPr algn="ctr"/>
            <a:r>
              <a:rPr lang="en-US" sz="6000" b="1" spc="600" dirty="0" smtClean="0">
                <a:solidFill>
                  <a:schemeClr val="tx2"/>
                </a:solidFill>
                <a:latin typeface="Playfair Display SC" charset="0"/>
                <a:ea typeface="Playfair Display SC" charset="0"/>
                <a:cs typeface="Playfair Display SC" charset="0"/>
              </a:rPr>
              <a:t>Something About</a:t>
            </a:r>
          </a:p>
        </p:txBody>
      </p:sp>
      <p:sp>
        <p:nvSpPr>
          <p:cNvPr id="13" name="TextBox 12"/>
          <p:cNvSpPr txBox="1"/>
          <p:nvPr/>
        </p:nvSpPr>
        <p:spPr>
          <a:xfrm>
            <a:off x="9418160" y="3563305"/>
            <a:ext cx="5631603" cy="507831"/>
          </a:xfrm>
          <a:prstGeom prst="rect">
            <a:avLst/>
          </a:prstGeom>
          <a:noFill/>
        </p:spPr>
        <p:txBody>
          <a:bodyPr wrap="square" rtlCol="0">
            <a:spAutoFit/>
          </a:bodyPr>
          <a:lstStyle/>
          <a:p>
            <a:pPr algn="ct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Tree>
    <p:extLst>
      <p:ext uri="{BB962C8B-B14F-4D97-AF65-F5344CB8AC3E}">
        <p14:creationId xmlns:p14="http://schemas.microsoft.com/office/powerpoint/2010/main" val="11171426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451170" y="5062033"/>
            <a:ext cx="7397273" cy="646331"/>
          </a:xfrm>
          <a:prstGeom prst="rect">
            <a:avLst/>
          </a:prstGeom>
        </p:spPr>
        <p:txBody>
          <a:bodyPr wrap="square">
            <a:spAutoFit/>
          </a:bodyPr>
          <a:lstStyle/>
          <a:p>
            <a:r>
              <a:rPr lang="en-US" sz="5400" b="1" spc="600" baseline="-25000" dirty="0" smtClean="0">
                <a:solidFill>
                  <a:schemeClr val="tx2"/>
                </a:solidFill>
                <a:latin typeface="Playfair Display SC" charset="0"/>
                <a:ea typeface="Playfair Display SC" charset="0"/>
                <a:cs typeface="Playfair Display SC" charset="0"/>
              </a:rPr>
              <a:t>YOUR TITLE HERE</a:t>
            </a:r>
            <a:endParaRPr lang="en-US" sz="5400" b="1" spc="600" baseline="-25000" dirty="0">
              <a:solidFill>
                <a:schemeClr val="tx2"/>
              </a:solidFill>
              <a:latin typeface="Playfair Display SC" charset="0"/>
              <a:ea typeface="Playfair Display SC" charset="0"/>
              <a:cs typeface="Playfair Display SC" charset="0"/>
            </a:endParaRPr>
          </a:p>
        </p:txBody>
      </p:sp>
      <p:sp>
        <p:nvSpPr>
          <p:cNvPr id="9" name="Rectangle 8"/>
          <p:cNvSpPr/>
          <p:nvPr/>
        </p:nvSpPr>
        <p:spPr>
          <a:xfrm>
            <a:off x="4451170" y="7405982"/>
            <a:ext cx="7564558" cy="646331"/>
          </a:xfrm>
          <a:prstGeom prst="rect">
            <a:avLst/>
          </a:prstGeom>
        </p:spPr>
        <p:txBody>
          <a:bodyPr wrap="square">
            <a:spAutoFit/>
          </a:bodyPr>
          <a:lstStyle/>
          <a:p>
            <a:r>
              <a:rPr lang="en-US" sz="5400" b="1" spc="600" baseline="-25000" dirty="0" smtClean="0">
                <a:solidFill>
                  <a:schemeClr val="tx2"/>
                </a:solidFill>
                <a:latin typeface="Playfair Display SC" charset="0"/>
                <a:ea typeface="Playfair Display SC" charset="0"/>
                <a:cs typeface="Playfair Display SC" charset="0"/>
              </a:rPr>
              <a:t>ANOTHER QUOTE</a:t>
            </a:r>
            <a:endParaRPr lang="en-US" sz="5400" b="1" spc="600" baseline="-25000" dirty="0">
              <a:solidFill>
                <a:schemeClr val="tx2"/>
              </a:solidFill>
              <a:latin typeface="Playfair Display SC" charset="0"/>
              <a:ea typeface="Playfair Display SC" charset="0"/>
              <a:cs typeface="Playfair Display SC" charset="0"/>
            </a:endParaRPr>
          </a:p>
        </p:txBody>
      </p:sp>
      <p:sp>
        <p:nvSpPr>
          <p:cNvPr id="6" name="TextBox 5"/>
          <p:cNvSpPr txBox="1"/>
          <p:nvPr/>
        </p:nvSpPr>
        <p:spPr>
          <a:xfrm>
            <a:off x="4451170" y="5903893"/>
            <a:ext cx="16580030" cy="954107"/>
          </a:xfrm>
          <a:prstGeom prst="rect">
            <a:avLst/>
          </a:prstGeom>
          <a:noFill/>
        </p:spPr>
        <p:txBody>
          <a:bodyPr wrap="square" rtlCol="0">
            <a:spAutoFit/>
          </a:bodyPr>
          <a:lstStyle/>
          <a:p>
            <a:r>
              <a:rPr lang="en-US" sz="2800" dirty="0">
                <a:latin typeface="Montserrat Light" charset="0"/>
                <a:ea typeface="Montserrat Light" charset="0"/>
                <a:cs typeface="Montserrat Light" charset="0"/>
              </a:rPr>
              <a:t>Entrepreneurial activities differ substantially depending on the type of organization and creativity involved. Entrepreneurship ranges in </a:t>
            </a:r>
            <a:r>
              <a:rPr lang="en-US" sz="2800" dirty="0" smtClean="0">
                <a:latin typeface="Montserrat Light" charset="0"/>
                <a:ea typeface="Montserrat Light" charset="0"/>
                <a:cs typeface="Montserrat Light" charset="0"/>
              </a:rPr>
              <a:t>scale</a:t>
            </a:r>
            <a:endParaRPr lang="en-US" sz="2800" dirty="0">
              <a:latin typeface="Montserrat Light" charset="0"/>
              <a:ea typeface="Montserrat Light" charset="0"/>
              <a:cs typeface="Montserrat Light" charset="0"/>
            </a:endParaRPr>
          </a:p>
        </p:txBody>
      </p:sp>
      <p:sp>
        <p:nvSpPr>
          <p:cNvPr id="8" name="TextBox 7"/>
          <p:cNvSpPr txBox="1"/>
          <p:nvPr/>
        </p:nvSpPr>
        <p:spPr>
          <a:xfrm>
            <a:off x="4451170" y="8247842"/>
            <a:ext cx="16580030" cy="954107"/>
          </a:xfrm>
          <a:prstGeom prst="rect">
            <a:avLst/>
          </a:prstGeom>
          <a:noFill/>
        </p:spPr>
        <p:txBody>
          <a:bodyPr wrap="square" rtlCol="0">
            <a:spAutoFit/>
          </a:bodyPr>
          <a:lstStyle/>
          <a:p>
            <a:r>
              <a:rPr lang="en-US" sz="2800" dirty="0">
                <a:latin typeface="Montserrat Light" charset="0"/>
                <a:ea typeface="Montserrat Light" charset="0"/>
                <a:cs typeface="Montserrat Light" charset="0"/>
              </a:rPr>
              <a:t>Entrepreneurial activities differ substantially depending on the type </a:t>
            </a:r>
            <a:r>
              <a:rPr lang="en-US" sz="2800" dirty="0" smtClean="0">
                <a:latin typeface="Montserrat Light" charset="0"/>
                <a:ea typeface="Montserrat Light" charset="0"/>
                <a:cs typeface="Montserrat Light" charset="0"/>
              </a:rPr>
              <a:t>of organization and creativity involved. Entrepreneurship ranges in scale</a:t>
            </a:r>
            <a:endParaRPr lang="en-US" sz="2800" dirty="0">
              <a:latin typeface="Montserrat Light" charset="0"/>
              <a:ea typeface="Montserrat Light" charset="0"/>
              <a:cs typeface="Montserrat Light" charset="0"/>
            </a:endParaRPr>
          </a:p>
        </p:txBody>
      </p:sp>
      <p:sp>
        <p:nvSpPr>
          <p:cNvPr id="10" name="TextBox 9"/>
          <p:cNvSpPr txBox="1"/>
          <p:nvPr/>
        </p:nvSpPr>
        <p:spPr>
          <a:xfrm>
            <a:off x="4451170" y="10591792"/>
            <a:ext cx="16580030" cy="954107"/>
          </a:xfrm>
          <a:prstGeom prst="rect">
            <a:avLst/>
          </a:prstGeom>
          <a:noFill/>
        </p:spPr>
        <p:txBody>
          <a:bodyPr wrap="square" rtlCol="0">
            <a:spAutoFit/>
          </a:bodyPr>
          <a:lstStyle/>
          <a:p>
            <a:r>
              <a:rPr lang="en-US" sz="2800" dirty="0">
                <a:latin typeface="Montserrat Light" charset="0"/>
                <a:ea typeface="Montserrat Light" charset="0"/>
                <a:cs typeface="Montserrat Light" charset="0"/>
              </a:rPr>
              <a:t>Entrepreneurial activities differ substantially depending on the type of organization and creativity involved. Entrepreneurship ranges in </a:t>
            </a:r>
            <a:r>
              <a:rPr lang="en-US" sz="2800" dirty="0" smtClean="0">
                <a:latin typeface="Montserrat Light" charset="0"/>
                <a:ea typeface="Montserrat Light" charset="0"/>
                <a:cs typeface="Montserrat Light" charset="0"/>
              </a:rPr>
              <a:t>scale</a:t>
            </a:r>
            <a:endParaRPr lang="en-US" sz="2800" dirty="0">
              <a:latin typeface="Montserrat Light" charset="0"/>
              <a:ea typeface="Montserrat Light" charset="0"/>
              <a:cs typeface="Montserrat Light" charset="0"/>
            </a:endParaRPr>
          </a:p>
        </p:txBody>
      </p:sp>
      <p:sp>
        <p:nvSpPr>
          <p:cNvPr id="11" name="Rectangle 10"/>
          <p:cNvSpPr/>
          <p:nvPr/>
        </p:nvSpPr>
        <p:spPr>
          <a:xfrm>
            <a:off x="4451170" y="9749932"/>
            <a:ext cx="9742029" cy="646331"/>
          </a:xfrm>
          <a:prstGeom prst="rect">
            <a:avLst/>
          </a:prstGeom>
        </p:spPr>
        <p:txBody>
          <a:bodyPr wrap="square">
            <a:spAutoFit/>
          </a:bodyPr>
          <a:lstStyle/>
          <a:p>
            <a:r>
              <a:rPr lang="en-US" sz="5400" b="1" spc="600" baseline="-25000" dirty="0" smtClean="0">
                <a:solidFill>
                  <a:schemeClr val="tx2"/>
                </a:solidFill>
                <a:latin typeface="Playfair Display SC" charset="0"/>
                <a:ea typeface="Playfair Display SC" charset="0"/>
                <a:cs typeface="Playfair Display SC" charset="0"/>
              </a:rPr>
              <a:t>SOMETHING AWESOME</a:t>
            </a:r>
            <a:endParaRPr lang="en-US" sz="5400" b="1" spc="600" baseline="-25000" dirty="0">
              <a:solidFill>
                <a:schemeClr val="tx2"/>
              </a:solidFill>
              <a:latin typeface="Playfair Display SC" charset="0"/>
              <a:ea typeface="Playfair Display SC" charset="0"/>
              <a:cs typeface="Playfair Display SC" charset="0"/>
            </a:endParaRPr>
          </a:p>
        </p:txBody>
      </p:sp>
      <p:sp>
        <p:nvSpPr>
          <p:cNvPr id="14" name="Shape 2539"/>
          <p:cNvSpPr/>
          <p:nvPr/>
        </p:nvSpPr>
        <p:spPr>
          <a:xfrm>
            <a:off x="3663399" y="5358503"/>
            <a:ext cx="469802" cy="380902"/>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sp>
        <p:nvSpPr>
          <p:cNvPr id="15" name="Shape 2539"/>
          <p:cNvSpPr/>
          <p:nvPr/>
        </p:nvSpPr>
        <p:spPr>
          <a:xfrm>
            <a:off x="3663399" y="7702452"/>
            <a:ext cx="469802" cy="380902"/>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sp>
        <p:nvSpPr>
          <p:cNvPr id="16" name="Shape 2539"/>
          <p:cNvSpPr/>
          <p:nvPr/>
        </p:nvSpPr>
        <p:spPr>
          <a:xfrm>
            <a:off x="3663399" y="10046401"/>
            <a:ext cx="469802" cy="380902"/>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sp>
        <p:nvSpPr>
          <p:cNvPr id="17" name="TextBox 16"/>
          <p:cNvSpPr txBox="1"/>
          <p:nvPr/>
        </p:nvSpPr>
        <p:spPr>
          <a:xfrm>
            <a:off x="6962835" y="1539387"/>
            <a:ext cx="10591800" cy="1938992"/>
          </a:xfrm>
          <a:prstGeom prst="rect">
            <a:avLst/>
          </a:prstGeom>
          <a:noFill/>
        </p:spPr>
        <p:txBody>
          <a:bodyPr wrap="square" rtlCol="0">
            <a:spAutoFit/>
          </a:bodyPr>
          <a:lstStyle/>
          <a:p>
            <a:pPr algn="ctr"/>
            <a:r>
              <a:rPr lang="en-US" sz="6000" b="1" spc="600" dirty="0" smtClean="0">
                <a:solidFill>
                  <a:schemeClr val="tx2"/>
                </a:solidFill>
                <a:latin typeface="Playfair Display SC" charset="0"/>
                <a:ea typeface="Playfair Display SC" charset="0"/>
                <a:cs typeface="Playfair Display SC" charset="0"/>
              </a:rPr>
              <a:t>Write here</a:t>
            </a:r>
          </a:p>
          <a:p>
            <a:pPr algn="ctr"/>
            <a:r>
              <a:rPr lang="en-US" sz="6000" b="1" spc="600" dirty="0" smtClean="0">
                <a:solidFill>
                  <a:schemeClr val="tx2"/>
                </a:solidFill>
                <a:latin typeface="Playfair Display SC" charset="0"/>
                <a:ea typeface="Playfair Display SC" charset="0"/>
                <a:cs typeface="Playfair Display SC" charset="0"/>
              </a:rPr>
              <a:t>Something About</a:t>
            </a:r>
          </a:p>
        </p:txBody>
      </p:sp>
      <p:sp>
        <p:nvSpPr>
          <p:cNvPr id="18" name="TextBox 17"/>
          <p:cNvSpPr txBox="1"/>
          <p:nvPr/>
        </p:nvSpPr>
        <p:spPr>
          <a:xfrm>
            <a:off x="9418160" y="3563305"/>
            <a:ext cx="5631603" cy="507831"/>
          </a:xfrm>
          <a:prstGeom prst="rect">
            <a:avLst/>
          </a:prstGeom>
          <a:noFill/>
        </p:spPr>
        <p:txBody>
          <a:bodyPr wrap="square" rtlCol="0">
            <a:spAutoFit/>
          </a:bodyPr>
          <a:lstStyle/>
          <a:p>
            <a:pPr algn="ct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Tree>
    <p:extLst>
      <p:ext uri="{BB962C8B-B14F-4D97-AF65-F5344CB8AC3E}">
        <p14:creationId xmlns:p14="http://schemas.microsoft.com/office/powerpoint/2010/main" val="1680022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299313" y="2792491"/>
            <a:ext cx="5631603" cy="2123658"/>
          </a:xfrm>
          <a:prstGeom prst="rect">
            <a:avLst/>
          </a:prstGeom>
          <a:noFill/>
        </p:spPr>
        <p:txBody>
          <a:bodyPr wrap="square" rtlCol="0">
            <a:spAutoFit/>
          </a:bodyPr>
          <a:lstStyle/>
          <a:p>
            <a:pPr algn="r"/>
            <a:r>
              <a:rPr lang="en-US" sz="4400" b="1" spc="600" dirty="0" smtClean="0">
                <a:solidFill>
                  <a:schemeClr val="tx2"/>
                </a:solidFill>
                <a:latin typeface="Montserrat Semi" charset="0"/>
                <a:ea typeface="Montserrat Semi" charset="0"/>
                <a:cs typeface="Montserrat Semi" charset="0"/>
              </a:rPr>
              <a:t>WRITE HERE</a:t>
            </a:r>
          </a:p>
          <a:p>
            <a:pPr algn="r"/>
            <a:r>
              <a:rPr lang="en-US" sz="4400" b="1" spc="600" dirty="0" smtClean="0">
                <a:solidFill>
                  <a:schemeClr val="tx2"/>
                </a:solidFill>
                <a:latin typeface="Montserrat Semi" charset="0"/>
                <a:ea typeface="Montserrat Semi" charset="0"/>
                <a:cs typeface="Montserrat Semi" charset="0"/>
              </a:rPr>
              <a:t>SOMETHING</a:t>
            </a:r>
          </a:p>
          <a:p>
            <a:pPr algn="r"/>
            <a:r>
              <a:rPr lang="en-US" sz="4400" b="1" spc="600" dirty="0" smtClean="0">
                <a:solidFill>
                  <a:schemeClr val="tx2"/>
                </a:solidFill>
                <a:latin typeface="Montserrat Semi" charset="0"/>
                <a:ea typeface="Montserrat Semi" charset="0"/>
                <a:cs typeface="Montserrat Semi" charset="0"/>
              </a:rPr>
              <a:t>ABOUT</a:t>
            </a:r>
          </a:p>
        </p:txBody>
      </p:sp>
      <p:sp>
        <p:nvSpPr>
          <p:cNvPr id="11" name="TextBox 10"/>
          <p:cNvSpPr txBox="1"/>
          <p:nvPr/>
        </p:nvSpPr>
        <p:spPr>
          <a:xfrm>
            <a:off x="7484471" y="2053827"/>
            <a:ext cx="7090155" cy="2862322"/>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a:t>
            </a:r>
          </a:p>
        </p:txBody>
      </p:sp>
      <p:sp>
        <p:nvSpPr>
          <p:cNvPr id="12" name="TextBox 11"/>
          <p:cNvSpPr txBox="1"/>
          <p:nvPr/>
        </p:nvSpPr>
        <p:spPr>
          <a:xfrm>
            <a:off x="15681735" y="1981972"/>
            <a:ext cx="7090155" cy="2862322"/>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a:t>
            </a:r>
            <a:r>
              <a:rPr lang="en-US" sz="2400" dirty="0" smtClean="0">
                <a:latin typeface="Montserrat Light" charset="0"/>
                <a:ea typeface="Montserrat Light" charset="0"/>
                <a:cs typeface="Montserrat Light" charset="0"/>
              </a:rPr>
              <a:t>creativity.</a:t>
            </a:r>
            <a:endParaRPr lang="en-US" sz="2400" dirty="0">
              <a:latin typeface="Montserrat Light" charset="0"/>
              <a:ea typeface="Montserrat Light" charset="0"/>
              <a:cs typeface="Montserrat Light" charset="0"/>
            </a:endParaRPr>
          </a:p>
        </p:txBody>
      </p:sp>
      <p:sp>
        <p:nvSpPr>
          <p:cNvPr id="18" name="TextBox 17"/>
          <p:cNvSpPr txBox="1"/>
          <p:nvPr/>
        </p:nvSpPr>
        <p:spPr>
          <a:xfrm>
            <a:off x="7484471" y="6016764"/>
            <a:ext cx="7090155" cy="2862322"/>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a:t>
            </a:r>
          </a:p>
        </p:txBody>
      </p:sp>
      <p:sp>
        <p:nvSpPr>
          <p:cNvPr id="19" name="TextBox 18"/>
          <p:cNvSpPr txBox="1"/>
          <p:nvPr/>
        </p:nvSpPr>
        <p:spPr>
          <a:xfrm>
            <a:off x="15681735" y="5944909"/>
            <a:ext cx="7090155" cy="2862322"/>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a:t>
            </a:r>
            <a:r>
              <a:rPr lang="en-US" sz="2400" dirty="0" smtClean="0">
                <a:latin typeface="Montserrat Light" charset="0"/>
                <a:ea typeface="Montserrat Light" charset="0"/>
                <a:cs typeface="Montserrat Light" charset="0"/>
              </a:rPr>
              <a:t>creativity.</a:t>
            </a:r>
            <a:endParaRPr lang="en-US" sz="2400" dirty="0">
              <a:latin typeface="Montserrat Light" charset="0"/>
              <a:ea typeface="Montserrat Light" charset="0"/>
              <a:cs typeface="Montserrat Light" charset="0"/>
            </a:endParaRPr>
          </a:p>
        </p:txBody>
      </p:sp>
      <p:sp>
        <p:nvSpPr>
          <p:cNvPr id="21" name="TextBox 20"/>
          <p:cNvSpPr txBox="1"/>
          <p:nvPr/>
        </p:nvSpPr>
        <p:spPr>
          <a:xfrm>
            <a:off x="1954048" y="9907846"/>
            <a:ext cx="20545754"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on the type of organization and creativity. Entrepreneurial activities differ substantially depending on the type of organization and creativity. </a:t>
            </a:r>
          </a:p>
        </p:txBody>
      </p:sp>
      <p:sp>
        <p:nvSpPr>
          <p:cNvPr id="23" name="TextBox 22"/>
          <p:cNvSpPr txBox="1"/>
          <p:nvPr/>
        </p:nvSpPr>
        <p:spPr>
          <a:xfrm>
            <a:off x="1299313" y="6350168"/>
            <a:ext cx="5631603" cy="2123658"/>
          </a:xfrm>
          <a:prstGeom prst="rect">
            <a:avLst/>
          </a:prstGeom>
          <a:noFill/>
        </p:spPr>
        <p:txBody>
          <a:bodyPr wrap="square" rtlCol="0">
            <a:spAutoFit/>
          </a:bodyPr>
          <a:lstStyle/>
          <a:p>
            <a:pPr algn="r"/>
            <a:r>
              <a:rPr lang="en-US" sz="4400" b="1" spc="600" dirty="0" smtClean="0">
                <a:solidFill>
                  <a:schemeClr val="tx2"/>
                </a:solidFill>
                <a:latin typeface="Montserrat Semi" charset="0"/>
                <a:ea typeface="Montserrat Semi" charset="0"/>
                <a:cs typeface="Montserrat Semi" charset="0"/>
              </a:rPr>
              <a:t>WRITE HERE</a:t>
            </a:r>
          </a:p>
          <a:p>
            <a:pPr algn="r"/>
            <a:r>
              <a:rPr lang="en-US" sz="4400" b="1" spc="600" dirty="0" smtClean="0">
                <a:solidFill>
                  <a:schemeClr val="tx2"/>
                </a:solidFill>
                <a:latin typeface="Montserrat Semi" charset="0"/>
                <a:ea typeface="Montserrat Semi" charset="0"/>
                <a:cs typeface="Montserrat Semi" charset="0"/>
              </a:rPr>
              <a:t>SOMETHING</a:t>
            </a:r>
          </a:p>
          <a:p>
            <a:pPr algn="r"/>
            <a:r>
              <a:rPr lang="en-US" sz="4400" b="1" spc="600" dirty="0" smtClean="0">
                <a:solidFill>
                  <a:schemeClr val="tx2"/>
                </a:solidFill>
                <a:latin typeface="Montserrat Semi" charset="0"/>
                <a:ea typeface="Montserrat Semi" charset="0"/>
                <a:cs typeface="Montserrat Semi" charset="0"/>
              </a:rPr>
              <a:t>ABOUT</a:t>
            </a:r>
          </a:p>
        </p:txBody>
      </p:sp>
    </p:spTree>
    <p:extLst>
      <p:ext uri="{BB962C8B-B14F-4D97-AF65-F5344CB8AC3E}">
        <p14:creationId xmlns:p14="http://schemas.microsoft.com/office/powerpoint/2010/main" val="15547250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673225" y="8118884"/>
            <a:ext cx="16067619" cy="4339650"/>
          </a:xfrm>
          <a:prstGeom prst="rect">
            <a:avLst/>
          </a:prstGeom>
          <a:noFill/>
        </p:spPr>
        <p:txBody>
          <a:bodyPr wrap="square" rtlCol="0">
            <a:spAutoFit/>
          </a:bodyPr>
          <a:lstStyle/>
          <a:p>
            <a:r>
              <a:rPr lang="en-US" sz="13800" b="1" spc="600" dirty="0" smtClean="0">
                <a:solidFill>
                  <a:schemeClr val="tx2"/>
                </a:solidFill>
                <a:latin typeface="Playfair Display SC" charset="0"/>
                <a:ea typeface="Playfair Display SC" charset="0"/>
                <a:cs typeface="Playfair Display SC" charset="0"/>
              </a:rPr>
              <a:t>MEET OUR</a:t>
            </a:r>
          </a:p>
          <a:p>
            <a:r>
              <a:rPr lang="en-US" sz="13800" b="1" spc="600" dirty="0" smtClean="0">
                <a:solidFill>
                  <a:schemeClr val="tx2"/>
                </a:solidFill>
                <a:latin typeface="Playfair Display SC" charset="0"/>
                <a:ea typeface="Playfair Display SC" charset="0"/>
                <a:cs typeface="Playfair Display SC" charset="0"/>
              </a:rPr>
              <a:t>TEAM</a:t>
            </a:r>
          </a:p>
        </p:txBody>
      </p:sp>
      <p:sp>
        <p:nvSpPr>
          <p:cNvPr id="13" name="TextBox 12"/>
          <p:cNvSpPr txBox="1"/>
          <p:nvPr/>
        </p:nvSpPr>
        <p:spPr>
          <a:xfrm>
            <a:off x="1673225" y="7380220"/>
            <a:ext cx="8245229" cy="738664"/>
          </a:xfrm>
          <a:prstGeom prst="rect">
            <a:avLst/>
          </a:prstGeom>
          <a:noFill/>
        </p:spPr>
        <p:txBody>
          <a:bodyPr wrap="square" rtlCol="0">
            <a:spAutoFit/>
          </a:bodyPr>
          <a:lstStyle/>
          <a:p>
            <a:pPr>
              <a:lnSpc>
                <a:spcPct val="150000"/>
              </a:lnSpc>
            </a:pPr>
            <a:r>
              <a:rPr lang="en-US" sz="2800" b="1" spc="1200" dirty="0" smtClean="0">
                <a:latin typeface="Montserrat Semi" charset="0"/>
                <a:ea typeface="Montserrat Semi" charset="0"/>
                <a:cs typeface="Montserrat Semi" charset="0"/>
              </a:rPr>
              <a:t>WRITE SOMETHING HERE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1188011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6962835" y="1539387"/>
            <a:ext cx="10591800" cy="1938992"/>
          </a:xfrm>
          <a:prstGeom prst="rect">
            <a:avLst/>
          </a:prstGeom>
          <a:noFill/>
        </p:spPr>
        <p:txBody>
          <a:bodyPr wrap="square" rtlCol="0">
            <a:spAutoFit/>
          </a:bodyPr>
          <a:lstStyle/>
          <a:p>
            <a:pPr algn="ctr"/>
            <a:r>
              <a:rPr lang="en-US" sz="6000" b="1" spc="600" dirty="0" smtClean="0">
                <a:solidFill>
                  <a:schemeClr val="tx2"/>
                </a:solidFill>
                <a:latin typeface="Playfair Display SC" charset="0"/>
                <a:ea typeface="Playfair Display SC" charset="0"/>
                <a:cs typeface="Playfair Display SC" charset="0"/>
              </a:rPr>
              <a:t>MEET OUR</a:t>
            </a:r>
          </a:p>
          <a:p>
            <a:pPr algn="ctr"/>
            <a:r>
              <a:rPr lang="en-US" sz="6000" b="1" spc="600" dirty="0" smtClean="0">
                <a:solidFill>
                  <a:schemeClr val="tx2"/>
                </a:solidFill>
                <a:latin typeface="Playfair Display SC" charset="0"/>
                <a:ea typeface="Playfair Display SC" charset="0"/>
                <a:cs typeface="Playfair Display SC" charset="0"/>
              </a:rPr>
              <a:t>AWESOME TEAM</a:t>
            </a:r>
          </a:p>
        </p:txBody>
      </p:sp>
      <p:sp>
        <p:nvSpPr>
          <p:cNvPr id="27" name="TextBox 26"/>
          <p:cNvSpPr txBox="1"/>
          <p:nvPr/>
        </p:nvSpPr>
        <p:spPr>
          <a:xfrm>
            <a:off x="9418160" y="3563305"/>
            <a:ext cx="5631603" cy="507831"/>
          </a:xfrm>
          <a:prstGeom prst="rect">
            <a:avLst/>
          </a:prstGeom>
          <a:noFill/>
        </p:spPr>
        <p:txBody>
          <a:bodyPr wrap="square" rtlCol="0">
            <a:spAutoFit/>
          </a:bodyPr>
          <a:lstStyle/>
          <a:p>
            <a:pPr algn="ct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
        <p:nvSpPr>
          <p:cNvPr id="9" name="Rectangle 8"/>
          <p:cNvSpPr/>
          <p:nvPr/>
        </p:nvSpPr>
        <p:spPr>
          <a:xfrm>
            <a:off x="3689997" y="5449824"/>
            <a:ext cx="3913632" cy="39136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8102138" y="5449824"/>
            <a:ext cx="3913632" cy="39136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12514279" y="5449824"/>
            <a:ext cx="3913632" cy="39136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16926420" y="5449824"/>
            <a:ext cx="3913632" cy="39136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3797903" y="10595579"/>
            <a:ext cx="3675442" cy="861774"/>
          </a:xfrm>
          <a:prstGeom prst="rect">
            <a:avLst/>
          </a:prstGeom>
          <a:noFill/>
        </p:spPr>
        <p:txBody>
          <a:bodyPr wrap="square" rtlCol="0">
            <a:spAutoFit/>
          </a:bodyPr>
          <a:lstStyle/>
          <a:p>
            <a:pPr algn="ctr"/>
            <a:r>
              <a:rPr lang="en-US" sz="2500" dirty="0">
                <a:latin typeface="Lato Light" charset="0"/>
                <a:ea typeface="Lato Light" charset="0"/>
                <a:cs typeface="Lato Light" charset="0"/>
              </a:rPr>
              <a:t>Entrepreneurial activities </a:t>
            </a:r>
            <a:r>
              <a:rPr lang="en-US" sz="2500">
                <a:latin typeface="Lato Light" charset="0"/>
                <a:ea typeface="Lato Light" charset="0"/>
                <a:cs typeface="Lato Light" charset="0"/>
              </a:rPr>
              <a:t>differ </a:t>
            </a:r>
            <a:r>
              <a:rPr lang="en-US" sz="2500" smtClean="0">
                <a:latin typeface="Lato Light" charset="0"/>
                <a:ea typeface="Lato Light" charset="0"/>
                <a:cs typeface="Lato Light" charset="0"/>
              </a:rPr>
              <a:t>substantially</a:t>
            </a:r>
            <a:endParaRPr lang="en-US" sz="2500" dirty="0">
              <a:latin typeface="Lato Light" charset="0"/>
              <a:ea typeface="Lato Light" charset="0"/>
              <a:cs typeface="Lato Light" charset="0"/>
            </a:endParaRPr>
          </a:p>
        </p:txBody>
      </p:sp>
      <p:sp>
        <p:nvSpPr>
          <p:cNvPr id="38" name="Rectangle 37"/>
          <p:cNvSpPr/>
          <p:nvPr/>
        </p:nvSpPr>
        <p:spPr>
          <a:xfrm>
            <a:off x="4353352" y="9729833"/>
            <a:ext cx="2464136" cy="830997"/>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MR JAMES</a:t>
            </a:r>
          </a:p>
          <a:p>
            <a:pPr algn="ctr"/>
            <a:r>
              <a:rPr lang="en-US" sz="2400" b="1" spc="600" dirty="0" smtClean="0">
                <a:solidFill>
                  <a:schemeClr val="tx2"/>
                </a:solidFill>
                <a:latin typeface="Montserrat" charset="0"/>
                <a:ea typeface="Montserrat" charset="0"/>
                <a:cs typeface="Montserrat" charset="0"/>
              </a:rPr>
              <a:t>BOND</a:t>
            </a:r>
            <a:endParaRPr lang="en-US" sz="2400" b="1" spc="600" dirty="0">
              <a:solidFill>
                <a:schemeClr val="tx2"/>
              </a:solidFill>
              <a:latin typeface="Montserrat" charset="0"/>
              <a:ea typeface="Montserrat" charset="0"/>
              <a:cs typeface="Montserrat" charset="0"/>
            </a:endParaRPr>
          </a:p>
        </p:txBody>
      </p:sp>
      <p:sp>
        <p:nvSpPr>
          <p:cNvPr id="39" name="TextBox 38"/>
          <p:cNvSpPr txBox="1"/>
          <p:nvPr/>
        </p:nvSpPr>
        <p:spPr>
          <a:xfrm>
            <a:off x="8211866" y="10595579"/>
            <a:ext cx="3675442" cy="861774"/>
          </a:xfrm>
          <a:prstGeom prst="rect">
            <a:avLst/>
          </a:prstGeom>
          <a:noFill/>
        </p:spPr>
        <p:txBody>
          <a:bodyPr wrap="square" rtlCol="0">
            <a:spAutoFit/>
          </a:bodyPr>
          <a:lstStyle/>
          <a:p>
            <a:pPr algn="ctr"/>
            <a:r>
              <a:rPr lang="en-US" sz="2500" dirty="0">
                <a:latin typeface="Lato Light" charset="0"/>
                <a:ea typeface="Lato Light" charset="0"/>
                <a:cs typeface="Lato Light" charset="0"/>
              </a:rPr>
              <a:t>Entrepreneurial activities differ </a:t>
            </a:r>
            <a:r>
              <a:rPr lang="en-US" sz="2500" dirty="0" smtClean="0">
                <a:latin typeface="Lato Light" charset="0"/>
                <a:ea typeface="Lato Light" charset="0"/>
                <a:cs typeface="Lato Light" charset="0"/>
              </a:rPr>
              <a:t>substantially</a:t>
            </a:r>
            <a:endParaRPr lang="en-US" sz="2500" dirty="0">
              <a:latin typeface="Lato Light" charset="0"/>
              <a:ea typeface="Lato Light" charset="0"/>
              <a:cs typeface="Lato Light" charset="0"/>
            </a:endParaRPr>
          </a:p>
        </p:txBody>
      </p:sp>
      <p:sp>
        <p:nvSpPr>
          <p:cNvPr id="40" name="Rectangle 39"/>
          <p:cNvSpPr/>
          <p:nvPr/>
        </p:nvSpPr>
        <p:spPr>
          <a:xfrm>
            <a:off x="8767315" y="9729833"/>
            <a:ext cx="2464136" cy="830997"/>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MR JAMES</a:t>
            </a:r>
          </a:p>
          <a:p>
            <a:pPr algn="ctr"/>
            <a:r>
              <a:rPr lang="en-US" sz="2400" b="1" spc="600" dirty="0" smtClean="0">
                <a:solidFill>
                  <a:schemeClr val="tx2"/>
                </a:solidFill>
                <a:latin typeface="Montserrat" charset="0"/>
                <a:ea typeface="Montserrat" charset="0"/>
                <a:cs typeface="Montserrat" charset="0"/>
              </a:rPr>
              <a:t>BOND</a:t>
            </a:r>
            <a:endParaRPr lang="en-US" sz="2400" b="1" spc="600" dirty="0">
              <a:solidFill>
                <a:schemeClr val="tx2"/>
              </a:solidFill>
              <a:latin typeface="Montserrat" charset="0"/>
              <a:ea typeface="Montserrat" charset="0"/>
              <a:cs typeface="Montserrat" charset="0"/>
            </a:endParaRPr>
          </a:p>
        </p:txBody>
      </p:sp>
      <p:sp>
        <p:nvSpPr>
          <p:cNvPr id="42" name="TextBox 41"/>
          <p:cNvSpPr txBox="1"/>
          <p:nvPr/>
        </p:nvSpPr>
        <p:spPr>
          <a:xfrm>
            <a:off x="12632638" y="10595579"/>
            <a:ext cx="3675442" cy="861774"/>
          </a:xfrm>
          <a:prstGeom prst="rect">
            <a:avLst/>
          </a:prstGeom>
          <a:noFill/>
        </p:spPr>
        <p:txBody>
          <a:bodyPr wrap="square" rtlCol="0">
            <a:spAutoFit/>
          </a:bodyPr>
          <a:lstStyle/>
          <a:p>
            <a:pPr algn="ctr"/>
            <a:r>
              <a:rPr lang="en-US" sz="2500" dirty="0">
                <a:latin typeface="Lato Light" charset="0"/>
                <a:ea typeface="Lato Light" charset="0"/>
                <a:cs typeface="Lato Light" charset="0"/>
              </a:rPr>
              <a:t>Entrepreneurial activities </a:t>
            </a:r>
            <a:r>
              <a:rPr lang="en-US" sz="2500">
                <a:latin typeface="Lato Light" charset="0"/>
                <a:ea typeface="Lato Light" charset="0"/>
                <a:cs typeface="Lato Light" charset="0"/>
              </a:rPr>
              <a:t>differ </a:t>
            </a:r>
            <a:r>
              <a:rPr lang="en-US" sz="2500" smtClean="0">
                <a:latin typeface="Lato Light" charset="0"/>
                <a:ea typeface="Lato Light" charset="0"/>
                <a:cs typeface="Lato Light" charset="0"/>
              </a:rPr>
              <a:t>substantially</a:t>
            </a:r>
            <a:endParaRPr lang="en-US" sz="2500" dirty="0">
              <a:latin typeface="Lato Light" charset="0"/>
              <a:ea typeface="Lato Light" charset="0"/>
              <a:cs typeface="Lato Light" charset="0"/>
            </a:endParaRPr>
          </a:p>
        </p:txBody>
      </p:sp>
      <p:sp>
        <p:nvSpPr>
          <p:cNvPr id="43" name="Rectangle 42"/>
          <p:cNvSpPr/>
          <p:nvPr/>
        </p:nvSpPr>
        <p:spPr>
          <a:xfrm>
            <a:off x="13188087" y="9729833"/>
            <a:ext cx="2464136" cy="830997"/>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MR JAMES</a:t>
            </a:r>
          </a:p>
          <a:p>
            <a:pPr algn="ctr"/>
            <a:r>
              <a:rPr lang="en-US" sz="2400" b="1" spc="600" dirty="0" smtClean="0">
                <a:solidFill>
                  <a:schemeClr val="tx2"/>
                </a:solidFill>
                <a:latin typeface="Montserrat" charset="0"/>
                <a:ea typeface="Montserrat" charset="0"/>
                <a:cs typeface="Montserrat" charset="0"/>
              </a:rPr>
              <a:t>BOND</a:t>
            </a:r>
            <a:endParaRPr lang="en-US" sz="2400" b="1" spc="600" dirty="0">
              <a:solidFill>
                <a:schemeClr val="tx2"/>
              </a:solidFill>
              <a:latin typeface="Montserrat" charset="0"/>
              <a:ea typeface="Montserrat" charset="0"/>
              <a:cs typeface="Montserrat" charset="0"/>
            </a:endParaRPr>
          </a:p>
        </p:txBody>
      </p:sp>
      <p:sp>
        <p:nvSpPr>
          <p:cNvPr id="45" name="TextBox 44"/>
          <p:cNvSpPr txBox="1"/>
          <p:nvPr/>
        </p:nvSpPr>
        <p:spPr>
          <a:xfrm>
            <a:off x="17082091" y="10595579"/>
            <a:ext cx="3675442" cy="861774"/>
          </a:xfrm>
          <a:prstGeom prst="rect">
            <a:avLst/>
          </a:prstGeom>
          <a:noFill/>
        </p:spPr>
        <p:txBody>
          <a:bodyPr wrap="square" rtlCol="0">
            <a:spAutoFit/>
          </a:bodyPr>
          <a:lstStyle/>
          <a:p>
            <a:pPr algn="ctr"/>
            <a:r>
              <a:rPr lang="en-US" sz="2500" dirty="0">
                <a:latin typeface="Lato Light" charset="0"/>
                <a:ea typeface="Lato Light" charset="0"/>
                <a:cs typeface="Lato Light" charset="0"/>
              </a:rPr>
              <a:t>Entrepreneurial activities </a:t>
            </a:r>
            <a:r>
              <a:rPr lang="en-US" sz="2500">
                <a:latin typeface="Lato Light" charset="0"/>
                <a:ea typeface="Lato Light" charset="0"/>
                <a:cs typeface="Lato Light" charset="0"/>
              </a:rPr>
              <a:t>differ </a:t>
            </a:r>
            <a:r>
              <a:rPr lang="en-US" sz="2500" smtClean="0">
                <a:latin typeface="Lato Light" charset="0"/>
                <a:ea typeface="Lato Light" charset="0"/>
                <a:cs typeface="Lato Light" charset="0"/>
              </a:rPr>
              <a:t>substantially</a:t>
            </a:r>
            <a:endParaRPr lang="en-US" sz="2500" dirty="0">
              <a:latin typeface="Lato Light" charset="0"/>
              <a:ea typeface="Lato Light" charset="0"/>
              <a:cs typeface="Lato Light" charset="0"/>
            </a:endParaRPr>
          </a:p>
        </p:txBody>
      </p:sp>
      <p:sp>
        <p:nvSpPr>
          <p:cNvPr id="46" name="Rectangle 45"/>
          <p:cNvSpPr/>
          <p:nvPr/>
        </p:nvSpPr>
        <p:spPr>
          <a:xfrm>
            <a:off x="17637540" y="9729833"/>
            <a:ext cx="2464136" cy="830997"/>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MR JAMES</a:t>
            </a:r>
          </a:p>
          <a:p>
            <a:pPr algn="ctr"/>
            <a:r>
              <a:rPr lang="en-US" sz="2400" b="1" spc="600" dirty="0" smtClean="0">
                <a:solidFill>
                  <a:schemeClr val="tx2"/>
                </a:solidFill>
                <a:latin typeface="Montserrat" charset="0"/>
                <a:ea typeface="Montserrat" charset="0"/>
                <a:cs typeface="Montserrat" charset="0"/>
              </a:rPr>
              <a:t>BOND</a:t>
            </a:r>
            <a:endParaRPr lang="en-US" sz="2400" b="1" spc="600" dirty="0">
              <a:solidFill>
                <a:schemeClr val="tx2"/>
              </a:solidFill>
              <a:latin typeface="Montserrat" charset="0"/>
              <a:ea typeface="Montserrat" charset="0"/>
              <a:cs typeface="Montserrat"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3322382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240957"/>
            <a:ext cx="10614991" cy="84750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1998325" y="1406361"/>
            <a:ext cx="10591800" cy="5401479"/>
          </a:xfrm>
          <a:prstGeom prst="rect">
            <a:avLst/>
          </a:prstGeom>
          <a:noFill/>
        </p:spPr>
        <p:txBody>
          <a:bodyPr wrap="square" rtlCol="0">
            <a:spAutoFit/>
          </a:bodyPr>
          <a:lstStyle/>
          <a:p>
            <a:r>
              <a:rPr lang="en-US" sz="11500" b="1" spc="600" dirty="0" smtClean="0">
                <a:solidFill>
                  <a:schemeClr val="tx2"/>
                </a:solidFill>
                <a:latin typeface="Playfair Display SC" charset="0"/>
                <a:ea typeface="Playfair Display SC" charset="0"/>
                <a:cs typeface="Playfair Display SC" charset="0"/>
              </a:rPr>
              <a:t>MEET</a:t>
            </a:r>
          </a:p>
          <a:p>
            <a:r>
              <a:rPr lang="en-US" sz="11500" b="1" spc="600" dirty="0" smtClean="0">
                <a:solidFill>
                  <a:schemeClr val="tx2"/>
                </a:solidFill>
                <a:latin typeface="Playfair Display SC" charset="0"/>
                <a:ea typeface="Playfair Display SC" charset="0"/>
                <a:cs typeface="Playfair Display SC" charset="0"/>
              </a:rPr>
              <a:t>MRS. JANE</a:t>
            </a:r>
          </a:p>
          <a:p>
            <a:r>
              <a:rPr lang="en-US" sz="11500" b="1" spc="600" dirty="0" smtClean="0">
                <a:solidFill>
                  <a:schemeClr val="tx2"/>
                </a:solidFill>
                <a:latin typeface="Playfair Display SC" charset="0"/>
                <a:ea typeface="Playfair Display SC" charset="0"/>
                <a:cs typeface="Playfair Display SC" charset="0"/>
              </a:rPr>
              <a:t>BOND</a:t>
            </a:r>
          </a:p>
        </p:txBody>
      </p:sp>
      <p:sp>
        <p:nvSpPr>
          <p:cNvPr id="34" name="TextBox 33"/>
          <p:cNvSpPr txBox="1"/>
          <p:nvPr/>
        </p:nvSpPr>
        <p:spPr>
          <a:xfrm>
            <a:off x="11998325" y="6807840"/>
            <a:ext cx="5631603" cy="507831"/>
          </a:xfrm>
          <a:prstGeom prst="rect">
            <a:avLst/>
          </a:prstGeom>
          <a:noFill/>
        </p:spPr>
        <p:txBody>
          <a:bodyPr wrap="square" rtlCol="0">
            <a:spAutoFit/>
          </a:bodyPr>
          <a:lstStyle/>
          <a:p>
            <a:pPr>
              <a:lnSpc>
                <a:spcPct val="150000"/>
              </a:lnSpc>
            </a:pPr>
            <a:r>
              <a:rPr lang="en-US" sz="1800" b="1" spc="600" dirty="0" smtClean="0">
                <a:latin typeface="Montserrat Semi" charset="0"/>
                <a:ea typeface="Montserrat Semi" charset="0"/>
                <a:cs typeface="Montserrat Semi" charset="0"/>
              </a:rPr>
              <a:t>WRITE SOMETHING HERE</a:t>
            </a:r>
          </a:p>
        </p:txBody>
      </p:sp>
      <p:sp>
        <p:nvSpPr>
          <p:cNvPr id="16" name="TextBox 15"/>
          <p:cNvSpPr txBox="1"/>
          <p:nvPr/>
        </p:nvSpPr>
        <p:spPr>
          <a:xfrm>
            <a:off x="12029593" y="8569499"/>
            <a:ext cx="7878637" cy="861774"/>
          </a:xfrm>
          <a:prstGeom prst="rect">
            <a:avLst/>
          </a:prstGeom>
          <a:noFill/>
        </p:spPr>
        <p:txBody>
          <a:bodyPr wrap="square" rtlCol="0">
            <a:spAutoFit/>
          </a:bodyPr>
          <a:lstStyle/>
          <a:p>
            <a:pPr algn="just"/>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 organization and creativity involved. </a:t>
            </a:r>
            <a:endParaRPr lang="en-US" sz="2500" dirty="0">
              <a:latin typeface="Lato Light" charset="0"/>
              <a:ea typeface="Lato Light" charset="0"/>
              <a:cs typeface="Lato Light" charset="0"/>
            </a:endParaRPr>
          </a:p>
        </p:txBody>
      </p:sp>
      <p:sp>
        <p:nvSpPr>
          <p:cNvPr id="17" name="Rectangle 16"/>
          <p:cNvSpPr/>
          <p:nvPr/>
        </p:nvSpPr>
        <p:spPr>
          <a:xfrm>
            <a:off x="12029593" y="7899089"/>
            <a:ext cx="4594528"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PHOTOSHOP SKILLS</a:t>
            </a:r>
            <a:endParaRPr lang="en-US" sz="2400" b="1" spc="600" dirty="0">
              <a:solidFill>
                <a:schemeClr val="tx2"/>
              </a:solidFill>
              <a:latin typeface="Montserrat" charset="0"/>
              <a:ea typeface="Montserrat" charset="0"/>
              <a:cs typeface="Montserrat" charset="0"/>
            </a:endParaRPr>
          </a:p>
        </p:txBody>
      </p:sp>
      <p:grpSp>
        <p:nvGrpSpPr>
          <p:cNvPr id="18" name="Group 17"/>
          <p:cNvGrpSpPr/>
          <p:nvPr/>
        </p:nvGrpSpPr>
        <p:grpSpPr>
          <a:xfrm>
            <a:off x="11998325" y="9481129"/>
            <a:ext cx="8678950" cy="620682"/>
            <a:chOff x="13840374" y="5700607"/>
            <a:chExt cx="8678950" cy="620682"/>
          </a:xfrm>
        </p:grpSpPr>
        <p:sp>
          <p:nvSpPr>
            <p:cNvPr id="19" name="TextBox 18"/>
            <p:cNvSpPr txBox="1"/>
            <p:nvPr/>
          </p:nvSpPr>
          <p:spPr>
            <a:xfrm>
              <a:off x="20981234" y="5700607"/>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20" name="Group 19"/>
            <p:cNvGrpSpPr/>
            <p:nvPr/>
          </p:nvGrpSpPr>
          <p:grpSpPr>
            <a:xfrm>
              <a:off x="13840374" y="5945703"/>
              <a:ext cx="6856718" cy="216943"/>
              <a:chOff x="1948686" y="5692382"/>
              <a:chExt cx="9219528" cy="182880"/>
            </a:xfrm>
          </p:grpSpPr>
          <p:sp>
            <p:nvSpPr>
              <p:cNvPr id="21" name="Rectangle 20"/>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22" name="Rectangle 21"/>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23" name="Oval 22"/>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4" name="TextBox 23"/>
          <p:cNvSpPr txBox="1"/>
          <p:nvPr/>
        </p:nvSpPr>
        <p:spPr>
          <a:xfrm>
            <a:off x="12029593" y="10831316"/>
            <a:ext cx="7878637" cy="861774"/>
          </a:xfrm>
          <a:prstGeom prst="rect">
            <a:avLst/>
          </a:prstGeom>
          <a:noFill/>
        </p:spPr>
        <p:txBody>
          <a:bodyPr wrap="square" rtlCol="0">
            <a:spAutoFit/>
          </a:bodyPr>
          <a:lstStyle/>
          <a:p>
            <a:pPr algn="just"/>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 organization and creativity involved. </a:t>
            </a:r>
            <a:endParaRPr lang="en-US" sz="2500" dirty="0">
              <a:latin typeface="Lato Light" charset="0"/>
              <a:ea typeface="Lato Light" charset="0"/>
              <a:cs typeface="Lato Light" charset="0"/>
            </a:endParaRPr>
          </a:p>
        </p:txBody>
      </p:sp>
      <p:sp>
        <p:nvSpPr>
          <p:cNvPr id="25" name="Rectangle 24"/>
          <p:cNvSpPr/>
          <p:nvPr/>
        </p:nvSpPr>
        <p:spPr>
          <a:xfrm>
            <a:off x="12029593" y="10160906"/>
            <a:ext cx="5089855"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ILLUSTRATION SKILLS</a:t>
            </a:r>
            <a:endParaRPr lang="en-US" sz="2400" b="1" spc="600" dirty="0">
              <a:solidFill>
                <a:schemeClr val="tx2"/>
              </a:solidFill>
              <a:latin typeface="Montserrat" charset="0"/>
              <a:ea typeface="Montserrat" charset="0"/>
              <a:cs typeface="Montserrat" charset="0"/>
            </a:endParaRPr>
          </a:p>
        </p:txBody>
      </p:sp>
      <p:grpSp>
        <p:nvGrpSpPr>
          <p:cNvPr id="26" name="Group 25"/>
          <p:cNvGrpSpPr/>
          <p:nvPr/>
        </p:nvGrpSpPr>
        <p:grpSpPr>
          <a:xfrm>
            <a:off x="11998325" y="11742946"/>
            <a:ext cx="8678950" cy="620682"/>
            <a:chOff x="13840374" y="5700607"/>
            <a:chExt cx="8678950" cy="620682"/>
          </a:xfrm>
        </p:grpSpPr>
        <p:sp>
          <p:nvSpPr>
            <p:cNvPr id="27" name="TextBox 26"/>
            <p:cNvSpPr txBox="1"/>
            <p:nvPr/>
          </p:nvSpPr>
          <p:spPr>
            <a:xfrm>
              <a:off x="20981234" y="5700607"/>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28" name="Group 27"/>
            <p:cNvGrpSpPr/>
            <p:nvPr/>
          </p:nvGrpSpPr>
          <p:grpSpPr>
            <a:xfrm>
              <a:off x="13840374" y="5945703"/>
              <a:ext cx="6856718" cy="216943"/>
              <a:chOff x="1948686" y="5692382"/>
              <a:chExt cx="9219528" cy="182880"/>
            </a:xfrm>
          </p:grpSpPr>
          <p:sp>
            <p:nvSpPr>
              <p:cNvPr id="29" name="Rectangle 28"/>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30" name="Rectangle 29"/>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31" name="Oval 30"/>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20"/>
          </p:nvPr>
        </p:nvSpPr>
        <p:spPr/>
      </p:sp>
    </p:spTree>
    <p:extLst>
      <p:ext uri="{BB962C8B-B14F-4D97-AF65-F5344CB8AC3E}">
        <p14:creationId xmlns:p14="http://schemas.microsoft.com/office/powerpoint/2010/main" val="8605161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62659" y="0"/>
            <a:ext cx="10614991" cy="84750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1926210" y="1406361"/>
            <a:ext cx="10591800" cy="5401479"/>
          </a:xfrm>
          <a:prstGeom prst="rect">
            <a:avLst/>
          </a:prstGeom>
          <a:noFill/>
        </p:spPr>
        <p:txBody>
          <a:bodyPr wrap="square" rtlCol="0">
            <a:spAutoFit/>
          </a:bodyPr>
          <a:lstStyle/>
          <a:p>
            <a:r>
              <a:rPr lang="en-US" sz="11500" b="1" spc="600" dirty="0" smtClean="0">
                <a:solidFill>
                  <a:schemeClr val="tx2"/>
                </a:solidFill>
                <a:latin typeface="Playfair Display SC" charset="0"/>
                <a:ea typeface="Playfair Display SC" charset="0"/>
                <a:cs typeface="Playfair Display SC" charset="0"/>
              </a:rPr>
              <a:t>MEET</a:t>
            </a:r>
          </a:p>
          <a:p>
            <a:r>
              <a:rPr lang="en-US" sz="11500" b="1" spc="600" dirty="0" smtClean="0">
                <a:solidFill>
                  <a:schemeClr val="tx2"/>
                </a:solidFill>
                <a:latin typeface="Playfair Display SC" charset="0"/>
                <a:ea typeface="Playfair Display SC" charset="0"/>
                <a:cs typeface="Playfair Display SC" charset="0"/>
              </a:rPr>
              <a:t>MRS. JANE</a:t>
            </a:r>
          </a:p>
          <a:p>
            <a:r>
              <a:rPr lang="en-US" sz="11500" b="1" spc="600" dirty="0" smtClean="0">
                <a:solidFill>
                  <a:schemeClr val="tx2"/>
                </a:solidFill>
                <a:latin typeface="Playfair Display SC" charset="0"/>
                <a:ea typeface="Playfair Display SC" charset="0"/>
                <a:cs typeface="Playfair Display SC" charset="0"/>
              </a:rPr>
              <a:t>BOND</a:t>
            </a:r>
          </a:p>
        </p:txBody>
      </p:sp>
      <p:sp>
        <p:nvSpPr>
          <p:cNvPr id="36" name="TextBox 35"/>
          <p:cNvSpPr txBox="1"/>
          <p:nvPr/>
        </p:nvSpPr>
        <p:spPr>
          <a:xfrm>
            <a:off x="1926210" y="6807840"/>
            <a:ext cx="5631603" cy="507831"/>
          </a:xfrm>
          <a:prstGeom prst="rect">
            <a:avLst/>
          </a:prstGeom>
          <a:noFill/>
        </p:spPr>
        <p:txBody>
          <a:bodyPr wrap="square" rtlCol="0">
            <a:spAutoFit/>
          </a:bodyPr>
          <a:lstStyle/>
          <a:p>
            <a:pPr>
              <a:lnSpc>
                <a:spcPct val="150000"/>
              </a:lnSpc>
            </a:pPr>
            <a:r>
              <a:rPr lang="en-US" sz="1800" b="1" spc="600" dirty="0" smtClean="0">
                <a:latin typeface="Montserrat Semi" charset="0"/>
                <a:ea typeface="Montserrat Semi" charset="0"/>
                <a:cs typeface="Montserrat Semi" charset="0"/>
              </a:rPr>
              <a:t>WRITE SOMETHING HERE</a:t>
            </a:r>
          </a:p>
        </p:txBody>
      </p:sp>
      <p:sp>
        <p:nvSpPr>
          <p:cNvPr id="37" name="TextBox 36"/>
          <p:cNvSpPr txBox="1"/>
          <p:nvPr/>
        </p:nvSpPr>
        <p:spPr>
          <a:xfrm>
            <a:off x="1957478" y="8569499"/>
            <a:ext cx="7878637" cy="861774"/>
          </a:xfrm>
          <a:prstGeom prst="rect">
            <a:avLst/>
          </a:prstGeom>
          <a:noFill/>
        </p:spPr>
        <p:txBody>
          <a:bodyPr wrap="square" rtlCol="0">
            <a:spAutoFit/>
          </a:bodyPr>
          <a:lstStyle/>
          <a:p>
            <a:pPr algn="just"/>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 organization and creativity involved. </a:t>
            </a:r>
            <a:endParaRPr lang="en-US" sz="2500" dirty="0">
              <a:latin typeface="Lato Light" charset="0"/>
              <a:ea typeface="Lato Light" charset="0"/>
              <a:cs typeface="Lato Light" charset="0"/>
            </a:endParaRPr>
          </a:p>
        </p:txBody>
      </p:sp>
      <p:sp>
        <p:nvSpPr>
          <p:cNvPr id="38" name="Rectangle 37"/>
          <p:cNvSpPr/>
          <p:nvPr/>
        </p:nvSpPr>
        <p:spPr>
          <a:xfrm>
            <a:off x="1957478" y="7899089"/>
            <a:ext cx="4594528"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PHOTOSHOP SKILLS</a:t>
            </a:r>
            <a:endParaRPr lang="en-US" sz="2400" b="1" spc="600" dirty="0">
              <a:solidFill>
                <a:schemeClr val="tx2"/>
              </a:solidFill>
              <a:latin typeface="Montserrat" charset="0"/>
              <a:ea typeface="Montserrat" charset="0"/>
              <a:cs typeface="Montserrat" charset="0"/>
            </a:endParaRPr>
          </a:p>
        </p:txBody>
      </p:sp>
      <p:grpSp>
        <p:nvGrpSpPr>
          <p:cNvPr id="39" name="Group 38"/>
          <p:cNvGrpSpPr/>
          <p:nvPr/>
        </p:nvGrpSpPr>
        <p:grpSpPr>
          <a:xfrm>
            <a:off x="1926210" y="9481129"/>
            <a:ext cx="8240038" cy="620682"/>
            <a:chOff x="13840374" y="5700607"/>
            <a:chExt cx="8240038" cy="620682"/>
          </a:xfrm>
        </p:grpSpPr>
        <p:sp>
          <p:nvSpPr>
            <p:cNvPr id="40" name="TextBox 39"/>
            <p:cNvSpPr txBox="1"/>
            <p:nvPr/>
          </p:nvSpPr>
          <p:spPr>
            <a:xfrm>
              <a:off x="20542322" y="5700607"/>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41" name="Group 40"/>
            <p:cNvGrpSpPr/>
            <p:nvPr/>
          </p:nvGrpSpPr>
          <p:grpSpPr>
            <a:xfrm>
              <a:off x="13840374" y="5945703"/>
              <a:ext cx="6856718" cy="216943"/>
              <a:chOff x="1948686" y="5692382"/>
              <a:chExt cx="9219528" cy="182880"/>
            </a:xfrm>
          </p:grpSpPr>
          <p:sp>
            <p:nvSpPr>
              <p:cNvPr id="42" name="Rectangle 41"/>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43" name="Rectangle 42"/>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44" name="Oval 43"/>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5" name="TextBox 44"/>
          <p:cNvSpPr txBox="1"/>
          <p:nvPr/>
        </p:nvSpPr>
        <p:spPr>
          <a:xfrm>
            <a:off x="1957478" y="10831316"/>
            <a:ext cx="7878637" cy="861774"/>
          </a:xfrm>
          <a:prstGeom prst="rect">
            <a:avLst/>
          </a:prstGeom>
          <a:noFill/>
        </p:spPr>
        <p:txBody>
          <a:bodyPr wrap="square" rtlCol="0">
            <a:spAutoFit/>
          </a:bodyPr>
          <a:lstStyle/>
          <a:p>
            <a:pPr algn="just"/>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 organization and creativity involved. </a:t>
            </a:r>
            <a:endParaRPr lang="en-US" sz="2500" dirty="0">
              <a:latin typeface="Lato Light" charset="0"/>
              <a:ea typeface="Lato Light" charset="0"/>
              <a:cs typeface="Lato Light" charset="0"/>
            </a:endParaRPr>
          </a:p>
        </p:txBody>
      </p:sp>
      <p:sp>
        <p:nvSpPr>
          <p:cNvPr id="46" name="Rectangle 45"/>
          <p:cNvSpPr/>
          <p:nvPr/>
        </p:nvSpPr>
        <p:spPr>
          <a:xfrm>
            <a:off x="1957478" y="10160906"/>
            <a:ext cx="5089855"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ILLUSTRATION SKILLS</a:t>
            </a:r>
            <a:endParaRPr lang="en-US" sz="2400" b="1" spc="600" dirty="0">
              <a:solidFill>
                <a:schemeClr val="tx2"/>
              </a:solidFill>
              <a:latin typeface="Montserrat" charset="0"/>
              <a:ea typeface="Montserrat" charset="0"/>
              <a:cs typeface="Montserrat" charset="0"/>
            </a:endParaRPr>
          </a:p>
        </p:txBody>
      </p:sp>
      <p:grpSp>
        <p:nvGrpSpPr>
          <p:cNvPr id="47" name="Group 46"/>
          <p:cNvGrpSpPr/>
          <p:nvPr/>
        </p:nvGrpSpPr>
        <p:grpSpPr>
          <a:xfrm>
            <a:off x="1926210" y="11742946"/>
            <a:ext cx="8240038" cy="620682"/>
            <a:chOff x="13840374" y="5700607"/>
            <a:chExt cx="8240038" cy="620682"/>
          </a:xfrm>
        </p:grpSpPr>
        <p:sp>
          <p:nvSpPr>
            <p:cNvPr id="48" name="TextBox 47"/>
            <p:cNvSpPr txBox="1"/>
            <p:nvPr/>
          </p:nvSpPr>
          <p:spPr>
            <a:xfrm>
              <a:off x="20542322" y="5700607"/>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49" name="Group 48"/>
            <p:cNvGrpSpPr/>
            <p:nvPr/>
          </p:nvGrpSpPr>
          <p:grpSpPr>
            <a:xfrm>
              <a:off x="13840374" y="5945703"/>
              <a:ext cx="6856718" cy="216943"/>
              <a:chOff x="1948686" y="5692382"/>
              <a:chExt cx="9219528" cy="182880"/>
            </a:xfrm>
          </p:grpSpPr>
          <p:sp>
            <p:nvSpPr>
              <p:cNvPr id="50" name="Rectangle 49"/>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51" name="Rectangle 50"/>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52" name="Oval 51"/>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20"/>
          </p:nvPr>
        </p:nvSpPr>
        <p:spPr/>
      </p:sp>
    </p:spTree>
    <p:extLst>
      <p:ext uri="{BB962C8B-B14F-4D97-AF65-F5344CB8AC3E}">
        <p14:creationId xmlns:p14="http://schemas.microsoft.com/office/powerpoint/2010/main" val="9819146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805650" y="0"/>
            <a:ext cx="4572000" cy="45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15233650" y="9144000"/>
            <a:ext cx="4572000" cy="4572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673225" y="6107204"/>
            <a:ext cx="13560425" cy="6463308"/>
          </a:xfrm>
          <a:prstGeom prst="rect">
            <a:avLst/>
          </a:prstGeom>
          <a:noFill/>
        </p:spPr>
        <p:txBody>
          <a:bodyPr wrap="square" rtlCol="0">
            <a:spAutoFit/>
          </a:bodyPr>
          <a:lstStyle/>
          <a:p>
            <a:r>
              <a:rPr lang="en-US" sz="13800" b="1" spc="600" smtClean="0">
                <a:solidFill>
                  <a:schemeClr val="tx2"/>
                </a:solidFill>
                <a:latin typeface="Playfair Display SC" charset="0"/>
                <a:ea typeface="Playfair Display SC" charset="0"/>
                <a:cs typeface="Playfair Display SC" charset="0"/>
              </a:rPr>
              <a:t>PEOPLE BEHIND THE SCENES</a:t>
            </a:r>
            <a:endParaRPr lang="en-US" sz="13800" b="1" spc="600" dirty="0" smtClean="0">
              <a:solidFill>
                <a:schemeClr val="tx2"/>
              </a:solidFill>
              <a:latin typeface="Playfair Display SC" charset="0"/>
              <a:ea typeface="Playfair Display SC" charset="0"/>
              <a:cs typeface="Playfair Display SC" charset="0"/>
            </a:endParaRPr>
          </a:p>
        </p:txBody>
      </p:sp>
      <p:sp>
        <p:nvSpPr>
          <p:cNvPr id="19" name="TextBox 18"/>
          <p:cNvSpPr txBox="1"/>
          <p:nvPr/>
        </p:nvSpPr>
        <p:spPr>
          <a:xfrm>
            <a:off x="1673225" y="5368540"/>
            <a:ext cx="8245229" cy="738664"/>
          </a:xfrm>
          <a:prstGeom prst="rect">
            <a:avLst/>
          </a:prstGeom>
          <a:noFill/>
        </p:spPr>
        <p:txBody>
          <a:bodyPr wrap="square" rtlCol="0">
            <a:spAutoFit/>
          </a:bodyPr>
          <a:lstStyle/>
          <a:p>
            <a:pPr>
              <a:lnSpc>
                <a:spcPct val="150000"/>
              </a:lnSpc>
            </a:pPr>
            <a:r>
              <a:rPr lang="en-US" sz="2800" b="1" spc="1200" dirty="0" smtClean="0">
                <a:solidFill>
                  <a:schemeClr val="accent2"/>
                </a:solidFill>
                <a:latin typeface="Montserrat Semi" charset="0"/>
                <a:ea typeface="Montserrat Semi" charset="0"/>
                <a:cs typeface="Montserrat Semi" charset="0"/>
              </a:rPr>
              <a:t>WRITE SOMETHING HERE</a:t>
            </a:r>
          </a:p>
        </p:txBody>
      </p:sp>
      <p:grpSp>
        <p:nvGrpSpPr>
          <p:cNvPr id="30" name="Group 29"/>
          <p:cNvGrpSpPr/>
          <p:nvPr/>
        </p:nvGrpSpPr>
        <p:grpSpPr>
          <a:xfrm>
            <a:off x="21319530" y="1823458"/>
            <a:ext cx="1544239" cy="925083"/>
            <a:chOff x="1775548" y="1990598"/>
            <a:chExt cx="621122" cy="372086"/>
          </a:xfrm>
        </p:grpSpPr>
        <p:sp>
          <p:nvSpPr>
            <p:cNvPr id="31" name="Freeform 226"/>
            <p:cNvSpPr>
              <a:spLocks noChangeArrowheads="1"/>
            </p:cNvSpPr>
            <p:nvPr/>
          </p:nvSpPr>
          <p:spPr bwMode="auto">
            <a:xfrm>
              <a:off x="1775548" y="1990598"/>
              <a:ext cx="621122" cy="372086"/>
            </a:xfrm>
            <a:custGeom>
              <a:avLst/>
              <a:gdLst>
                <a:gd name="T0" fmla="*/ 933 w 934"/>
                <a:gd name="T1" fmla="*/ 559 h 560"/>
                <a:gd name="T2" fmla="*/ 0 w 934"/>
                <a:gd name="T3" fmla="*/ 559 h 560"/>
                <a:gd name="T4" fmla="*/ 0 w 934"/>
                <a:gd name="T5" fmla="*/ 0 h 560"/>
                <a:gd name="T6" fmla="*/ 933 w 934"/>
                <a:gd name="T7" fmla="*/ 0 h 560"/>
                <a:gd name="T8" fmla="*/ 933 w 934"/>
                <a:gd name="T9" fmla="*/ 559 h 560"/>
              </a:gdLst>
              <a:ahLst/>
              <a:cxnLst>
                <a:cxn ang="0">
                  <a:pos x="T0" y="T1"/>
                </a:cxn>
                <a:cxn ang="0">
                  <a:pos x="T2" y="T3"/>
                </a:cxn>
                <a:cxn ang="0">
                  <a:pos x="T4" y="T5"/>
                </a:cxn>
                <a:cxn ang="0">
                  <a:pos x="T6" y="T7"/>
                </a:cxn>
                <a:cxn ang="0">
                  <a:pos x="T8" y="T9"/>
                </a:cxn>
              </a:cxnLst>
              <a:rect l="0" t="0" r="r" b="b"/>
              <a:pathLst>
                <a:path w="934" h="560">
                  <a:moveTo>
                    <a:pt x="933" y="559"/>
                  </a:moveTo>
                  <a:lnTo>
                    <a:pt x="0" y="559"/>
                  </a:lnTo>
                  <a:lnTo>
                    <a:pt x="0" y="0"/>
                  </a:lnTo>
                  <a:lnTo>
                    <a:pt x="933" y="0"/>
                  </a:lnTo>
                  <a:lnTo>
                    <a:pt x="933" y="559"/>
                  </a:lnTo>
                </a:path>
              </a:pathLst>
            </a:custGeom>
            <a:noFill/>
            <a:ln w="34290" cap="flat">
              <a:solidFill>
                <a:srgbClr val="F3F3F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32" name="Freeform 227"/>
            <p:cNvSpPr>
              <a:spLocks noChangeArrowheads="1"/>
            </p:cNvSpPr>
            <p:nvPr/>
          </p:nvSpPr>
          <p:spPr bwMode="auto">
            <a:xfrm>
              <a:off x="1775548" y="1990598"/>
              <a:ext cx="621122" cy="199228"/>
            </a:xfrm>
            <a:custGeom>
              <a:avLst/>
              <a:gdLst>
                <a:gd name="T0" fmla="*/ 0 w 934"/>
                <a:gd name="T1" fmla="*/ 0 h 299"/>
                <a:gd name="T2" fmla="*/ 463 w 934"/>
                <a:gd name="T3" fmla="*/ 298 h 299"/>
                <a:gd name="T4" fmla="*/ 933 w 934"/>
                <a:gd name="T5" fmla="*/ 0 h 299"/>
              </a:gdLst>
              <a:ahLst/>
              <a:cxnLst>
                <a:cxn ang="0">
                  <a:pos x="T0" y="T1"/>
                </a:cxn>
                <a:cxn ang="0">
                  <a:pos x="T2" y="T3"/>
                </a:cxn>
                <a:cxn ang="0">
                  <a:pos x="T4" y="T5"/>
                </a:cxn>
              </a:cxnLst>
              <a:rect l="0" t="0" r="r" b="b"/>
              <a:pathLst>
                <a:path w="934" h="299">
                  <a:moveTo>
                    <a:pt x="0" y="0"/>
                  </a:moveTo>
                  <a:lnTo>
                    <a:pt x="463" y="298"/>
                  </a:lnTo>
                  <a:lnTo>
                    <a:pt x="933" y="0"/>
                  </a:lnTo>
                </a:path>
              </a:pathLst>
            </a:custGeom>
            <a:noFill/>
            <a:ln w="34290" cap="flat">
              <a:solidFill>
                <a:srgbClr val="F3F3F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33" name="Freeform 583"/>
          <p:cNvSpPr>
            <a:spLocks noChangeArrowheads="1"/>
          </p:cNvSpPr>
          <p:nvPr/>
        </p:nvSpPr>
        <p:spPr bwMode="auto">
          <a:xfrm>
            <a:off x="16773024" y="10676089"/>
            <a:ext cx="1493251" cy="1507821"/>
          </a:xfrm>
          <a:custGeom>
            <a:avLst/>
            <a:gdLst>
              <a:gd name="T0" fmla="*/ 455 w 904"/>
              <a:gd name="T1" fmla="*/ 687 h 912"/>
              <a:gd name="T2" fmla="*/ 157 w 904"/>
              <a:gd name="T3" fmla="*/ 911 h 912"/>
              <a:gd name="T4" fmla="*/ 276 w 904"/>
              <a:gd name="T5" fmla="*/ 553 h 912"/>
              <a:gd name="T6" fmla="*/ 0 w 904"/>
              <a:gd name="T7" fmla="*/ 344 h 912"/>
              <a:gd name="T8" fmla="*/ 336 w 904"/>
              <a:gd name="T9" fmla="*/ 344 h 912"/>
              <a:gd name="T10" fmla="*/ 455 w 904"/>
              <a:gd name="T11" fmla="*/ 0 h 912"/>
              <a:gd name="T12" fmla="*/ 575 w 904"/>
              <a:gd name="T13" fmla="*/ 344 h 912"/>
              <a:gd name="T14" fmla="*/ 903 w 904"/>
              <a:gd name="T15" fmla="*/ 344 h 912"/>
              <a:gd name="T16" fmla="*/ 635 w 904"/>
              <a:gd name="T17" fmla="*/ 553 h 912"/>
              <a:gd name="T18" fmla="*/ 754 w 904"/>
              <a:gd name="T19" fmla="*/ 911 h 912"/>
              <a:gd name="T20" fmla="*/ 455 w 904"/>
              <a:gd name="T21" fmla="*/ 687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4" h="912">
                <a:moveTo>
                  <a:pt x="455" y="687"/>
                </a:moveTo>
                <a:lnTo>
                  <a:pt x="157" y="911"/>
                </a:lnTo>
                <a:lnTo>
                  <a:pt x="276" y="553"/>
                </a:lnTo>
                <a:lnTo>
                  <a:pt x="0" y="344"/>
                </a:lnTo>
                <a:lnTo>
                  <a:pt x="336" y="344"/>
                </a:lnTo>
                <a:lnTo>
                  <a:pt x="455" y="0"/>
                </a:lnTo>
                <a:lnTo>
                  <a:pt x="575" y="344"/>
                </a:lnTo>
                <a:lnTo>
                  <a:pt x="903" y="344"/>
                </a:lnTo>
                <a:lnTo>
                  <a:pt x="635" y="553"/>
                </a:lnTo>
                <a:lnTo>
                  <a:pt x="754" y="911"/>
                </a:lnTo>
                <a:lnTo>
                  <a:pt x="455" y="687"/>
                </a:lnTo>
              </a:path>
            </a:pathLst>
          </a:custGeom>
          <a:noFill/>
          <a:ln w="34290" cap="flat">
            <a:solidFill>
              <a:srgbClr val="F3F3F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2" name="Picture Placeholder 1"/>
          <p:cNvSpPr>
            <a:spLocks noGrp="1"/>
          </p:cNvSpPr>
          <p:nvPr>
            <p:ph type="pic" sz="quarter" idx="20"/>
          </p:nvPr>
        </p:nvSpPr>
        <p:spPr/>
      </p:sp>
      <p:sp>
        <p:nvSpPr>
          <p:cNvPr id="3" name="Picture Placeholder 2"/>
          <p:cNvSpPr>
            <a:spLocks noGrp="1"/>
          </p:cNvSpPr>
          <p:nvPr>
            <p:ph type="pic" sz="quarter" idx="21"/>
          </p:nvPr>
        </p:nvSpPr>
        <p:spPr/>
      </p:sp>
      <p:sp>
        <p:nvSpPr>
          <p:cNvPr id="4" name="Picture Placeholder 3"/>
          <p:cNvSpPr>
            <a:spLocks noGrp="1"/>
          </p:cNvSpPr>
          <p:nvPr>
            <p:ph type="pic" sz="quarter" idx="22"/>
          </p:nvPr>
        </p:nvSpPr>
        <p:spPr/>
      </p:sp>
      <p:sp>
        <p:nvSpPr>
          <p:cNvPr id="5" name="Picture Placeholder 4"/>
          <p:cNvSpPr>
            <a:spLocks noGrp="1"/>
          </p:cNvSpPr>
          <p:nvPr>
            <p:ph type="pic" sz="quarter" idx="23"/>
          </p:nvPr>
        </p:nvSpPr>
        <p:spPr/>
      </p:sp>
      <p:sp>
        <p:nvSpPr>
          <p:cNvPr id="7" name="Picture Placeholder 6"/>
          <p:cNvSpPr>
            <a:spLocks noGrp="1"/>
          </p:cNvSpPr>
          <p:nvPr>
            <p:ph type="pic" sz="quarter" idx="24"/>
          </p:nvPr>
        </p:nvSpPr>
        <p:spPr/>
      </p:sp>
      <p:sp>
        <p:nvSpPr>
          <p:cNvPr id="8" name="Picture Placeholder 7"/>
          <p:cNvSpPr>
            <a:spLocks noGrp="1"/>
          </p:cNvSpPr>
          <p:nvPr>
            <p:ph type="pic" sz="quarter" idx="25"/>
          </p:nvPr>
        </p:nvSpPr>
        <p:spPr/>
      </p:sp>
    </p:spTree>
    <p:extLst>
      <p:ext uri="{BB962C8B-B14F-4D97-AF65-F5344CB8AC3E}">
        <p14:creationId xmlns:p14="http://schemas.microsoft.com/office/powerpoint/2010/main" val="6306688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673225" y="8118884"/>
            <a:ext cx="16067619" cy="4339650"/>
          </a:xfrm>
          <a:prstGeom prst="rect">
            <a:avLst/>
          </a:prstGeom>
          <a:noFill/>
        </p:spPr>
        <p:txBody>
          <a:bodyPr wrap="square" rtlCol="0">
            <a:spAutoFit/>
          </a:bodyPr>
          <a:lstStyle/>
          <a:p>
            <a:r>
              <a:rPr lang="en-US" sz="13800" b="1" spc="600" dirty="0" smtClean="0">
                <a:solidFill>
                  <a:schemeClr val="tx2"/>
                </a:solidFill>
                <a:latin typeface="Playfair Display SC" charset="0"/>
                <a:ea typeface="Playfair Display SC" charset="0"/>
                <a:cs typeface="Playfair Display SC" charset="0"/>
              </a:rPr>
              <a:t>ABOUT</a:t>
            </a:r>
          </a:p>
          <a:p>
            <a:r>
              <a:rPr lang="en-US" sz="13800" b="1" spc="600" dirty="0" smtClean="0">
                <a:solidFill>
                  <a:schemeClr val="tx2"/>
                </a:solidFill>
                <a:latin typeface="Playfair Display SC" charset="0"/>
                <a:ea typeface="Playfair Display SC" charset="0"/>
                <a:cs typeface="Playfair Display SC" charset="0"/>
              </a:rPr>
              <a:t>OUR COMPANY</a:t>
            </a:r>
          </a:p>
        </p:txBody>
      </p:sp>
      <p:sp>
        <p:nvSpPr>
          <p:cNvPr id="13" name="TextBox 12"/>
          <p:cNvSpPr txBox="1"/>
          <p:nvPr/>
        </p:nvSpPr>
        <p:spPr>
          <a:xfrm>
            <a:off x="1673225" y="7380220"/>
            <a:ext cx="8245229" cy="738664"/>
          </a:xfrm>
          <a:prstGeom prst="rect">
            <a:avLst/>
          </a:prstGeom>
          <a:noFill/>
        </p:spPr>
        <p:txBody>
          <a:bodyPr wrap="square" rtlCol="0">
            <a:spAutoFit/>
          </a:bodyPr>
          <a:lstStyle/>
          <a:p>
            <a:pPr>
              <a:lnSpc>
                <a:spcPct val="150000"/>
              </a:lnSpc>
            </a:pPr>
            <a:r>
              <a:rPr lang="en-US" sz="2800" b="1" spc="1200" dirty="0" smtClean="0">
                <a:latin typeface="Montserrat Semi" charset="0"/>
                <a:ea typeface="Montserrat Semi" charset="0"/>
                <a:cs typeface="Montserrat Semi" charset="0"/>
              </a:rPr>
              <a:t>WRITE SOMETHING HERE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4211865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673225" y="1583972"/>
            <a:ext cx="16067619" cy="4339650"/>
          </a:xfrm>
          <a:prstGeom prst="rect">
            <a:avLst/>
          </a:prstGeom>
          <a:noFill/>
        </p:spPr>
        <p:txBody>
          <a:bodyPr wrap="square" rtlCol="0">
            <a:spAutoFit/>
          </a:bodyPr>
          <a:lstStyle/>
          <a:p>
            <a:r>
              <a:rPr lang="en-US" sz="13800" b="1" spc="600" dirty="0" smtClean="0">
                <a:solidFill>
                  <a:schemeClr val="tx2"/>
                </a:solidFill>
                <a:latin typeface="Playfair Display SC" charset="0"/>
                <a:ea typeface="Playfair Display SC" charset="0"/>
                <a:cs typeface="Playfair Display SC" charset="0"/>
              </a:rPr>
              <a:t>ABOUT OUR</a:t>
            </a:r>
          </a:p>
          <a:p>
            <a:r>
              <a:rPr lang="en-US" sz="13800" b="1" spc="600" dirty="0" smtClean="0">
                <a:solidFill>
                  <a:schemeClr val="tx2"/>
                </a:solidFill>
                <a:latin typeface="Playfair Display SC" charset="0"/>
                <a:ea typeface="Playfair Display SC" charset="0"/>
                <a:cs typeface="Playfair Display SC" charset="0"/>
              </a:rPr>
              <a:t>SERVICES</a:t>
            </a:r>
          </a:p>
        </p:txBody>
      </p:sp>
      <p:sp>
        <p:nvSpPr>
          <p:cNvPr id="13" name="TextBox 12"/>
          <p:cNvSpPr txBox="1"/>
          <p:nvPr/>
        </p:nvSpPr>
        <p:spPr>
          <a:xfrm>
            <a:off x="1673225" y="845308"/>
            <a:ext cx="8245229" cy="738664"/>
          </a:xfrm>
          <a:prstGeom prst="rect">
            <a:avLst/>
          </a:prstGeom>
          <a:noFill/>
        </p:spPr>
        <p:txBody>
          <a:bodyPr wrap="square" rtlCol="0">
            <a:spAutoFit/>
          </a:bodyPr>
          <a:lstStyle/>
          <a:p>
            <a:pPr>
              <a:lnSpc>
                <a:spcPct val="150000"/>
              </a:lnSpc>
            </a:pPr>
            <a:r>
              <a:rPr lang="en-US" sz="2800" b="1" spc="1200" dirty="0" smtClean="0">
                <a:latin typeface="Montserrat Semi" charset="0"/>
                <a:ea typeface="Montserrat Semi" charset="0"/>
                <a:cs typeface="Montserrat Semi" charset="0"/>
              </a:rPr>
              <a:t>WRITE SOMETHING HERE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581361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6962835" y="1539387"/>
            <a:ext cx="10591800" cy="1938992"/>
          </a:xfrm>
          <a:prstGeom prst="rect">
            <a:avLst/>
          </a:prstGeom>
          <a:noFill/>
        </p:spPr>
        <p:txBody>
          <a:bodyPr wrap="square" rtlCol="0">
            <a:spAutoFit/>
          </a:bodyPr>
          <a:lstStyle/>
          <a:p>
            <a:pPr algn="ctr"/>
            <a:r>
              <a:rPr lang="en-US" sz="6000" b="1" spc="600" dirty="0" smtClean="0">
                <a:solidFill>
                  <a:schemeClr val="tx2"/>
                </a:solidFill>
                <a:latin typeface="Playfair Display SC" charset="0"/>
                <a:ea typeface="Playfair Display SC" charset="0"/>
                <a:cs typeface="Playfair Display SC" charset="0"/>
              </a:rPr>
              <a:t>OUR COMMON</a:t>
            </a:r>
          </a:p>
          <a:p>
            <a:pPr algn="ctr"/>
            <a:r>
              <a:rPr lang="en-US" sz="6000" b="1" spc="600" dirty="0" smtClean="0">
                <a:solidFill>
                  <a:schemeClr val="tx2"/>
                </a:solidFill>
                <a:latin typeface="Playfair Display SC" charset="0"/>
                <a:ea typeface="Playfair Display SC" charset="0"/>
                <a:cs typeface="Playfair Display SC" charset="0"/>
              </a:rPr>
              <a:t>SERVICES</a:t>
            </a:r>
          </a:p>
        </p:txBody>
      </p:sp>
      <p:sp>
        <p:nvSpPr>
          <p:cNvPr id="40" name="TextBox 39"/>
          <p:cNvSpPr txBox="1"/>
          <p:nvPr/>
        </p:nvSpPr>
        <p:spPr>
          <a:xfrm>
            <a:off x="9418160" y="3563305"/>
            <a:ext cx="5631603" cy="507831"/>
          </a:xfrm>
          <a:prstGeom prst="rect">
            <a:avLst/>
          </a:prstGeom>
          <a:noFill/>
        </p:spPr>
        <p:txBody>
          <a:bodyPr wrap="square" rtlCol="0">
            <a:spAutoFit/>
          </a:bodyPr>
          <a:lstStyle/>
          <a:p>
            <a:pPr algn="ct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
        <p:nvSpPr>
          <p:cNvPr id="41" name="Shape 2836"/>
          <p:cNvSpPr/>
          <p:nvPr/>
        </p:nvSpPr>
        <p:spPr>
          <a:xfrm>
            <a:off x="18177614" y="5420670"/>
            <a:ext cx="1433621" cy="1042635"/>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2" name="Shape 2841"/>
          <p:cNvSpPr/>
          <p:nvPr/>
        </p:nvSpPr>
        <p:spPr>
          <a:xfrm>
            <a:off x="4918814" y="5420670"/>
            <a:ext cx="1433621" cy="1172964"/>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3" name="Shape 2847"/>
          <p:cNvSpPr/>
          <p:nvPr/>
        </p:nvSpPr>
        <p:spPr>
          <a:xfrm>
            <a:off x="11545322" y="5314950"/>
            <a:ext cx="1433621" cy="1433606"/>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7" name="TextBox 46"/>
          <p:cNvSpPr txBox="1"/>
          <p:nvPr/>
        </p:nvSpPr>
        <p:spPr>
          <a:xfrm>
            <a:off x="3613147" y="8600030"/>
            <a:ext cx="4044954" cy="2015936"/>
          </a:xfrm>
          <a:prstGeom prst="rect">
            <a:avLst/>
          </a:prstGeom>
          <a:noFill/>
        </p:spPr>
        <p:txBody>
          <a:bodyPr wrap="square" rtlCol="0">
            <a:spAutoFit/>
          </a:bodyPr>
          <a:lstStyle/>
          <a:p>
            <a:pPr algn="ctr"/>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 organization and creativity involved. </a:t>
            </a:r>
            <a:endParaRPr lang="en-US" sz="2500" dirty="0">
              <a:latin typeface="Lato Light" charset="0"/>
              <a:ea typeface="Lato Light" charset="0"/>
              <a:cs typeface="Lato Light" charset="0"/>
            </a:endParaRPr>
          </a:p>
        </p:txBody>
      </p:sp>
      <p:sp>
        <p:nvSpPr>
          <p:cNvPr id="48" name="Rectangle 47"/>
          <p:cNvSpPr/>
          <p:nvPr/>
        </p:nvSpPr>
        <p:spPr>
          <a:xfrm>
            <a:off x="3876973" y="7761537"/>
            <a:ext cx="3517310"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SERVICE NAME</a:t>
            </a:r>
            <a:endParaRPr lang="en-US" sz="2400" b="1" spc="600" dirty="0">
              <a:solidFill>
                <a:schemeClr val="tx2"/>
              </a:solidFill>
              <a:latin typeface="Montserrat" charset="0"/>
              <a:ea typeface="Montserrat" charset="0"/>
              <a:cs typeface="Montserrat" charset="0"/>
            </a:endParaRPr>
          </a:p>
        </p:txBody>
      </p:sp>
      <p:sp>
        <p:nvSpPr>
          <p:cNvPr id="49" name="TextBox 48"/>
          <p:cNvSpPr txBox="1"/>
          <p:nvPr/>
        </p:nvSpPr>
        <p:spPr>
          <a:xfrm>
            <a:off x="10283825" y="8600030"/>
            <a:ext cx="4044954" cy="2015936"/>
          </a:xfrm>
          <a:prstGeom prst="rect">
            <a:avLst/>
          </a:prstGeom>
          <a:noFill/>
        </p:spPr>
        <p:txBody>
          <a:bodyPr wrap="square" rtlCol="0">
            <a:spAutoFit/>
          </a:bodyPr>
          <a:lstStyle/>
          <a:p>
            <a:pPr algn="ctr"/>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 organization and creativity involved. </a:t>
            </a:r>
            <a:endParaRPr lang="en-US" sz="2500" dirty="0">
              <a:latin typeface="Lato Light" charset="0"/>
              <a:ea typeface="Lato Light" charset="0"/>
              <a:cs typeface="Lato Light" charset="0"/>
            </a:endParaRPr>
          </a:p>
        </p:txBody>
      </p:sp>
      <p:sp>
        <p:nvSpPr>
          <p:cNvPr id="50" name="Rectangle 49"/>
          <p:cNvSpPr/>
          <p:nvPr/>
        </p:nvSpPr>
        <p:spPr>
          <a:xfrm>
            <a:off x="10547651" y="7761537"/>
            <a:ext cx="3517310"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SERVICE NAME</a:t>
            </a:r>
            <a:endParaRPr lang="en-US" sz="2400" b="1" spc="600" dirty="0">
              <a:solidFill>
                <a:schemeClr val="tx2"/>
              </a:solidFill>
              <a:latin typeface="Montserrat" charset="0"/>
              <a:ea typeface="Montserrat" charset="0"/>
              <a:cs typeface="Montserrat" charset="0"/>
            </a:endParaRPr>
          </a:p>
        </p:txBody>
      </p:sp>
      <p:sp>
        <p:nvSpPr>
          <p:cNvPr id="51" name="TextBox 50"/>
          <p:cNvSpPr txBox="1"/>
          <p:nvPr/>
        </p:nvSpPr>
        <p:spPr>
          <a:xfrm>
            <a:off x="16874379" y="8600030"/>
            <a:ext cx="4044954" cy="2015936"/>
          </a:xfrm>
          <a:prstGeom prst="rect">
            <a:avLst/>
          </a:prstGeom>
          <a:noFill/>
        </p:spPr>
        <p:txBody>
          <a:bodyPr wrap="square" rtlCol="0">
            <a:spAutoFit/>
          </a:bodyPr>
          <a:lstStyle/>
          <a:p>
            <a:pPr algn="ctr"/>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 organization and creativity involved. </a:t>
            </a:r>
            <a:endParaRPr lang="en-US" sz="2500" dirty="0">
              <a:latin typeface="Lato Light" charset="0"/>
              <a:ea typeface="Lato Light" charset="0"/>
              <a:cs typeface="Lato Light" charset="0"/>
            </a:endParaRPr>
          </a:p>
        </p:txBody>
      </p:sp>
      <p:sp>
        <p:nvSpPr>
          <p:cNvPr id="52" name="Rectangle 51"/>
          <p:cNvSpPr/>
          <p:nvPr/>
        </p:nvSpPr>
        <p:spPr>
          <a:xfrm>
            <a:off x="17138205" y="7761537"/>
            <a:ext cx="3517310"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SERVICE NAME</a:t>
            </a:r>
            <a:endParaRPr lang="en-US" sz="2400" b="1" spc="600" dirty="0">
              <a:solidFill>
                <a:schemeClr val="tx2"/>
              </a:solidFill>
              <a:latin typeface="Montserrat" charset="0"/>
              <a:ea typeface="Montserrat" charset="0"/>
              <a:cs typeface="Montserrat" charset="0"/>
            </a:endParaRPr>
          </a:p>
        </p:txBody>
      </p:sp>
    </p:spTree>
    <p:extLst>
      <p:ext uri="{BB962C8B-B14F-4D97-AF65-F5344CB8AC3E}">
        <p14:creationId xmlns:p14="http://schemas.microsoft.com/office/powerpoint/2010/main" val="2707447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6962835" y="1539387"/>
            <a:ext cx="10591800" cy="1938992"/>
          </a:xfrm>
          <a:prstGeom prst="rect">
            <a:avLst/>
          </a:prstGeom>
          <a:noFill/>
        </p:spPr>
        <p:txBody>
          <a:bodyPr wrap="square" rtlCol="0">
            <a:spAutoFit/>
          </a:bodyPr>
          <a:lstStyle/>
          <a:p>
            <a:pPr algn="ctr"/>
            <a:r>
              <a:rPr lang="en-US" sz="6000" b="1" spc="600" dirty="0" smtClean="0">
                <a:solidFill>
                  <a:schemeClr val="tx2"/>
                </a:solidFill>
                <a:latin typeface="Playfair Display SC" charset="0"/>
                <a:ea typeface="Playfair Display SC" charset="0"/>
                <a:cs typeface="Playfair Display SC" charset="0"/>
              </a:rPr>
              <a:t>OUR COMMON SERVICES</a:t>
            </a:r>
          </a:p>
        </p:txBody>
      </p:sp>
      <p:sp>
        <p:nvSpPr>
          <p:cNvPr id="40" name="TextBox 39"/>
          <p:cNvSpPr txBox="1"/>
          <p:nvPr/>
        </p:nvSpPr>
        <p:spPr>
          <a:xfrm>
            <a:off x="9418160" y="3563305"/>
            <a:ext cx="5631603" cy="507831"/>
          </a:xfrm>
          <a:prstGeom prst="rect">
            <a:avLst/>
          </a:prstGeom>
          <a:noFill/>
        </p:spPr>
        <p:txBody>
          <a:bodyPr wrap="square" rtlCol="0">
            <a:spAutoFit/>
          </a:bodyPr>
          <a:lstStyle/>
          <a:p>
            <a:pPr algn="ct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
        <p:nvSpPr>
          <p:cNvPr id="43" name="Shape 2847"/>
          <p:cNvSpPr/>
          <p:nvPr/>
        </p:nvSpPr>
        <p:spPr>
          <a:xfrm>
            <a:off x="5152078" y="8731142"/>
            <a:ext cx="967094" cy="967084"/>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1" name="Shape 2836"/>
          <p:cNvSpPr/>
          <p:nvPr/>
        </p:nvSpPr>
        <p:spPr>
          <a:xfrm>
            <a:off x="18410878" y="4754195"/>
            <a:ext cx="967094" cy="703342"/>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2" name="Shape 2841"/>
          <p:cNvSpPr/>
          <p:nvPr/>
        </p:nvSpPr>
        <p:spPr>
          <a:xfrm>
            <a:off x="5152078" y="4754195"/>
            <a:ext cx="967094" cy="791260"/>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5" name="Shape 2856"/>
          <p:cNvSpPr/>
          <p:nvPr/>
        </p:nvSpPr>
        <p:spPr>
          <a:xfrm>
            <a:off x="11749773" y="4666234"/>
            <a:ext cx="967567" cy="967181"/>
          </a:xfrm>
          <a:custGeom>
            <a:avLst/>
            <a:gdLst/>
            <a:ahLst/>
            <a:cxnLst>
              <a:cxn ang="0">
                <a:pos x="wd2" y="hd2"/>
              </a:cxn>
              <a:cxn ang="5400000">
                <a:pos x="wd2" y="hd2"/>
              </a:cxn>
              <a:cxn ang="10800000">
                <a:pos x="wd2" y="hd2"/>
              </a:cxn>
              <a:cxn ang="16200000">
                <a:pos x="wd2" y="hd2"/>
              </a:cxn>
            </a:cxnLst>
            <a:rect l="0" t="0"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6" name="Shape 2858"/>
          <p:cNvSpPr/>
          <p:nvPr/>
        </p:nvSpPr>
        <p:spPr>
          <a:xfrm>
            <a:off x="11866501" y="8731142"/>
            <a:ext cx="791260" cy="967094"/>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1" name="Shape 2645"/>
          <p:cNvSpPr/>
          <p:nvPr/>
        </p:nvSpPr>
        <p:spPr>
          <a:xfrm>
            <a:off x="18248762" y="8731142"/>
            <a:ext cx="1332435" cy="969044"/>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2" name="TextBox 11"/>
          <p:cNvSpPr txBox="1"/>
          <p:nvPr/>
        </p:nvSpPr>
        <p:spPr>
          <a:xfrm>
            <a:off x="3613147" y="6723295"/>
            <a:ext cx="4044954" cy="1246495"/>
          </a:xfrm>
          <a:prstGeom prst="rect">
            <a:avLst/>
          </a:prstGeom>
          <a:noFill/>
        </p:spPr>
        <p:txBody>
          <a:bodyPr wrap="square" rtlCol="0">
            <a:spAutoFit/>
          </a:bodyPr>
          <a:lstStyle/>
          <a:p>
            <a:pPr algn="ctr"/>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13" name="Rectangle 12"/>
          <p:cNvSpPr/>
          <p:nvPr/>
        </p:nvSpPr>
        <p:spPr>
          <a:xfrm>
            <a:off x="3876973" y="6161908"/>
            <a:ext cx="3517310"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SERVICE NAME</a:t>
            </a:r>
            <a:endParaRPr lang="en-US" sz="2400" b="1" spc="600" dirty="0">
              <a:solidFill>
                <a:schemeClr val="tx2"/>
              </a:solidFill>
              <a:latin typeface="Montserrat" charset="0"/>
              <a:ea typeface="Montserrat" charset="0"/>
              <a:cs typeface="Montserrat" charset="0"/>
            </a:endParaRPr>
          </a:p>
        </p:txBody>
      </p:sp>
      <p:sp>
        <p:nvSpPr>
          <p:cNvPr id="14" name="TextBox 13"/>
          <p:cNvSpPr txBox="1"/>
          <p:nvPr/>
        </p:nvSpPr>
        <p:spPr>
          <a:xfrm>
            <a:off x="10236790" y="6723295"/>
            <a:ext cx="4044954" cy="1246495"/>
          </a:xfrm>
          <a:prstGeom prst="rect">
            <a:avLst/>
          </a:prstGeom>
          <a:noFill/>
        </p:spPr>
        <p:txBody>
          <a:bodyPr wrap="square" rtlCol="0">
            <a:spAutoFit/>
          </a:bodyPr>
          <a:lstStyle/>
          <a:p>
            <a:pPr algn="ctr"/>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15" name="Rectangle 14"/>
          <p:cNvSpPr/>
          <p:nvPr/>
        </p:nvSpPr>
        <p:spPr>
          <a:xfrm>
            <a:off x="10500616" y="6161908"/>
            <a:ext cx="3517310"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SERVICE NAME</a:t>
            </a:r>
            <a:endParaRPr lang="en-US" sz="2400" b="1" spc="600" dirty="0">
              <a:solidFill>
                <a:schemeClr val="tx2"/>
              </a:solidFill>
              <a:latin typeface="Montserrat" charset="0"/>
              <a:ea typeface="Montserrat" charset="0"/>
              <a:cs typeface="Montserrat" charset="0"/>
            </a:endParaRPr>
          </a:p>
        </p:txBody>
      </p:sp>
      <p:sp>
        <p:nvSpPr>
          <p:cNvPr id="16" name="TextBox 15"/>
          <p:cNvSpPr txBox="1"/>
          <p:nvPr/>
        </p:nvSpPr>
        <p:spPr>
          <a:xfrm>
            <a:off x="16889873" y="6723295"/>
            <a:ext cx="4044954" cy="1246495"/>
          </a:xfrm>
          <a:prstGeom prst="rect">
            <a:avLst/>
          </a:prstGeom>
          <a:noFill/>
        </p:spPr>
        <p:txBody>
          <a:bodyPr wrap="square" rtlCol="0">
            <a:spAutoFit/>
          </a:bodyPr>
          <a:lstStyle/>
          <a:p>
            <a:pPr algn="ctr"/>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17" name="Rectangle 16"/>
          <p:cNvSpPr/>
          <p:nvPr/>
        </p:nvSpPr>
        <p:spPr>
          <a:xfrm>
            <a:off x="17153699" y="6161908"/>
            <a:ext cx="3517310"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SERVICE NAME</a:t>
            </a:r>
            <a:endParaRPr lang="en-US" sz="2400" b="1" spc="600" dirty="0">
              <a:solidFill>
                <a:schemeClr val="tx2"/>
              </a:solidFill>
              <a:latin typeface="Montserrat" charset="0"/>
              <a:ea typeface="Montserrat" charset="0"/>
              <a:cs typeface="Montserrat" charset="0"/>
            </a:endParaRPr>
          </a:p>
        </p:txBody>
      </p:sp>
      <p:sp>
        <p:nvSpPr>
          <p:cNvPr id="18" name="TextBox 17"/>
          <p:cNvSpPr txBox="1"/>
          <p:nvPr/>
        </p:nvSpPr>
        <p:spPr>
          <a:xfrm>
            <a:off x="3646610" y="10753263"/>
            <a:ext cx="4044954" cy="1246495"/>
          </a:xfrm>
          <a:prstGeom prst="rect">
            <a:avLst/>
          </a:prstGeom>
          <a:noFill/>
        </p:spPr>
        <p:txBody>
          <a:bodyPr wrap="square" rtlCol="0">
            <a:spAutoFit/>
          </a:bodyPr>
          <a:lstStyle/>
          <a:p>
            <a:pPr algn="ctr"/>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19" name="Rectangle 18"/>
          <p:cNvSpPr/>
          <p:nvPr/>
        </p:nvSpPr>
        <p:spPr>
          <a:xfrm>
            <a:off x="3910436" y="10191876"/>
            <a:ext cx="3517310"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SERVICE NAME</a:t>
            </a:r>
            <a:endParaRPr lang="en-US" sz="2400" b="1" spc="600" dirty="0">
              <a:solidFill>
                <a:schemeClr val="tx2"/>
              </a:solidFill>
              <a:latin typeface="Montserrat" charset="0"/>
              <a:ea typeface="Montserrat" charset="0"/>
              <a:cs typeface="Montserrat" charset="0"/>
            </a:endParaRPr>
          </a:p>
        </p:txBody>
      </p:sp>
      <p:sp>
        <p:nvSpPr>
          <p:cNvPr id="20" name="TextBox 19"/>
          <p:cNvSpPr txBox="1"/>
          <p:nvPr/>
        </p:nvSpPr>
        <p:spPr>
          <a:xfrm>
            <a:off x="10270253" y="10753263"/>
            <a:ext cx="4044954" cy="1246495"/>
          </a:xfrm>
          <a:prstGeom prst="rect">
            <a:avLst/>
          </a:prstGeom>
          <a:noFill/>
        </p:spPr>
        <p:txBody>
          <a:bodyPr wrap="square" rtlCol="0">
            <a:spAutoFit/>
          </a:bodyPr>
          <a:lstStyle/>
          <a:p>
            <a:pPr algn="ctr"/>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21" name="Rectangle 20"/>
          <p:cNvSpPr/>
          <p:nvPr/>
        </p:nvSpPr>
        <p:spPr>
          <a:xfrm>
            <a:off x="10534079" y="10191876"/>
            <a:ext cx="3517310"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SERVICE NAME</a:t>
            </a:r>
            <a:endParaRPr lang="en-US" sz="2400" b="1" spc="600" dirty="0">
              <a:solidFill>
                <a:schemeClr val="tx2"/>
              </a:solidFill>
              <a:latin typeface="Montserrat" charset="0"/>
              <a:ea typeface="Montserrat" charset="0"/>
              <a:cs typeface="Montserrat" charset="0"/>
            </a:endParaRPr>
          </a:p>
        </p:txBody>
      </p:sp>
      <p:sp>
        <p:nvSpPr>
          <p:cNvPr id="22" name="TextBox 21"/>
          <p:cNvSpPr txBox="1"/>
          <p:nvPr/>
        </p:nvSpPr>
        <p:spPr>
          <a:xfrm>
            <a:off x="16923336" y="10753263"/>
            <a:ext cx="4044954" cy="1246495"/>
          </a:xfrm>
          <a:prstGeom prst="rect">
            <a:avLst/>
          </a:prstGeom>
          <a:noFill/>
        </p:spPr>
        <p:txBody>
          <a:bodyPr wrap="square" rtlCol="0">
            <a:spAutoFit/>
          </a:bodyPr>
          <a:lstStyle/>
          <a:p>
            <a:pPr algn="ctr"/>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23" name="Rectangle 22"/>
          <p:cNvSpPr/>
          <p:nvPr/>
        </p:nvSpPr>
        <p:spPr>
          <a:xfrm>
            <a:off x="17187162" y="10191876"/>
            <a:ext cx="3517310"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SERVICE NAME</a:t>
            </a:r>
            <a:endParaRPr lang="en-US" sz="2400" b="1" spc="600" dirty="0">
              <a:solidFill>
                <a:schemeClr val="tx2"/>
              </a:solidFill>
              <a:latin typeface="Montserrat" charset="0"/>
              <a:ea typeface="Montserrat" charset="0"/>
              <a:cs typeface="Montserrat" charset="0"/>
            </a:endParaRPr>
          </a:p>
        </p:txBody>
      </p:sp>
    </p:spTree>
    <p:extLst>
      <p:ext uri="{BB962C8B-B14F-4D97-AF65-F5344CB8AC3E}">
        <p14:creationId xmlns:p14="http://schemas.microsoft.com/office/powerpoint/2010/main" val="12640950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8125878" cy="13716000"/>
          </a:xfrm>
          <a:prstGeom prst="rect">
            <a:avLst/>
          </a:prstGeom>
          <a:solidFill>
            <a:srgbClr val="000000">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8125878" y="0"/>
            <a:ext cx="8125878" cy="13716000"/>
          </a:xfrm>
          <a:prstGeom prst="rect">
            <a:avLst/>
          </a:prstGeom>
          <a:solidFill>
            <a:srgbClr val="000000">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16251772" y="0"/>
            <a:ext cx="8125878" cy="13716000"/>
          </a:xfrm>
          <a:prstGeom prst="rect">
            <a:avLst/>
          </a:prstGeom>
          <a:solidFill>
            <a:srgbClr val="000000">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Shape 2841"/>
          <p:cNvSpPr/>
          <p:nvPr/>
        </p:nvSpPr>
        <p:spPr>
          <a:xfrm>
            <a:off x="3597370" y="5245358"/>
            <a:ext cx="967094" cy="791260"/>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7" name="TextBox 36"/>
          <p:cNvSpPr txBox="1"/>
          <p:nvPr/>
        </p:nvSpPr>
        <p:spPr>
          <a:xfrm>
            <a:off x="2058439" y="7214458"/>
            <a:ext cx="4044954" cy="1246495"/>
          </a:xfrm>
          <a:prstGeom prst="rect">
            <a:avLst/>
          </a:prstGeom>
          <a:noFill/>
        </p:spPr>
        <p:txBody>
          <a:bodyPr wrap="square" rtlCol="0">
            <a:spAutoFit/>
          </a:bodyPr>
          <a:lstStyle/>
          <a:p>
            <a:pPr algn="ctr"/>
            <a:r>
              <a:rPr lang="en-US" sz="2500" dirty="0">
                <a:solidFill>
                  <a:schemeClr val="bg1"/>
                </a:solidFill>
                <a:latin typeface="Lato Light" charset="0"/>
                <a:ea typeface="Lato Light" charset="0"/>
                <a:cs typeface="Lato Light" charset="0"/>
              </a:rPr>
              <a:t>Entrepreneurial activities differ substantially </a:t>
            </a:r>
            <a:r>
              <a:rPr lang="en-US" sz="2500" dirty="0" smtClean="0">
                <a:solidFill>
                  <a:schemeClr val="bg1"/>
                </a:solidFill>
                <a:latin typeface="Lato Light" charset="0"/>
                <a:ea typeface="Lato Light" charset="0"/>
                <a:cs typeface="Lato Light" charset="0"/>
              </a:rPr>
              <a:t>depending on the type of</a:t>
            </a:r>
            <a:endParaRPr lang="en-US" sz="2500" dirty="0">
              <a:solidFill>
                <a:schemeClr val="bg1"/>
              </a:solidFill>
              <a:latin typeface="Lato Light" charset="0"/>
              <a:ea typeface="Lato Light" charset="0"/>
              <a:cs typeface="Lato Light" charset="0"/>
            </a:endParaRPr>
          </a:p>
        </p:txBody>
      </p:sp>
      <p:sp>
        <p:nvSpPr>
          <p:cNvPr id="38" name="Rectangle 37"/>
          <p:cNvSpPr/>
          <p:nvPr/>
        </p:nvSpPr>
        <p:spPr>
          <a:xfrm>
            <a:off x="2322265" y="6653071"/>
            <a:ext cx="3517310" cy="461665"/>
          </a:xfrm>
          <a:prstGeom prst="rect">
            <a:avLst/>
          </a:prstGeom>
        </p:spPr>
        <p:txBody>
          <a:bodyPr wrap="none">
            <a:spAutoFit/>
          </a:bodyPr>
          <a:lstStyle/>
          <a:p>
            <a:pPr algn="ctr"/>
            <a:r>
              <a:rPr lang="en-US" sz="2400" b="1" spc="600" dirty="0" smtClean="0">
                <a:solidFill>
                  <a:schemeClr val="bg1"/>
                </a:solidFill>
                <a:latin typeface="Montserrat" charset="0"/>
                <a:ea typeface="Montserrat" charset="0"/>
                <a:cs typeface="Montserrat" charset="0"/>
              </a:rPr>
              <a:t>SERVICE NAME</a:t>
            </a:r>
            <a:endParaRPr lang="en-US" sz="2400" b="1" spc="600" dirty="0">
              <a:solidFill>
                <a:schemeClr val="bg1"/>
              </a:solidFill>
              <a:latin typeface="Montserrat" charset="0"/>
              <a:ea typeface="Montserrat" charset="0"/>
              <a:cs typeface="Montserrat" charset="0"/>
            </a:endParaRPr>
          </a:p>
        </p:txBody>
      </p:sp>
      <p:sp>
        <p:nvSpPr>
          <p:cNvPr id="44" name="Shape 2856"/>
          <p:cNvSpPr/>
          <p:nvPr/>
        </p:nvSpPr>
        <p:spPr>
          <a:xfrm>
            <a:off x="11749773" y="5157397"/>
            <a:ext cx="967567" cy="967181"/>
          </a:xfrm>
          <a:custGeom>
            <a:avLst/>
            <a:gdLst/>
            <a:ahLst/>
            <a:cxnLst>
              <a:cxn ang="0">
                <a:pos x="wd2" y="hd2"/>
              </a:cxn>
              <a:cxn ang="5400000">
                <a:pos x="wd2" y="hd2"/>
              </a:cxn>
              <a:cxn ang="10800000">
                <a:pos x="wd2" y="hd2"/>
              </a:cxn>
              <a:cxn ang="16200000">
                <a:pos x="wd2" y="hd2"/>
              </a:cxn>
            </a:cxnLst>
            <a:rect l="0" t="0"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7" name="TextBox 46"/>
          <p:cNvSpPr txBox="1"/>
          <p:nvPr/>
        </p:nvSpPr>
        <p:spPr>
          <a:xfrm>
            <a:off x="10236790" y="7214458"/>
            <a:ext cx="4044954" cy="1246495"/>
          </a:xfrm>
          <a:prstGeom prst="rect">
            <a:avLst/>
          </a:prstGeom>
          <a:noFill/>
        </p:spPr>
        <p:txBody>
          <a:bodyPr wrap="square" rtlCol="0">
            <a:spAutoFit/>
          </a:bodyPr>
          <a:lstStyle/>
          <a:p>
            <a:pPr algn="ctr"/>
            <a:r>
              <a:rPr lang="en-US" sz="2500" dirty="0">
                <a:solidFill>
                  <a:schemeClr val="bg1"/>
                </a:solidFill>
                <a:latin typeface="Lato Light" charset="0"/>
                <a:ea typeface="Lato Light" charset="0"/>
                <a:cs typeface="Lato Light" charset="0"/>
              </a:rPr>
              <a:t>Entrepreneurial activities differ substantially </a:t>
            </a:r>
            <a:r>
              <a:rPr lang="en-US" sz="2500" dirty="0" smtClean="0">
                <a:solidFill>
                  <a:schemeClr val="bg1"/>
                </a:solidFill>
                <a:latin typeface="Lato Light" charset="0"/>
                <a:ea typeface="Lato Light" charset="0"/>
                <a:cs typeface="Lato Light" charset="0"/>
              </a:rPr>
              <a:t>depending on the type of</a:t>
            </a:r>
            <a:endParaRPr lang="en-US" sz="2500" dirty="0">
              <a:solidFill>
                <a:schemeClr val="bg1"/>
              </a:solidFill>
              <a:latin typeface="Lato Light" charset="0"/>
              <a:ea typeface="Lato Light" charset="0"/>
              <a:cs typeface="Lato Light" charset="0"/>
            </a:endParaRPr>
          </a:p>
        </p:txBody>
      </p:sp>
      <p:sp>
        <p:nvSpPr>
          <p:cNvPr id="48" name="Rectangle 47"/>
          <p:cNvSpPr/>
          <p:nvPr/>
        </p:nvSpPr>
        <p:spPr>
          <a:xfrm>
            <a:off x="10500616" y="6653071"/>
            <a:ext cx="3517310" cy="461665"/>
          </a:xfrm>
          <a:prstGeom prst="rect">
            <a:avLst/>
          </a:prstGeom>
        </p:spPr>
        <p:txBody>
          <a:bodyPr wrap="none">
            <a:spAutoFit/>
          </a:bodyPr>
          <a:lstStyle/>
          <a:p>
            <a:pPr algn="ctr"/>
            <a:r>
              <a:rPr lang="en-US" sz="2400" b="1" spc="600" dirty="0" smtClean="0">
                <a:solidFill>
                  <a:schemeClr val="bg1"/>
                </a:solidFill>
                <a:latin typeface="Montserrat" charset="0"/>
                <a:ea typeface="Montserrat" charset="0"/>
                <a:cs typeface="Montserrat" charset="0"/>
              </a:rPr>
              <a:t>SERVICE NAME</a:t>
            </a:r>
            <a:endParaRPr lang="en-US" sz="2400" b="1" spc="600" dirty="0">
              <a:solidFill>
                <a:schemeClr val="bg1"/>
              </a:solidFill>
              <a:latin typeface="Montserrat" charset="0"/>
              <a:ea typeface="Montserrat" charset="0"/>
              <a:cs typeface="Montserrat" charset="0"/>
            </a:endParaRPr>
          </a:p>
        </p:txBody>
      </p:sp>
      <p:sp>
        <p:nvSpPr>
          <p:cNvPr id="49" name="Shape 2836"/>
          <p:cNvSpPr/>
          <p:nvPr/>
        </p:nvSpPr>
        <p:spPr>
          <a:xfrm>
            <a:off x="19795542" y="5245358"/>
            <a:ext cx="967094" cy="703342"/>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50" name="TextBox 49"/>
          <p:cNvSpPr txBox="1"/>
          <p:nvPr/>
        </p:nvSpPr>
        <p:spPr>
          <a:xfrm>
            <a:off x="18274537" y="7214458"/>
            <a:ext cx="4044954" cy="1246495"/>
          </a:xfrm>
          <a:prstGeom prst="rect">
            <a:avLst/>
          </a:prstGeom>
          <a:noFill/>
        </p:spPr>
        <p:txBody>
          <a:bodyPr wrap="square" rtlCol="0">
            <a:spAutoFit/>
          </a:bodyPr>
          <a:lstStyle/>
          <a:p>
            <a:pPr algn="ctr"/>
            <a:r>
              <a:rPr lang="en-US" sz="2500" dirty="0">
                <a:solidFill>
                  <a:schemeClr val="bg1"/>
                </a:solidFill>
                <a:latin typeface="Lato Light" charset="0"/>
                <a:ea typeface="Lato Light" charset="0"/>
                <a:cs typeface="Lato Light" charset="0"/>
              </a:rPr>
              <a:t>Entrepreneurial activities differ substantially </a:t>
            </a:r>
            <a:r>
              <a:rPr lang="en-US" sz="2500" dirty="0" smtClean="0">
                <a:solidFill>
                  <a:schemeClr val="bg1"/>
                </a:solidFill>
                <a:latin typeface="Lato Light" charset="0"/>
                <a:ea typeface="Lato Light" charset="0"/>
                <a:cs typeface="Lato Light" charset="0"/>
              </a:rPr>
              <a:t>depending on the type of</a:t>
            </a:r>
            <a:endParaRPr lang="en-US" sz="2500" dirty="0">
              <a:solidFill>
                <a:schemeClr val="bg1"/>
              </a:solidFill>
              <a:latin typeface="Lato Light" charset="0"/>
              <a:ea typeface="Lato Light" charset="0"/>
              <a:cs typeface="Lato Light" charset="0"/>
            </a:endParaRPr>
          </a:p>
        </p:txBody>
      </p:sp>
      <p:sp>
        <p:nvSpPr>
          <p:cNvPr id="51" name="Rectangle 50"/>
          <p:cNvSpPr/>
          <p:nvPr/>
        </p:nvSpPr>
        <p:spPr>
          <a:xfrm>
            <a:off x="18538363" y="6653071"/>
            <a:ext cx="3517310" cy="461665"/>
          </a:xfrm>
          <a:prstGeom prst="rect">
            <a:avLst/>
          </a:prstGeom>
        </p:spPr>
        <p:txBody>
          <a:bodyPr wrap="none">
            <a:spAutoFit/>
          </a:bodyPr>
          <a:lstStyle/>
          <a:p>
            <a:pPr algn="ctr"/>
            <a:r>
              <a:rPr lang="en-US" sz="2400" b="1" spc="600" dirty="0" smtClean="0">
                <a:solidFill>
                  <a:schemeClr val="bg1"/>
                </a:solidFill>
                <a:latin typeface="Montserrat" charset="0"/>
                <a:ea typeface="Montserrat" charset="0"/>
                <a:cs typeface="Montserrat" charset="0"/>
              </a:rPr>
              <a:t>SERVICE NAME</a:t>
            </a:r>
            <a:endParaRPr lang="en-US" sz="2400" b="1" spc="600" dirty="0">
              <a:solidFill>
                <a:schemeClr val="bg1"/>
              </a:solidFill>
              <a:latin typeface="Montserrat" charset="0"/>
              <a:ea typeface="Montserrat" charset="0"/>
              <a:cs typeface="Montserrat" charset="0"/>
            </a:endParaRPr>
          </a:p>
        </p:txBody>
      </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18439933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170462" y="6425059"/>
            <a:ext cx="14097686" cy="1938992"/>
          </a:xfrm>
          <a:prstGeom prst="rect">
            <a:avLst/>
          </a:prstGeom>
          <a:noFill/>
        </p:spPr>
        <p:txBody>
          <a:bodyPr wrap="square" rtlCol="0">
            <a:spAutoFit/>
          </a:bodyPr>
          <a:lstStyle/>
          <a:p>
            <a:pPr algn="ctr"/>
            <a:r>
              <a:rPr lang="en-US" sz="6000" b="1" spc="600" dirty="0" smtClean="0">
                <a:solidFill>
                  <a:srgbClr val="000000"/>
                </a:solidFill>
                <a:latin typeface="Playfair Display SC" charset="0"/>
                <a:ea typeface="Playfair Display SC" charset="0"/>
                <a:cs typeface="Playfair Display SC" charset="0"/>
              </a:rPr>
              <a:t>Write here</a:t>
            </a:r>
          </a:p>
          <a:p>
            <a:pPr algn="ctr"/>
            <a:r>
              <a:rPr lang="en-US" sz="6000" b="1" spc="600" dirty="0" smtClean="0">
                <a:solidFill>
                  <a:srgbClr val="000000"/>
                </a:solidFill>
                <a:latin typeface="Playfair Display SC" charset="0"/>
                <a:ea typeface="Playfair Display SC" charset="0"/>
                <a:cs typeface="Playfair Display SC" charset="0"/>
              </a:rPr>
              <a:t>Something About</a:t>
            </a:r>
          </a:p>
        </p:txBody>
      </p:sp>
      <p:sp>
        <p:nvSpPr>
          <p:cNvPr id="9" name="TextBox 8"/>
          <p:cNvSpPr txBox="1"/>
          <p:nvPr/>
        </p:nvSpPr>
        <p:spPr>
          <a:xfrm>
            <a:off x="9384665" y="9287381"/>
            <a:ext cx="5631603" cy="507831"/>
          </a:xfrm>
          <a:prstGeom prst="rect">
            <a:avLst/>
          </a:prstGeom>
          <a:noFill/>
        </p:spPr>
        <p:txBody>
          <a:bodyPr wrap="square" rtlCol="0">
            <a:spAutoFit/>
          </a:bodyPr>
          <a:lstStyle/>
          <a:p>
            <a:pPr algn="ctr">
              <a:lnSpc>
                <a:spcPct val="150000"/>
              </a:lnSpc>
            </a:pPr>
            <a:r>
              <a:rPr lang="en-US" sz="1800" b="1" spc="600" dirty="0" smtClean="0">
                <a:solidFill>
                  <a:srgbClr val="000000"/>
                </a:solidFill>
                <a:latin typeface="Montserrat Semi" charset="0"/>
                <a:ea typeface="Montserrat Semi" charset="0"/>
                <a:cs typeface="Montserrat Semi" charset="0"/>
              </a:rPr>
              <a:t>WRITE SOMETHING HERE</a:t>
            </a:r>
          </a:p>
        </p:txBody>
      </p:sp>
      <p:cxnSp>
        <p:nvCxnSpPr>
          <p:cNvPr id="7" name="Straight Connector 6"/>
          <p:cNvCxnSpPr/>
          <p:nvPr/>
        </p:nvCxnSpPr>
        <p:spPr>
          <a:xfrm>
            <a:off x="10393680" y="8717280"/>
            <a:ext cx="35862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Shape 2943"/>
          <p:cNvSpPr/>
          <p:nvPr/>
        </p:nvSpPr>
        <p:spPr>
          <a:xfrm>
            <a:off x="11408027" y="3885878"/>
            <a:ext cx="1545973" cy="1889520"/>
          </a:xfrm>
          <a:custGeom>
            <a:avLst/>
            <a:gdLst/>
            <a:ahLst/>
            <a:cxnLst>
              <a:cxn ang="0">
                <a:pos x="wd2" y="hd2"/>
              </a:cxn>
              <a:cxn ang="5400000">
                <a:pos x="wd2" y="hd2"/>
              </a:cxn>
              <a:cxn ang="10800000">
                <a:pos x="wd2" y="hd2"/>
              </a:cxn>
              <a:cxn ang="16200000">
                <a:pos x="wd2" y="hd2"/>
              </a:cxn>
            </a:cxnLst>
            <a:rect l="0" t="0" r="r" b="b"/>
            <a:pathLst>
              <a:path w="21600" h="21600" extrusionOk="0">
                <a:moveTo>
                  <a:pt x="9600" y="11782"/>
                </a:moveTo>
                <a:lnTo>
                  <a:pt x="9600" y="10800"/>
                </a:lnTo>
                <a:lnTo>
                  <a:pt x="11400" y="10800"/>
                </a:lnTo>
                <a:cubicBezTo>
                  <a:pt x="11732" y="10800"/>
                  <a:pt x="12000" y="10580"/>
                  <a:pt x="12000" y="10309"/>
                </a:cubicBezTo>
                <a:lnTo>
                  <a:pt x="12000" y="2945"/>
                </a:lnTo>
                <a:lnTo>
                  <a:pt x="19940" y="2945"/>
                </a:lnTo>
                <a:lnTo>
                  <a:pt x="16886" y="7111"/>
                </a:lnTo>
                <a:lnTo>
                  <a:pt x="16894" y="7115"/>
                </a:lnTo>
                <a:cubicBezTo>
                  <a:pt x="16840" y="7189"/>
                  <a:pt x="16800" y="7272"/>
                  <a:pt x="16800" y="7364"/>
                </a:cubicBezTo>
                <a:cubicBezTo>
                  <a:pt x="16800" y="7457"/>
                  <a:pt x="16840" y="7538"/>
                  <a:pt x="16894" y="7612"/>
                </a:cubicBezTo>
                <a:lnTo>
                  <a:pt x="16886" y="7616"/>
                </a:lnTo>
                <a:lnTo>
                  <a:pt x="19940" y="11782"/>
                </a:lnTo>
                <a:cubicBezTo>
                  <a:pt x="19940" y="11782"/>
                  <a:pt x="9600" y="11782"/>
                  <a:pt x="9600" y="11782"/>
                </a:cubicBezTo>
                <a:close/>
                <a:moveTo>
                  <a:pt x="1200" y="982"/>
                </a:moveTo>
                <a:lnTo>
                  <a:pt x="10800" y="982"/>
                </a:lnTo>
                <a:lnTo>
                  <a:pt x="10800" y="9818"/>
                </a:lnTo>
                <a:lnTo>
                  <a:pt x="1200" y="9818"/>
                </a:lnTo>
                <a:cubicBezTo>
                  <a:pt x="1200" y="9818"/>
                  <a:pt x="1200" y="982"/>
                  <a:pt x="1200" y="982"/>
                </a:cubicBezTo>
                <a:close/>
                <a:moveTo>
                  <a:pt x="21514" y="12020"/>
                </a:moveTo>
                <a:lnTo>
                  <a:pt x="18100" y="7364"/>
                </a:lnTo>
                <a:lnTo>
                  <a:pt x="21514" y="2707"/>
                </a:lnTo>
                <a:lnTo>
                  <a:pt x="21506" y="2703"/>
                </a:lnTo>
                <a:cubicBezTo>
                  <a:pt x="21560" y="2629"/>
                  <a:pt x="21600" y="2547"/>
                  <a:pt x="21600" y="2455"/>
                </a:cubicBezTo>
                <a:cubicBezTo>
                  <a:pt x="21600" y="2183"/>
                  <a:pt x="21332" y="1964"/>
                  <a:pt x="21000" y="1964"/>
                </a:cubicBezTo>
                <a:lnTo>
                  <a:pt x="12000" y="1964"/>
                </a:lnTo>
                <a:lnTo>
                  <a:pt x="12000" y="491"/>
                </a:lnTo>
                <a:cubicBezTo>
                  <a:pt x="12000" y="220"/>
                  <a:pt x="11732" y="0"/>
                  <a:pt x="11400" y="0"/>
                </a:cubicBezTo>
                <a:lnTo>
                  <a:pt x="600" y="0"/>
                </a:lnTo>
                <a:cubicBezTo>
                  <a:pt x="268" y="0"/>
                  <a:pt x="0" y="220"/>
                  <a:pt x="0" y="491"/>
                </a:cubicBezTo>
                <a:lnTo>
                  <a:pt x="0" y="21109"/>
                </a:lnTo>
                <a:cubicBezTo>
                  <a:pt x="0" y="21380"/>
                  <a:pt x="268" y="21600"/>
                  <a:pt x="600" y="21600"/>
                </a:cubicBezTo>
                <a:cubicBezTo>
                  <a:pt x="932" y="21600"/>
                  <a:pt x="1200" y="21380"/>
                  <a:pt x="1200" y="21109"/>
                </a:cubicBezTo>
                <a:lnTo>
                  <a:pt x="1200" y="10800"/>
                </a:lnTo>
                <a:lnTo>
                  <a:pt x="8400" y="10800"/>
                </a:lnTo>
                <a:lnTo>
                  <a:pt x="8400" y="12273"/>
                </a:lnTo>
                <a:cubicBezTo>
                  <a:pt x="8400" y="12544"/>
                  <a:pt x="8668" y="12764"/>
                  <a:pt x="9000" y="12764"/>
                </a:cubicBezTo>
                <a:lnTo>
                  <a:pt x="21000" y="12764"/>
                </a:lnTo>
                <a:cubicBezTo>
                  <a:pt x="21332" y="12764"/>
                  <a:pt x="21600" y="12544"/>
                  <a:pt x="21600" y="12273"/>
                </a:cubicBezTo>
                <a:cubicBezTo>
                  <a:pt x="21600" y="12181"/>
                  <a:pt x="21560" y="12098"/>
                  <a:pt x="21506" y="12024"/>
                </a:cubicBezTo>
                <a:cubicBezTo>
                  <a:pt x="21506" y="12024"/>
                  <a:pt x="21514" y="12020"/>
                  <a:pt x="21514" y="12020"/>
                </a:cubicBezTo>
                <a:close/>
              </a:path>
            </a:pathLst>
          </a:custGeom>
          <a:solidFill>
            <a:srgbClr val="000000"/>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rgbClr val="000000"/>
              </a:solidFill>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6934850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2717752" y="2527004"/>
            <a:ext cx="18997564" cy="7709803"/>
          </a:xfrm>
          <a:prstGeom prst="rect">
            <a:avLst/>
          </a:prstGeom>
          <a:noFill/>
        </p:spPr>
        <p:txBody>
          <a:bodyPr wrap="square" rtlCol="0">
            <a:spAutoFit/>
          </a:bodyPr>
          <a:lstStyle/>
          <a:p>
            <a:pPr algn="ctr">
              <a:lnSpc>
                <a:spcPct val="150000"/>
              </a:lnSpc>
            </a:pPr>
            <a:r>
              <a:rPr lang="en-US" sz="6600" spc="4500" dirty="0" smtClean="0">
                <a:solidFill>
                  <a:schemeClr val="tx2"/>
                </a:solidFill>
                <a:latin typeface="Playfair Display SC" charset="0"/>
                <a:ea typeface="Playfair Display SC" charset="0"/>
                <a:cs typeface="Playfair Display SC" charset="0"/>
              </a:rPr>
              <a:t>"SUCCESS IS WALKING FROM FAILURE TO FAILURE WITH NO LOSS OF ENTHUSIASM.”</a:t>
            </a:r>
          </a:p>
        </p:txBody>
      </p:sp>
      <p:sp>
        <p:nvSpPr>
          <p:cNvPr id="34" name="TextBox 33"/>
          <p:cNvSpPr txBox="1"/>
          <p:nvPr/>
        </p:nvSpPr>
        <p:spPr>
          <a:xfrm>
            <a:off x="5728738" y="10486189"/>
            <a:ext cx="12975592" cy="738664"/>
          </a:xfrm>
          <a:prstGeom prst="rect">
            <a:avLst/>
          </a:prstGeom>
          <a:noFill/>
        </p:spPr>
        <p:txBody>
          <a:bodyPr wrap="square" rtlCol="0">
            <a:spAutoFit/>
          </a:bodyPr>
          <a:lstStyle/>
          <a:p>
            <a:pPr algn="ctr">
              <a:lnSpc>
                <a:spcPct val="150000"/>
              </a:lnSpc>
            </a:pPr>
            <a:r>
              <a:rPr lang="en-US" sz="2800" b="1" spc="600" dirty="0">
                <a:solidFill>
                  <a:schemeClr val="tx2"/>
                </a:solidFill>
                <a:latin typeface="Montserrat Semi" charset="0"/>
                <a:ea typeface="Montserrat Semi" charset="0"/>
                <a:cs typeface="Montserrat Semi" charset="0"/>
              </a:rPr>
              <a:t>WINSTON CHURCHILL</a:t>
            </a:r>
            <a:endParaRPr lang="en-US" sz="2800" b="1" spc="600" dirty="0" smtClean="0">
              <a:solidFill>
                <a:schemeClr val="tx2"/>
              </a:solidFill>
              <a:latin typeface="Montserrat Semi" charset="0"/>
              <a:ea typeface="Montserrat Semi" charset="0"/>
              <a:cs typeface="Montserrat Semi" charset="0"/>
            </a:endParaRPr>
          </a:p>
        </p:txBody>
      </p:sp>
    </p:spTree>
    <p:extLst>
      <p:ext uri="{BB962C8B-B14F-4D97-AF65-F5344CB8AC3E}">
        <p14:creationId xmlns:p14="http://schemas.microsoft.com/office/powerpoint/2010/main" val="20079057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 y="0"/>
            <a:ext cx="24377652" cy="13716000"/>
          </a:xfrm>
          <a:prstGeom prst="rect">
            <a:avLst/>
          </a:prstGeom>
          <a:solidFill>
            <a:srgbClr val="000000">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717752" y="2527004"/>
            <a:ext cx="18997564" cy="7709803"/>
          </a:xfrm>
          <a:prstGeom prst="rect">
            <a:avLst/>
          </a:prstGeom>
          <a:noFill/>
        </p:spPr>
        <p:txBody>
          <a:bodyPr wrap="square" rtlCol="0">
            <a:spAutoFit/>
          </a:bodyPr>
          <a:lstStyle/>
          <a:p>
            <a:pPr algn="ctr">
              <a:lnSpc>
                <a:spcPct val="150000"/>
              </a:lnSpc>
            </a:pPr>
            <a:r>
              <a:rPr lang="en-US" sz="6600" spc="4500" dirty="0" smtClean="0">
                <a:solidFill>
                  <a:schemeClr val="bg1"/>
                </a:solidFill>
                <a:latin typeface="Playfair Display SC" charset="0"/>
                <a:ea typeface="Playfair Display SC" charset="0"/>
                <a:cs typeface="Playfair Display SC" charset="0"/>
              </a:rPr>
              <a:t>"SUCCESS IS WALKING FROM FAILURE TO FAILURE WITH NO LOSS OF ENTHUSIASM.”</a:t>
            </a:r>
          </a:p>
        </p:txBody>
      </p:sp>
      <p:sp>
        <p:nvSpPr>
          <p:cNvPr id="9" name="TextBox 8"/>
          <p:cNvSpPr txBox="1"/>
          <p:nvPr/>
        </p:nvSpPr>
        <p:spPr>
          <a:xfrm>
            <a:off x="5728738" y="10486189"/>
            <a:ext cx="12975592" cy="738664"/>
          </a:xfrm>
          <a:prstGeom prst="rect">
            <a:avLst/>
          </a:prstGeom>
          <a:noFill/>
        </p:spPr>
        <p:txBody>
          <a:bodyPr wrap="square" rtlCol="0">
            <a:spAutoFit/>
          </a:bodyPr>
          <a:lstStyle/>
          <a:p>
            <a:pPr algn="ctr">
              <a:lnSpc>
                <a:spcPct val="150000"/>
              </a:lnSpc>
            </a:pPr>
            <a:r>
              <a:rPr lang="en-US" sz="2800" b="1" spc="600" dirty="0">
                <a:solidFill>
                  <a:schemeClr val="bg1"/>
                </a:solidFill>
                <a:latin typeface="Montserrat Semi" charset="0"/>
                <a:ea typeface="Montserrat Semi" charset="0"/>
                <a:cs typeface="Montserrat Semi" charset="0"/>
              </a:rPr>
              <a:t>WINSTON CHURCHILL</a:t>
            </a:r>
            <a:endParaRPr lang="en-US" sz="2800" b="1" spc="600" dirty="0" smtClean="0">
              <a:solidFill>
                <a:schemeClr val="bg1"/>
              </a:solidFill>
              <a:latin typeface="Montserrat Semi" charset="0"/>
              <a:ea typeface="Montserrat Semi" charset="0"/>
              <a:cs typeface="Montserrat Semi"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409959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44363" y="2697480"/>
            <a:ext cx="5631603" cy="2123658"/>
          </a:xfrm>
          <a:prstGeom prst="rect">
            <a:avLst/>
          </a:prstGeom>
          <a:noFill/>
        </p:spPr>
        <p:txBody>
          <a:bodyPr wrap="square" rtlCol="0">
            <a:spAutoFit/>
          </a:bodyPr>
          <a:lstStyle/>
          <a:p>
            <a:pPr algn="r"/>
            <a:r>
              <a:rPr lang="en-US" sz="4400" b="1" spc="600" dirty="0" smtClean="0">
                <a:solidFill>
                  <a:schemeClr val="tx2"/>
                </a:solidFill>
                <a:latin typeface="Montserrat Semi" charset="0"/>
                <a:ea typeface="Montserrat Semi" charset="0"/>
                <a:cs typeface="Montserrat Semi" charset="0"/>
              </a:rPr>
              <a:t>WRITE HERE</a:t>
            </a:r>
          </a:p>
          <a:p>
            <a:pPr algn="r"/>
            <a:r>
              <a:rPr lang="en-US" sz="4400" b="1" spc="600" dirty="0" smtClean="0">
                <a:solidFill>
                  <a:schemeClr val="tx2"/>
                </a:solidFill>
                <a:latin typeface="Montserrat Semi" charset="0"/>
                <a:ea typeface="Montserrat Semi" charset="0"/>
                <a:cs typeface="Montserrat Semi" charset="0"/>
              </a:rPr>
              <a:t>SOMETHING</a:t>
            </a:r>
          </a:p>
          <a:p>
            <a:pPr algn="r"/>
            <a:r>
              <a:rPr lang="en-US" sz="4400" b="1" spc="600" dirty="0" smtClean="0">
                <a:solidFill>
                  <a:schemeClr val="tx2"/>
                </a:solidFill>
                <a:latin typeface="Montserrat Semi" charset="0"/>
                <a:ea typeface="Montserrat Semi" charset="0"/>
                <a:cs typeface="Montserrat Semi" charset="0"/>
              </a:rPr>
              <a:t>ABOUT</a:t>
            </a:r>
          </a:p>
        </p:txBody>
      </p:sp>
      <p:sp>
        <p:nvSpPr>
          <p:cNvPr id="3" name="TextBox 2"/>
          <p:cNvSpPr txBox="1"/>
          <p:nvPr/>
        </p:nvSpPr>
        <p:spPr>
          <a:xfrm>
            <a:off x="8503919" y="1810077"/>
            <a:ext cx="6692537" cy="3416320"/>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a:t>
            </a:r>
            <a:r>
              <a:rPr lang="en-US" sz="2400" dirty="0" smtClean="0">
                <a:latin typeface="Montserrat Light" charset="0"/>
                <a:ea typeface="Montserrat Light" charset="0"/>
                <a:cs typeface="Montserrat Light" charset="0"/>
              </a:rPr>
              <a:t>differ</a:t>
            </a:r>
            <a:endParaRPr lang="en-US" sz="2400" dirty="0">
              <a:latin typeface="Montserrat Light" charset="0"/>
              <a:ea typeface="Montserrat Light" charset="0"/>
              <a:cs typeface="Montserrat Light" charset="0"/>
            </a:endParaRPr>
          </a:p>
        </p:txBody>
      </p:sp>
      <p:sp>
        <p:nvSpPr>
          <p:cNvPr id="10" name="TextBox 9"/>
          <p:cNvSpPr txBox="1"/>
          <p:nvPr/>
        </p:nvSpPr>
        <p:spPr>
          <a:xfrm>
            <a:off x="16568114" y="1738222"/>
            <a:ext cx="6640229" cy="3416320"/>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a:t>
            </a:r>
            <a:r>
              <a:rPr lang="en-US" sz="2400" dirty="0" smtClean="0">
                <a:latin typeface="Montserrat Light" charset="0"/>
                <a:ea typeface="Montserrat Light" charset="0"/>
                <a:cs typeface="Montserrat Light" charset="0"/>
              </a:rPr>
              <a:t>differ</a:t>
            </a:r>
            <a:endParaRPr lang="en-US" sz="2400" dirty="0">
              <a:latin typeface="Montserrat Light" charset="0"/>
              <a:ea typeface="Montserrat Light" charset="0"/>
              <a:cs typeface="Montserrat Light" charset="0"/>
            </a:endParaRPr>
          </a:p>
        </p:txBody>
      </p:sp>
      <p:sp>
        <p:nvSpPr>
          <p:cNvPr id="11" name="TextBox 10"/>
          <p:cNvSpPr txBox="1"/>
          <p:nvPr/>
        </p:nvSpPr>
        <p:spPr>
          <a:xfrm>
            <a:off x="2256055" y="8731240"/>
            <a:ext cx="5455385" cy="3416320"/>
          </a:xfrm>
          <a:prstGeom prst="rect">
            <a:avLst/>
          </a:prstGeom>
          <a:noFill/>
        </p:spPr>
        <p:txBody>
          <a:bodyPr wrap="square" rtlCol="0">
            <a:spAutoFit/>
          </a:bodyPr>
          <a:lstStyle/>
          <a:p>
            <a:pPr algn="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a:t>
            </a:r>
          </a:p>
        </p:txBody>
      </p:sp>
      <p:sp>
        <p:nvSpPr>
          <p:cNvPr id="2" name="Picture Placeholder 1"/>
          <p:cNvSpPr>
            <a:spLocks noGrp="1"/>
          </p:cNvSpPr>
          <p:nvPr>
            <p:ph type="pic" sz="quarter" idx="24"/>
          </p:nvPr>
        </p:nvSpPr>
        <p:spPr/>
      </p:sp>
      <p:sp>
        <p:nvSpPr>
          <p:cNvPr id="5" name="Picture Placeholder 4"/>
          <p:cNvSpPr>
            <a:spLocks noGrp="1"/>
          </p:cNvSpPr>
          <p:nvPr>
            <p:ph type="pic" sz="quarter" idx="25"/>
          </p:nvPr>
        </p:nvSpPr>
        <p:spPr/>
      </p:sp>
    </p:spTree>
    <p:extLst>
      <p:ext uri="{BB962C8B-B14F-4D97-AF65-F5344CB8AC3E}">
        <p14:creationId xmlns:p14="http://schemas.microsoft.com/office/powerpoint/2010/main" val="185584302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673225" y="8088404"/>
            <a:ext cx="13560425" cy="4339650"/>
          </a:xfrm>
          <a:prstGeom prst="rect">
            <a:avLst/>
          </a:prstGeom>
          <a:noFill/>
        </p:spPr>
        <p:txBody>
          <a:bodyPr wrap="square" rtlCol="0">
            <a:spAutoFit/>
          </a:bodyPr>
          <a:lstStyle/>
          <a:p>
            <a:r>
              <a:rPr lang="en-US" sz="13800" b="1" spc="600" dirty="0" smtClean="0">
                <a:solidFill>
                  <a:srgbClr val="000000"/>
                </a:solidFill>
                <a:latin typeface="Playfair Display SC" charset="0"/>
                <a:ea typeface="Playfair Display SC" charset="0"/>
                <a:cs typeface="Playfair Display SC" charset="0"/>
              </a:rPr>
              <a:t>OUR LATEST</a:t>
            </a:r>
          </a:p>
          <a:p>
            <a:r>
              <a:rPr lang="en-US" sz="13800" b="1" spc="600" dirty="0" smtClean="0">
                <a:solidFill>
                  <a:srgbClr val="000000"/>
                </a:solidFill>
                <a:latin typeface="Playfair Display SC" charset="0"/>
                <a:ea typeface="Playfair Display SC" charset="0"/>
                <a:cs typeface="Playfair Display SC" charset="0"/>
              </a:rPr>
              <a:t>WORKS</a:t>
            </a:r>
          </a:p>
        </p:txBody>
      </p:sp>
      <p:sp>
        <p:nvSpPr>
          <p:cNvPr id="8" name="TextBox 7"/>
          <p:cNvSpPr txBox="1"/>
          <p:nvPr/>
        </p:nvSpPr>
        <p:spPr>
          <a:xfrm>
            <a:off x="1673225" y="7349740"/>
            <a:ext cx="8245229" cy="738664"/>
          </a:xfrm>
          <a:prstGeom prst="rect">
            <a:avLst/>
          </a:prstGeom>
          <a:noFill/>
        </p:spPr>
        <p:txBody>
          <a:bodyPr wrap="square" rtlCol="0">
            <a:spAutoFit/>
          </a:bodyPr>
          <a:lstStyle/>
          <a:p>
            <a:pPr>
              <a:lnSpc>
                <a:spcPct val="150000"/>
              </a:lnSpc>
            </a:pPr>
            <a:r>
              <a:rPr lang="en-US" sz="2800" b="1" spc="1200" dirty="0" smtClean="0">
                <a:solidFill>
                  <a:srgbClr val="000000"/>
                </a:solidFill>
                <a:latin typeface="Montserrat Semi" charset="0"/>
                <a:ea typeface="Montserrat Semi" charset="0"/>
                <a:cs typeface="Montserrat Semi" charset="0"/>
              </a:rPr>
              <a:t>WRITE SOMETHING HERE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6289669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1044363" y="10351621"/>
            <a:ext cx="5631603" cy="2123658"/>
          </a:xfrm>
          <a:prstGeom prst="rect">
            <a:avLst/>
          </a:prstGeom>
          <a:noFill/>
        </p:spPr>
        <p:txBody>
          <a:bodyPr wrap="square" rtlCol="0">
            <a:spAutoFit/>
          </a:bodyPr>
          <a:lstStyle/>
          <a:p>
            <a:pPr algn="r"/>
            <a:r>
              <a:rPr lang="en-US" sz="4400" b="1" spc="600" dirty="0" smtClean="0">
                <a:solidFill>
                  <a:schemeClr val="tx2"/>
                </a:solidFill>
                <a:latin typeface="Montserrat Semi" charset="0"/>
                <a:ea typeface="Montserrat Semi" charset="0"/>
                <a:cs typeface="Montserrat Semi" charset="0"/>
              </a:rPr>
              <a:t>WRITE HERE</a:t>
            </a:r>
          </a:p>
          <a:p>
            <a:pPr algn="r"/>
            <a:r>
              <a:rPr lang="en-US" sz="4400" b="1" spc="600" dirty="0" smtClean="0">
                <a:solidFill>
                  <a:schemeClr val="tx2"/>
                </a:solidFill>
                <a:latin typeface="Montserrat Semi" charset="0"/>
                <a:ea typeface="Montserrat Semi" charset="0"/>
                <a:cs typeface="Montserrat Semi" charset="0"/>
              </a:rPr>
              <a:t>SOMETHING</a:t>
            </a:r>
          </a:p>
          <a:p>
            <a:pPr algn="r"/>
            <a:r>
              <a:rPr lang="en-US" sz="4400" b="1" spc="600" dirty="0" smtClean="0">
                <a:solidFill>
                  <a:schemeClr val="tx2"/>
                </a:solidFill>
                <a:latin typeface="Montserrat Semi" charset="0"/>
                <a:ea typeface="Montserrat Semi" charset="0"/>
                <a:cs typeface="Montserrat Semi" charset="0"/>
              </a:rPr>
              <a:t>ABOUT</a:t>
            </a:r>
          </a:p>
        </p:txBody>
      </p:sp>
      <p:sp>
        <p:nvSpPr>
          <p:cNvPr id="27" name="TextBox 26"/>
          <p:cNvSpPr txBox="1"/>
          <p:nvPr/>
        </p:nvSpPr>
        <p:spPr>
          <a:xfrm>
            <a:off x="7406641" y="9612957"/>
            <a:ext cx="7799170" cy="2862322"/>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a:t>
            </a:r>
          </a:p>
        </p:txBody>
      </p:sp>
      <p:sp>
        <p:nvSpPr>
          <p:cNvPr id="28" name="TextBox 27"/>
          <p:cNvSpPr txBox="1"/>
          <p:nvPr/>
        </p:nvSpPr>
        <p:spPr>
          <a:xfrm>
            <a:off x="15603905" y="9541102"/>
            <a:ext cx="7799170" cy="2862322"/>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a:t>
            </a:r>
            <a:r>
              <a:rPr lang="en-US" sz="2400" dirty="0" smtClean="0">
                <a:latin typeface="Montserrat Light" charset="0"/>
                <a:ea typeface="Montserrat Light" charset="0"/>
                <a:cs typeface="Montserrat Light" charset="0"/>
              </a:rPr>
              <a:t>creativity.</a:t>
            </a:r>
            <a:endParaRPr lang="en-US" sz="2400" dirty="0">
              <a:latin typeface="Montserrat Light" charset="0"/>
              <a:ea typeface="Montserrat Light" charset="0"/>
              <a:cs typeface="Montserrat Light" charset="0"/>
            </a:endParaRPr>
          </a:p>
        </p:txBody>
      </p:sp>
      <p:sp>
        <p:nvSpPr>
          <p:cNvPr id="29" name="TextBox 28"/>
          <p:cNvSpPr txBox="1"/>
          <p:nvPr/>
        </p:nvSpPr>
        <p:spPr>
          <a:xfrm>
            <a:off x="4073525" y="5029201"/>
            <a:ext cx="16408115" cy="769441"/>
          </a:xfrm>
          <a:prstGeom prst="rect">
            <a:avLst/>
          </a:prstGeom>
          <a:noFill/>
        </p:spPr>
        <p:txBody>
          <a:bodyPr wrap="square" rtlCol="0">
            <a:spAutoFit/>
          </a:bodyPr>
          <a:lstStyle/>
          <a:p>
            <a:pPr algn="ctr"/>
            <a:r>
              <a:rPr lang="en-US" sz="4400" b="1" spc="3000" smtClean="0">
                <a:solidFill>
                  <a:srgbClr val="000000"/>
                </a:solidFill>
                <a:latin typeface="Playfair Display SC" charset="0"/>
                <a:ea typeface="Playfair Display SC" charset="0"/>
                <a:cs typeface="Playfair Display SC" charset="0"/>
              </a:rPr>
              <a:t>PROJECT DESCRIPTION</a:t>
            </a:r>
            <a:endParaRPr lang="en-US" sz="4400" b="1" spc="3000" dirty="0" smtClean="0">
              <a:solidFill>
                <a:srgbClr val="000000"/>
              </a:solidFill>
              <a:latin typeface="Playfair Display SC" charset="0"/>
              <a:ea typeface="Playfair Display SC" charset="0"/>
              <a:cs typeface="Playfair Display SC" charset="0"/>
            </a:endParaRPr>
          </a:p>
        </p:txBody>
      </p:sp>
      <p:sp>
        <p:nvSpPr>
          <p:cNvPr id="2" name="Picture Placeholder 1"/>
          <p:cNvSpPr>
            <a:spLocks noGrp="1"/>
          </p:cNvSpPr>
          <p:nvPr>
            <p:ph type="pic" sz="quarter" idx="11"/>
          </p:nvPr>
        </p:nvSpPr>
        <p:spPr/>
      </p:sp>
    </p:spTree>
    <p:extLst>
      <p:ext uri="{BB962C8B-B14F-4D97-AF65-F5344CB8AC3E}">
        <p14:creationId xmlns:p14="http://schemas.microsoft.com/office/powerpoint/2010/main" val="12443164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673226" y="1883539"/>
            <a:ext cx="10591800" cy="2862322"/>
          </a:xfrm>
          <a:prstGeom prst="rect">
            <a:avLst/>
          </a:prstGeom>
          <a:noFill/>
        </p:spPr>
        <p:txBody>
          <a:bodyPr wrap="square" rtlCol="0">
            <a:spAutoFit/>
          </a:bodyPr>
          <a:lstStyle/>
          <a:p>
            <a:r>
              <a:rPr lang="en-US" sz="6000" b="1" spc="600" dirty="0" smtClean="0">
                <a:solidFill>
                  <a:schemeClr val="tx2"/>
                </a:solidFill>
                <a:latin typeface="Playfair Display SC" charset="0"/>
                <a:ea typeface="Playfair Display SC" charset="0"/>
                <a:cs typeface="Playfair Display SC" charset="0"/>
              </a:rPr>
              <a:t>Write here</a:t>
            </a:r>
          </a:p>
          <a:p>
            <a:r>
              <a:rPr lang="en-US" sz="6000" b="1" spc="600" dirty="0" smtClean="0">
                <a:solidFill>
                  <a:schemeClr val="tx2"/>
                </a:solidFill>
                <a:latin typeface="Playfair Display SC" charset="0"/>
                <a:ea typeface="Playfair Display SC" charset="0"/>
                <a:cs typeface="Playfair Display SC" charset="0"/>
              </a:rPr>
              <a:t>Something</a:t>
            </a:r>
          </a:p>
          <a:p>
            <a:r>
              <a:rPr lang="en-US" sz="6000" b="1" spc="600" dirty="0" smtClean="0">
                <a:solidFill>
                  <a:schemeClr val="tx2"/>
                </a:solidFill>
                <a:latin typeface="Playfair Display SC" charset="0"/>
                <a:ea typeface="Playfair Display SC" charset="0"/>
                <a:cs typeface="Playfair Display SC" charset="0"/>
              </a:rPr>
              <a:t>About</a:t>
            </a:r>
          </a:p>
        </p:txBody>
      </p:sp>
      <p:sp>
        <p:nvSpPr>
          <p:cNvPr id="10" name="TextBox 9"/>
          <p:cNvSpPr txBox="1"/>
          <p:nvPr/>
        </p:nvSpPr>
        <p:spPr>
          <a:xfrm>
            <a:off x="1673226" y="4745861"/>
            <a:ext cx="5631603" cy="507831"/>
          </a:xfrm>
          <a:prstGeom prst="rect">
            <a:avLst/>
          </a:prstGeom>
          <a:noFill/>
        </p:spPr>
        <p:txBody>
          <a:bodyPr wrap="square" rtlCol="0">
            <a:spAutoFit/>
          </a:bodyPr>
          <a:lstStyle/>
          <a:p>
            <a:pP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
        <p:nvSpPr>
          <p:cNvPr id="11" name="TextBox 10"/>
          <p:cNvSpPr txBox="1"/>
          <p:nvPr/>
        </p:nvSpPr>
        <p:spPr>
          <a:xfrm>
            <a:off x="1668496" y="5371295"/>
            <a:ext cx="8847104" cy="6186309"/>
          </a:xfrm>
          <a:prstGeom prst="rect">
            <a:avLst/>
          </a:prstGeom>
          <a:noFill/>
        </p:spPr>
        <p:txBody>
          <a:bodyPr wrap="square" rtlCol="0">
            <a:spAutoFit/>
          </a:bodyPr>
          <a:lstStyle/>
          <a:p>
            <a:pPr algn="just">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on the type of organization and creativity. Entrepreneurial activities differ substantially depending on the type of organization and </a:t>
            </a:r>
            <a:r>
              <a:rPr lang="en-US" sz="2400" dirty="0" smtClean="0">
                <a:latin typeface="Montserrat Light" charset="0"/>
                <a:ea typeface="Montserrat Light" charset="0"/>
                <a:cs typeface="Montserrat Light" charset="0"/>
              </a:rPr>
              <a:t>creativity. </a:t>
            </a: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a:t>
            </a:r>
            <a:r>
              <a:rPr lang="en-US" sz="2400" dirty="0" smtClean="0">
                <a:latin typeface="Montserrat Light" charset="0"/>
                <a:ea typeface="Montserrat Light" charset="0"/>
                <a:cs typeface="Montserrat Light" charset="0"/>
              </a:rPr>
              <a:t>creativity.</a:t>
            </a:r>
            <a:endParaRPr lang="en-US" sz="2400" dirty="0">
              <a:latin typeface="Montserrat Light" charset="0"/>
              <a:ea typeface="Montserrat Light" charset="0"/>
              <a:cs typeface="Montserrat Light"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5182607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6"/>
          </p:nvPr>
        </p:nvSpPr>
        <p:spPr/>
      </p:sp>
      <p:sp>
        <p:nvSpPr>
          <p:cNvPr id="3" name="Picture Placeholder 2"/>
          <p:cNvSpPr>
            <a:spLocks noGrp="1"/>
          </p:cNvSpPr>
          <p:nvPr>
            <p:ph type="pic" sz="quarter" idx="24"/>
          </p:nvPr>
        </p:nvSpPr>
        <p:spPr/>
      </p:sp>
      <p:sp>
        <p:nvSpPr>
          <p:cNvPr id="4" name="Picture Placeholder 3"/>
          <p:cNvSpPr>
            <a:spLocks noGrp="1"/>
          </p:cNvSpPr>
          <p:nvPr>
            <p:ph type="pic" sz="quarter" idx="25"/>
          </p:nvPr>
        </p:nvSpPr>
        <p:spPr/>
      </p:sp>
    </p:spTree>
    <p:extLst>
      <p:ext uri="{BB962C8B-B14F-4D97-AF65-F5344CB8AC3E}">
        <p14:creationId xmlns:p14="http://schemas.microsoft.com/office/powerpoint/2010/main" val="6609164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299313" y="2792491"/>
            <a:ext cx="5631603" cy="2123658"/>
          </a:xfrm>
          <a:prstGeom prst="rect">
            <a:avLst/>
          </a:prstGeom>
          <a:noFill/>
        </p:spPr>
        <p:txBody>
          <a:bodyPr wrap="square" rtlCol="0">
            <a:spAutoFit/>
          </a:bodyPr>
          <a:lstStyle/>
          <a:p>
            <a:pPr algn="r"/>
            <a:r>
              <a:rPr lang="en-US" sz="4400" b="1" spc="600" dirty="0" smtClean="0">
                <a:solidFill>
                  <a:schemeClr val="tx2"/>
                </a:solidFill>
                <a:latin typeface="Montserrat Semi" charset="0"/>
                <a:ea typeface="Montserrat Semi" charset="0"/>
                <a:cs typeface="Montserrat Semi" charset="0"/>
              </a:rPr>
              <a:t>WRITE HERE</a:t>
            </a:r>
          </a:p>
          <a:p>
            <a:pPr algn="r"/>
            <a:r>
              <a:rPr lang="en-US" sz="4400" b="1" spc="600" dirty="0" smtClean="0">
                <a:solidFill>
                  <a:schemeClr val="tx2"/>
                </a:solidFill>
                <a:latin typeface="Montserrat Semi" charset="0"/>
                <a:ea typeface="Montserrat Semi" charset="0"/>
                <a:cs typeface="Montserrat Semi" charset="0"/>
              </a:rPr>
              <a:t>SOMETHING</a:t>
            </a:r>
          </a:p>
          <a:p>
            <a:pPr algn="r"/>
            <a:r>
              <a:rPr lang="en-US" sz="4400" b="1" spc="600" dirty="0" smtClean="0">
                <a:solidFill>
                  <a:schemeClr val="tx2"/>
                </a:solidFill>
                <a:latin typeface="Montserrat Semi" charset="0"/>
                <a:ea typeface="Montserrat Semi" charset="0"/>
                <a:cs typeface="Montserrat Semi" charset="0"/>
              </a:rPr>
              <a:t>ABOUT</a:t>
            </a:r>
          </a:p>
        </p:txBody>
      </p:sp>
      <p:sp>
        <p:nvSpPr>
          <p:cNvPr id="11" name="TextBox 10"/>
          <p:cNvSpPr txBox="1"/>
          <p:nvPr/>
        </p:nvSpPr>
        <p:spPr>
          <a:xfrm>
            <a:off x="7484471" y="2053827"/>
            <a:ext cx="7090155" cy="2862322"/>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a:t>
            </a:r>
          </a:p>
        </p:txBody>
      </p:sp>
      <p:sp>
        <p:nvSpPr>
          <p:cNvPr id="18" name="TextBox 17"/>
          <p:cNvSpPr txBox="1"/>
          <p:nvPr/>
        </p:nvSpPr>
        <p:spPr>
          <a:xfrm>
            <a:off x="7484471" y="6016764"/>
            <a:ext cx="7090155" cy="2862322"/>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a:t>
            </a:r>
          </a:p>
        </p:txBody>
      </p:sp>
      <p:sp>
        <p:nvSpPr>
          <p:cNvPr id="21" name="TextBox 20"/>
          <p:cNvSpPr txBox="1"/>
          <p:nvPr/>
        </p:nvSpPr>
        <p:spPr>
          <a:xfrm>
            <a:off x="1954048" y="9907846"/>
            <a:ext cx="20545754"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on the type of organization and creativity. Entrepreneurial activities differ substantially depending on the type of organization and creativity. </a:t>
            </a:r>
          </a:p>
        </p:txBody>
      </p:sp>
      <p:sp>
        <p:nvSpPr>
          <p:cNvPr id="23" name="TextBox 22"/>
          <p:cNvSpPr txBox="1"/>
          <p:nvPr/>
        </p:nvSpPr>
        <p:spPr>
          <a:xfrm>
            <a:off x="1299313" y="6350168"/>
            <a:ext cx="5631603" cy="2123658"/>
          </a:xfrm>
          <a:prstGeom prst="rect">
            <a:avLst/>
          </a:prstGeom>
          <a:noFill/>
        </p:spPr>
        <p:txBody>
          <a:bodyPr wrap="square" rtlCol="0">
            <a:spAutoFit/>
          </a:bodyPr>
          <a:lstStyle/>
          <a:p>
            <a:pPr algn="r"/>
            <a:r>
              <a:rPr lang="en-US" sz="4400" b="1" spc="600" dirty="0" smtClean="0">
                <a:solidFill>
                  <a:schemeClr val="tx2"/>
                </a:solidFill>
                <a:latin typeface="Montserrat Semi" charset="0"/>
                <a:ea typeface="Montserrat Semi" charset="0"/>
                <a:cs typeface="Montserrat Semi" charset="0"/>
              </a:rPr>
              <a:t>WRITE HERE</a:t>
            </a:r>
          </a:p>
          <a:p>
            <a:pPr algn="r"/>
            <a:r>
              <a:rPr lang="en-US" sz="4400" b="1" spc="600" dirty="0" smtClean="0">
                <a:solidFill>
                  <a:schemeClr val="tx2"/>
                </a:solidFill>
                <a:latin typeface="Montserrat Semi" charset="0"/>
                <a:ea typeface="Montserrat Semi" charset="0"/>
                <a:cs typeface="Montserrat Semi" charset="0"/>
              </a:rPr>
              <a:t>SOMETHING</a:t>
            </a:r>
          </a:p>
          <a:p>
            <a:pPr algn="r"/>
            <a:r>
              <a:rPr lang="en-US" sz="4400" b="1" spc="600" dirty="0" smtClean="0">
                <a:solidFill>
                  <a:schemeClr val="tx2"/>
                </a:solidFill>
                <a:latin typeface="Montserrat Semi" charset="0"/>
                <a:ea typeface="Montserrat Semi" charset="0"/>
                <a:cs typeface="Montserrat Semi" charset="0"/>
              </a:rPr>
              <a:t>ABOUT</a:t>
            </a:r>
          </a:p>
        </p:txBody>
      </p:sp>
      <p:sp>
        <p:nvSpPr>
          <p:cNvPr id="2" name="Picture Placeholder 1"/>
          <p:cNvSpPr>
            <a:spLocks noGrp="1"/>
          </p:cNvSpPr>
          <p:nvPr>
            <p:ph type="pic" sz="quarter" idx="25"/>
          </p:nvPr>
        </p:nvSpPr>
        <p:spPr/>
      </p:sp>
    </p:spTree>
    <p:extLst>
      <p:ext uri="{BB962C8B-B14F-4D97-AF65-F5344CB8AC3E}">
        <p14:creationId xmlns:p14="http://schemas.microsoft.com/office/powerpoint/2010/main" val="13483617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4"/>
          </p:nvPr>
        </p:nvSpPr>
        <p:spPr/>
      </p:sp>
      <p:sp>
        <p:nvSpPr>
          <p:cNvPr id="3" name="Picture Placeholder 2"/>
          <p:cNvSpPr>
            <a:spLocks noGrp="1"/>
          </p:cNvSpPr>
          <p:nvPr>
            <p:ph type="pic" sz="quarter" idx="25"/>
          </p:nvPr>
        </p:nvSpPr>
        <p:spPr/>
      </p:sp>
    </p:spTree>
    <p:extLst>
      <p:ext uri="{BB962C8B-B14F-4D97-AF65-F5344CB8AC3E}">
        <p14:creationId xmlns:p14="http://schemas.microsoft.com/office/powerpoint/2010/main" val="16509945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57916" y="5651685"/>
            <a:ext cx="10553700" cy="4339650"/>
          </a:xfrm>
          <a:prstGeom prst="rect">
            <a:avLst/>
          </a:prstGeom>
          <a:noFill/>
        </p:spPr>
        <p:txBody>
          <a:bodyPr wrap="square" rtlCol="0">
            <a:spAutoFit/>
          </a:bodyPr>
          <a:lstStyle/>
          <a:p>
            <a:r>
              <a:rPr lang="en-US" sz="13800" b="1" spc="600" dirty="0" smtClean="0">
                <a:solidFill>
                  <a:schemeClr val="tx2"/>
                </a:solidFill>
                <a:latin typeface="Playfair Display SC" charset="0"/>
                <a:ea typeface="Playfair Display SC" charset="0"/>
                <a:cs typeface="Playfair Display SC" charset="0"/>
              </a:rPr>
              <a:t>PROJECT</a:t>
            </a:r>
          </a:p>
          <a:p>
            <a:r>
              <a:rPr lang="en-US" sz="13800" b="1" spc="600" dirty="0" smtClean="0">
                <a:solidFill>
                  <a:schemeClr val="tx2"/>
                </a:solidFill>
                <a:latin typeface="Playfair Display SC" charset="0"/>
                <a:ea typeface="Playfair Display SC" charset="0"/>
                <a:cs typeface="Playfair Display SC" charset="0"/>
              </a:rPr>
              <a:t>TITLE</a:t>
            </a:r>
          </a:p>
        </p:txBody>
      </p:sp>
      <p:sp>
        <p:nvSpPr>
          <p:cNvPr id="6" name="TextBox 5"/>
          <p:cNvSpPr txBox="1"/>
          <p:nvPr/>
        </p:nvSpPr>
        <p:spPr>
          <a:xfrm>
            <a:off x="1357915" y="4913021"/>
            <a:ext cx="8245229" cy="738664"/>
          </a:xfrm>
          <a:prstGeom prst="rect">
            <a:avLst/>
          </a:prstGeom>
          <a:noFill/>
        </p:spPr>
        <p:txBody>
          <a:bodyPr wrap="square" rtlCol="0">
            <a:spAutoFit/>
          </a:bodyPr>
          <a:lstStyle/>
          <a:p>
            <a:pPr>
              <a:lnSpc>
                <a:spcPct val="150000"/>
              </a:lnSpc>
            </a:pPr>
            <a:r>
              <a:rPr lang="en-US" sz="2800" b="1" spc="1200" dirty="0" smtClean="0">
                <a:solidFill>
                  <a:schemeClr val="tx2"/>
                </a:solidFill>
                <a:latin typeface="Montserrat Semi" charset="0"/>
                <a:ea typeface="Montserrat Semi" charset="0"/>
                <a:cs typeface="Montserrat Semi" charset="0"/>
              </a:rPr>
              <a:t>WRITE SOMETHING HERE</a:t>
            </a:r>
          </a:p>
        </p:txBody>
      </p:sp>
      <p:sp>
        <p:nvSpPr>
          <p:cNvPr id="7" name="TextBox 6"/>
          <p:cNvSpPr txBox="1"/>
          <p:nvPr/>
        </p:nvSpPr>
        <p:spPr>
          <a:xfrm>
            <a:off x="1396015" y="404094"/>
            <a:ext cx="10553700" cy="4508927"/>
          </a:xfrm>
          <a:prstGeom prst="rect">
            <a:avLst/>
          </a:prstGeom>
          <a:noFill/>
        </p:spPr>
        <p:txBody>
          <a:bodyPr wrap="square" rtlCol="0">
            <a:spAutoFit/>
          </a:bodyPr>
          <a:lstStyle/>
          <a:p>
            <a:r>
              <a:rPr lang="en-US" sz="28700" b="1" spc="600" smtClean="0">
                <a:solidFill>
                  <a:schemeClr val="tx1">
                    <a:lumMod val="40000"/>
                    <a:lumOff val="60000"/>
                  </a:schemeClr>
                </a:solidFill>
                <a:latin typeface="Playfair Display SC" charset="0"/>
                <a:ea typeface="Playfair Display SC" charset="0"/>
                <a:cs typeface="Playfair Display SC" charset="0"/>
              </a:rPr>
              <a:t>1</a:t>
            </a:r>
            <a:endParaRPr lang="en-US" sz="28700" b="1" spc="600" dirty="0" smtClean="0">
              <a:solidFill>
                <a:schemeClr val="tx1">
                  <a:lumMod val="40000"/>
                  <a:lumOff val="60000"/>
                </a:schemeClr>
              </a:solidFill>
              <a:latin typeface="Playfair Display SC" charset="0"/>
              <a:ea typeface="Playfair Display SC" charset="0"/>
              <a:cs typeface="Playfair Display SC" charset="0"/>
            </a:endParaRPr>
          </a:p>
        </p:txBody>
      </p:sp>
      <p:sp>
        <p:nvSpPr>
          <p:cNvPr id="8" name="TextBox 7"/>
          <p:cNvSpPr txBox="1"/>
          <p:nvPr/>
        </p:nvSpPr>
        <p:spPr>
          <a:xfrm>
            <a:off x="1434115" y="9991335"/>
            <a:ext cx="10515600"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a:t>
            </a:r>
          </a:p>
        </p:txBody>
      </p:sp>
      <p:sp>
        <p:nvSpPr>
          <p:cNvPr id="2" name="Picture Placeholder 1"/>
          <p:cNvSpPr>
            <a:spLocks noGrp="1"/>
          </p:cNvSpPr>
          <p:nvPr>
            <p:ph type="pic" sz="quarter" idx="25"/>
          </p:nvPr>
        </p:nvSpPr>
        <p:spPr/>
      </p:sp>
    </p:spTree>
    <p:extLst>
      <p:ext uri="{BB962C8B-B14F-4D97-AF65-F5344CB8AC3E}">
        <p14:creationId xmlns:p14="http://schemas.microsoft.com/office/powerpoint/2010/main" val="15733633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803682" y="5651685"/>
            <a:ext cx="10553700" cy="4339650"/>
          </a:xfrm>
          <a:prstGeom prst="rect">
            <a:avLst/>
          </a:prstGeom>
          <a:noFill/>
        </p:spPr>
        <p:txBody>
          <a:bodyPr wrap="square" rtlCol="0">
            <a:spAutoFit/>
          </a:bodyPr>
          <a:lstStyle/>
          <a:p>
            <a:r>
              <a:rPr lang="en-US" sz="13800" b="1" spc="600" dirty="0" smtClean="0">
                <a:solidFill>
                  <a:schemeClr val="tx2"/>
                </a:solidFill>
                <a:latin typeface="Playfair Display SC" charset="0"/>
                <a:ea typeface="Playfair Display SC" charset="0"/>
                <a:cs typeface="Playfair Display SC" charset="0"/>
              </a:rPr>
              <a:t>PROJECT</a:t>
            </a:r>
          </a:p>
          <a:p>
            <a:r>
              <a:rPr lang="en-US" sz="13800" b="1" spc="600" dirty="0" smtClean="0">
                <a:solidFill>
                  <a:schemeClr val="tx2"/>
                </a:solidFill>
                <a:latin typeface="Playfair Display SC" charset="0"/>
                <a:ea typeface="Playfair Display SC" charset="0"/>
                <a:cs typeface="Playfair Display SC" charset="0"/>
              </a:rPr>
              <a:t>TITLE</a:t>
            </a:r>
          </a:p>
        </p:txBody>
      </p:sp>
      <p:sp>
        <p:nvSpPr>
          <p:cNvPr id="6" name="TextBox 5"/>
          <p:cNvSpPr txBox="1"/>
          <p:nvPr/>
        </p:nvSpPr>
        <p:spPr>
          <a:xfrm>
            <a:off x="12803681" y="4913021"/>
            <a:ext cx="8245229" cy="738664"/>
          </a:xfrm>
          <a:prstGeom prst="rect">
            <a:avLst/>
          </a:prstGeom>
          <a:noFill/>
        </p:spPr>
        <p:txBody>
          <a:bodyPr wrap="square" rtlCol="0">
            <a:spAutoFit/>
          </a:bodyPr>
          <a:lstStyle/>
          <a:p>
            <a:pPr>
              <a:lnSpc>
                <a:spcPct val="150000"/>
              </a:lnSpc>
            </a:pPr>
            <a:r>
              <a:rPr lang="en-US" sz="2800" b="1" spc="1200" dirty="0" smtClean="0">
                <a:solidFill>
                  <a:schemeClr val="tx2"/>
                </a:solidFill>
                <a:latin typeface="Montserrat Semi" charset="0"/>
                <a:ea typeface="Montserrat Semi" charset="0"/>
                <a:cs typeface="Montserrat Semi" charset="0"/>
              </a:rPr>
              <a:t>WRITE SOMETHING HERE</a:t>
            </a:r>
          </a:p>
        </p:txBody>
      </p:sp>
      <p:sp>
        <p:nvSpPr>
          <p:cNvPr id="7" name="TextBox 6"/>
          <p:cNvSpPr txBox="1"/>
          <p:nvPr/>
        </p:nvSpPr>
        <p:spPr>
          <a:xfrm>
            <a:off x="12841781" y="404094"/>
            <a:ext cx="10553700" cy="4508927"/>
          </a:xfrm>
          <a:prstGeom prst="rect">
            <a:avLst/>
          </a:prstGeom>
          <a:noFill/>
        </p:spPr>
        <p:txBody>
          <a:bodyPr wrap="square" rtlCol="0">
            <a:spAutoFit/>
          </a:bodyPr>
          <a:lstStyle/>
          <a:p>
            <a:r>
              <a:rPr lang="en-US" sz="28700" b="1" spc="600" dirty="0" smtClean="0">
                <a:solidFill>
                  <a:schemeClr val="tx1">
                    <a:lumMod val="40000"/>
                    <a:lumOff val="60000"/>
                  </a:schemeClr>
                </a:solidFill>
                <a:latin typeface="Playfair Display SC" charset="0"/>
                <a:ea typeface="Playfair Display SC" charset="0"/>
                <a:cs typeface="Playfair Display SC" charset="0"/>
              </a:rPr>
              <a:t>2</a:t>
            </a:r>
          </a:p>
        </p:txBody>
      </p:sp>
      <p:sp>
        <p:nvSpPr>
          <p:cNvPr id="8" name="TextBox 7"/>
          <p:cNvSpPr txBox="1"/>
          <p:nvPr/>
        </p:nvSpPr>
        <p:spPr>
          <a:xfrm>
            <a:off x="12879881" y="9991335"/>
            <a:ext cx="10515600"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a:t>
            </a:r>
          </a:p>
        </p:txBody>
      </p:sp>
      <p:sp>
        <p:nvSpPr>
          <p:cNvPr id="2" name="Picture Placeholder 1"/>
          <p:cNvSpPr>
            <a:spLocks noGrp="1"/>
          </p:cNvSpPr>
          <p:nvPr>
            <p:ph type="pic" sz="quarter" idx="24"/>
          </p:nvPr>
        </p:nvSpPr>
        <p:spPr/>
      </p:sp>
    </p:spTree>
    <p:extLst>
      <p:ext uri="{BB962C8B-B14F-4D97-AF65-F5344CB8AC3E}">
        <p14:creationId xmlns:p14="http://schemas.microsoft.com/office/powerpoint/2010/main" val="1409959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1711325" y="7225202"/>
            <a:ext cx="360066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PROJECT NAME</a:t>
            </a:r>
            <a:endParaRPr lang="en-US" sz="2400" b="1" spc="600" dirty="0">
              <a:solidFill>
                <a:schemeClr val="tx2"/>
              </a:solidFill>
              <a:latin typeface="Montserrat" charset="0"/>
              <a:ea typeface="Montserrat" charset="0"/>
              <a:cs typeface="Montserrat" charset="0"/>
            </a:endParaRPr>
          </a:p>
        </p:txBody>
      </p:sp>
      <p:sp>
        <p:nvSpPr>
          <p:cNvPr id="11" name="TextBox 10"/>
          <p:cNvSpPr txBox="1"/>
          <p:nvPr/>
        </p:nvSpPr>
        <p:spPr>
          <a:xfrm>
            <a:off x="1711325" y="7751052"/>
            <a:ext cx="20916900" cy="830997"/>
          </a:xfrm>
          <a:prstGeom prst="rect">
            <a:avLst/>
          </a:prstGeom>
          <a:noFill/>
        </p:spPr>
        <p:txBody>
          <a:bodyPr wrap="square" rtlCol="0">
            <a:spAutoFit/>
          </a:bodyPr>
          <a:lstStyle/>
          <a:p>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a:t>
            </a:r>
            <a:r>
              <a:rPr lang="en-US" sz="2400" dirty="0" smtClean="0">
                <a:latin typeface="Montserrat Light" charset="0"/>
                <a:ea typeface="Montserrat Light" charset="0"/>
                <a:cs typeface="Montserrat Light" charset="0"/>
              </a:rPr>
              <a:t>differ substantially depending on the type of organization and creativity. </a:t>
            </a:r>
            <a:endParaRPr lang="en-US" sz="2400" dirty="0">
              <a:latin typeface="Montserrat Light" charset="0"/>
              <a:ea typeface="Montserrat Light" charset="0"/>
              <a:cs typeface="Montserrat Light" charset="0"/>
            </a:endParaRPr>
          </a:p>
        </p:txBody>
      </p:sp>
      <p:sp>
        <p:nvSpPr>
          <p:cNvPr id="2" name="Picture Placeholder 1"/>
          <p:cNvSpPr>
            <a:spLocks noGrp="1"/>
          </p:cNvSpPr>
          <p:nvPr>
            <p:ph type="pic" sz="quarter" idx="25"/>
          </p:nvPr>
        </p:nvSpPr>
        <p:spPr/>
      </p:sp>
      <p:sp>
        <p:nvSpPr>
          <p:cNvPr id="3" name="Picture Placeholder 2"/>
          <p:cNvSpPr>
            <a:spLocks noGrp="1"/>
          </p:cNvSpPr>
          <p:nvPr>
            <p:ph type="pic" sz="quarter" idx="28"/>
          </p:nvPr>
        </p:nvSpPr>
        <p:spPr/>
      </p:sp>
      <p:sp>
        <p:nvSpPr>
          <p:cNvPr id="4" name="Picture Placeholder 3"/>
          <p:cNvSpPr>
            <a:spLocks noGrp="1"/>
          </p:cNvSpPr>
          <p:nvPr>
            <p:ph type="pic" sz="quarter" idx="27"/>
          </p:nvPr>
        </p:nvSpPr>
        <p:spPr/>
      </p:sp>
      <p:sp>
        <p:nvSpPr>
          <p:cNvPr id="5" name="Picture Placeholder 4"/>
          <p:cNvSpPr>
            <a:spLocks noGrp="1"/>
          </p:cNvSpPr>
          <p:nvPr>
            <p:ph type="pic" sz="quarter" idx="26"/>
          </p:nvPr>
        </p:nvSpPr>
        <p:spPr/>
      </p:sp>
      <p:sp>
        <p:nvSpPr>
          <p:cNvPr id="6" name="Picture Placeholder 5"/>
          <p:cNvSpPr>
            <a:spLocks noGrp="1"/>
          </p:cNvSpPr>
          <p:nvPr>
            <p:ph type="pic" sz="quarter" idx="29"/>
          </p:nvPr>
        </p:nvSpPr>
        <p:spPr/>
      </p:sp>
      <p:sp>
        <p:nvSpPr>
          <p:cNvPr id="7" name="Picture Placeholder 6"/>
          <p:cNvSpPr>
            <a:spLocks noGrp="1"/>
          </p:cNvSpPr>
          <p:nvPr>
            <p:ph type="pic" sz="quarter" idx="30"/>
          </p:nvPr>
        </p:nvSpPr>
        <p:spPr/>
      </p:sp>
    </p:spTree>
    <p:extLst>
      <p:ext uri="{BB962C8B-B14F-4D97-AF65-F5344CB8AC3E}">
        <p14:creationId xmlns:p14="http://schemas.microsoft.com/office/powerpoint/2010/main" val="19315139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962835" y="1539387"/>
            <a:ext cx="10591800" cy="1938992"/>
          </a:xfrm>
          <a:prstGeom prst="rect">
            <a:avLst/>
          </a:prstGeom>
          <a:noFill/>
        </p:spPr>
        <p:txBody>
          <a:bodyPr wrap="square" rtlCol="0">
            <a:spAutoFit/>
          </a:bodyPr>
          <a:lstStyle/>
          <a:p>
            <a:pPr algn="ctr"/>
            <a:r>
              <a:rPr lang="en-US" sz="6000" b="1" spc="600" dirty="0" smtClean="0">
                <a:solidFill>
                  <a:schemeClr val="tx2"/>
                </a:solidFill>
                <a:latin typeface="Playfair Display SC" charset="0"/>
                <a:ea typeface="Playfair Display SC" charset="0"/>
                <a:cs typeface="Playfair Display SC" charset="0"/>
              </a:rPr>
              <a:t>OUR LATEST</a:t>
            </a:r>
          </a:p>
          <a:p>
            <a:pPr algn="ctr"/>
            <a:r>
              <a:rPr lang="en-US" sz="6000" b="1" spc="600" dirty="0" smtClean="0">
                <a:solidFill>
                  <a:schemeClr val="tx2"/>
                </a:solidFill>
                <a:latin typeface="Playfair Display SC" charset="0"/>
                <a:ea typeface="Playfair Display SC" charset="0"/>
                <a:cs typeface="Playfair Display SC" charset="0"/>
              </a:rPr>
              <a:t>WORKS</a:t>
            </a:r>
          </a:p>
        </p:txBody>
      </p:sp>
      <p:sp>
        <p:nvSpPr>
          <p:cNvPr id="9" name="TextBox 8"/>
          <p:cNvSpPr txBox="1"/>
          <p:nvPr/>
        </p:nvSpPr>
        <p:spPr>
          <a:xfrm>
            <a:off x="9418160" y="3563305"/>
            <a:ext cx="5631603" cy="507831"/>
          </a:xfrm>
          <a:prstGeom prst="rect">
            <a:avLst/>
          </a:prstGeom>
          <a:noFill/>
        </p:spPr>
        <p:txBody>
          <a:bodyPr wrap="square" rtlCol="0">
            <a:spAutoFit/>
          </a:bodyPr>
          <a:lstStyle/>
          <a:p>
            <a:pPr algn="ct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
        <p:nvSpPr>
          <p:cNvPr id="14" name="TextBox 13"/>
          <p:cNvSpPr txBox="1"/>
          <p:nvPr/>
        </p:nvSpPr>
        <p:spPr>
          <a:xfrm>
            <a:off x="2512260" y="10308466"/>
            <a:ext cx="5383833" cy="861774"/>
          </a:xfrm>
          <a:prstGeom prst="rect">
            <a:avLst/>
          </a:prstGeom>
          <a:noFill/>
        </p:spPr>
        <p:txBody>
          <a:bodyPr wrap="square" rtlCol="0">
            <a:spAutoFit/>
          </a:bodyPr>
          <a:lstStyle/>
          <a:p>
            <a:pPr algn="ctr"/>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15" name="Rectangle 14"/>
          <p:cNvSpPr/>
          <p:nvPr/>
        </p:nvSpPr>
        <p:spPr>
          <a:xfrm>
            <a:off x="3403850" y="9747079"/>
            <a:ext cx="3600666"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PROJECT NAME</a:t>
            </a:r>
            <a:endParaRPr lang="en-US" sz="2400" b="1" spc="600" dirty="0">
              <a:solidFill>
                <a:schemeClr val="tx2"/>
              </a:solidFill>
              <a:latin typeface="Montserrat" charset="0"/>
              <a:ea typeface="Montserrat" charset="0"/>
              <a:cs typeface="Montserrat" charset="0"/>
            </a:endParaRPr>
          </a:p>
        </p:txBody>
      </p:sp>
      <p:sp>
        <p:nvSpPr>
          <p:cNvPr id="16" name="TextBox 15"/>
          <p:cNvSpPr txBox="1"/>
          <p:nvPr/>
        </p:nvSpPr>
        <p:spPr>
          <a:xfrm>
            <a:off x="9540080" y="10308466"/>
            <a:ext cx="5383833" cy="861774"/>
          </a:xfrm>
          <a:prstGeom prst="rect">
            <a:avLst/>
          </a:prstGeom>
          <a:noFill/>
        </p:spPr>
        <p:txBody>
          <a:bodyPr wrap="square" rtlCol="0">
            <a:spAutoFit/>
          </a:bodyPr>
          <a:lstStyle/>
          <a:p>
            <a:pPr algn="ctr"/>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17" name="Rectangle 16"/>
          <p:cNvSpPr/>
          <p:nvPr/>
        </p:nvSpPr>
        <p:spPr>
          <a:xfrm>
            <a:off x="10450109" y="9747079"/>
            <a:ext cx="3563797"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PROJECT TITLE</a:t>
            </a:r>
            <a:endParaRPr lang="en-US" sz="2400" b="1" spc="600" dirty="0">
              <a:solidFill>
                <a:schemeClr val="tx2"/>
              </a:solidFill>
              <a:latin typeface="Montserrat" charset="0"/>
              <a:ea typeface="Montserrat" charset="0"/>
              <a:cs typeface="Montserrat" charset="0"/>
            </a:endParaRPr>
          </a:p>
        </p:txBody>
      </p:sp>
      <p:sp>
        <p:nvSpPr>
          <p:cNvPr id="18" name="TextBox 17"/>
          <p:cNvSpPr txBox="1"/>
          <p:nvPr/>
        </p:nvSpPr>
        <p:spPr>
          <a:xfrm>
            <a:off x="16644606" y="10308466"/>
            <a:ext cx="5383833" cy="861774"/>
          </a:xfrm>
          <a:prstGeom prst="rect">
            <a:avLst/>
          </a:prstGeom>
          <a:noFill/>
        </p:spPr>
        <p:txBody>
          <a:bodyPr wrap="square" rtlCol="0">
            <a:spAutoFit/>
          </a:bodyPr>
          <a:lstStyle/>
          <a:p>
            <a:pPr algn="ctr"/>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19" name="Rectangle 18"/>
          <p:cNvSpPr/>
          <p:nvPr/>
        </p:nvSpPr>
        <p:spPr>
          <a:xfrm>
            <a:off x="17860010" y="9747079"/>
            <a:ext cx="2953053"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WRITE HERE</a:t>
            </a:r>
            <a:endParaRPr lang="en-US" sz="2400" b="1" spc="600" dirty="0">
              <a:solidFill>
                <a:schemeClr val="tx2"/>
              </a:solidFill>
              <a:latin typeface="Montserrat" charset="0"/>
              <a:ea typeface="Montserrat" charset="0"/>
              <a:cs typeface="Montserrat" charset="0"/>
            </a:endParaRPr>
          </a:p>
        </p:txBody>
      </p:sp>
      <p:sp>
        <p:nvSpPr>
          <p:cNvPr id="2" name="Picture Placeholder 1"/>
          <p:cNvSpPr>
            <a:spLocks noGrp="1"/>
          </p:cNvSpPr>
          <p:nvPr>
            <p:ph type="pic" sz="quarter" idx="24"/>
          </p:nvPr>
        </p:nvSpPr>
        <p:spPr/>
      </p:sp>
      <p:sp>
        <p:nvSpPr>
          <p:cNvPr id="3" name="Picture Placeholder 2"/>
          <p:cNvSpPr>
            <a:spLocks noGrp="1"/>
          </p:cNvSpPr>
          <p:nvPr>
            <p:ph type="pic" sz="quarter" idx="25"/>
          </p:nvPr>
        </p:nvSpPr>
        <p:spPr/>
      </p:sp>
      <p:sp>
        <p:nvSpPr>
          <p:cNvPr id="4" name="Picture Placeholder 3"/>
          <p:cNvSpPr>
            <a:spLocks noGrp="1"/>
          </p:cNvSpPr>
          <p:nvPr>
            <p:ph type="pic" sz="quarter" idx="26"/>
          </p:nvPr>
        </p:nvSpPr>
        <p:spPr/>
      </p:sp>
    </p:spTree>
    <p:extLst>
      <p:ext uri="{BB962C8B-B14F-4D97-AF65-F5344CB8AC3E}">
        <p14:creationId xmlns:p14="http://schemas.microsoft.com/office/powerpoint/2010/main" val="2897007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6"/>
          </p:nvPr>
        </p:nvSpPr>
        <p:spPr/>
      </p:sp>
      <p:sp>
        <p:nvSpPr>
          <p:cNvPr id="3" name="Picture Placeholder 2"/>
          <p:cNvSpPr>
            <a:spLocks noGrp="1"/>
          </p:cNvSpPr>
          <p:nvPr>
            <p:ph type="pic" sz="quarter" idx="28"/>
          </p:nvPr>
        </p:nvSpPr>
        <p:spPr/>
      </p:sp>
      <p:sp>
        <p:nvSpPr>
          <p:cNvPr id="4" name="Picture Placeholder 3"/>
          <p:cNvSpPr>
            <a:spLocks noGrp="1"/>
          </p:cNvSpPr>
          <p:nvPr>
            <p:ph type="pic" sz="quarter" idx="29"/>
          </p:nvPr>
        </p:nvSpPr>
        <p:spPr/>
      </p:sp>
      <p:sp>
        <p:nvSpPr>
          <p:cNvPr id="5" name="Picture Placeholder 4"/>
          <p:cNvSpPr>
            <a:spLocks noGrp="1"/>
          </p:cNvSpPr>
          <p:nvPr>
            <p:ph type="pic" sz="quarter" idx="24"/>
          </p:nvPr>
        </p:nvSpPr>
        <p:spPr/>
      </p:sp>
      <p:sp>
        <p:nvSpPr>
          <p:cNvPr id="6" name="Picture Placeholder 5"/>
          <p:cNvSpPr>
            <a:spLocks noGrp="1"/>
          </p:cNvSpPr>
          <p:nvPr>
            <p:ph type="pic" sz="quarter" idx="25"/>
          </p:nvPr>
        </p:nvSpPr>
        <p:spPr/>
      </p:sp>
      <p:sp>
        <p:nvSpPr>
          <p:cNvPr id="7" name="Picture Placeholder 6"/>
          <p:cNvSpPr>
            <a:spLocks noGrp="1"/>
          </p:cNvSpPr>
          <p:nvPr>
            <p:ph type="pic" sz="quarter" idx="27"/>
          </p:nvPr>
        </p:nvSpPr>
        <p:spPr/>
      </p:sp>
    </p:spTree>
    <p:extLst>
      <p:ext uri="{BB962C8B-B14F-4D97-AF65-F5344CB8AC3E}">
        <p14:creationId xmlns:p14="http://schemas.microsoft.com/office/powerpoint/2010/main" val="1680575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8918459" y="3507575"/>
            <a:ext cx="10553700" cy="4339650"/>
          </a:xfrm>
          <a:prstGeom prst="rect">
            <a:avLst/>
          </a:prstGeom>
          <a:noFill/>
        </p:spPr>
        <p:txBody>
          <a:bodyPr wrap="square" rtlCol="0">
            <a:spAutoFit/>
          </a:bodyPr>
          <a:lstStyle/>
          <a:p>
            <a:r>
              <a:rPr lang="en-US" sz="13800" b="1" spc="600" dirty="0" smtClean="0">
                <a:solidFill>
                  <a:schemeClr val="tx2"/>
                </a:solidFill>
                <a:latin typeface="Playfair Display SC" charset="0"/>
                <a:ea typeface="Playfair Display SC" charset="0"/>
                <a:cs typeface="Playfair Display SC" charset="0"/>
              </a:rPr>
              <a:t>PROJECT</a:t>
            </a:r>
          </a:p>
          <a:p>
            <a:r>
              <a:rPr lang="en-US" sz="13800" b="1" spc="600" dirty="0" smtClean="0">
                <a:solidFill>
                  <a:schemeClr val="tx2"/>
                </a:solidFill>
                <a:latin typeface="Playfair Display SC" charset="0"/>
                <a:ea typeface="Playfair Display SC" charset="0"/>
                <a:cs typeface="Playfair Display SC" charset="0"/>
              </a:rPr>
              <a:t>TITLE</a:t>
            </a:r>
          </a:p>
        </p:txBody>
      </p:sp>
      <p:sp>
        <p:nvSpPr>
          <p:cNvPr id="16" name="TextBox 15"/>
          <p:cNvSpPr txBox="1"/>
          <p:nvPr/>
        </p:nvSpPr>
        <p:spPr>
          <a:xfrm>
            <a:off x="8918458" y="2768911"/>
            <a:ext cx="8245229" cy="738664"/>
          </a:xfrm>
          <a:prstGeom prst="rect">
            <a:avLst/>
          </a:prstGeom>
          <a:noFill/>
        </p:spPr>
        <p:txBody>
          <a:bodyPr wrap="square" rtlCol="0">
            <a:spAutoFit/>
          </a:bodyPr>
          <a:lstStyle/>
          <a:p>
            <a:pPr>
              <a:lnSpc>
                <a:spcPct val="150000"/>
              </a:lnSpc>
            </a:pPr>
            <a:r>
              <a:rPr lang="en-US" sz="2800" b="1" spc="1200" dirty="0" smtClean="0">
                <a:solidFill>
                  <a:schemeClr val="tx2"/>
                </a:solidFill>
                <a:latin typeface="Montserrat Semi" charset="0"/>
                <a:ea typeface="Montserrat Semi" charset="0"/>
                <a:cs typeface="Montserrat Semi" charset="0"/>
              </a:rPr>
              <a:t>WRITE SOMETHING HERE</a:t>
            </a:r>
          </a:p>
        </p:txBody>
      </p:sp>
      <p:sp>
        <p:nvSpPr>
          <p:cNvPr id="17" name="TextBox 16"/>
          <p:cNvSpPr txBox="1"/>
          <p:nvPr/>
        </p:nvSpPr>
        <p:spPr>
          <a:xfrm>
            <a:off x="14992461" y="5980837"/>
            <a:ext cx="7635764"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a:t>
            </a:r>
            <a:r>
              <a:rPr lang="en-US" sz="2400" dirty="0" smtClean="0">
                <a:latin typeface="Montserrat Light" charset="0"/>
                <a:ea typeface="Montserrat Light" charset="0"/>
                <a:cs typeface="Montserrat Light" charset="0"/>
              </a:rPr>
              <a:t>organization and creativity. Entrepreneurial activities differ.</a:t>
            </a:r>
            <a:endParaRPr lang="en-US" sz="2400" dirty="0">
              <a:latin typeface="Montserrat Light" charset="0"/>
              <a:ea typeface="Montserrat Light" charset="0"/>
              <a:cs typeface="Montserrat Light" charset="0"/>
            </a:endParaRPr>
          </a:p>
        </p:txBody>
      </p:sp>
      <p:sp>
        <p:nvSpPr>
          <p:cNvPr id="2" name="Picture Placeholder 1"/>
          <p:cNvSpPr>
            <a:spLocks noGrp="1"/>
          </p:cNvSpPr>
          <p:nvPr>
            <p:ph type="pic" sz="quarter" idx="24"/>
          </p:nvPr>
        </p:nvSpPr>
        <p:spPr/>
      </p:sp>
      <p:sp>
        <p:nvSpPr>
          <p:cNvPr id="3" name="Picture Placeholder 2"/>
          <p:cNvSpPr>
            <a:spLocks noGrp="1"/>
          </p:cNvSpPr>
          <p:nvPr>
            <p:ph type="pic" sz="quarter" idx="25"/>
          </p:nvPr>
        </p:nvSpPr>
        <p:spPr/>
      </p:sp>
      <p:sp>
        <p:nvSpPr>
          <p:cNvPr id="4" name="Picture Placeholder 3"/>
          <p:cNvSpPr>
            <a:spLocks noGrp="1"/>
          </p:cNvSpPr>
          <p:nvPr>
            <p:ph type="pic" sz="quarter" idx="26"/>
          </p:nvPr>
        </p:nvSpPr>
        <p:spPr/>
      </p:sp>
      <p:sp>
        <p:nvSpPr>
          <p:cNvPr id="5" name="Picture Placeholder 4"/>
          <p:cNvSpPr>
            <a:spLocks noGrp="1"/>
          </p:cNvSpPr>
          <p:nvPr>
            <p:ph type="pic" sz="quarter" idx="27"/>
          </p:nvPr>
        </p:nvSpPr>
        <p:spPr/>
      </p:sp>
      <p:sp>
        <p:nvSpPr>
          <p:cNvPr id="6" name="Picture Placeholder 5"/>
          <p:cNvSpPr>
            <a:spLocks noGrp="1"/>
          </p:cNvSpPr>
          <p:nvPr>
            <p:ph type="pic" sz="quarter" idx="28"/>
          </p:nvPr>
        </p:nvSpPr>
        <p:spPr/>
      </p:sp>
    </p:spTree>
    <p:extLst>
      <p:ext uri="{BB962C8B-B14F-4D97-AF65-F5344CB8AC3E}">
        <p14:creationId xmlns:p14="http://schemas.microsoft.com/office/powerpoint/2010/main" val="2122951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12011" y="5240957"/>
            <a:ext cx="10373710" cy="84750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descr="iPhone6_mockup_front_white.png"/>
          <p:cNvPicPr>
            <a:picLocks/>
          </p:cNvPicPr>
          <p:nvPr/>
        </p:nvPicPr>
        <p:blipFill>
          <a:blip r:embed="rId3">
            <a:extLst>
              <a:ext uri="{28A0092B-C50C-407E-A947-70E740481C1C}">
                <a14:useLocalDpi xmlns:a14="http://schemas.microsoft.com/office/drawing/2010/main" val="0"/>
              </a:ext>
            </a:extLst>
          </a:blip>
          <a:stretch>
            <a:fillRect/>
          </a:stretch>
        </p:blipFill>
        <p:spPr>
          <a:xfrm>
            <a:off x="1077232" y="0"/>
            <a:ext cx="8311896" cy="13104396"/>
          </a:xfrm>
          <a:prstGeom prst="rect">
            <a:avLst/>
          </a:prstGeom>
        </p:spPr>
      </p:pic>
      <p:grpSp>
        <p:nvGrpSpPr>
          <p:cNvPr id="7" name="Group 6"/>
          <p:cNvGrpSpPr/>
          <p:nvPr/>
        </p:nvGrpSpPr>
        <p:grpSpPr>
          <a:xfrm>
            <a:off x="11880084" y="1716443"/>
            <a:ext cx="10553701" cy="10283114"/>
            <a:chOff x="12226925" y="1854511"/>
            <a:chExt cx="10553701" cy="10283114"/>
          </a:xfrm>
        </p:grpSpPr>
        <p:sp>
          <p:nvSpPr>
            <p:cNvPr id="32" name="TextBox 31"/>
            <p:cNvSpPr txBox="1"/>
            <p:nvPr/>
          </p:nvSpPr>
          <p:spPr>
            <a:xfrm>
              <a:off x="12226926" y="2593175"/>
              <a:ext cx="10553700" cy="4339650"/>
            </a:xfrm>
            <a:prstGeom prst="rect">
              <a:avLst/>
            </a:prstGeom>
            <a:noFill/>
          </p:spPr>
          <p:txBody>
            <a:bodyPr wrap="square" rtlCol="0">
              <a:spAutoFit/>
            </a:bodyPr>
            <a:lstStyle/>
            <a:p>
              <a:r>
                <a:rPr lang="en-US" sz="13800" b="1" spc="600" dirty="0" smtClean="0">
                  <a:solidFill>
                    <a:schemeClr val="tx2"/>
                  </a:solidFill>
                  <a:latin typeface="Playfair Display SC" charset="0"/>
                  <a:ea typeface="Playfair Display SC" charset="0"/>
                  <a:cs typeface="Playfair Display SC" charset="0"/>
                </a:rPr>
                <a:t>IPHONE 6</a:t>
              </a:r>
            </a:p>
            <a:p>
              <a:r>
                <a:rPr lang="en-US" sz="13800" b="1" spc="600" dirty="0" smtClean="0">
                  <a:solidFill>
                    <a:schemeClr val="tx2"/>
                  </a:solidFill>
                  <a:latin typeface="Playfair Display SC" charset="0"/>
                  <a:ea typeface="Playfair Display SC" charset="0"/>
                  <a:cs typeface="Playfair Display SC" charset="0"/>
                </a:rPr>
                <a:t>DEVICE</a:t>
              </a:r>
            </a:p>
          </p:txBody>
        </p:sp>
        <p:sp>
          <p:nvSpPr>
            <p:cNvPr id="33" name="TextBox 32"/>
            <p:cNvSpPr txBox="1"/>
            <p:nvPr/>
          </p:nvSpPr>
          <p:spPr>
            <a:xfrm>
              <a:off x="12226925" y="1854511"/>
              <a:ext cx="8245229" cy="738664"/>
            </a:xfrm>
            <a:prstGeom prst="rect">
              <a:avLst/>
            </a:prstGeom>
            <a:noFill/>
          </p:spPr>
          <p:txBody>
            <a:bodyPr wrap="square" rtlCol="0">
              <a:spAutoFit/>
            </a:bodyPr>
            <a:lstStyle/>
            <a:p>
              <a:pPr>
                <a:lnSpc>
                  <a:spcPct val="150000"/>
                </a:lnSpc>
              </a:pPr>
              <a:r>
                <a:rPr lang="en-US" sz="2800" b="1" spc="1200" dirty="0" smtClean="0">
                  <a:solidFill>
                    <a:schemeClr val="tx2"/>
                  </a:solidFill>
                  <a:latin typeface="Montserrat Semi" charset="0"/>
                  <a:ea typeface="Montserrat Semi" charset="0"/>
                  <a:cs typeface="Montserrat Semi" charset="0"/>
                </a:rPr>
                <a:t>WRITE SOMETHING HERE</a:t>
              </a:r>
            </a:p>
          </p:txBody>
        </p:sp>
        <p:sp>
          <p:nvSpPr>
            <p:cNvPr id="57" name="Shape 2641"/>
            <p:cNvSpPr/>
            <p:nvPr/>
          </p:nvSpPr>
          <p:spPr>
            <a:xfrm>
              <a:off x="12226925" y="7671489"/>
              <a:ext cx="1184009" cy="753461"/>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59" name="TextBox 58"/>
            <p:cNvSpPr txBox="1"/>
            <p:nvPr/>
          </p:nvSpPr>
          <p:spPr>
            <a:xfrm>
              <a:off x="14132944" y="7880234"/>
              <a:ext cx="7878637" cy="861774"/>
            </a:xfrm>
            <a:prstGeom prst="rect">
              <a:avLst/>
            </a:prstGeom>
            <a:noFill/>
          </p:spPr>
          <p:txBody>
            <a:bodyPr wrap="square" rtlCol="0">
              <a:spAutoFit/>
            </a:bodyPr>
            <a:lstStyle/>
            <a:p>
              <a:pPr algn="just"/>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 organization and creativity involved. </a:t>
              </a:r>
              <a:endParaRPr lang="en-US" sz="2500" dirty="0">
                <a:latin typeface="Lato Light" charset="0"/>
                <a:ea typeface="Lato Light" charset="0"/>
                <a:cs typeface="Lato Light" charset="0"/>
              </a:endParaRPr>
            </a:p>
          </p:txBody>
        </p:sp>
        <p:sp>
          <p:nvSpPr>
            <p:cNvPr id="60" name="Rectangle 59"/>
            <p:cNvSpPr/>
            <p:nvPr/>
          </p:nvSpPr>
          <p:spPr>
            <a:xfrm>
              <a:off x="14132944" y="7209824"/>
              <a:ext cx="4594528"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PHOTOSHOP SKILLS</a:t>
              </a:r>
              <a:endParaRPr lang="en-US" sz="2400" b="1" spc="600" dirty="0">
                <a:solidFill>
                  <a:schemeClr val="tx2"/>
                </a:solidFill>
                <a:latin typeface="Montserrat" charset="0"/>
                <a:ea typeface="Montserrat" charset="0"/>
                <a:cs typeface="Montserrat" charset="0"/>
              </a:endParaRPr>
            </a:p>
          </p:txBody>
        </p:sp>
        <p:sp>
          <p:nvSpPr>
            <p:cNvPr id="61" name="TextBox 60"/>
            <p:cNvSpPr txBox="1"/>
            <p:nvPr/>
          </p:nvSpPr>
          <p:spPr>
            <a:xfrm>
              <a:off x="21242536" y="8791864"/>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62" name="Group 61"/>
            <p:cNvGrpSpPr/>
            <p:nvPr/>
          </p:nvGrpSpPr>
          <p:grpSpPr>
            <a:xfrm>
              <a:off x="14101676" y="9036960"/>
              <a:ext cx="6856718" cy="216943"/>
              <a:chOff x="1948686" y="5692382"/>
              <a:chExt cx="9219528" cy="182880"/>
            </a:xfrm>
          </p:grpSpPr>
          <p:sp>
            <p:nvSpPr>
              <p:cNvPr id="63" name="Rectangle 62"/>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64" name="Rectangle 63"/>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65" name="Oval 64"/>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Shape 2645"/>
            <p:cNvSpPr/>
            <p:nvPr/>
          </p:nvSpPr>
          <p:spPr>
            <a:xfrm>
              <a:off x="12260274" y="10223817"/>
              <a:ext cx="1150660" cy="836845"/>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67" name="TextBox 66"/>
            <p:cNvSpPr txBox="1"/>
            <p:nvPr/>
          </p:nvSpPr>
          <p:spPr>
            <a:xfrm>
              <a:off x="14132944" y="10605313"/>
              <a:ext cx="7878637" cy="861774"/>
            </a:xfrm>
            <a:prstGeom prst="rect">
              <a:avLst/>
            </a:prstGeom>
            <a:noFill/>
          </p:spPr>
          <p:txBody>
            <a:bodyPr wrap="square" rtlCol="0">
              <a:spAutoFit/>
            </a:bodyPr>
            <a:lstStyle/>
            <a:p>
              <a:pPr algn="just"/>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 organization and creativity involved. </a:t>
              </a:r>
              <a:endParaRPr lang="en-US" sz="2500" dirty="0">
                <a:latin typeface="Lato Light" charset="0"/>
                <a:ea typeface="Lato Light" charset="0"/>
                <a:cs typeface="Lato Light" charset="0"/>
              </a:endParaRPr>
            </a:p>
          </p:txBody>
        </p:sp>
        <p:sp>
          <p:nvSpPr>
            <p:cNvPr id="68" name="Rectangle 67"/>
            <p:cNvSpPr/>
            <p:nvPr/>
          </p:nvSpPr>
          <p:spPr>
            <a:xfrm>
              <a:off x="14132944" y="9934903"/>
              <a:ext cx="4594528"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PHOTOSHOP SKILLS</a:t>
              </a:r>
              <a:endParaRPr lang="en-US" sz="2400" b="1" spc="600" dirty="0">
                <a:solidFill>
                  <a:schemeClr val="tx2"/>
                </a:solidFill>
                <a:latin typeface="Montserrat" charset="0"/>
                <a:ea typeface="Montserrat" charset="0"/>
                <a:cs typeface="Montserrat" charset="0"/>
              </a:endParaRPr>
            </a:p>
          </p:txBody>
        </p:sp>
        <p:sp>
          <p:nvSpPr>
            <p:cNvPr id="69" name="TextBox 68"/>
            <p:cNvSpPr txBox="1"/>
            <p:nvPr/>
          </p:nvSpPr>
          <p:spPr>
            <a:xfrm>
              <a:off x="21242536" y="11516943"/>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70" name="Group 69"/>
            <p:cNvGrpSpPr/>
            <p:nvPr/>
          </p:nvGrpSpPr>
          <p:grpSpPr>
            <a:xfrm>
              <a:off x="14101676" y="11762039"/>
              <a:ext cx="6856718" cy="216943"/>
              <a:chOff x="1948686" y="5692382"/>
              <a:chExt cx="9219528" cy="182880"/>
            </a:xfrm>
          </p:grpSpPr>
          <p:sp>
            <p:nvSpPr>
              <p:cNvPr id="71" name="Rectangle 70"/>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72" name="Rectangle 71"/>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73" name="Oval 72"/>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20"/>
          </p:nvPr>
        </p:nvSpPr>
        <p:spPr/>
      </p:sp>
    </p:spTree>
    <p:extLst>
      <p:ext uri="{BB962C8B-B14F-4D97-AF65-F5344CB8AC3E}">
        <p14:creationId xmlns:p14="http://schemas.microsoft.com/office/powerpoint/2010/main" val="1784639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0991397" y="7560025"/>
            <a:ext cx="10591800" cy="1938992"/>
          </a:xfrm>
          <a:prstGeom prst="rect">
            <a:avLst/>
          </a:prstGeom>
          <a:noFill/>
        </p:spPr>
        <p:txBody>
          <a:bodyPr wrap="square" rtlCol="0">
            <a:spAutoFit/>
          </a:bodyPr>
          <a:lstStyle/>
          <a:p>
            <a:r>
              <a:rPr lang="en-US" sz="6000" b="1" spc="600" dirty="0" smtClean="0">
                <a:solidFill>
                  <a:schemeClr val="tx2"/>
                </a:solidFill>
                <a:latin typeface="Playfair Display SC" charset="0"/>
                <a:ea typeface="Playfair Display SC" charset="0"/>
                <a:cs typeface="Playfair Display SC" charset="0"/>
              </a:rPr>
              <a:t>Write here</a:t>
            </a:r>
          </a:p>
          <a:p>
            <a:r>
              <a:rPr lang="en-US" sz="6000" b="1" spc="600" dirty="0" smtClean="0">
                <a:solidFill>
                  <a:schemeClr val="tx2"/>
                </a:solidFill>
                <a:latin typeface="Playfair Display SC" charset="0"/>
                <a:ea typeface="Playfair Display SC" charset="0"/>
                <a:cs typeface="Playfair Display SC" charset="0"/>
              </a:rPr>
              <a:t>Something about</a:t>
            </a:r>
          </a:p>
        </p:txBody>
      </p:sp>
      <p:sp>
        <p:nvSpPr>
          <p:cNvPr id="14" name="TextBox 13"/>
          <p:cNvSpPr txBox="1"/>
          <p:nvPr/>
        </p:nvSpPr>
        <p:spPr>
          <a:xfrm>
            <a:off x="10991397" y="9499017"/>
            <a:ext cx="5631603" cy="507831"/>
          </a:xfrm>
          <a:prstGeom prst="rect">
            <a:avLst/>
          </a:prstGeom>
          <a:noFill/>
        </p:spPr>
        <p:txBody>
          <a:bodyPr wrap="square" rtlCol="0">
            <a:spAutoFit/>
          </a:bodyPr>
          <a:lstStyle/>
          <a:p>
            <a:pP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
        <p:nvSpPr>
          <p:cNvPr id="15" name="TextBox 14"/>
          <p:cNvSpPr txBox="1"/>
          <p:nvPr/>
        </p:nvSpPr>
        <p:spPr>
          <a:xfrm>
            <a:off x="10991396" y="10085924"/>
            <a:ext cx="10118271" cy="2308324"/>
          </a:xfrm>
          <a:prstGeom prst="rect">
            <a:avLst/>
          </a:prstGeom>
          <a:noFill/>
        </p:spPr>
        <p:txBody>
          <a:bodyPr wrap="square" rtlCol="0">
            <a:spAutoFit/>
          </a:bodyPr>
          <a:lstStyle/>
          <a:p>
            <a:pPr algn="just">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a:t>
            </a:r>
            <a:r>
              <a:rPr lang="en-US" sz="2400" dirty="0" smtClean="0">
                <a:latin typeface="Montserrat Light" charset="0"/>
                <a:ea typeface="Montserrat Light" charset="0"/>
                <a:cs typeface="Montserrat Light" charset="0"/>
              </a:rPr>
              <a:t>substantially.</a:t>
            </a:r>
            <a:endParaRPr lang="en-US" sz="2400" dirty="0">
              <a:latin typeface="Montserrat Light" charset="0"/>
              <a:ea typeface="Montserrat Light" charset="0"/>
              <a:cs typeface="Montserrat Light" charset="0"/>
            </a:endParaRP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7810988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13972408" y="1"/>
            <a:ext cx="10405242" cy="77421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2767" y="2321032"/>
            <a:ext cx="6825220" cy="9963112"/>
          </a:xfrm>
          <a:prstGeom prst="rect">
            <a:avLst/>
          </a:prstGeom>
        </p:spPr>
      </p:pic>
      <p:sp>
        <p:nvSpPr>
          <p:cNvPr id="25" name="TextBox 24"/>
          <p:cNvSpPr txBox="1"/>
          <p:nvPr/>
        </p:nvSpPr>
        <p:spPr>
          <a:xfrm>
            <a:off x="1979045" y="2455107"/>
            <a:ext cx="10553700" cy="4339650"/>
          </a:xfrm>
          <a:prstGeom prst="rect">
            <a:avLst/>
          </a:prstGeom>
          <a:noFill/>
        </p:spPr>
        <p:txBody>
          <a:bodyPr wrap="square" rtlCol="0">
            <a:spAutoFit/>
          </a:bodyPr>
          <a:lstStyle/>
          <a:p>
            <a:r>
              <a:rPr lang="en-US" sz="13800" b="1" spc="600" dirty="0" smtClean="0">
                <a:solidFill>
                  <a:schemeClr val="tx2"/>
                </a:solidFill>
                <a:latin typeface="Playfair Display SC" charset="0"/>
                <a:ea typeface="Playfair Display SC" charset="0"/>
                <a:cs typeface="Playfair Display SC" charset="0"/>
              </a:rPr>
              <a:t>IPHONE 6</a:t>
            </a:r>
          </a:p>
          <a:p>
            <a:r>
              <a:rPr lang="en-US" sz="13800" b="1" spc="600" dirty="0" smtClean="0">
                <a:solidFill>
                  <a:schemeClr val="tx2"/>
                </a:solidFill>
                <a:latin typeface="Playfair Display SC" charset="0"/>
                <a:ea typeface="Playfair Display SC" charset="0"/>
                <a:cs typeface="Playfair Display SC" charset="0"/>
              </a:rPr>
              <a:t>DEVICE</a:t>
            </a:r>
          </a:p>
        </p:txBody>
      </p:sp>
      <p:sp>
        <p:nvSpPr>
          <p:cNvPr id="26" name="TextBox 25"/>
          <p:cNvSpPr txBox="1"/>
          <p:nvPr/>
        </p:nvSpPr>
        <p:spPr>
          <a:xfrm>
            <a:off x="1979044" y="1716443"/>
            <a:ext cx="8245229" cy="738664"/>
          </a:xfrm>
          <a:prstGeom prst="rect">
            <a:avLst/>
          </a:prstGeom>
          <a:noFill/>
        </p:spPr>
        <p:txBody>
          <a:bodyPr wrap="square" rtlCol="0">
            <a:spAutoFit/>
          </a:bodyPr>
          <a:lstStyle/>
          <a:p>
            <a:pPr>
              <a:lnSpc>
                <a:spcPct val="150000"/>
              </a:lnSpc>
            </a:pPr>
            <a:r>
              <a:rPr lang="en-US" sz="2800" b="1" spc="1200" dirty="0" smtClean="0">
                <a:solidFill>
                  <a:schemeClr val="tx2"/>
                </a:solidFill>
                <a:latin typeface="Montserrat Semi" charset="0"/>
                <a:ea typeface="Montserrat Semi" charset="0"/>
                <a:cs typeface="Montserrat Semi" charset="0"/>
              </a:rPr>
              <a:t>WRITE SOMETHING HERE</a:t>
            </a:r>
          </a:p>
        </p:txBody>
      </p:sp>
      <p:sp>
        <p:nvSpPr>
          <p:cNvPr id="27" name="Shape 2641"/>
          <p:cNvSpPr/>
          <p:nvPr/>
        </p:nvSpPr>
        <p:spPr>
          <a:xfrm>
            <a:off x="1979044" y="7533421"/>
            <a:ext cx="1184009" cy="753461"/>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 name="TextBox 27"/>
          <p:cNvSpPr txBox="1"/>
          <p:nvPr/>
        </p:nvSpPr>
        <p:spPr>
          <a:xfrm>
            <a:off x="3885063" y="7742166"/>
            <a:ext cx="7878637" cy="861774"/>
          </a:xfrm>
          <a:prstGeom prst="rect">
            <a:avLst/>
          </a:prstGeom>
          <a:noFill/>
        </p:spPr>
        <p:txBody>
          <a:bodyPr wrap="square" rtlCol="0">
            <a:spAutoFit/>
          </a:bodyPr>
          <a:lstStyle/>
          <a:p>
            <a:pPr algn="just"/>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 organization and creativity involved. </a:t>
            </a:r>
            <a:endParaRPr lang="en-US" sz="2500" dirty="0">
              <a:latin typeface="Lato Light" charset="0"/>
              <a:ea typeface="Lato Light" charset="0"/>
              <a:cs typeface="Lato Light" charset="0"/>
            </a:endParaRPr>
          </a:p>
        </p:txBody>
      </p:sp>
      <p:sp>
        <p:nvSpPr>
          <p:cNvPr id="29" name="Rectangle 28"/>
          <p:cNvSpPr/>
          <p:nvPr/>
        </p:nvSpPr>
        <p:spPr>
          <a:xfrm>
            <a:off x="3885063" y="7071756"/>
            <a:ext cx="362791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FEATURE NAME</a:t>
            </a:r>
            <a:endParaRPr lang="en-US" sz="2400" b="1" spc="600" dirty="0">
              <a:solidFill>
                <a:schemeClr val="tx2"/>
              </a:solidFill>
              <a:latin typeface="Montserrat" charset="0"/>
              <a:ea typeface="Montserrat" charset="0"/>
              <a:cs typeface="Montserrat" charset="0"/>
            </a:endParaRPr>
          </a:p>
        </p:txBody>
      </p:sp>
      <p:sp>
        <p:nvSpPr>
          <p:cNvPr id="31" name="TextBox 30"/>
          <p:cNvSpPr txBox="1"/>
          <p:nvPr/>
        </p:nvSpPr>
        <p:spPr>
          <a:xfrm>
            <a:off x="10994655" y="8653796"/>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34" name="Group 33"/>
          <p:cNvGrpSpPr/>
          <p:nvPr/>
        </p:nvGrpSpPr>
        <p:grpSpPr>
          <a:xfrm>
            <a:off x="3853795" y="8898892"/>
            <a:ext cx="6856718" cy="216943"/>
            <a:chOff x="1948686" y="5692382"/>
            <a:chExt cx="9219528" cy="182880"/>
          </a:xfrm>
        </p:grpSpPr>
        <p:sp>
          <p:nvSpPr>
            <p:cNvPr id="43" name="Rectangle 42"/>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44" name="Rectangle 43"/>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45" name="Oval 44"/>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Shape 2645"/>
          <p:cNvSpPr/>
          <p:nvPr/>
        </p:nvSpPr>
        <p:spPr>
          <a:xfrm>
            <a:off x="2012393" y="10085749"/>
            <a:ext cx="1150660" cy="836845"/>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6" name="TextBox 35"/>
          <p:cNvSpPr txBox="1"/>
          <p:nvPr/>
        </p:nvSpPr>
        <p:spPr>
          <a:xfrm>
            <a:off x="3885063" y="10467245"/>
            <a:ext cx="7878637" cy="861774"/>
          </a:xfrm>
          <a:prstGeom prst="rect">
            <a:avLst/>
          </a:prstGeom>
          <a:noFill/>
        </p:spPr>
        <p:txBody>
          <a:bodyPr wrap="square" rtlCol="0">
            <a:spAutoFit/>
          </a:bodyPr>
          <a:lstStyle/>
          <a:p>
            <a:pPr algn="just"/>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 organization and creativity involved. </a:t>
            </a:r>
            <a:endParaRPr lang="en-US" sz="2500" dirty="0">
              <a:latin typeface="Lato Light" charset="0"/>
              <a:ea typeface="Lato Light" charset="0"/>
              <a:cs typeface="Lato Light" charset="0"/>
            </a:endParaRPr>
          </a:p>
        </p:txBody>
      </p:sp>
      <p:sp>
        <p:nvSpPr>
          <p:cNvPr id="37" name="Rectangle 36"/>
          <p:cNvSpPr/>
          <p:nvPr/>
        </p:nvSpPr>
        <p:spPr>
          <a:xfrm>
            <a:off x="3885063" y="9796835"/>
            <a:ext cx="362791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FEATURE NAME</a:t>
            </a:r>
            <a:endParaRPr lang="en-US" sz="2400" b="1" spc="600" dirty="0">
              <a:solidFill>
                <a:schemeClr val="tx2"/>
              </a:solidFill>
              <a:latin typeface="Montserrat" charset="0"/>
              <a:ea typeface="Montserrat" charset="0"/>
              <a:cs typeface="Montserrat" charset="0"/>
            </a:endParaRPr>
          </a:p>
        </p:txBody>
      </p:sp>
      <p:sp>
        <p:nvSpPr>
          <p:cNvPr id="38" name="TextBox 37"/>
          <p:cNvSpPr txBox="1"/>
          <p:nvPr/>
        </p:nvSpPr>
        <p:spPr>
          <a:xfrm>
            <a:off x="10994655" y="11378875"/>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39" name="Group 38"/>
          <p:cNvGrpSpPr/>
          <p:nvPr/>
        </p:nvGrpSpPr>
        <p:grpSpPr>
          <a:xfrm>
            <a:off x="3853795" y="11623971"/>
            <a:ext cx="6856718" cy="216943"/>
            <a:chOff x="1948686" y="5692382"/>
            <a:chExt cx="9219528" cy="182880"/>
          </a:xfrm>
        </p:grpSpPr>
        <p:sp>
          <p:nvSpPr>
            <p:cNvPr id="40" name="Rectangle 39"/>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41" name="Rectangle 40"/>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42" name="Oval 41"/>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p:cNvSpPr/>
          <p:nvPr/>
        </p:nvSpPr>
        <p:spPr>
          <a:xfrm>
            <a:off x="16469411" y="3314699"/>
            <a:ext cx="6126480" cy="77560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sz="quarter" idx="20"/>
          </p:nvPr>
        </p:nvSpPr>
        <p:spPr/>
      </p:sp>
    </p:spTree>
    <p:extLst>
      <p:ext uri="{BB962C8B-B14F-4D97-AF65-F5344CB8AC3E}">
        <p14:creationId xmlns:p14="http://schemas.microsoft.com/office/powerpoint/2010/main" val="1680022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0" y="1"/>
            <a:ext cx="24377650" cy="71510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0732" y="4237305"/>
            <a:ext cx="10473261" cy="8149506"/>
          </a:xfrm>
          <a:prstGeom prst="rect">
            <a:avLst/>
          </a:prstGeom>
        </p:spPr>
      </p:pic>
      <p:sp>
        <p:nvSpPr>
          <p:cNvPr id="33" name="TextBox 32"/>
          <p:cNvSpPr txBox="1"/>
          <p:nvPr/>
        </p:nvSpPr>
        <p:spPr>
          <a:xfrm>
            <a:off x="6962835" y="1161015"/>
            <a:ext cx="10591800" cy="1938992"/>
          </a:xfrm>
          <a:prstGeom prst="rect">
            <a:avLst/>
          </a:prstGeom>
          <a:noFill/>
        </p:spPr>
        <p:txBody>
          <a:bodyPr wrap="square" rtlCol="0">
            <a:spAutoFit/>
          </a:bodyPr>
          <a:lstStyle/>
          <a:p>
            <a:pPr algn="ctr"/>
            <a:r>
              <a:rPr lang="en-US" sz="6000" b="1" spc="600" dirty="0" smtClean="0">
                <a:solidFill>
                  <a:schemeClr val="bg1"/>
                </a:solidFill>
                <a:latin typeface="Playfair Display SC" charset="0"/>
                <a:ea typeface="Playfair Display SC" charset="0"/>
                <a:cs typeface="Playfair Display SC" charset="0"/>
              </a:rPr>
              <a:t>IMAC PROJECT</a:t>
            </a:r>
          </a:p>
          <a:p>
            <a:pPr algn="ctr"/>
            <a:r>
              <a:rPr lang="en-US" sz="6000" b="1" spc="600" dirty="0" smtClean="0">
                <a:solidFill>
                  <a:schemeClr val="bg1"/>
                </a:solidFill>
                <a:latin typeface="Playfair Display SC" charset="0"/>
                <a:ea typeface="Playfair Display SC" charset="0"/>
                <a:cs typeface="Playfair Display SC" charset="0"/>
              </a:rPr>
              <a:t>DESCRIPTION</a:t>
            </a:r>
          </a:p>
        </p:txBody>
      </p:sp>
      <p:sp>
        <p:nvSpPr>
          <p:cNvPr id="46" name="TextBox 45"/>
          <p:cNvSpPr txBox="1"/>
          <p:nvPr/>
        </p:nvSpPr>
        <p:spPr>
          <a:xfrm>
            <a:off x="9418160" y="3184933"/>
            <a:ext cx="5631603" cy="507831"/>
          </a:xfrm>
          <a:prstGeom prst="rect">
            <a:avLst/>
          </a:prstGeom>
          <a:noFill/>
        </p:spPr>
        <p:txBody>
          <a:bodyPr wrap="square" rtlCol="0">
            <a:spAutoFit/>
          </a:bodyPr>
          <a:lstStyle/>
          <a:p>
            <a:pPr algn="ctr">
              <a:lnSpc>
                <a:spcPct val="150000"/>
              </a:lnSpc>
            </a:pPr>
            <a:r>
              <a:rPr lang="en-US" sz="1800" b="1" spc="600" dirty="0" smtClean="0">
                <a:solidFill>
                  <a:schemeClr val="bg1"/>
                </a:solidFill>
                <a:latin typeface="Montserrat Semi" charset="0"/>
                <a:ea typeface="Montserrat Semi" charset="0"/>
                <a:cs typeface="Montserrat Semi" charset="0"/>
              </a:rPr>
              <a:t>WRITE SOMETHING HERE</a:t>
            </a:r>
          </a:p>
        </p:txBody>
      </p:sp>
      <p:sp>
        <p:nvSpPr>
          <p:cNvPr id="55" name="Shape 2645"/>
          <p:cNvSpPr/>
          <p:nvPr/>
        </p:nvSpPr>
        <p:spPr>
          <a:xfrm>
            <a:off x="12564055" y="8223629"/>
            <a:ext cx="972251" cy="707093"/>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56" name="TextBox 55"/>
          <p:cNvSpPr txBox="1"/>
          <p:nvPr/>
        </p:nvSpPr>
        <p:spPr>
          <a:xfrm>
            <a:off x="14146368" y="8545974"/>
            <a:ext cx="6657058" cy="47705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a:t>
            </a:r>
            <a:r>
              <a:rPr lang="en-US" sz="2500" dirty="0" smtClean="0">
                <a:latin typeface="Lato Light" charset="0"/>
                <a:ea typeface="Lato Light" charset="0"/>
                <a:cs typeface="Lato Light" charset="0"/>
              </a:rPr>
              <a:t>substantially</a:t>
            </a:r>
            <a:endParaRPr lang="en-US" sz="2500" dirty="0">
              <a:latin typeface="Lato Light" charset="0"/>
              <a:ea typeface="Lato Light" charset="0"/>
              <a:cs typeface="Lato Light" charset="0"/>
            </a:endParaRPr>
          </a:p>
        </p:txBody>
      </p:sp>
      <p:sp>
        <p:nvSpPr>
          <p:cNvPr id="57" name="Rectangle 56"/>
          <p:cNvSpPr/>
          <p:nvPr/>
        </p:nvSpPr>
        <p:spPr>
          <a:xfrm>
            <a:off x="14146368" y="7979511"/>
            <a:ext cx="3065409" cy="390084"/>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FEATURE NAME</a:t>
            </a:r>
            <a:endParaRPr lang="en-US" sz="2400" b="1" spc="600" dirty="0">
              <a:solidFill>
                <a:schemeClr val="tx2"/>
              </a:solidFill>
              <a:latin typeface="Montserrat" charset="0"/>
              <a:ea typeface="Montserrat" charset="0"/>
              <a:cs typeface="Montserrat" charset="0"/>
            </a:endParaRPr>
          </a:p>
        </p:txBody>
      </p:sp>
      <p:sp>
        <p:nvSpPr>
          <p:cNvPr id="58" name="TextBox 57"/>
          <p:cNvSpPr txBox="1"/>
          <p:nvPr/>
        </p:nvSpPr>
        <p:spPr>
          <a:xfrm>
            <a:off x="20153621" y="9140411"/>
            <a:ext cx="1299610" cy="524446"/>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59" name="Group 58"/>
          <p:cNvGrpSpPr/>
          <p:nvPr/>
        </p:nvGrpSpPr>
        <p:grpSpPr>
          <a:xfrm>
            <a:off x="14119948" y="9347505"/>
            <a:ext cx="5793587" cy="183306"/>
            <a:chOff x="1948686" y="5692382"/>
            <a:chExt cx="9219528" cy="182880"/>
          </a:xfrm>
        </p:grpSpPr>
        <p:sp>
          <p:nvSpPr>
            <p:cNvPr id="60" name="Rectangle 59"/>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61" name="Rectangle 60"/>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62" name="Oval 61"/>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3" name="TextBox 62"/>
          <p:cNvSpPr txBox="1"/>
          <p:nvPr/>
        </p:nvSpPr>
        <p:spPr>
          <a:xfrm>
            <a:off x="12564055" y="4494937"/>
            <a:ext cx="10515600" cy="1754326"/>
          </a:xfrm>
          <a:prstGeom prst="rect">
            <a:avLst/>
          </a:prstGeom>
          <a:noFill/>
        </p:spPr>
        <p:txBody>
          <a:bodyPr wrap="square" rtlCol="0">
            <a:spAutoFit/>
          </a:bodyPr>
          <a:lstStyle/>
          <a:p>
            <a:pPr>
              <a:lnSpc>
                <a:spcPct val="150000"/>
              </a:lnSpc>
            </a:pPr>
            <a:r>
              <a:rPr lang="en-US" sz="2400" dirty="0">
                <a:solidFill>
                  <a:schemeClr val="bg1"/>
                </a:solidFill>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a:t>
            </a:r>
          </a:p>
        </p:txBody>
      </p:sp>
      <p:sp>
        <p:nvSpPr>
          <p:cNvPr id="65" name="Shape 2645"/>
          <p:cNvSpPr/>
          <p:nvPr/>
        </p:nvSpPr>
        <p:spPr>
          <a:xfrm>
            <a:off x="12564055" y="10735098"/>
            <a:ext cx="972251" cy="707093"/>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66" name="TextBox 65"/>
          <p:cNvSpPr txBox="1"/>
          <p:nvPr/>
        </p:nvSpPr>
        <p:spPr>
          <a:xfrm>
            <a:off x="14146368" y="11057443"/>
            <a:ext cx="6657058" cy="47705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a:t>
            </a:r>
            <a:r>
              <a:rPr lang="en-US" sz="2500" dirty="0" smtClean="0">
                <a:latin typeface="Lato Light" charset="0"/>
                <a:ea typeface="Lato Light" charset="0"/>
                <a:cs typeface="Lato Light" charset="0"/>
              </a:rPr>
              <a:t>substantially</a:t>
            </a:r>
            <a:endParaRPr lang="en-US" sz="2500" dirty="0">
              <a:latin typeface="Lato Light" charset="0"/>
              <a:ea typeface="Lato Light" charset="0"/>
              <a:cs typeface="Lato Light" charset="0"/>
            </a:endParaRPr>
          </a:p>
        </p:txBody>
      </p:sp>
      <p:sp>
        <p:nvSpPr>
          <p:cNvPr id="67" name="Rectangle 66"/>
          <p:cNvSpPr/>
          <p:nvPr/>
        </p:nvSpPr>
        <p:spPr>
          <a:xfrm>
            <a:off x="14146368" y="10490980"/>
            <a:ext cx="3065409" cy="390084"/>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FEATURE NAME</a:t>
            </a:r>
            <a:endParaRPr lang="en-US" sz="2400" b="1" spc="600" dirty="0">
              <a:solidFill>
                <a:schemeClr val="tx2"/>
              </a:solidFill>
              <a:latin typeface="Montserrat" charset="0"/>
              <a:ea typeface="Montserrat" charset="0"/>
              <a:cs typeface="Montserrat" charset="0"/>
            </a:endParaRPr>
          </a:p>
        </p:txBody>
      </p:sp>
      <p:sp>
        <p:nvSpPr>
          <p:cNvPr id="68" name="TextBox 67"/>
          <p:cNvSpPr txBox="1"/>
          <p:nvPr/>
        </p:nvSpPr>
        <p:spPr>
          <a:xfrm>
            <a:off x="20153621" y="11651880"/>
            <a:ext cx="1299610" cy="524446"/>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69" name="Group 68"/>
          <p:cNvGrpSpPr/>
          <p:nvPr/>
        </p:nvGrpSpPr>
        <p:grpSpPr>
          <a:xfrm>
            <a:off x="14119948" y="11858974"/>
            <a:ext cx="5793587" cy="183306"/>
            <a:chOff x="1948686" y="5692382"/>
            <a:chExt cx="9219528" cy="182880"/>
          </a:xfrm>
        </p:grpSpPr>
        <p:sp>
          <p:nvSpPr>
            <p:cNvPr id="70" name="Rectangle 69"/>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71" name="Rectangle 70"/>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72" name="Oval 71"/>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Picture Placeholder 1"/>
          <p:cNvSpPr>
            <a:spLocks noGrp="1"/>
          </p:cNvSpPr>
          <p:nvPr>
            <p:ph type="pic" sz="quarter" idx="20"/>
          </p:nvPr>
        </p:nvSpPr>
        <p:spPr/>
      </p:sp>
    </p:spTree>
    <p:extLst>
      <p:ext uri="{BB962C8B-B14F-4D97-AF65-F5344CB8AC3E}">
        <p14:creationId xmlns:p14="http://schemas.microsoft.com/office/powerpoint/2010/main" val="13359398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13972408" y="1"/>
            <a:ext cx="10405242" cy="137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descr="iPhone6_mockup_front_white.png"/>
          <p:cNvPicPr>
            <a:picLocks/>
          </p:cNvPicPr>
          <p:nvPr/>
        </p:nvPicPr>
        <p:blipFill>
          <a:blip r:embed="rId3">
            <a:extLst>
              <a:ext uri="{28A0092B-C50C-407E-A947-70E740481C1C}">
                <a14:useLocalDpi xmlns:a14="http://schemas.microsoft.com/office/drawing/2010/main" val="0"/>
              </a:ext>
            </a:extLst>
          </a:blip>
          <a:stretch>
            <a:fillRect/>
          </a:stretch>
        </p:blipFill>
        <p:spPr>
          <a:xfrm>
            <a:off x="15056582" y="305802"/>
            <a:ext cx="8343900" cy="13104396"/>
          </a:xfrm>
          <a:prstGeom prst="rect">
            <a:avLst/>
          </a:prstGeom>
        </p:spPr>
      </p:pic>
      <p:sp>
        <p:nvSpPr>
          <p:cNvPr id="25" name="TextBox 24"/>
          <p:cNvSpPr txBox="1"/>
          <p:nvPr/>
        </p:nvSpPr>
        <p:spPr>
          <a:xfrm>
            <a:off x="1711325" y="1845025"/>
            <a:ext cx="10591800" cy="1938992"/>
          </a:xfrm>
          <a:prstGeom prst="rect">
            <a:avLst/>
          </a:prstGeom>
          <a:noFill/>
        </p:spPr>
        <p:txBody>
          <a:bodyPr wrap="square" rtlCol="0">
            <a:spAutoFit/>
          </a:bodyPr>
          <a:lstStyle/>
          <a:p>
            <a:r>
              <a:rPr lang="en-US" sz="6000" b="1" spc="600" dirty="0" smtClean="0">
                <a:solidFill>
                  <a:schemeClr val="tx2"/>
                </a:solidFill>
                <a:latin typeface="Playfair Display SC" charset="0"/>
                <a:ea typeface="Playfair Display SC" charset="0"/>
                <a:cs typeface="Playfair Display SC" charset="0"/>
              </a:rPr>
              <a:t>Write here</a:t>
            </a:r>
          </a:p>
          <a:p>
            <a:r>
              <a:rPr lang="en-US" sz="6000" b="1" spc="600" dirty="0" smtClean="0">
                <a:solidFill>
                  <a:schemeClr val="tx2"/>
                </a:solidFill>
                <a:latin typeface="Playfair Display SC" charset="0"/>
                <a:ea typeface="Playfair Display SC" charset="0"/>
                <a:cs typeface="Playfair Display SC" charset="0"/>
              </a:rPr>
              <a:t>Something about</a:t>
            </a:r>
          </a:p>
        </p:txBody>
      </p:sp>
      <p:sp>
        <p:nvSpPr>
          <p:cNvPr id="26" name="TextBox 25"/>
          <p:cNvSpPr txBox="1"/>
          <p:nvPr/>
        </p:nvSpPr>
        <p:spPr>
          <a:xfrm>
            <a:off x="1711325" y="3962769"/>
            <a:ext cx="5631603" cy="507831"/>
          </a:xfrm>
          <a:prstGeom prst="rect">
            <a:avLst/>
          </a:prstGeom>
          <a:noFill/>
        </p:spPr>
        <p:txBody>
          <a:bodyPr wrap="square" rtlCol="0">
            <a:spAutoFit/>
          </a:bodyPr>
          <a:lstStyle/>
          <a:p>
            <a:pP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
        <p:nvSpPr>
          <p:cNvPr id="27" name="TextBox 26"/>
          <p:cNvSpPr txBox="1"/>
          <p:nvPr/>
        </p:nvSpPr>
        <p:spPr>
          <a:xfrm>
            <a:off x="1711325" y="5001024"/>
            <a:ext cx="5010603" cy="6740307"/>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Entrepreneurial activities differ substantially depending on the type of organization and creativity. </a:t>
            </a:r>
          </a:p>
        </p:txBody>
      </p:sp>
      <p:sp>
        <p:nvSpPr>
          <p:cNvPr id="28" name="TextBox 27"/>
          <p:cNvSpPr txBox="1"/>
          <p:nvPr/>
        </p:nvSpPr>
        <p:spPr>
          <a:xfrm>
            <a:off x="7792085" y="5001024"/>
            <a:ext cx="5010603" cy="6740307"/>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Entrepreneurial activities differ substantially depending on the type of organization and creativity. </a:t>
            </a:r>
          </a:p>
        </p:txBody>
      </p:sp>
      <p:sp>
        <p:nvSpPr>
          <p:cNvPr id="2" name="Rectangle 1"/>
          <p:cNvSpPr/>
          <p:nvPr/>
        </p:nvSpPr>
        <p:spPr>
          <a:xfrm>
            <a:off x="16673209" y="2354580"/>
            <a:ext cx="5043791" cy="89611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sz="quarter" idx="20"/>
          </p:nvPr>
        </p:nvSpPr>
        <p:spPr/>
      </p:sp>
    </p:spTree>
    <p:extLst>
      <p:ext uri="{BB962C8B-B14F-4D97-AF65-F5344CB8AC3E}">
        <p14:creationId xmlns:p14="http://schemas.microsoft.com/office/powerpoint/2010/main" val="18775651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1"/>
            <a:ext cx="10405242" cy="77723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11312526" y="1845025"/>
            <a:ext cx="10591800" cy="1938992"/>
          </a:xfrm>
          <a:prstGeom prst="rect">
            <a:avLst/>
          </a:prstGeom>
          <a:noFill/>
        </p:spPr>
        <p:txBody>
          <a:bodyPr wrap="square" rtlCol="0">
            <a:spAutoFit/>
          </a:bodyPr>
          <a:lstStyle/>
          <a:p>
            <a:r>
              <a:rPr lang="en-US" sz="6000" b="1" spc="600" dirty="0" smtClean="0">
                <a:solidFill>
                  <a:schemeClr val="tx2"/>
                </a:solidFill>
                <a:latin typeface="Playfair Display SC" charset="0"/>
                <a:ea typeface="Playfair Display SC" charset="0"/>
                <a:cs typeface="Playfair Display SC" charset="0"/>
              </a:rPr>
              <a:t>Write here</a:t>
            </a:r>
          </a:p>
          <a:p>
            <a:r>
              <a:rPr lang="en-US" sz="6000" b="1" spc="600" dirty="0" smtClean="0">
                <a:solidFill>
                  <a:schemeClr val="tx2"/>
                </a:solidFill>
                <a:latin typeface="Playfair Display SC" charset="0"/>
                <a:ea typeface="Playfair Display SC" charset="0"/>
                <a:cs typeface="Playfair Display SC" charset="0"/>
              </a:rPr>
              <a:t>Something about</a:t>
            </a:r>
          </a:p>
        </p:txBody>
      </p:sp>
      <p:sp>
        <p:nvSpPr>
          <p:cNvPr id="26" name="TextBox 25"/>
          <p:cNvSpPr txBox="1"/>
          <p:nvPr/>
        </p:nvSpPr>
        <p:spPr>
          <a:xfrm>
            <a:off x="11312526" y="3962769"/>
            <a:ext cx="5631603" cy="507831"/>
          </a:xfrm>
          <a:prstGeom prst="rect">
            <a:avLst/>
          </a:prstGeom>
          <a:noFill/>
        </p:spPr>
        <p:txBody>
          <a:bodyPr wrap="square" rtlCol="0">
            <a:spAutoFit/>
          </a:bodyPr>
          <a:lstStyle/>
          <a:p>
            <a:pP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
        <p:nvSpPr>
          <p:cNvPr id="27" name="TextBox 26"/>
          <p:cNvSpPr txBox="1"/>
          <p:nvPr/>
        </p:nvSpPr>
        <p:spPr>
          <a:xfrm>
            <a:off x="11312526" y="5001024"/>
            <a:ext cx="5010603" cy="6740307"/>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Entrepreneurial activities differ substantially depending on the type of organization and creativity. </a:t>
            </a:r>
          </a:p>
        </p:txBody>
      </p:sp>
      <p:sp>
        <p:nvSpPr>
          <p:cNvPr id="28" name="TextBox 27"/>
          <p:cNvSpPr txBox="1"/>
          <p:nvPr/>
        </p:nvSpPr>
        <p:spPr>
          <a:xfrm>
            <a:off x="17393286" y="5001024"/>
            <a:ext cx="5010603" cy="6740307"/>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Entrepreneurial activities differ substantially depending on the type of organization and creativity. </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3915" y="2321032"/>
            <a:ext cx="6825220" cy="9963112"/>
          </a:xfrm>
          <a:prstGeom prst="rect">
            <a:avLst/>
          </a:prstGeom>
        </p:spPr>
      </p:pic>
      <p:sp>
        <p:nvSpPr>
          <p:cNvPr id="2" name="Picture Placeholder 1"/>
          <p:cNvSpPr>
            <a:spLocks noGrp="1"/>
          </p:cNvSpPr>
          <p:nvPr>
            <p:ph type="pic" sz="quarter" idx="20"/>
          </p:nvPr>
        </p:nvSpPr>
        <p:spPr/>
      </p:sp>
    </p:spTree>
    <p:extLst>
      <p:ext uri="{BB962C8B-B14F-4D97-AF65-F5344CB8AC3E}">
        <p14:creationId xmlns:p14="http://schemas.microsoft.com/office/powerpoint/2010/main" val="10518589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1207030" y="6858000"/>
            <a:ext cx="10603928" cy="5507416"/>
            <a:chOff x="645337" y="5111738"/>
            <a:chExt cx="12104560" cy="6286806"/>
          </a:xfrm>
        </p:grpSpPr>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337" y="5111738"/>
              <a:ext cx="12104560" cy="6286806"/>
            </a:xfrm>
            <a:prstGeom prst="rect">
              <a:avLst/>
            </a:prstGeom>
          </p:spPr>
        </p:pic>
        <p:sp>
          <p:nvSpPr>
            <p:cNvPr id="27" name="Rectangle 26"/>
            <p:cNvSpPr/>
            <p:nvPr/>
          </p:nvSpPr>
          <p:spPr>
            <a:xfrm>
              <a:off x="2646948" y="5400747"/>
              <a:ext cx="8112480" cy="5138916"/>
            </a:xfrm>
            <a:prstGeom prst="rect">
              <a:avLst/>
            </a:prstGeom>
            <a:solidFill>
              <a:srgbClr val="CEC7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12566692" y="6858000"/>
            <a:ext cx="10603928" cy="5507416"/>
            <a:chOff x="645337" y="5111738"/>
            <a:chExt cx="12104560" cy="6286806"/>
          </a:xfrm>
        </p:grpSpPr>
        <p:pic>
          <p:nvPicPr>
            <p:cNvPr id="29" name="Picture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337" y="5111738"/>
              <a:ext cx="12104560" cy="6286806"/>
            </a:xfrm>
            <a:prstGeom prst="rect">
              <a:avLst/>
            </a:prstGeom>
          </p:spPr>
        </p:pic>
        <p:sp>
          <p:nvSpPr>
            <p:cNvPr id="31" name="Rectangle 30"/>
            <p:cNvSpPr/>
            <p:nvPr/>
          </p:nvSpPr>
          <p:spPr>
            <a:xfrm>
              <a:off x="2646948" y="5400747"/>
              <a:ext cx="8112480" cy="5138916"/>
            </a:xfrm>
            <a:prstGeom prst="rect">
              <a:avLst/>
            </a:prstGeom>
            <a:solidFill>
              <a:srgbClr val="CEC7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p:cNvGrpSpPr/>
          <p:nvPr/>
        </p:nvGrpSpPr>
        <p:grpSpPr>
          <a:xfrm>
            <a:off x="3701381" y="918566"/>
            <a:ext cx="16996840" cy="4790904"/>
            <a:chOff x="3701381" y="988904"/>
            <a:chExt cx="16996840" cy="4790904"/>
          </a:xfrm>
        </p:grpSpPr>
        <p:sp>
          <p:nvSpPr>
            <p:cNvPr id="34" name="TextBox 33"/>
            <p:cNvSpPr txBox="1"/>
            <p:nvPr/>
          </p:nvSpPr>
          <p:spPr>
            <a:xfrm>
              <a:off x="3701381" y="1612383"/>
              <a:ext cx="16996840" cy="2215991"/>
            </a:xfrm>
            <a:prstGeom prst="rect">
              <a:avLst/>
            </a:prstGeom>
            <a:noFill/>
          </p:spPr>
          <p:txBody>
            <a:bodyPr wrap="square" rtlCol="0">
              <a:spAutoFit/>
            </a:bodyPr>
            <a:lstStyle/>
            <a:p>
              <a:pPr algn="ctr"/>
              <a:r>
                <a:rPr lang="en-US" sz="13800" b="1" spc="600" smtClean="0">
                  <a:solidFill>
                    <a:schemeClr val="tx2"/>
                  </a:solidFill>
                  <a:latin typeface="Playfair Display SC" charset="0"/>
                  <a:ea typeface="Playfair Display SC" charset="0"/>
                  <a:cs typeface="Playfair Display SC" charset="0"/>
                </a:rPr>
                <a:t>PROJECT TITLE</a:t>
              </a:r>
              <a:endParaRPr lang="en-US" sz="13800" b="1" spc="600" dirty="0" smtClean="0">
                <a:solidFill>
                  <a:schemeClr val="tx2"/>
                </a:solidFill>
                <a:latin typeface="Playfair Display SC" charset="0"/>
                <a:ea typeface="Playfair Display SC" charset="0"/>
                <a:cs typeface="Playfair Display SC" charset="0"/>
              </a:endParaRPr>
            </a:p>
          </p:txBody>
        </p:sp>
        <p:sp>
          <p:nvSpPr>
            <p:cNvPr id="35" name="TextBox 34"/>
            <p:cNvSpPr txBox="1"/>
            <p:nvPr/>
          </p:nvSpPr>
          <p:spPr>
            <a:xfrm>
              <a:off x="8112356" y="988904"/>
              <a:ext cx="8245229" cy="738664"/>
            </a:xfrm>
            <a:prstGeom prst="rect">
              <a:avLst/>
            </a:prstGeom>
            <a:noFill/>
          </p:spPr>
          <p:txBody>
            <a:bodyPr wrap="square" rtlCol="0">
              <a:spAutoFit/>
            </a:bodyPr>
            <a:lstStyle/>
            <a:p>
              <a:pPr algn="ctr">
                <a:lnSpc>
                  <a:spcPct val="150000"/>
                </a:lnSpc>
              </a:pPr>
              <a:r>
                <a:rPr lang="en-US" sz="2800" b="1" spc="1200" dirty="0" smtClean="0">
                  <a:solidFill>
                    <a:schemeClr val="tx2"/>
                  </a:solidFill>
                  <a:latin typeface="Montserrat Semi" charset="0"/>
                  <a:ea typeface="Montserrat Semi" charset="0"/>
                  <a:cs typeface="Montserrat Semi" charset="0"/>
                </a:rPr>
                <a:t>WRITE SOMETHING HERE</a:t>
              </a:r>
            </a:p>
          </p:txBody>
        </p:sp>
        <p:sp>
          <p:nvSpPr>
            <p:cNvPr id="36" name="TextBox 35"/>
            <p:cNvSpPr txBox="1"/>
            <p:nvPr/>
          </p:nvSpPr>
          <p:spPr>
            <a:xfrm>
              <a:off x="6931025" y="4025482"/>
              <a:ext cx="10515600" cy="1754326"/>
            </a:xfrm>
            <a:prstGeom prst="rect">
              <a:avLst/>
            </a:prstGeom>
            <a:noFill/>
          </p:spPr>
          <p:txBody>
            <a:bodyPr wrap="square" rtlCol="0">
              <a:spAutoFit/>
            </a:bodyPr>
            <a:lstStyle/>
            <a:p>
              <a:pPr algn="ct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a:t>
              </a:r>
            </a:p>
          </p:txBody>
        </p:sp>
      </p:grpSp>
      <p:sp>
        <p:nvSpPr>
          <p:cNvPr id="2" name="Picture Placeholder 1"/>
          <p:cNvSpPr>
            <a:spLocks noGrp="1"/>
          </p:cNvSpPr>
          <p:nvPr>
            <p:ph type="pic" sz="quarter" idx="20"/>
          </p:nvPr>
        </p:nvSpPr>
        <p:spPr/>
      </p:sp>
      <p:sp>
        <p:nvSpPr>
          <p:cNvPr id="4" name="Picture Placeholder 3"/>
          <p:cNvSpPr>
            <a:spLocks noGrp="1"/>
          </p:cNvSpPr>
          <p:nvPr>
            <p:ph type="pic" sz="quarter" idx="21"/>
          </p:nvPr>
        </p:nvSpPr>
        <p:spPr/>
      </p:sp>
    </p:spTree>
    <p:extLst>
      <p:ext uri="{BB962C8B-B14F-4D97-AF65-F5344CB8AC3E}">
        <p14:creationId xmlns:p14="http://schemas.microsoft.com/office/powerpoint/2010/main" val="19832284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3701381" y="1542045"/>
            <a:ext cx="16996840" cy="2215991"/>
          </a:xfrm>
          <a:prstGeom prst="rect">
            <a:avLst/>
          </a:prstGeom>
          <a:noFill/>
        </p:spPr>
        <p:txBody>
          <a:bodyPr wrap="square" rtlCol="0">
            <a:spAutoFit/>
          </a:bodyPr>
          <a:lstStyle/>
          <a:p>
            <a:pPr algn="ctr"/>
            <a:r>
              <a:rPr lang="en-US" sz="13800" b="1" spc="600" smtClean="0">
                <a:solidFill>
                  <a:schemeClr val="tx2"/>
                </a:solidFill>
                <a:latin typeface="Playfair Display SC" charset="0"/>
                <a:ea typeface="Playfair Display SC" charset="0"/>
                <a:cs typeface="Playfair Display SC" charset="0"/>
              </a:rPr>
              <a:t>PROJECT TITLE</a:t>
            </a:r>
            <a:endParaRPr lang="en-US" sz="13800" b="1" spc="600" dirty="0" smtClean="0">
              <a:solidFill>
                <a:schemeClr val="tx2"/>
              </a:solidFill>
              <a:latin typeface="Playfair Display SC" charset="0"/>
              <a:ea typeface="Playfair Display SC" charset="0"/>
              <a:cs typeface="Playfair Display SC" charset="0"/>
            </a:endParaRPr>
          </a:p>
        </p:txBody>
      </p:sp>
      <p:sp>
        <p:nvSpPr>
          <p:cNvPr id="35" name="TextBox 34"/>
          <p:cNvSpPr txBox="1"/>
          <p:nvPr/>
        </p:nvSpPr>
        <p:spPr>
          <a:xfrm>
            <a:off x="8112356" y="918566"/>
            <a:ext cx="8245229" cy="738664"/>
          </a:xfrm>
          <a:prstGeom prst="rect">
            <a:avLst/>
          </a:prstGeom>
          <a:noFill/>
        </p:spPr>
        <p:txBody>
          <a:bodyPr wrap="square" rtlCol="0">
            <a:spAutoFit/>
          </a:bodyPr>
          <a:lstStyle/>
          <a:p>
            <a:pPr algn="ctr">
              <a:lnSpc>
                <a:spcPct val="150000"/>
              </a:lnSpc>
            </a:pPr>
            <a:r>
              <a:rPr lang="en-US" sz="2800" b="1" spc="1200" dirty="0" smtClean="0">
                <a:solidFill>
                  <a:schemeClr val="tx2"/>
                </a:solidFill>
                <a:latin typeface="Montserrat Semi" charset="0"/>
                <a:ea typeface="Montserrat Semi" charset="0"/>
                <a:cs typeface="Montserrat Semi" charset="0"/>
              </a:rPr>
              <a:t>WRITE SOMETHING HERE</a:t>
            </a:r>
          </a:p>
        </p:txBody>
      </p:sp>
      <p:sp>
        <p:nvSpPr>
          <p:cNvPr id="36" name="TextBox 35"/>
          <p:cNvSpPr txBox="1"/>
          <p:nvPr/>
        </p:nvSpPr>
        <p:spPr>
          <a:xfrm>
            <a:off x="6931025" y="3955144"/>
            <a:ext cx="10515600" cy="1754326"/>
          </a:xfrm>
          <a:prstGeom prst="rect">
            <a:avLst/>
          </a:prstGeom>
          <a:noFill/>
        </p:spPr>
        <p:txBody>
          <a:bodyPr wrap="square" rtlCol="0">
            <a:spAutoFit/>
          </a:bodyPr>
          <a:lstStyle/>
          <a:p>
            <a:pPr algn="ct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a:t>
            </a: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0812" y="6806955"/>
            <a:ext cx="5715276" cy="4447199"/>
          </a:xfrm>
          <a:prstGeom prst="rect">
            <a:avLst/>
          </a:prstGeom>
        </p:spPr>
      </p:pic>
      <p:grpSp>
        <p:nvGrpSpPr>
          <p:cNvPr id="13" name="Group 12"/>
          <p:cNvGrpSpPr/>
          <p:nvPr/>
        </p:nvGrpSpPr>
        <p:grpSpPr>
          <a:xfrm>
            <a:off x="8327330" y="6847638"/>
            <a:ext cx="8484265" cy="4406516"/>
            <a:chOff x="645337" y="5111738"/>
            <a:chExt cx="12104560" cy="6286806"/>
          </a:xfrm>
        </p:grpSpPr>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337" y="5111738"/>
              <a:ext cx="12104560" cy="6286806"/>
            </a:xfrm>
            <a:prstGeom prst="rect">
              <a:avLst/>
            </a:prstGeom>
          </p:spPr>
        </p:pic>
        <p:sp>
          <p:nvSpPr>
            <p:cNvPr id="15" name="Rectangle 14"/>
            <p:cNvSpPr/>
            <p:nvPr/>
          </p:nvSpPr>
          <p:spPr>
            <a:xfrm>
              <a:off x="2646948" y="5400747"/>
              <a:ext cx="8112480" cy="5138916"/>
            </a:xfrm>
            <a:prstGeom prst="rect">
              <a:avLst/>
            </a:prstGeom>
            <a:solidFill>
              <a:srgbClr val="CEC7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548460" y="8131378"/>
            <a:ext cx="2174222" cy="3173819"/>
          </a:xfrm>
          <a:prstGeom prst="rect">
            <a:avLst/>
          </a:prstGeom>
        </p:spPr>
      </p:pic>
      <p:pic>
        <p:nvPicPr>
          <p:cNvPr id="18" name="Picture 17" descr="iPhone6_mockup_front_white.png"/>
          <p:cNvPicPr>
            <a:picLocks/>
          </p:cNvPicPr>
          <p:nvPr/>
        </p:nvPicPr>
        <p:blipFill>
          <a:blip r:embed="rId6">
            <a:extLst>
              <a:ext uri="{28A0092B-C50C-407E-A947-70E740481C1C}">
                <a14:useLocalDpi xmlns:a14="http://schemas.microsoft.com/office/drawing/2010/main" val="0"/>
              </a:ext>
            </a:extLst>
          </a:blip>
          <a:stretch>
            <a:fillRect/>
          </a:stretch>
        </p:blipFill>
        <p:spPr>
          <a:xfrm>
            <a:off x="20459548" y="8648227"/>
            <a:ext cx="1870396" cy="2937525"/>
          </a:xfrm>
          <a:prstGeom prst="rect">
            <a:avLst/>
          </a:prstGeom>
        </p:spPr>
      </p:pic>
      <p:sp>
        <p:nvSpPr>
          <p:cNvPr id="5" name="Rectangle 4"/>
          <p:cNvSpPr/>
          <p:nvPr/>
        </p:nvSpPr>
        <p:spPr>
          <a:xfrm>
            <a:off x="2488368" y="7050209"/>
            <a:ext cx="4983480" cy="2768348"/>
          </a:xfrm>
          <a:prstGeom prst="rect">
            <a:avLst/>
          </a:prstGeom>
          <a:solidFill>
            <a:srgbClr val="B8BB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9707952" y="7050208"/>
            <a:ext cx="5708493" cy="3601943"/>
          </a:xfrm>
          <a:prstGeom prst="rect">
            <a:avLst/>
          </a:prstGeom>
          <a:solidFill>
            <a:srgbClr val="B8BB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17660577" y="8434382"/>
            <a:ext cx="1957459" cy="2478024"/>
          </a:xfrm>
          <a:prstGeom prst="rect">
            <a:avLst/>
          </a:prstGeom>
          <a:solidFill>
            <a:srgbClr val="B8BB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20821978" y="9107728"/>
            <a:ext cx="1133856" cy="2003617"/>
          </a:xfrm>
          <a:prstGeom prst="rect">
            <a:avLst/>
          </a:prstGeom>
          <a:solidFill>
            <a:srgbClr val="B8BB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Picture Placeholder 24"/>
          <p:cNvSpPr>
            <a:spLocks noGrp="1"/>
          </p:cNvSpPr>
          <p:nvPr>
            <p:ph type="pic" sz="quarter" idx="20"/>
          </p:nvPr>
        </p:nvSpPr>
        <p:spPr/>
      </p:sp>
      <p:sp>
        <p:nvSpPr>
          <p:cNvPr id="26" name="Picture Placeholder 25"/>
          <p:cNvSpPr>
            <a:spLocks noGrp="1"/>
          </p:cNvSpPr>
          <p:nvPr>
            <p:ph type="pic" sz="quarter" idx="21"/>
          </p:nvPr>
        </p:nvSpPr>
        <p:spPr/>
      </p:sp>
      <p:sp>
        <p:nvSpPr>
          <p:cNvPr id="27" name="Picture Placeholder 26"/>
          <p:cNvSpPr>
            <a:spLocks noGrp="1"/>
          </p:cNvSpPr>
          <p:nvPr>
            <p:ph type="pic" sz="quarter" idx="22"/>
          </p:nvPr>
        </p:nvSpPr>
        <p:spPr/>
      </p:sp>
      <p:sp>
        <p:nvSpPr>
          <p:cNvPr id="28" name="Picture Placeholder 27"/>
          <p:cNvSpPr>
            <a:spLocks noGrp="1"/>
          </p:cNvSpPr>
          <p:nvPr>
            <p:ph type="pic" sz="quarter" idx="23"/>
          </p:nvPr>
        </p:nvSpPr>
        <p:spPr/>
      </p:sp>
    </p:spTree>
    <p:extLst>
      <p:ext uri="{BB962C8B-B14F-4D97-AF65-F5344CB8AC3E}">
        <p14:creationId xmlns:p14="http://schemas.microsoft.com/office/powerpoint/2010/main" val="1515199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iPhone6_mockup_front_white.png"/>
          <p:cNvPicPr>
            <a:picLocks/>
          </p:cNvPicPr>
          <p:nvPr/>
        </p:nvPicPr>
        <p:blipFill rotWithShape="1">
          <a:blip r:embed="rId3">
            <a:extLst>
              <a:ext uri="{28A0092B-C50C-407E-A947-70E740481C1C}">
                <a14:useLocalDpi xmlns:a14="http://schemas.microsoft.com/office/drawing/2010/main" val="0"/>
              </a:ext>
            </a:extLst>
          </a:blip>
          <a:srcRect t="-1" b="29662"/>
          <a:stretch/>
        </p:blipFill>
        <p:spPr>
          <a:xfrm>
            <a:off x="-91536" y="742958"/>
            <a:ext cx="11733432" cy="12961866"/>
          </a:xfrm>
          <a:prstGeom prst="rect">
            <a:avLst/>
          </a:prstGeom>
        </p:spPr>
      </p:pic>
      <p:sp>
        <p:nvSpPr>
          <p:cNvPr id="8" name="TextBox 7"/>
          <p:cNvSpPr txBox="1"/>
          <p:nvPr/>
        </p:nvSpPr>
        <p:spPr>
          <a:xfrm>
            <a:off x="11049893" y="2455107"/>
            <a:ext cx="10553700" cy="4339650"/>
          </a:xfrm>
          <a:prstGeom prst="rect">
            <a:avLst/>
          </a:prstGeom>
          <a:noFill/>
        </p:spPr>
        <p:txBody>
          <a:bodyPr wrap="square" rtlCol="0">
            <a:spAutoFit/>
          </a:bodyPr>
          <a:lstStyle/>
          <a:p>
            <a:r>
              <a:rPr lang="en-US" sz="13800" b="1" spc="600" dirty="0" smtClean="0">
                <a:solidFill>
                  <a:schemeClr val="tx2"/>
                </a:solidFill>
                <a:latin typeface="Playfair Display SC" charset="0"/>
                <a:ea typeface="Playfair Display SC" charset="0"/>
                <a:cs typeface="Playfair Display SC" charset="0"/>
              </a:rPr>
              <a:t>IPHONE 6</a:t>
            </a:r>
          </a:p>
          <a:p>
            <a:r>
              <a:rPr lang="en-US" sz="13800" b="1" spc="600" dirty="0" smtClean="0">
                <a:solidFill>
                  <a:schemeClr val="tx2"/>
                </a:solidFill>
                <a:latin typeface="Playfair Display SC" charset="0"/>
                <a:ea typeface="Playfair Display SC" charset="0"/>
                <a:cs typeface="Playfair Display SC" charset="0"/>
              </a:rPr>
              <a:t>DEVICE</a:t>
            </a:r>
          </a:p>
        </p:txBody>
      </p:sp>
      <p:sp>
        <p:nvSpPr>
          <p:cNvPr id="9" name="TextBox 8"/>
          <p:cNvSpPr txBox="1"/>
          <p:nvPr/>
        </p:nvSpPr>
        <p:spPr>
          <a:xfrm>
            <a:off x="11049892" y="1716443"/>
            <a:ext cx="8245229" cy="738664"/>
          </a:xfrm>
          <a:prstGeom prst="rect">
            <a:avLst/>
          </a:prstGeom>
          <a:noFill/>
        </p:spPr>
        <p:txBody>
          <a:bodyPr wrap="square" rtlCol="0">
            <a:spAutoFit/>
          </a:bodyPr>
          <a:lstStyle/>
          <a:p>
            <a:pPr>
              <a:lnSpc>
                <a:spcPct val="150000"/>
              </a:lnSpc>
            </a:pPr>
            <a:r>
              <a:rPr lang="en-US" sz="2800" b="1" spc="1200" dirty="0" smtClean="0">
                <a:solidFill>
                  <a:schemeClr val="tx2"/>
                </a:solidFill>
                <a:latin typeface="Montserrat Semi" charset="0"/>
                <a:ea typeface="Montserrat Semi" charset="0"/>
                <a:cs typeface="Montserrat Semi" charset="0"/>
              </a:rPr>
              <a:t>WRITE SOMETHING HERE</a:t>
            </a:r>
          </a:p>
        </p:txBody>
      </p:sp>
      <p:sp>
        <p:nvSpPr>
          <p:cNvPr id="10" name="Shape 2641"/>
          <p:cNvSpPr/>
          <p:nvPr/>
        </p:nvSpPr>
        <p:spPr>
          <a:xfrm>
            <a:off x="11049892" y="7533421"/>
            <a:ext cx="1184009" cy="753461"/>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1" name="TextBox 10"/>
          <p:cNvSpPr txBox="1"/>
          <p:nvPr/>
        </p:nvSpPr>
        <p:spPr>
          <a:xfrm>
            <a:off x="12955911" y="7742166"/>
            <a:ext cx="7878637" cy="861774"/>
          </a:xfrm>
          <a:prstGeom prst="rect">
            <a:avLst/>
          </a:prstGeom>
          <a:noFill/>
        </p:spPr>
        <p:txBody>
          <a:bodyPr wrap="square" rtlCol="0">
            <a:spAutoFit/>
          </a:bodyPr>
          <a:lstStyle/>
          <a:p>
            <a:pPr algn="just"/>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 organization and creativity involved. </a:t>
            </a:r>
            <a:endParaRPr lang="en-US" sz="2500" dirty="0">
              <a:latin typeface="Lato Light" charset="0"/>
              <a:ea typeface="Lato Light" charset="0"/>
              <a:cs typeface="Lato Light" charset="0"/>
            </a:endParaRPr>
          </a:p>
        </p:txBody>
      </p:sp>
      <p:sp>
        <p:nvSpPr>
          <p:cNvPr id="12" name="Rectangle 11"/>
          <p:cNvSpPr/>
          <p:nvPr/>
        </p:nvSpPr>
        <p:spPr>
          <a:xfrm>
            <a:off x="12955911" y="7071756"/>
            <a:ext cx="362791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FEATURE NAME</a:t>
            </a:r>
            <a:endParaRPr lang="en-US" sz="2400" b="1" spc="600" dirty="0">
              <a:solidFill>
                <a:schemeClr val="tx2"/>
              </a:solidFill>
              <a:latin typeface="Montserrat" charset="0"/>
              <a:ea typeface="Montserrat" charset="0"/>
              <a:cs typeface="Montserrat" charset="0"/>
            </a:endParaRPr>
          </a:p>
        </p:txBody>
      </p:sp>
      <p:sp>
        <p:nvSpPr>
          <p:cNvPr id="13" name="TextBox 12"/>
          <p:cNvSpPr txBox="1"/>
          <p:nvPr/>
        </p:nvSpPr>
        <p:spPr>
          <a:xfrm>
            <a:off x="20065503" y="8653796"/>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14" name="Group 13"/>
          <p:cNvGrpSpPr/>
          <p:nvPr/>
        </p:nvGrpSpPr>
        <p:grpSpPr>
          <a:xfrm>
            <a:off x="12924643" y="8898892"/>
            <a:ext cx="6856718" cy="216943"/>
            <a:chOff x="1948686" y="5692382"/>
            <a:chExt cx="9219528" cy="182880"/>
          </a:xfrm>
        </p:grpSpPr>
        <p:sp>
          <p:nvSpPr>
            <p:cNvPr id="15" name="Rectangle 14"/>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16" name="Rectangle 15"/>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17" name="Oval 16"/>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Shape 2645"/>
          <p:cNvSpPr/>
          <p:nvPr/>
        </p:nvSpPr>
        <p:spPr>
          <a:xfrm>
            <a:off x="11083241" y="10085749"/>
            <a:ext cx="1150660" cy="836845"/>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0" name="TextBox 19"/>
          <p:cNvSpPr txBox="1"/>
          <p:nvPr/>
        </p:nvSpPr>
        <p:spPr>
          <a:xfrm>
            <a:off x="12955911" y="10467245"/>
            <a:ext cx="7878637" cy="861774"/>
          </a:xfrm>
          <a:prstGeom prst="rect">
            <a:avLst/>
          </a:prstGeom>
          <a:noFill/>
        </p:spPr>
        <p:txBody>
          <a:bodyPr wrap="square" rtlCol="0">
            <a:spAutoFit/>
          </a:bodyPr>
          <a:lstStyle/>
          <a:p>
            <a:pPr algn="just"/>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 organization and creativity involved. </a:t>
            </a:r>
            <a:endParaRPr lang="en-US" sz="2500" dirty="0">
              <a:latin typeface="Lato Light" charset="0"/>
              <a:ea typeface="Lato Light" charset="0"/>
              <a:cs typeface="Lato Light" charset="0"/>
            </a:endParaRPr>
          </a:p>
        </p:txBody>
      </p:sp>
      <p:sp>
        <p:nvSpPr>
          <p:cNvPr id="21" name="Rectangle 20"/>
          <p:cNvSpPr/>
          <p:nvPr/>
        </p:nvSpPr>
        <p:spPr>
          <a:xfrm>
            <a:off x="12955911" y="9796835"/>
            <a:ext cx="362791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FEATURE NAME</a:t>
            </a:r>
            <a:endParaRPr lang="en-US" sz="2400" b="1" spc="600" dirty="0">
              <a:solidFill>
                <a:schemeClr val="tx2"/>
              </a:solidFill>
              <a:latin typeface="Montserrat" charset="0"/>
              <a:ea typeface="Montserrat" charset="0"/>
              <a:cs typeface="Montserrat" charset="0"/>
            </a:endParaRPr>
          </a:p>
        </p:txBody>
      </p:sp>
      <p:sp>
        <p:nvSpPr>
          <p:cNvPr id="22" name="TextBox 21"/>
          <p:cNvSpPr txBox="1"/>
          <p:nvPr/>
        </p:nvSpPr>
        <p:spPr>
          <a:xfrm>
            <a:off x="20065503" y="11378875"/>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23" name="Group 22"/>
          <p:cNvGrpSpPr/>
          <p:nvPr/>
        </p:nvGrpSpPr>
        <p:grpSpPr>
          <a:xfrm>
            <a:off x="12924643" y="11623971"/>
            <a:ext cx="6856718" cy="216943"/>
            <a:chOff x="1948686" y="5692382"/>
            <a:chExt cx="9219528" cy="182880"/>
          </a:xfrm>
        </p:grpSpPr>
        <p:sp>
          <p:nvSpPr>
            <p:cNvPr id="24" name="Rectangle 23"/>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25" name="Rectangle 24"/>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26" name="Oval 25"/>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Rectangle 26"/>
          <p:cNvSpPr/>
          <p:nvPr/>
        </p:nvSpPr>
        <p:spPr>
          <a:xfrm>
            <a:off x="2165684" y="3633537"/>
            <a:ext cx="7094766" cy="100824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20"/>
          </p:nvPr>
        </p:nvSpPr>
        <p:spPr/>
      </p:sp>
    </p:spTree>
    <p:extLst>
      <p:ext uri="{BB962C8B-B14F-4D97-AF65-F5344CB8AC3E}">
        <p14:creationId xmlns:p14="http://schemas.microsoft.com/office/powerpoint/2010/main" val="772970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673225" y="7918587"/>
            <a:ext cx="16067619" cy="4339650"/>
          </a:xfrm>
          <a:prstGeom prst="rect">
            <a:avLst/>
          </a:prstGeom>
          <a:noFill/>
        </p:spPr>
        <p:txBody>
          <a:bodyPr wrap="square" rtlCol="0">
            <a:spAutoFit/>
          </a:bodyPr>
          <a:lstStyle/>
          <a:p>
            <a:r>
              <a:rPr lang="en-US" sz="13800" b="1" spc="600" dirty="0" smtClean="0">
                <a:solidFill>
                  <a:srgbClr val="000000"/>
                </a:solidFill>
                <a:latin typeface="Playfair Display SC" charset="0"/>
                <a:ea typeface="Playfair Display SC" charset="0"/>
                <a:cs typeface="Playfair Display SC" charset="0"/>
              </a:rPr>
              <a:t>STATS &amp;</a:t>
            </a:r>
          </a:p>
          <a:p>
            <a:r>
              <a:rPr lang="en-US" sz="13800" b="1" spc="600" dirty="0" smtClean="0">
                <a:solidFill>
                  <a:srgbClr val="000000"/>
                </a:solidFill>
                <a:latin typeface="Playfair Display SC" charset="0"/>
                <a:ea typeface="Playfair Display SC" charset="0"/>
                <a:cs typeface="Playfair Display SC" charset="0"/>
              </a:rPr>
              <a:t>REPORTS</a:t>
            </a:r>
            <a:endParaRPr lang="en-US" sz="13800" b="1" spc="600" dirty="0" smtClean="0">
              <a:solidFill>
                <a:srgbClr val="000000"/>
              </a:solidFill>
              <a:latin typeface="Playfair Display SC" charset="0"/>
              <a:ea typeface="Playfair Display SC" charset="0"/>
              <a:cs typeface="Playfair Display SC" charset="0"/>
            </a:endParaRPr>
          </a:p>
        </p:txBody>
      </p:sp>
      <p:sp>
        <p:nvSpPr>
          <p:cNvPr id="13" name="TextBox 12"/>
          <p:cNvSpPr txBox="1"/>
          <p:nvPr/>
        </p:nvSpPr>
        <p:spPr>
          <a:xfrm>
            <a:off x="1673225" y="7179923"/>
            <a:ext cx="8245229" cy="738664"/>
          </a:xfrm>
          <a:prstGeom prst="rect">
            <a:avLst/>
          </a:prstGeom>
          <a:noFill/>
        </p:spPr>
        <p:txBody>
          <a:bodyPr wrap="square" rtlCol="0">
            <a:spAutoFit/>
          </a:bodyPr>
          <a:lstStyle/>
          <a:p>
            <a:pPr>
              <a:lnSpc>
                <a:spcPct val="150000"/>
              </a:lnSpc>
            </a:pPr>
            <a:r>
              <a:rPr lang="en-US" sz="2800" b="1" spc="1200" dirty="0" smtClean="0">
                <a:solidFill>
                  <a:srgbClr val="000000"/>
                </a:solidFill>
                <a:latin typeface="Montserrat Semi" charset="0"/>
                <a:ea typeface="Montserrat Semi" charset="0"/>
                <a:cs typeface="Montserrat Semi" charset="0"/>
              </a:rPr>
              <a:t>WRITE SOMETHING HERE</a:t>
            </a: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19844984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364686248"/>
              </p:ext>
            </p:extLst>
          </p:nvPr>
        </p:nvGraphicFramePr>
        <p:xfrm>
          <a:off x="7313124" y="4161886"/>
          <a:ext cx="4537379" cy="3747732"/>
        </p:xfrm>
        <a:graphic>
          <a:graphicData uri="http://schemas.openxmlformats.org/drawingml/2006/chart">
            <c:chart xmlns:c="http://schemas.openxmlformats.org/drawingml/2006/chart" xmlns:r="http://schemas.openxmlformats.org/officeDocument/2006/relationships" r:id="rId2"/>
          </a:graphicData>
        </a:graphic>
      </p:graphicFrame>
      <p:sp>
        <p:nvSpPr>
          <p:cNvPr id="7" name="Oval 6"/>
          <p:cNvSpPr/>
          <p:nvPr/>
        </p:nvSpPr>
        <p:spPr>
          <a:xfrm>
            <a:off x="7981613" y="4435552"/>
            <a:ext cx="3200400" cy="3200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8110991" y="5457477"/>
            <a:ext cx="2844028" cy="1165617"/>
          </a:xfrm>
          <a:prstGeom prst="rect">
            <a:avLst/>
          </a:prstGeom>
          <a:noFill/>
        </p:spPr>
        <p:txBody>
          <a:bodyPr wrap="square" rtlCol="0">
            <a:spAutoFit/>
          </a:bodyPr>
          <a:lstStyle/>
          <a:p>
            <a:pPr algn="ctr"/>
            <a:r>
              <a:rPr lang="en-US" sz="8000" spc="300" dirty="0" smtClean="0">
                <a:solidFill>
                  <a:schemeClr val="tx2"/>
                </a:solidFill>
                <a:latin typeface="Lato Light" charset="0"/>
                <a:ea typeface="Lato Light" charset="0"/>
                <a:cs typeface="Lato Light" charset="0"/>
              </a:rPr>
              <a:t>70</a:t>
            </a:r>
            <a:endParaRPr lang="en-US" sz="8000" spc="300" dirty="0">
              <a:solidFill>
                <a:schemeClr val="tx2"/>
              </a:solidFill>
              <a:latin typeface="Lato Light" charset="0"/>
              <a:ea typeface="Lato Light" charset="0"/>
              <a:cs typeface="Lato Light" charset="0"/>
            </a:endParaRPr>
          </a:p>
        </p:txBody>
      </p:sp>
      <p:graphicFrame>
        <p:nvGraphicFramePr>
          <p:cNvPr id="24" name="Chart 23"/>
          <p:cNvGraphicFramePr/>
          <p:nvPr>
            <p:extLst>
              <p:ext uri="{D42A27DB-BD31-4B8C-83A1-F6EECF244321}">
                <p14:modId xmlns:p14="http://schemas.microsoft.com/office/powerpoint/2010/main" val="1309383303"/>
              </p:ext>
            </p:extLst>
          </p:nvPr>
        </p:nvGraphicFramePr>
        <p:xfrm>
          <a:off x="12518992" y="4161886"/>
          <a:ext cx="4537379" cy="3747732"/>
        </p:xfrm>
        <a:graphic>
          <a:graphicData uri="http://schemas.openxmlformats.org/drawingml/2006/chart">
            <c:chart xmlns:c="http://schemas.openxmlformats.org/drawingml/2006/chart" xmlns:r="http://schemas.openxmlformats.org/officeDocument/2006/relationships" r:id="rId3"/>
          </a:graphicData>
        </a:graphic>
      </p:graphicFrame>
      <p:sp>
        <p:nvSpPr>
          <p:cNvPr id="25" name="Oval 24"/>
          <p:cNvSpPr/>
          <p:nvPr/>
        </p:nvSpPr>
        <p:spPr>
          <a:xfrm>
            <a:off x="13187481" y="4435552"/>
            <a:ext cx="3200400" cy="3200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13316859" y="5457477"/>
            <a:ext cx="2844028" cy="1323439"/>
          </a:xfrm>
          <a:prstGeom prst="rect">
            <a:avLst/>
          </a:prstGeom>
          <a:noFill/>
        </p:spPr>
        <p:txBody>
          <a:bodyPr wrap="square" rtlCol="0">
            <a:spAutoFit/>
          </a:bodyPr>
          <a:lstStyle/>
          <a:p>
            <a:pPr algn="ctr"/>
            <a:r>
              <a:rPr lang="en-US" sz="8000" spc="300" dirty="0" smtClean="0">
                <a:solidFill>
                  <a:schemeClr val="tx2"/>
                </a:solidFill>
                <a:latin typeface="Lato Light" charset="0"/>
                <a:ea typeface="Lato Light" charset="0"/>
                <a:cs typeface="Lato Light" charset="0"/>
              </a:rPr>
              <a:t>90</a:t>
            </a:r>
            <a:endParaRPr lang="en-US" sz="8000" spc="300" dirty="0">
              <a:solidFill>
                <a:schemeClr val="tx2"/>
              </a:solidFill>
              <a:latin typeface="Lato Light" charset="0"/>
              <a:ea typeface="Lato Light" charset="0"/>
              <a:cs typeface="Lato Light" charset="0"/>
            </a:endParaRPr>
          </a:p>
        </p:txBody>
      </p:sp>
      <p:graphicFrame>
        <p:nvGraphicFramePr>
          <p:cNvPr id="28" name="Chart 27"/>
          <p:cNvGraphicFramePr/>
          <p:nvPr>
            <p:extLst>
              <p:ext uri="{D42A27DB-BD31-4B8C-83A1-F6EECF244321}">
                <p14:modId xmlns:p14="http://schemas.microsoft.com/office/powerpoint/2010/main" val="1129033333"/>
              </p:ext>
            </p:extLst>
          </p:nvPr>
        </p:nvGraphicFramePr>
        <p:xfrm>
          <a:off x="7363216" y="8183284"/>
          <a:ext cx="4537379" cy="3747732"/>
        </p:xfrm>
        <a:graphic>
          <a:graphicData uri="http://schemas.openxmlformats.org/drawingml/2006/chart">
            <c:chart xmlns:c="http://schemas.openxmlformats.org/drawingml/2006/chart" xmlns:r="http://schemas.openxmlformats.org/officeDocument/2006/relationships" r:id="rId4"/>
          </a:graphicData>
        </a:graphic>
      </p:graphicFrame>
      <p:sp>
        <p:nvSpPr>
          <p:cNvPr id="29" name="Oval 28"/>
          <p:cNvSpPr/>
          <p:nvPr/>
        </p:nvSpPr>
        <p:spPr>
          <a:xfrm>
            <a:off x="8031705" y="8456950"/>
            <a:ext cx="3200400" cy="3200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8161083" y="9478875"/>
            <a:ext cx="2844028" cy="1323439"/>
          </a:xfrm>
          <a:prstGeom prst="rect">
            <a:avLst/>
          </a:prstGeom>
          <a:noFill/>
        </p:spPr>
        <p:txBody>
          <a:bodyPr wrap="square" rtlCol="0">
            <a:spAutoFit/>
          </a:bodyPr>
          <a:lstStyle/>
          <a:p>
            <a:pPr algn="ctr"/>
            <a:r>
              <a:rPr lang="en-US" sz="8000" spc="300" dirty="0" smtClean="0">
                <a:solidFill>
                  <a:schemeClr val="tx2"/>
                </a:solidFill>
                <a:latin typeface="Lato Light" charset="0"/>
                <a:ea typeface="Lato Light" charset="0"/>
                <a:cs typeface="Lato Light" charset="0"/>
              </a:rPr>
              <a:t>50</a:t>
            </a:r>
            <a:endParaRPr lang="en-US" sz="8000" spc="300" dirty="0">
              <a:solidFill>
                <a:schemeClr val="tx2"/>
              </a:solidFill>
              <a:latin typeface="Lato Light" charset="0"/>
              <a:ea typeface="Lato Light" charset="0"/>
              <a:cs typeface="Lato Light" charset="0"/>
            </a:endParaRPr>
          </a:p>
        </p:txBody>
      </p:sp>
      <p:graphicFrame>
        <p:nvGraphicFramePr>
          <p:cNvPr id="38" name="Chart 37"/>
          <p:cNvGraphicFramePr/>
          <p:nvPr>
            <p:extLst>
              <p:ext uri="{D42A27DB-BD31-4B8C-83A1-F6EECF244321}">
                <p14:modId xmlns:p14="http://schemas.microsoft.com/office/powerpoint/2010/main" val="1329132133"/>
              </p:ext>
            </p:extLst>
          </p:nvPr>
        </p:nvGraphicFramePr>
        <p:xfrm>
          <a:off x="12518992" y="8183284"/>
          <a:ext cx="4537379" cy="3747732"/>
        </p:xfrm>
        <a:graphic>
          <a:graphicData uri="http://schemas.openxmlformats.org/drawingml/2006/chart">
            <c:chart xmlns:c="http://schemas.openxmlformats.org/drawingml/2006/chart" xmlns:r="http://schemas.openxmlformats.org/officeDocument/2006/relationships" r:id="rId5"/>
          </a:graphicData>
        </a:graphic>
      </p:graphicFrame>
      <p:sp>
        <p:nvSpPr>
          <p:cNvPr id="39" name="Oval 38"/>
          <p:cNvSpPr/>
          <p:nvPr/>
        </p:nvSpPr>
        <p:spPr>
          <a:xfrm>
            <a:off x="13187481" y="8456950"/>
            <a:ext cx="3200400" cy="3200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13316859" y="9478875"/>
            <a:ext cx="2844028" cy="1323439"/>
          </a:xfrm>
          <a:prstGeom prst="rect">
            <a:avLst/>
          </a:prstGeom>
          <a:noFill/>
        </p:spPr>
        <p:txBody>
          <a:bodyPr wrap="square" rtlCol="0">
            <a:spAutoFit/>
          </a:bodyPr>
          <a:lstStyle/>
          <a:p>
            <a:pPr algn="ctr"/>
            <a:r>
              <a:rPr lang="en-US" sz="8000" spc="300" dirty="0" smtClean="0">
                <a:solidFill>
                  <a:schemeClr val="tx2"/>
                </a:solidFill>
                <a:latin typeface="Lato Light" charset="0"/>
                <a:ea typeface="Lato Light" charset="0"/>
                <a:cs typeface="Lato Light" charset="0"/>
              </a:rPr>
              <a:t>30</a:t>
            </a:r>
            <a:endParaRPr lang="en-US" sz="8000" spc="300" dirty="0">
              <a:solidFill>
                <a:schemeClr val="tx2"/>
              </a:solidFill>
              <a:latin typeface="Lato Light" charset="0"/>
              <a:ea typeface="Lato Light" charset="0"/>
              <a:cs typeface="Lato Light" charset="0"/>
            </a:endParaRPr>
          </a:p>
        </p:txBody>
      </p:sp>
      <p:sp>
        <p:nvSpPr>
          <p:cNvPr id="23" name="TextBox 22"/>
          <p:cNvSpPr txBox="1"/>
          <p:nvPr/>
        </p:nvSpPr>
        <p:spPr>
          <a:xfrm>
            <a:off x="6962835" y="1539387"/>
            <a:ext cx="10591800" cy="1015663"/>
          </a:xfrm>
          <a:prstGeom prst="rect">
            <a:avLst/>
          </a:prstGeom>
          <a:noFill/>
        </p:spPr>
        <p:txBody>
          <a:bodyPr wrap="square" rtlCol="0">
            <a:spAutoFit/>
          </a:bodyPr>
          <a:lstStyle/>
          <a:p>
            <a:pPr algn="ctr"/>
            <a:r>
              <a:rPr lang="en-US" sz="6000" b="1" spc="600" dirty="0" smtClean="0">
                <a:solidFill>
                  <a:schemeClr val="tx2"/>
                </a:solidFill>
                <a:latin typeface="Playfair Display SC" charset="0"/>
                <a:ea typeface="Playfair Display SC" charset="0"/>
                <a:cs typeface="Playfair Display SC" charset="0"/>
              </a:rPr>
              <a:t>Statistics &amp; reports</a:t>
            </a:r>
            <a:endParaRPr lang="en-US" sz="6000" b="1" spc="600" dirty="0" smtClean="0">
              <a:solidFill>
                <a:schemeClr val="tx2"/>
              </a:solidFill>
              <a:latin typeface="Playfair Display SC" charset="0"/>
              <a:ea typeface="Playfair Display SC" charset="0"/>
              <a:cs typeface="Playfair Display SC" charset="0"/>
            </a:endParaRPr>
          </a:p>
        </p:txBody>
      </p:sp>
      <p:sp>
        <p:nvSpPr>
          <p:cNvPr id="27" name="TextBox 26"/>
          <p:cNvSpPr txBox="1"/>
          <p:nvPr/>
        </p:nvSpPr>
        <p:spPr>
          <a:xfrm>
            <a:off x="9442933" y="2728652"/>
            <a:ext cx="5631603" cy="507831"/>
          </a:xfrm>
          <a:prstGeom prst="rect">
            <a:avLst/>
          </a:prstGeom>
          <a:noFill/>
        </p:spPr>
        <p:txBody>
          <a:bodyPr wrap="square" rtlCol="0">
            <a:spAutoFit/>
          </a:bodyPr>
          <a:lstStyle/>
          <a:p>
            <a:pPr algn="ct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
        <p:nvSpPr>
          <p:cNvPr id="31" name="TextBox 30"/>
          <p:cNvSpPr txBox="1"/>
          <p:nvPr/>
        </p:nvSpPr>
        <p:spPr>
          <a:xfrm>
            <a:off x="2917881" y="5682114"/>
            <a:ext cx="4044954" cy="1246495"/>
          </a:xfrm>
          <a:prstGeom prst="rect">
            <a:avLst/>
          </a:prstGeom>
          <a:noFill/>
        </p:spPr>
        <p:txBody>
          <a:bodyPr wrap="square" rtlCol="0">
            <a:spAutoFit/>
          </a:bodyPr>
          <a:lstStyle/>
          <a:p>
            <a:pPr algn="r"/>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32" name="Rectangle 31"/>
          <p:cNvSpPr/>
          <p:nvPr/>
        </p:nvSpPr>
        <p:spPr>
          <a:xfrm>
            <a:off x="3383578" y="4984205"/>
            <a:ext cx="3600666" cy="461665"/>
          </a:xfrm>
          <a:prstGeom prst="rect">
            <a:avLst/>
          </a:prstGeom>
        </p:spPr>
        <p:txBody>
          <a:bodyPr wrap="none">
            <a:spAutoFit/>
          </a:bodyPr>
          <a:lstStyle/>
          <a:p>
            <a:pPr algn="r"/>
            <a:r>
              <a:rPr lang="en-US" sz="2400" b="1" spc="600" dirty="0" smtClean="0">
                <a:solidFill>
                  <a:schemeClr val="tx2"/>
                </a:solidFill>
                <a:latin typeface="Montserrat" charset="0"/>
                <a:ea typeface="Montserrat" charset="0"/>
                <a:cs typeface="Montserrat" charset="0"/>
              </a:rPr>
              <a:t>PROJECT NAME</a:t>
            </a:r>
            <a:endParaRPr lang="en-US" sz="2400" b="1" spc="600" dirty="0">
              <a:solidFill>
                <a:schemeClr val="tx2"/>
              </a:solidFill>
              <a:latin typeface="Montserrat" charset="0"/>
              <a:ea typeface="Montserrat" charset="0"/>
              <a:cs typeface="Montserrat" charset="0"/>
            </a:endParaRPr>
          </a:p>
        </p:txBody>
      </p:sp>
      <p:sp>
        <p:nvSpPr>
          <p:cNvPr id="33" name="TextBox 32"/>
          <p:cNvSpPr txBox="1"/>
          <p:nvPr/>
        </p:nvSpPr>
        <p:spPr>
          <a:xfrm>
            <a:off x="3019767" y="9715119"/>
            <a:ext cx="4044954" cy="1246495"/>
          </a:xfrm>
          <a:prstGeom prst="rect">
            <a:avLst/>
          </a:prstGeom>
          <a:noFill/>
        </p:spPr>
        <p:txBody>
          <a:bodyPr wrap="square" rtlCol="0">
            <a:spAutoFit/>
          </a:bodyPr>
          <a:lstStyle/>
          <a:p>
            <a:pPr algn="r"/>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34" name="Rectangle 33"/>
          <p:cNvSpPr/>
          <p:nvPr/>
        </p:nvSpPr>
        <p:spPr>
          <a:xfrm>
            <a:off x="3485464" y="9017210"/>
            <a:ext cx="3600666" cy="461665"/>
          </a:xfrm>
          <a:prstGeom prst="rect">
            <a:avLst/>
          </a:prstGeom>
        </p:spPr>
        <p:txBody>
          <a:bodyPr wrap="none">
            <a:spAutoFit/>
          </a:bodyPr>
          <a:lstStyle/>
          <a:p>
            <a:pPr algn="r"/>
            <a:r>
              <a:rPr lang="en-US" sz="2400" b="1" spc="600" dirty="0" smtClean="0">
                <a:solidFill>
                  <a:schemeClr val="tx2"/>
                </a:solidFill>
                <a:latin typeface="Montserrat" charset="0"/>
                <a:ea typeface="Montserrat" charset="0"/>
                <a:cs typeface="Montserrat" charset="0"/>
              </a:rPr>
              <a:t>PROJECT NAME</a:t>
            </a:r>
            <a:endParaRPr lang="en-US" sz="2400" b="1" spc="600" dirty="0">
              <a:solidFill>
                <a:schemeClr val="tx2"/>
              </a:solidFill>
              <a:latin typeface="Montserrat" charset="0"/>
              <a:ea typeface="Montserrat" charset="0"/>
              <a:cs typeface="Montserrat" charset="0"/>
            </a:endParaRPr>
          </a:p>
        </p:txBody>
      </p:sp>
      <p:sp>
        <p:nvSpPr>
          <p:cNvPr id="35" name="TextBox 34"/>
          <p:cNvSpPr txBox="1"/>
          <p:nvPr/>
        </p:nvSpPr>
        <p:spPr>
          <a:xfrm>
            <a:off x="17293073" y="5682114"/>
            <a:ext cx="4044954" cy="1246495"/>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36" name="Rectangle 35"/>
          <p:cNvSpPr/>
          <p:nvPr/>
        </p:nvSpPr>
        <p:spPr>
          <a:xfrm>
            <a:off x="17279218" y="4984205"/>
            <a:ext cx="360066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PROJECT NAME</a:t>
            </a:r>
            <a:endParaRPr lang="en-US" sz="2400" b="1" spc="600" dirty="0">
              <a:solidFill>
                <a:schemeClr val="tx2"/>
              </a:solidFill>
              <a:latin typeface="Montserrat" charset="0"/>
              <a:ea typeface="Montserrat" charset="0"/>
              <a:cs typeface="Montserrat" charset="0"/>
            </a:endParaRPr>
          </a:p>
        </p:txBody>
      </p:sp>
      <p:sp>
        <p:nvSpPr>
          <p:cNvPr id="37" name="TextBox 36"/>
          <p:cNvSpPr txBox="1"/>
          <p:nvPr/>
        </p:nvSpPr>
        <p:spPr>
          <a:xfrm>
            <a:off x="17279218" y="9715119"/>
            <a:ext cx="4044954" cy="1246495"/>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45" name="Rectangle 44"/>
          <p:cNvSpPr/>
          <p:nvPr/>
        </p:nvSpPr>
        <p:spPr>
          <a:xfrm>
            <a:off x="17279218" y="9017210"/>
            <a:ext cx="360066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PROJECT NAME</a:t>
            </a:r>
            <a:endParaRPr lang="en-US" sz="2400" b="1" spc="600" dirty="0">
              <a:solidFill>
                <a:schemeClr val="tx2"/>
              </a:solidFill>
              <a:latin typeface="Montserrat" charset="0"/>
              <a:ea typeface="Montserrat" charset="0"/>
              <a:cs typeface="Montserrat" charset="0"/>
            </a:endParaRPr>
          </a:p>
        </p:txBody>
      </p:sp>
      <p:cxnSp>
        <p:nvCxnSpPr>
          <p:cNvPr id="9" name="Straight Connector 8"/>
          <p:cNvCxnSpPr/>
          <p:nvPr/>
        </p:nvCxnSpPr>
        <p:spPr>
          <a:xfrm>
            <a:off x="12201819" y="6780916"/>
            <a:ext cx="0" cy="215339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12252106" y="6831203"/>
            <a:ext cx="0" cy="215339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58670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717226057"/>
              </p:ext>
            </p:extLst>
          </p:nvPr>
        </p:nvGraphicFramePr>
        <p:xfrm>
          <a:off x="1711325" y="5673117"/>
          <a:ext cx="10996006" cy="4403604"/>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p:cNvSpPr txBox="1"/>
          <p:nvPr/>
        </p:nvSpPr>
        <p:spPr>
          <a:xfrm>
            <a:off x="6962835" y="1539387"/>
            <a:ext cx="10591800" cy="1015663"/>
          </a:xfrm>
          <a:prstGeom prst="rect">
            <a:avLst/>
          </a:prstGeom>
          <a:noFill/>
        </p:spPr>
        <p:txBody>
          <a:bodyPr wrap="square" rtlCol="0">
            <a:spAutoFit/>
          </a:bodyPr>
          <a:lstStyle/>
          <a:p>
            <a:pPr algn="ctr"/>
            <a:r>
              <a:rPr lang="en-US" sz="6000" b="1" spc="600" dirty="0" smtClean="0">
                <a:solidFill>
                  <a:schemeClr val="tx2"/>
                </a:solidFill>
                <a:latin typeface="Playfair Display SC" charset="0"/>
                <a:ea typeface="Playfair Display SC" charset="0"/>
                <a:cs typeface="Playfair Display SC" charset="0"/>
              </a:rPr>
              <a:t>Statistics &amp; reports</a:t>
            </a:r>
            <a:endParaRPr lang="en-US" sz="6000" b="1" spc="600" dirty="0" smtClean="0">
              <a:solidFill>
                <a:schemeClr val="tx2"/>
              </a:solidFill>
              <a:latin typeface="Playfair Display SC" charset="0"/>
              <a:ea typeface="Playfair Display SC" charset="0"/>
              <a:cs typeface="Playfair Display SC" charset="0"/>
            </a:endParaRPr>
          </a:p>
        </p:txBody>
      </p:sp>
      <p:sp>
        <p:nvSpPr>
          <p:cNvPr id="13" name="TextBox 12"/>
          <p:cNvSpPr txBox="1"/>
          <p:nvPr/>
        </p:nvSpPr>
        <p:spPr>
          <a:xfrm>
            <a:off x="9442933" y="2728652"/>
            <a:ext cx="5631603" cy="507831"/>
          </a:xfrm>
          <a:prstGeom prst="rect">
            <a:avLst/>
          </a:prstGeom>
          <a:noFill/>
        </p:spPr>
        <p:txBody>
          <a:bodyPr wrap="square" rtlCol="0">
            <a:spAutoFit/>
          </a:bodyPr>
          <a:lstStyle/>
          <a:p>
            <a:pPr algn="ct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
        <p:nvSpPr>
          <p:cNvPr id="16" name="TextBox 15"/>
          <p:cNvSpPr txBox="1"/>
          <p:nvPr/>
        </p:nvSpPr>
        <p:spPr>
          <a:xfrm>
            <a:off x="15226936" y="5429717"/>
            <a:ext cx="6106727"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smtClean="0">
                <a:latin typeface="Lato Light" charset="0"/>
                <a:ea typeface="Lato Light" charset="0"/>
                <a:cs typeface="Lato Light" charset="0"/>
              </a:rPr>
              <a:t>of</a:t>
            </a:r>
            <a:endParaRPr lang="en-US" sz="2500" dirty="0">
              <a:latin typeface="Lato Light" charset="0"/>
              <a:ea typeface="Lato Light" charset="0"/>
              <a:cs typeface="Lato Light" charset="0"/>
            </a:endParaRPr>
          </a:p>
        </p:txBody>
      </p:sp>
      <p:sp>
        <p:nvSpPr>
          <p:cNvPr id="17" name="Rectangle 16"/>
          <p:cNvSpPr/>
          <p:nvPr/>
        </p:nvSpPr>
        <p:spPr>
          <a:xfrm>
            <a:off x="15226936" y="4759307"/>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19" name="TextBox 18"/>
          <p:cNvSpPr txBox="1"/>
          <p:nvPr/>
        </p:nvSpPr>
        <p:spPr>
          <a:xfrm>
            <a:off x="15226936" y="7753219"/>
            <a:ext cx="6106727"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smtClean="0">
                <a:latin typeface="Lato Light" charset="0"/>
                <a:ea typeface="Lato Light" charset="0"/>
                <a:cs typeface="Lato Light" charset="0"/>
              </a:rPr>
              <a:t>of</a:t>
            </a:r>
            <a:endParaRPr lang="en-US" sz="2500" dirty="0">
              <a:latin typeface="Lato Light" charset="0"/>
              <a:ea typeface="Lato Light" charset="0"/>
              <a:cs typeface="Lato Light" charset="0"/>
            </a:endParaRPr>
          </a:p>
        </p:txBody>
      </p:sp>
      <p:sp>
        <p:nvSpPr>
          <p:cNvPr id="24" name="Rectangle 23"/>
          <p:cNvSpPr/>
          <p:nvPr/>
        </p:nvSpPr>
        <p:spPr>
          <a:xfrm>
            <a:off x="15226936" y="7082809"/>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26" name="TextBox 25"/>
          <p:cNvSpPr txBox="1"/>
          <p:nvPr/>
        </p:nvSpPr>
        <p:spPr>
          <a:xfrm>
            <a:off x="15226936" y="10076721"/>
            <a:ext cx="6106727"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smtClean="0">
                <a:latin typeface="Lato Light" charset="0"/>
                <a:ea typeface="Lato Light" charset="0"/>
                <a:cs typeface="Lato Light" charset="0"/>
              </a:rPr>
              <a:t>of</a:t>
            </a:r>
            <a:endParaRPr lang="en-US" sz="2500" dirty="0">
              <a:latin typeface="Lato Light" charset="0"/>
              <a:ea typeface="Lato Light" charset="0"/>
              <a:cs typeface="Lato Light" charset="0"/>
            </a:endParaRPr>
          </a:p>
        </p:txBody>
      </p:sp>
      <p:sp>
        <p:nvSpPr>
          <p:cNvPr id="28" name="Rectangle 27"/>
          <p:cNvSpPr/>
          <p:nvPr/>
        </p:nvSpPr>
        <p:spPr>
          <a:xfrm>
            <a:off x="15226936" y="9406311"/>
            <a:ext cx="3972562"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SOMETHING NEW</a:t>
            </a:r>
            <a:endParaRPr lang="en-US" sz="2400" b="1" spc="600" dirty="0">
              <a:solidFill>
                <a:schemeClr val="tx2"/>
              </a:solidFill>
              <a:latin typeface="Montserrat" charset="0"/>
              <a:ea typeface="Montserrat" charset="0"/>
              <a:cs typeface="Montserrat" charset="0"/>
            </a:endParaRPr>
          </a:p>
        </p:txBody>
      </p:sp>
      <p:grpSp>
        <p:nvGrpSpPr>
          <p:cNvPr id="5" name="Group 4"/>
          <p:cNvGrpSpPr/>
          <p:nvPr/>
        </p:nvGrpSpPr>
        <p:grpSpPr>
          <a:xfrm>
            <a:off x="14035803" y="4759307"/>
            <a:ext cx="758616" cy="5317414"/>
            <a:chOff x="14436725" y="5599637"/>
            <a:chExt cx="758616" cy="5317414"/>
          </a:xfrm>
        </p:grpSpPr>
        <p:sp>
          <p:nvSpPr>
            <p:cNvPr id="29" name="Shape 2645"/>
            <p:cNvSpPr/>
            <p:nvPr/>
          </p:nvSpPr>
          <p:spPr>
            <a:xfrm>
              <a:off x="14436725" y="5599637"/>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0" name="Shape 2688"/>
            <p:cNvSpPr/>
            <p:nvPr/>
          </p:nvSpPr>
          <p:spPr>
            <a:xfrm>
              <a:off x="14436725" y="7774663"/>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4" name="Shape 2784"/>
            <p:cNvSpPr/>
            <p:nvPr/>
          </p:nvSpPr>
          <p:spPr>
            <a:xfrm>
              <a:off x="14436725" y="10158435"/>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spTree>
    <p:extLst>
      <p:ext uri="{BB962C8B-B14F-4D97-AF65-F5344CB8AC3E}">
        <p14:creationId xmlns:p14="http://schemas.microsoft.com/office/powerpoint/2010/main" val="7454256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0819553" y="4364563"/>
            <a:ext cx="10118271" cy="5078313"/>
          </a:xfrm>
          <a:prstGeom prst="rect">
            <a:avLst/>
          </a:prstGeom>
          <a:noFill/>
        </p:spPr>
        <p:txBody>
          <a:bodyPr wrap="square" rtlCol="0">
            <a:spAutoFit/>
          </a:bodyPr>
          <a:lstStyle/>
          <a:p>
            <a:pPr algn="just">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a:t>
            </a:r>
            <a:r>
              <a:rPr lang="en-US" sz="2400" dirty="0" smtClean="0">
                <a:latin typeface="Montserrat Light" charset="0"/>
                <a:ea typeface="Montserrat Light" charset="0"/>
                <a:cs typeface="Montserrat Light" charset="0"/>
              </a:rPr>
              <a:t>substantially.. </a:t>
            </a: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a:t>
            </a:r>
          </a:p>
          <a:p>
            <a:pPr algn="just">
              <a:lnSpc>
                <a:spcPct val="150000"/>
              </a:lnSpc>
            </a:pPr>
            <a:endParaRPr lang="en-US" sz="2400" dirty="0">
              <a:latin typeface="Montserrat Light" charset="0"/>
              <a:ea typeface="Montserrat Light" charset="0"/>
              <a:cs typeface="Montserrat Light" charset="0"/>
            </a:endParaRPr>
          </a:p>
        </p:txBody>
      </p:sp>
      <p:sp>
        <p:nvSpPr>
          <p:cNvPr id="8" name="TextBox 7"/>
          <p:cNvSpPr txBox="1"/>
          <p:nvPr/>
        </p:nvSpPr>
        <p:spPr>
          <a:xfrm>
            <a:off x="3572349" y="6903720"/>
            <a:ext cx="5631603" cy="2123658"/>
          </a:xfrm>
          <a:prstGeom prst="rect">
            <a:avLst/>
          </a:prstGeom>
          <a:noFill/>
        </p:spPr>
        <p:txBody>
          <a:bodyPr wrap="square" rtlCol="0">
            <a:spAutoFit/>
          </a:bodyPr>
          <a:lstStyle/>
          <a:p>
            <a:pPr algn="r"/>
            <a:r>
              <a:rPr lang="en-US" sz="4400" b="1" spc="600" dirty="0" smtClean="0">
                <a:solidFill>
                  <a:schemeClr val="tx2"/>
                </a:solidFill>
                <a:latin typeface="Montserrat Semi" charset="0"/>
                <a:ea typeface="Montserrat Semi" charset="0"/>
                <a:cs typeface="Montserrat Semi" charset="0"/>
              </a:rPr>
              <a:t>WRITE HERE</a:t>
            </a:r>
          </a:p>
          <a:p>
            <a:pPr algn="r"/>
            <a:r>
              <a:rPr lang="en-US" sz="4400" b="1" spc="600" dirty="0" smtClean="0">
                <a:solidFill>
                  <a:schemeClr val="tx2"/>
                </a:solidFill>
                <a:latin typeface="Montserrat Semi" charset="0"/>
                <a:ea typeface="Montserrat Semi" charset="0"/>
                <a:cs typeface="Montserrat Semi" charset="0"/>
              </a:rPr>
              <a:t>SOMETHING</a:t>
            </a:r>
          </a:p>
          <a:p>
            <a:pPr algn="r"/>
            <a:r>
              <a:rPr lang="en-US" sz="4400" b="1" spc="600" dirty="0" smtClean="0">
                <a:solidFill>
                  <a:schemeClr val="tx2"/>
                </a:solidFill>
                <a:latin typeface="Montserrat Semi" charset="0"/>
                <a:ea typeface="Montserrat Semi" charset="0"/>
                <a:cs typeface="Montserrat Semi" charset="0"/>
              </a:rPr>
              <a:t>ABOUT</a:t>
            </a:r>
          </a:p>
        </p:txBody>
      </p:sp>
    </p:spTree>
    <p:extLst>
      <p:ext uri="{BB962C8B-B14F-4D97-AF65-F5344CB8AC3E}">
        <p14:creationId xmlns:p14="http://schemas.microsoft.com/office/powerpoint/2010/main" val="11587476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6962835" y="1539387"/>
            <a:ext cx="10591800" cy="1015663"/>
          </a:xfrm>
          <a:prstGeom prst="rect">
            <a:avLst/>
          </a:prstGeom>
          <a:noFill/>
        </p:spPr>
        <p:txBody>
          <a:bodyPr wrap="square" rtlCol="0">
            <a:spAutoFit/>
          </a:bodyPr>
          <a:lstStyle/>
          <a:p>
            <a:pPr algn="ctr"/>
            <a:r>
              <a:rPr lang="en-US" sz="6000" b="1" spc="600" dirty="0" smtClean="0">
                <a:solidFill>
                  <a:schemeClr val="tx2"/>
                </a:solidFill>
                <a:latin typeface="Playfair Display SC" charset="0"/>
                <a:ea typeface="Playfair Display SC" charset="0"/>
                <a:cs typeface="Playfair Display SC" charset="0"/>
              </a:rPr>
              <a:t>Statistics &amp; reports</a:t>
            </a:r>
            <a:endParaRPr lang="en-US" sz="6000" b="1" spc="600" dirty="0" smtClean="0">
              <a:solidFill>
                <a:schemeClr val="tx2"/>
              </a:solidFill>
              <a:latin typeface="Playfair Display SC" charset="0"/>
              <a:ea typeface="Playfair Display SC" charset="0"/>
              <a:cs typeface="Playfair Display SC" charset="0"/>
            </a:endParaRPr>
          </a:p>
        </p:txBody>
      </p:sp>
      <p:sp>
        <p:nvSpPr>
          <p:cNvPr id="13" name="TextBox 12"/>
          <p:cNvSpPr txBox="1"/>
          <p:nvPr/>
        </p:nvSpPr>
        <p:spPr>
          <a:xfrm>
            <a:off x="9442933" y="2728652"/>
            <a:ext cx="5631603" cy="507831"/>
          </a:xfrm>
          <a:prstGeom prst="rect">
            <a:avLst/>
          </a:prstGeom>
          <a:noFill/>
        </p:spPr>
        <p:txBody>
          <a:bodyPr wrap="square" rtlCol="0">
            <a:spAutoFit/>
          </a:bodyPr>
          <a:lstStyle/>
          <a:p>
            <a:pPr algn="ct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graphicFrame>
        <p:nvGraphicFramePr>
          <p:cNvPr id="15" name="Chart 14"/>
          <p:cNvGraphicFramePr>
            <a:graphicFrameLocks/>
          </p:cNvGraphicFramePr>
          <p:nvPr>
            <p:extLst>
              <p:ext uri="{D42A27DB-BD31-4B8C-83A1-F6EECF244321}">
                <p14:modId xmlns:p14="http://schemas.microsoft.com/office/powerpoint/2010/main" val="1894519218"/>
              </p:ext>
            </p:extLst>
          </p:nvPr>
        </p:nvGraphicFramePr>
        <p:xfrm>
          <a:off x="11498120" y="4759307"/>
          <a:ext cx="11054209" cy="6179188"/>
        </p:xfrm>
        <a:graphic>
          <a:graphicData uri="http://schemas.openxmlformats.org/drawingml/2006/chart">
            <c:chart xmlns:c="http://schemas.openxmlformats.org/drawingml/2006/chart" xmlns:r="http://schemas.openxmlformats.org/officeDocument/2006/relationships" r:id="rId2"/>
          </a:graphicData>
        </a:graphic>
      </p:graphicFrame>
      <p:sp>
        <p:nvSpPr>
          <p:cNvPr id="18" name="TextBox 17"/>
          <p:cNvSpPr txBox="1"/>
          <p:nvPr/>
        </p:nvSpPr>
        <p:spPr>
          <a:xfrm>
            <a:off x="4211639" y="5429717"/>
            <a:ext cx="6106727"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smtClean="0">
                <a:latin typeface="Lato Light" charset="0"/>
                <a:ea typeface="Lato Light" charset="0"/>
                <a:cs typeface="Lato Light" charset="0"/>
              </a:rPr>
              <a:t>of</a:t>
            </a:r>
            <a:endParaRPr lang="en-US" sz="2500" dirty="0">
              <a:latin typeface="Lato Light" charset="0"/>
              <a:ea typeface="Lato Light" charset="0"/>
              <a:cs typeface="Lato Light" charset="0"/>
            </a:endParaRPr>
          </a:p>
        </p:txBody>
      </p:sp>
      <p:sp>
        <p:nvSpPr>
          <p:cNvPr id="20" name="Rectangle 19"/>
          <p:cNvSpPr/>
          <p:nvPr/>
        </p:nvSpPr>
        <p:spPr>
          <a:xfrm>
            <a:off x="4211639" y="4759307"/>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21" name="TextBox 20"/>
          <p:cNvSpPr txBox="1"/>
          <p:nvPr/>
        </p:nvSpPr>
        <p:spPr>
          <a:xfrm>
            <a:off x="4211639" y="7753219"/>
            <a:ext cx="6106727"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smtClean="0">
                <a:latin typeface="Lato Light" charset="0"/>
                <a:ea typeface="Lato Light" charset="0"/>
                <a:cs typeface="Lato Light" charset="0"/>
              </a:rPr>
              <a:t>of</a:t>
            </a:r>
            <a:endParaRPr lang="en-US" sz="2500" dirty="0">
              <a:latin typeface="Lato Light" charset="0"/>
              <a:ea typeface="Lato Light" charset="0"/>
              <a:cs typeface="Lato Light" charset="0"/>
            </a:endParaRPr>
          </a:p>
        </p:txBody>
      </p:sp>
      <p:sp>
        <p:nvSpPr>
          <p:cNvPr id="22" name="Rectangle 21"/>
          <p:cNvSpPr/>
          <p:nvPr/>
        </p:nvSpPr>
        <p:spPr>
          <a:xfrm>
            <a:off x="4211639" y="7082809"/>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23" name="TextBox 22"/>
          <p:cNvSpPr txBox="1"/>
          <p:nvPr/>
        </p:nvSpPr>
        <p:spPr>
          <a:xfrm>
            <a:off x="4211639" y="10076721"/>
            <a:ext cx="6106727"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smtClean="0">
                <a:latin typeface="Lato Light" charset="0"/>
                <a:ea typeface="Lato Light" charset="0"/>
                <a:cs typeface="Lato Light" charset="0"/>
              </a:rPr>
              <a:t>of</a:t>
            </a:r>
            <a:endParaRPr lang="en-US" sz="2500" dirty="0">
              <a:latin typeface="Lato Light" charset="0"/>
              <a:ea typeface="Lato Light" charset="0"/>
              <a:cs typeface="Lato Light" charset="0"/>
            </a:endParaRPr>
          </a:p>
        </p:txBody>
      </p:sp>
      <p:sp>
        <p:nvSpPr>
          <p:cNvPr id="25" name="Rectangle 24"/>
          <p:cNvSpPr/>
          <p:nvPr/>
        </p:nvSpPr>
        <p:spPr>
          <a:xfrm>
            <a:off x="4211639" y="9406311"/>
            <a:ext cx="3972562"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SOMETHING NEW</a:t>
            </a:r>
            <a:endParaRPr lang="en-US" sz="2400" b="1" spc="600" dirty="0">
              <a:solidFill>
                <a:schemeClr val="tx2"/>
              </a:solidFill>
              <a:latin typeface="Montserrat" charset="0"/>
              <a:ea typeface="Montserrat" charset="0"/>
              <a:cs typeface="Montserrat" charset="0"/>
            </a:endParaRPr>
          </a:p>
        </p:txBody>
      </p:sp>
      <p:grpSp>
        <p:nvGrpSpPr>
          <p:cNvPr id="27" name="Group 26"/>
          <p:cNvGrpSpPr/>
          <p:nvPr/>
        </p:nvGrpSpPr>
        <p:grpSpPr>
          <a:xfrm>
            <a:off x="3020506" y="4759307"/>
            <a:ext cx="758616" cy="5317414"/>
            <a:chOff x="14436725" y="5599637"/>
            <a:chExt cx="758616" cy="5317414"/>
          </a:xfrm>
        </p:grpSpPr>
        <p:sp>
          <p:nvSpPr>
            <p:cNvPr id="31" name="Shape 2645"/>
            <p:cNvSpPr/>
            <p:nvPr/>
          </p:nvSpPr>
          <p:spPr>
            <a:xfrm>
              <a:off x="14436725" y="5599637"/>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2" name="Shape 2688"/>
            <p:cNvSpPr/>
            <p:nvPr/>
          </p:nvSpPr>
          <p:spPr>
            <a:xfrm>
              <a:off x="14436725" y="7774663"/>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3" name="Shape 2784"/>
            <p:cNvSpPr/>
            <p:nvPr/>
          </p:nvSpPr>
          <p:spPr>
            <a:xfrm>
              <a:off x="14436725" y="10158435"/>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spTree>
    <p:extLst>
      <p:ext uri="{BB962C8B-B14F-4D97-AF65-F5344CB8AC3E}">
        <p14:creationId xmlns:p14="http://schemas.microsoft.com/office/powerpoint/2010/main" val="100108943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6962835" y="1539387"/>
            <a:ext cx="10591800" cy="1015663"/>
          </a:xfrm>
          <a:prstGeom prst="rect">
            <a:avLst/>
          </a:prstGeom>
          <a:noFill/>
        </p:spPr>
        <p:txBody>
          <a:bodyPr wrap="square" rtlCol="0">
            <a:spAutoFit/>
          </a:bodyPr>
          <a:lstStyle/>
          <a:p>
            <a:pPr algn="ctr"/>
            <a:r>
              <a:rPr lang="en-US" sz="6000" b="1" spc="600" dirty="0" smtClean="0">
                <a:solidFill>
                  <a:schemeClr val="tx2"/>
                </a:solidFill>
                <a:latin typeface="Playfair Display SC" charset="0"/>
                <a:ea typeface="Playfair Display SC" charset="0"/>
                <a:cs typeface="Playfair Display SC" charset="0"/>
              </a:rPr>
              <a:t>Statistics &amp; reports</a:t>
            </a:r>
            <a:endParaRPr lang="en-US" sz="6000" b="1" spc="600" dirty="0" smtClean="0">
              <a:solidFill>
                <a:schemeClr val="tx2"/>
              </a:solidFill>
              <a:latin typeface="Playfair Display SC" charset="0"/>
              <a:ea typeface="Playfair Display SC" charset="0"/>
              <a:cs typeface="Playfair Display SC" charset="0"/>
            </a:endParaRPr>
          </a:p>
        </p:txBody>
      </p:sp>
      <p:sp>
        <p:nvSpPr>
          <p:cNvPr id="13" name="TextBox 12"/>
          <p:cNvSpPr txBox="1"/>
          <p:nvPr/>
        </p:nvSpPr>
        <p:spPr>
          <a:xfrm>
            <a:off x="9442933" y="2728652"/>
            <a:ext cx="5631603" cy="507831"/>
          </a:xfrm>
          <a:prstGeom prst="rect">
            <a:avLst/>
          </a:prstGeom>
          <a:noFill/>
        </p:spPr>
        <p:txBody>
          <a:bodyPr wrap="square" rtlCol="0">
            <a:spAutoFit/>
          </a:bodyPr>
          <a:lstStyle/>
          <a:p>
            <a:pPr algn="ct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
        <p:nvSpPr>
          <p:cNvPr id="16" name="TextBox 15"/>
          <p:cNvSpPr txBox="1"/>
          <p:nvPr/>
        </p:nvSpPr>
        <p:spPr>
          <a:xfrm>
            <a:off x="15226936" y="5429717"/>
            <a:ext cx="6106727"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smtClean="0">
                <a:latin typeface="Lato Light" charset="0"/>
                <a:ea typeface="Lato Light" charset="0"/>
                <a:cs typeface="Lato Light" charset="0"/>
              </a:rPr>
              <a:t>of</a:t>
            </a:r>
            <a:endParaRPr lang="en-US" sz="2500" dirty="0">
              <a:latin typeface="Lato Light" charset="0"/>
              <a:ea typeface="Lato Light" charset="0"/>
              <a:cs typeface="Lato Light" charset="0"/>
            </a:endParaRPr>
          </a:p>
        </p:txBody>
      </p:sp>
      <p:sp>
        <p:nvSpPr>
          <p:cNvPr id="17" name="Rectangle 16"/>
          <p:cNvSpPr/>
          <p:nvPr/>
        </p:nvSpPr>
        <p:spPr>
          <a:xfrm>
            <a:off x="15226936" y="4759307"/>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19" name="TextBox 18"/>
          <p:cNvSpPr txBox="1"/>
          <p:nvPr/>
        </p:nvSpPr>
        <p:spPr>
          <a:xfrm>
            <a:off x="15226936" y="7753219"/>
            <a:ext cx="6106727"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smtClean="0">
                <a:latin typeface="Lato Light" charset="0"/>
                <a:ea typeface="Lato Light" charset="0"/>
                <a:cs typeface="Lato Light" charset="0"/>
              </a:rPr>
              <a:t>of</a:t>
            </a:r>
            <a:endParaRPr lang="en-US" sz="2500" dirty="0">
              <a:latin typeface="Lato Light" charset="0"/>
              <a:ea typeface="Lato Light" charset="0"/>
              <a:cs typeface="Lato Light" charset="0"/>
            </a:endParaRPr>
          </a:p>
        </p:txBody>
      </p:sp>
      <p:sp>
        <p:nvSpPr>
          <p:cNvPr id="24" name="Rectangle 23"/>
          <p:cNvSpPr/>
          <p:nvPr/>
        </p:nvSpPr>
        <p:spPr>
          <a:xfrm>
            <a:off x="15226936" y="7082809"/>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26" name="TextBox 25"/>
          <p:cNvSpPr txBox="1"/>
          <p:nvPr/>
        </p:nvSpPr>
        <p:spPr>
          <a:xfrm>
            <a:off x="15226936" y="10076721"/>
            <a:ext cx="6106727"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smtClean="0">
                <a:latin typeface="Lato Light" charset="0"/>
                <a:ea typeface="Lato Light" charset="0"/>
                <a:cs typeface="Lato Light" charset="0"/>
              </a:rPr>
              <a:t>of</a:t>
            </a:r>
            <a:endParaRPr lang="en-US" sz="2500" dirty="0">
              <a:latin typeface="Lato Light" charset="0"/>
              <a:ea typeface="Lato Light" charset="0"/>
              <a:cs typeface="Lato Light" charset="0"/>
            </a:endParaRPr>
          </a:p>
        </p:txBody>
      </p:sp>
      <p:sp>
        <p:nvSpPr>
          <p:cNvPr id="28" name="Rectangle 27"/>
          <p:cNvSpPr/>
          <p:nvPr/>
        </p:nvSpPr>
        <p:spPr>
          <a:xfrm>
            <a:off x="15226936" y="9406311"/>
            <a:ext cx="3972562"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SOMETHING NEW</a:t>
            </a:r>
            <a:endParaRPr lang="en-US" sz="2400" b="1" spc="600" dirty="0">
              <a:solidFill>
                <a:schemeClr val="tx2"/>
              </a:solidFill>
              <a:latin typeface="Montserrat" charset="0"/>
              <a:ea typeface="Montserrat" charset="0"/>
              <a:cs typeface="Montserrat" charset="0"/>
            </a:endParaRPr>
          </a:p>
        </p:txBody>
      </p:sp>
      <p:grpSp>
        <p:nvGrpSpPr>
          <p:cNvPr id="5" name="Group 4"/>
          <p:cNvGrpSpPr/>
          <p:nvPr/>
        </p:nvGrpSpPr>
        <p:grpSpPr>
          <a:xfrm>
            <a:off x="14035803" y="4759307"/>
            <a:ext cx="758616" cy="5317414"/>
            <a:chOff x="14436725" y="5599637"/>
            <a:chExt cx="758616" cy="5317414"/>
          </a:xfrm>
        </p:grpSpPr>
        <p:sp>
          <p:nvSpPr>
            <p:cNvPr id="29" name="Shape 2645"/>
            <p:cNvSpPr/>
            <p:nvPr/>
          </p:nvSpPr>
          <p:spPr>
            <a:xfrm>
              <a:off x="14436725" y="5599637"/>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0" name="Shape 2688"/>
            <p:cNvSpPr/>
            <p:nvPr/>
          </p:nvSpPr>
          <p:spPr>
            <a:xfrm>
              <a:off x="14436725" y="7774663"/>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4" name="Shape 2784"/>
            <p:cNvSpPr/>
            <p:nvPr/>
          </p:nvSpPr>
          <p:spPr>
            <a:xfrm>
              <a:off x="14436725" y="10158435"/>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graphicFrame>
        <p:nvGraphicFramePr>
          <p:cNvPr id="15" name="Chart 14"/>
          <p:cNvGraphicFramePr>
            <a:graphicFrameLocks/>
          </p:cNvGraphicFramePr>
          <p:nvPr>
            <p:extLst>
              <p:ext uri="{D42A27DB-BD31-4B8C-83A1-F6EECF244321}">
                <p14:modId xmlns:p14="http://schemas.microsoft.com/office/powerpoint/2010/main" val="1909850543"/>
              </p:ext>
            </p:extLst>
          </p:nvPr>
        </p:nvGraphicFramePr>
        <p:xfrm>
          <a:off x="1711326" y="5705577"/>
          <a:ext cx="10527096" cy="409528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590315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6962835" y="1539387"/>
            <a:ext cx="10591800" cy="1015663"/>
          </a:xfrm>
          <a:prstGeom prst="rect">
            <a:avLst/>
          </a:prstGeom>
          <a:noFill/>
        </p:spPr>
        <p:txBody>
          <a:bodyPr wrap="square" rtlCol="0">
            <a:spAutoFit/>
          </a:bodyPr>
          <a:lstStyle/>
          <a:p>
            <a:pPr algn="ctr"/>
            <a:r>
              <a:rPr lang="en-US" sz="6000" b="1" spc="600" dirty="0" smtClean="0">
                <a:solidFill>
                  <a:schemeClr val="tx2"/>
                </a:solidFill>
                <a:latin typeface="Playfair Display SC" charset="0"/>
                <a:ea typeface="Playfair Display SC" charset="0"/>
                <a:cs typeface="Playfair Display SC" charset="0"/>
              </a:rPr>
              <a:t>Statistics &amp; reports</a:t>
            </a:r>
            <a:endParaRPr lang="en-US" sz="6000" b="1" spc="600" dirty="0" smtClean="0">
              <a:solidFill>
                <a:schemeClr val="tx2"/>
              </a:solidFill>
              <a:latin typeface="Playfair Display SC" charset="0"/>
              <a:ea typeface="Playfair Display SC" charset="0"/>
              <a:cs typeface="Playfair Display SC" charset="0"/>
            </a:endParaRPr>
          </a:p>
        </p:txBody>
      </p:sp>
      <p:sp>
        <p:nvSpPr>
          <p:cNvPr id="13" name="TextBox 12"/>
          <p:cNvSpPr txBox="1"/>
          <p:nvPr/>
        </p:nvSpPr>
        <p:spPr>
          <a:xfrm>
            <a:off x="9442933" y="2728652"/>
            <a:ext cx="5631603" cy="507831"/>
          </a:xfrm>
          <a:prstGeom prst="rect">
            <a:avLst/>
          </a:prstGeom>
          <a:noFill/>
        </p:spPr>
        <p:txBody>
          <a:bodyPr wrap="square" rtlCol="0">
            <a:spAutoFit/>
          </a:bodyPr>
          <a:lstStyle/>
          <a:p>
            <a:pPr algn="ct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
        <p:nvSpPr>
          <p:cNvPr id="18" name="TextBox 17"/>
          <p:cNvSpPr txBox="1"/>
          <p:nvPr/>
        </p:nvSpPr>
        <p:spPr>
          <a:xfrm>
            <a:off x="4211639" y="5429717"/>
            <a:ext cx="6106727"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smtClean="0">
                <a:latin typeface="Lato Light" charset="0"/>
                <a:ea typeface="Lato Light" charset="0"/>
                <a:cs typeface="Lato Light" charset="0"/>
              </a:rPr>
              <a:t>of</a:t>
            </a:r>
            <a:endParaRPr lang="en-US" sz="2500" dirty="0">
              <a:latin typeface="Lato Light" charset="0"/>
              <a:ea typeface="Lato Light" charset="0"/>
              <a:cs typeface="Lato Light" charset="0"/>
            </a:endParaRPr>
          </a:p>
        </p:txBody>
      </p:sp>
      <p:sp>
        <p:nvSpPr>
          <p:cNvPr id="20" name="Rectangle 19"/>
          <p:cNvSpPr/>
          <p:nvPr/>
        </p:nvSpPr>
        <p:spPr>
          <a:xfrm>
            <a:off x="4211639" y="4759307"/>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21" name="TextBox 20"/>
          <p:cNvSpPr txBox="1"/>
          <p:nvPr/>
        </p:nvSpPr>
        <p:spPr>
          <a:xfrm>
            <a:off x="4211639" y="7753219"/>
            <a:ext cx="6106727"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smtClean="0">
                <a:latin typeface="Lato Light" charset="0"/>
                <a:ea typeface="Lato Light" charset="0"/>
                <a:cs typeface="Lato Light" charset="0"/>
              </a:rPr>
              <a:t>of</a:t>
            </a:r>
            <a:endParaRPr lang="en-US" sz="2500" dirty="0">
              <a:latin typeface="Lato Light" charset="0"/>
              <a:ea typeface="Lato Light" charset="0"/>
              <a:cs typeface="Lato Light" charset="0"/>
            </a:endParaRPr>
          </a:p>
        </p:txBody>
      </p:sp>
      <p:sp>
        <p:nvSpPr>
          <p:cNvPr id="22" name="Rectangle 21"/>
          <p:cNvSpPr/>
          <p:nvPr/>
        </p:nvSpPr>
        <p:spPr>
          <a:xfrm>
            <a:off x="4211639" y="7082809"/>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23" name="TextBox 22"/>
          <p:cNvSpPr txBox="1"/>
          <p:nvPr/>
        </p:nvSpPr>
        <p:spPr>
          <a:xfrm>
            <a:off x="4211639" y="10076721"/>
            <a:ext cx="6106727"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smtClean="0">
                <a:latin typeface="Lato Light" charset="0"/>
                <a:ea typeface="Lato Light" charset="0"/>
                <a:cs typeface="Lato Light" charset="0"/>
              </a:rPr>
              <a:t>of</a:t>
            </a:r>
            <a:endParaRPr lang="en-US" sz="2500" dirty="0">
              <a:latin typeface="Lato Light" charset="0"/>
              <a:ea typeface="Lato Light" charset="0"/>
              <a:cs typeface="Lato Light" charset="0"/>
            </a:endParaRPr>
          </a:p>
        </p:txBody>
      </p:sp>
      <p:sp>
        <p:nvSpPr>
          <p:cNvPr id="25" name="Rectangle 24"/>
          <p:cNvSpPr/>
          <p:nvPr/>
        </p:nvSpPr>
        <p:spPr>
          <a:xfrm>
            <a:off x="4211639" y="9406311"/>
            <a:ext cx="3972562"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SOMETHING NEW</a:t>
            </a:r>
            <a:endParaRPr lang="en-US" sz="2400" b="1" spc="600" dirty="0">
              <a:solidFill>
                <a:schemeClr val="tx2"/>
              </a:solidFill>
              <a:latin typeface="Montserrat" charset="0"/>
              <a:ea typeface="Montserrat" charset="0"/>
              <a:cs typeface="Montserrat" charset="0"/>
            </a:endParaRPr>
          </a:p>
        </p:txBody>
      </p:sp>
      <p:grpSp>
        <p:nvGrpSpPr>
          <p:cNvPr id="27" name="Group 26"/>
          <p:cNvGrpSpPr/>
          <p:nvPr/>
        </p:nvGrpSpPr>
        <p:grpSpPr>
          <a:xfrm>
            <a:off x="3020506" y="4759307"/>
            <a:ext cx="758616" cy="5317414"/>
            <a:chOff x="14436725" y="5599637"/>
            <a:chExt cx="758616" cy="5317414"/>
          </a:xfrm>
        </p:grpSpPr>
        <p:sp>
          <p:nvSpPr>
            <p:cNvPr id="31" name="Shape 2645"/>
            <p:cNvSpPr/>
            <p:nvPr/>
          </p:nvSpPr>
          <p:spPr>
            <a:xfrm>
              <a:off x="14436725" y="5599637"/>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2" name="Shape 2688"/>
            <p:cNvSpPr/>
            <p:nvPr/>
          </p:nvSpPr>
          <p:spPr>
            <a:xfrm>
              <a:off x="14436725" y="7774663"/>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3" name="Shape 2784"/>
            <p:cNvSpPr/>
            <p:nvPr/>
          </p:nvSpPr>
          <p:spPr>
            <a:xfrm>
              <a:off x="14436725" y="10158435"/>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graphicFrame>
        <p:nvGraphicFramePr>
          <p:cNvPr id="16" name="Chart 15"/>
          <p:cNvGraphicFramePr>
            <a:graphicFrameLocks/>
          </p:cNvGraphicFramePr>
          <p:nvPr>
            <p:extLst>
              <p:ext uri="{D42A27DB-BD31-4B8C-83A1-F6EECF244321}">
                <p14:modId xmlns:p14="http://schemas.microsoft.com/office/powerpoint/2010/main" val="1751378130"/>
              </p:ext>
            </p:extLst>
          </p:nvPr>
        </p:nvGraphicFramePr>
        <p:xfrm>
          <a:off x="9108623" y="4759308"/>
          <a:ext cx="13888026" cy="54027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382999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p:cNvSpPr txBox="1"/>
          <p:nvPr/>
        </p:nvSpPr>
        <p:spPr>
          <a:xfrm>
            <a:off x="12792141" y="2455107"/>
            <a:ext cx="10553700" cy="6463308"/>
          </a:xfrm>
          <a:prstGeom prst="rect">
            <a:avLst/>
          </a:prstGeom>
          <a:noFill/>
        </p:spPr>
        <p:txBody>
          <a:bodyPr wrap="square" rtlCol="0">
            <a:spAutoFit/>
          </a:bodyPr>
          <a:lstStyle/>
          <a:p>
            <a:r>
              <a:rPr lang="en-US" sz="13800" b="1" spc="600" dirty="0" smtClean="0">
                <a:solidFill>
                  <a:schemeClr val="tx2"/>
                </a:solidFill>
                <a:latin typeface="Playfair Display SC" charset="0"/>
                <a:ea typeface="Playfair Display SC" charset="0"/>
                <a:cs typeface="Playfair Display SC" charset="0"/>
              </a:rPr>
              <a:t>UNITED</a:t>
            </a:r>
          </a:p>
          <a:p>
            <a:r>
              <a:rPr lang="en-US" sz="13800" b="1" spc="600" dirty="0" smtClean="0">
                <a:solidFill>
                  <a:schemeClr val="tx2"/>
                </a:solidFill>
                <a:latin typeface="Playfair Display SC" charset="0"/>
                <a:ea typeface="Playfair Display SC" charset="0"/>
                <a:cs typeface="Playfair Display SC" charset="0"/>
              </a:rPr>
              <a:t>KINGDOM</a:t>
            </a:r>
          </a:p>
          <a:p>
            <a:r>
              <a:rPr lang="en-US" sz="13800" b="1" spc="600" dirty="0" smtClean="0">
                <a:solidFill>
                  <a:schemeClr val="tx2"/>
                </a:solidFill>
                <a:latin typeface="Playfair Display SC" charset="0"/>
                <a:ea typeface="Playfair Display SC" charset="0"/>
                <a:cs typeface="Playfair Display SC" charset="0"/>
              </a:rPr>
              <a:t>MAP</a:t>
            </a:r>
          </a:p>
        </p:txBody>
      </p:sp>
      <p:sp>
        <p:nvSpPr>
          <p:cNvPr id="76" name="TextBox 75"/>
          <p:cNvSpPr txBox="1"/>
          <p:nvPr/>
        </p:nvSpPr>
        <p:spPr>
          <a:xfrm>
            <a:off x="12792140" y="1716443"/>
            <a:ext cx="8245229" cy="738664"/>
          </a:xfrm>
          <a:prstGeom prst="rect">
            <a:avLst/>
          </a:prstGeom>
          <a:noFill/>
        </p:spPr>
        <p:txBody>
          <a:bodyPr wrap="square" rtlCol="0">
            <a:spAutoFit/>
          </a:bodyPr>
          <a:lstStyle/>
          <a:p>
            <a:pPr>
              <a:lnSpc>
                <a:spcPct val="150000"/>
              </a:lnSpc>
            </a:pPr>
            <a:r>
              <a:rPr lang="en-US" sz="2800" b="1" spc="1200" dirty="0" smtClean="0">
                <a:solidFill>
                  <a:schemeClr val="tx2"/>
                </a:solidFill>
                <a:latin typeface="Montserrat Semi" charset="0"/>
                <a:ea typeface="Montserrat Semi" charset="0"/>
                <a:cs typeface="Montserrat Semi" charset="0"/>
              </a:rPr>
              <a:t>WRITE SOMETHING HERE</a:t>
            </a:r>
          </a:p>
        </p:txBody>
      </p:sp>
      <p:sp>
        <p:nvSpPr>
          <p:cNvPr id="93" name="TextBox 92"/>
          <p:cNvSpPr txBox="1"/>
          <p:nvPr/>
        </p:nvSpPr>
        <p:spPr>
          <a:xfrm>
            <a:off x="12792140" y="8905765"/>
            <a:ext cx="9912285" cy="3416320"/>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Entrepreneurial activities differ substantially depending on the type of organization and creativity. </a:t>
            </a:r>
          </a:p>
        </p:txBody>
      </p:sp>
      <p:grpSp>
        <p:nvGrpSpPr>
          <p:cNvPr id="74" name="Group 73"/>
          <p:cNvGrpSpPr/>
          <p:nvPr/>
        </p:nvGrpSpPr>
        <p:grpSpPr>
          <a:xfrm>
            <a:off x="3542744" y="375679"/>
            <a:ext cx="7806917" cy="12964641"/>
            <a:chOff x="3338296" y="1084264"/>
            <a:chExt cx="5625733" cy="9342436"/>
          </a:xfrm>
          <a:solidFill>
            <a:schemeClr val="bg1">
              <a:lumMod val="85000"/>
            </a:schemeClr>
          </a:solidFill>
        </p:grpSpPr>
        <p:sp>
          <p:nvSpPr>
            <p:cNvPr id="77" name="Freeform 1"/>
            <p:cNvSpPr>
              <a:spLocks noChangeArrowheads="1"/>
            </p:cNvSpPr>
            <p:nvPr/>
          </p:nvSpPr>
          <p:spPr bwMode="auto">
            <a:xfrm>
              <a:off x="6651192" y="3397250"/>
              <a:ext cx="160328" cy="173038"/>
            </a:xfrm>
            <a:custGeom>
              <a:avLst/>
              <a:gdLst>
                <a:gd name="T0" fmla="*/ 404 w 444"/>
                <a:gd name="T1" fmla="*/ 420 h 482"/>
                <a:gd name="T2" fmla="*/ 404 w 444"/>
                <a:gd name="T3" fmla="*/ 420 h 482"/>
                <a:gd name="T4" fmla="*/ 404 w 444"/>
                <a:gd name="T5" fmla="*/ 413 h 482"/>
                <a:gd name="T6" fmla="*/ 389 w 444"/>
                <a:gd name="T7" fmla="*/ 260 h 482"/>
                <a:gd name="T8" fmla="*/ 427 w 444"/>
                <a:gd name="T9" fmla="*/ 46 h 482"/>
                <a:gd name="T10" fmla="*/ 427 w 444"/>
                <a:gd name="T11" fmla="*/ 46 h 482"/>
                <a:gd name="T12" fmla="*/ 366 w 444"/>
                <a:gd name="T13" fmla="*/ 39 h 482"/>
                <a:gd name="T14" fmla="*/ 298 w 444"/>
                <a:gd name="T15" fmla="*/ 84 h 482"/>
                <a:gd name="T16" fmla="*/ 237 w 444"/>
                <a:gd name="T17" fmla="*/ 23 h 482"/>
                <a:gd name="T18" fmla="*/ 152 w 444"/>
                <a:gd name="T19" fmla="*/ 16 h 482"/>
                <a:gd name="T20" fmla="*/ 114 w 444"/>
                <a:gd name="T21" fmla="*/ 107 h 482"/>
                <a:gd name="T22" fmla="*/ 183 w 444"/>
                <a:gd name="T23" fmla="*/ 229 h 482"/>
                <a:gd name="T24" fmla="*/ 152 w 444"/>
                <a:gd name="T25" fmla="*/ 306 h 482"/>
                <a:gd name="T26" fmla="*/ 38 w 444"/>
                <a:gd name="T27" fmla="*/ 298 h 482"/>
                <a:gd name="T28" fmla="*/ 23 w 444"/>
                <a:gd name="T29" fmla="*/ 420 h 482"/>
                <a:gd name="T30" fmla="*/ 137 w 444"/>
                <a:gd name="T31" fmla="*/ 413 h 482"/>
                <a:gd name="T32" fmla="*/ 122 w 444"/>
                <a:gd name="T33" fmla="*/ 466 h 482"/>
                <a:gd name="T34" fmla="*/ 168 w 444"/>
                <a:gd name="T35" fmla="*/ 466 h 482"/>
                <a:gd name="T36" fmla="*/ 229 w 444"/>
                <a:gd name="T37" fmla="*/ 420 h 482"/>
                <a:gd name="T38" fmla="*/ 366 w 444"/>
                <a:gd name="T39" fmla="*/ 359 h 482"/>
                <a:gd name="T40" fmla="*/ 404 w 444"/>
                <a:gd name="T41" fmla="*/ 42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4" h="482">
                  <a:moveTo>
                    <a:pt x="404" y="420"/>
                  </a:moveTo>
                  <a:lnTo>
                    <a:pt x="404" y="420"/>
                  </a:lnTo>
                  <a:lnTo>
                    <a:pt x="404" y="413"/>
                  </a:lnTo>
                  <a:cubicBezTo>
                    <a:pt x="443" y="306"/>
                    <a:pt x="389" y="336"/>
                    <a:pt x="389" y="260"/>
                  </a:cubicBezTo>
                  <a:cubicBezTo>
                    <a:pt x="389" y="191"/>
                    <a:pt x="404" y="115"/>
                    <a:pt x="427" y="46"/>
                  </a:cubicBezTo>
                  <a:lnTo>
                    <a:pt x="427" y="46"/>
                  </a:lnTo>
                  <a:cubicBezTo>
                    <a:pt x="404" y="39"/>
                    <a:pt x="389" y="31"/>
                    <a:pt x="366" y="39"/>
                  </a:cubicBezTo>
                  <a:cubicBezTo>
                    <a:pt x="343" y="39"/>
                    <a:pt x="328" y="84"/>
                    <a:pt x="298" y="84"/>
                  </a:cubicBezTo>
                  <a:cubicBezTo>
                    <a:pt x="267" y="77"/>
                    <a:pt x="259" y="39"/>
                    <a:pt x="237" y="23"/>
                  </a:cubicBezTo>
                  <a:cubicBezTo>
                    <a:pt x="206" y="16"/>
                    <a:pt x="175" y="0"/>
                    <a:pt x="152" y="16"/>
                  </a:cubicBezTo>
                  <a:cubicBezTo>
                    <a:pt x="130" y="31"/>
                    <a:pt x="107" y="69"/>
                    <a:pt x="114" y="107"/>
                  </a:cubicBezTo>
                  <a:cubicBezTo>
                    <a:pt x="122" y="153"/>
                    <a:pt x="175" y="184"/>
                    <a:pt x="183" y="229"/>
                  </a:cubicBezTo>
                  <a:cubicBezTo>
                    <a:pt x="183" y="260"/>
                    <a:pt x="175" y="291"/>
                    <a:pt x="152" y="306"/>
                  </a:cubicBezTo>
                  <a:cubicBezTo>
                    <a:pt x="114" y="321"/>
                    <a:pt x="68" y="275"/>
                    <a:pt x="38" y="298"/>
                  </a:cubicBezTo>
                  <a:cubicBezTo>
                    <a:pt x="7" y="329"/>
                    <a:pt x="0" y="390"/>
                    <a:pt x="23" y="420"/>
                  </a:cubicBezTo>
                  <a:cubicBezTo>
                    <a:pt x="45" y="451"/>
                    <a:pt x="99" y="390"/>
                    <a:pt x="137" y="413"/>
                  </a:cubicBezTo>
                  <a:cubicBezTo>
                    <a:pt x="152" y="420"/>
                    <a:pt x="107" y="451"/>
                    <a:pt x="122" y="466"/>
                  </a:cubicBezTo>
                  <a:cubicBezTo>
                    <a:pt x="130" y="481"/>
                    <a:pt x="152" y="474"/>
                    <a:pt x="168" y="466"/>
                  </a:cubicBezTo>
                  <a:cubicBezTo>
                    <a:pt x="191" y="458"/>
                    <a:pt x="206" y="436"/>
                    <a:pt x="229" y="420"/>
                  </a:cubicBezTo>
                  <a:cubicBezTo>
                    <a:pt x="275" y="397"/>
                    <a:pt x="313" y="352"/>
                    <a:pt x="366" y="359"/>
                  </a:cubicBezTo>
                  <a:cubicBezTo>
                    <a:pt x="397" y="359"/>
                    <a:pt x="389" y="397"/>
                    <a:pt x="404" y="42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78" name="Freeform 2"/>
            <p:cNvSpPr>
              <a:spLocks noChangeArrowheads="1"/>
            </p:cNvSpPr>
            <p:nvPr/>
          </p:nvSpPr>
          <p:spPr bwMode="auto">
            <a:xfrm>
              <a:off x="6257518" y="7145339"/>
              <a:ext cx="119055" cy="153987"/>
            </a:xfrm>
            <a:custGeom>
              <a:avLst/>
              <a:gdLst>
                <a:gd name="T0" fmla="*/ 306 w 330"/>
                <a:gd name="T1" fmla="*/ 428 h 429"/>
                <a:gd name="T2" fmla="*/ 306 w 330"/>
                <a:gd name="T3" fmla="*/ 428 h 429"/>
                <a:gd name="T4" fmla="*/ 314 w 330"/>
                <a:gd name="T5" fmla="*/ 367 h 429"/>
                <a:gd name="T6" fmla="*/ 314 w 330"/>
                <a:gd name="T7" fmla="*/ 367 h 429"/>
                <a:gd name="T8" fmla="*/ 260 w 330"/>
                <a:gd name="T9" fmla="*/ 275 h 429"/>
                <a:gd name="T10" fmla="*/ 321 w 330"/>
                <a:gd name="T11" fmla="*/ 245 h 429"/>
                <a:gd name="T12" fmla="*/ 230 w 330"/>
                <a:gd name="T13" fmla="*/ 176 h 429"/>
                <a:gd name="T14" fmla="*/ 260 w 330"/>
                <a:gd name="T15" fmla="*/ 138 h 429"/>
                <a:gd name="T16" fmla="*/ 230 w 330"/>
                <a:gd name="T17" fmla="*/ 54 h 429"/>
                <a:gd name="T18" fmla="*/ 169 w 330"/>
                <a:gd name="T19" fmla="*/ 16 h 429"/>
                <a:gd name="T20" fmla="*/ 169 w 330"/>
                <a:gd name="T21" fmla="*/ 16 h 429"/>
                <a:gd name="T22" fmla="*/ 100 w 330"/>
                <a:gd name="T23" fmla="*/ 16 h 429"/>
                <a:gd name="T24" fmla="*/ 92 w 330"/>
                <a:gd name="T25" fmla="*/ 107 h 429"/>
                <a:gd name="T26" fmla="*/ 0 w 330"/>
                <a:gd name="T27" fmla="*/ 130 h 429"/>
                <a:gd name="T28" fmla="*/ 0 w 330"/>
                <a:gd name="T29" fmla="*/ 130 h 429"/>
                <a:gd name="T30" fmla="*/ 69 w 330"/>
                <a:gd name="T31" fmla="*/ 291 h 429"/>
                <a:gd name="T32" fmla="*/ 306 w 330"/>
                <a:gd name="T33" fmla="*/ 428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0" h="429">
                  <a:moveTo>
                    <a:pt x="306" y="428"/>
                  </a:moveTo>
                  <a:lnTo>
                    <a:pt x="306" y="428"/>
                  </a:lnTo>
                  <a:cubicBezTo>
                    <a:pt x="314" y="367"/>
                    <a:pt x="314" y="367"/>
                    <a:pt x="314" y="367"/>
                  </a:cubicBezTo>
                  <a:lnTo>
                    <a:pt x="314" y="367"/>
                  </a:lnTo>
                  <a:cubicBezTo>
                    <a:pt x="298" y="336"/>
                    <a:pt x="260" y="313"/>
                    <a:pt x="260" y="275"/>
                  </a:cubicBezTo>
                  <a:cubicBezTo>
                    <a:pt x="268" y="252"/>
                    <a:pt x="329" y="268"/>
                    <a:pt x="321" y="245"/>
                  </a:cubicBezTo>
                  <a:cubicBezTo>
                    <a:pt x="314" y="207"/>
                    <a:pt x="252" y="207"/>
                    <a:pt x="230" y="176"/>
                  </a:cubicBezTo>
                  <a:cubicBezTo>
                    <a:pt x="222" y="161"/>
                    <a:pt x="260" y="153"/>
                    <a:pt x="260" y="138"/>
                  </a:cubicBezTo>
                  <a:cubicBezTo>
                    <a:pt x="260" y="107"/>
                    <a:pt x="245" y="77"/>
                    <a:pt x="230" y="54"/>
                  </a:cubicBezTo>
                  <a:cubicBezTo>
                    <a:pt x="214" y="38"/>
                    <a:pt x="191" y="31"/>
                    <a:pt x="169" y="16"/>
                  </a:cubicBezTo>
                  <a:lnTo>
                    <a:pt x="169" y="16"/>
                  </a:lnTo>
                  <a:cubicBezTo>
                    <a:pt x="146" y="16"/>
                    <a:pt x="115" y="0"/>
                    <a:pt x="100" y="16"/>
                  </a:cubicBezTo>
                  <a:cubicBezTo>
                    <a:pt x="77" y="38"/>
                    <a:pt x="107" y="84"/>
                    <a:pt x="92" y="107"/>
                  </a:cubicBezTo>
                  <a:cubicBezTo>
                    <a:pt x="77" y="130"/>
                    <a:pt x="23" y="123"/>
                    <a:pt x="0" y="130"/>
                  </a:cubicBezTo>
                  <a:lnTo>
                    <a:pt x="0" y="130"/>
                  </a:lnTo>
                  <a:cubicBezTo>
                    <a:pt x="16" y="184"/>
                    <a:pt x="39" y="245"/>
                    <a:pt x="69" y="291"/>
                  </a:cubicBezTo>
                  <a:cubicBezTo>
                    <a:pt x="130" y="375"/>
                    <a:pt x="214" y="428"/>
                    <a:pt x="306" y="42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79" name="Freeform 3"/>
            <p:cNvSpPr>
              <a:spLocks noChangeArrowheads="1"/>
            </p:cNvSpPr>
            <p:nvPr/>
          </p:nvSpPr>
          <p:spPr bwMode="auto">
            <a:xfrm>
              <a:off x="6367048" y="7219950"/>
              <a:ext cx="131753" cy="90488"/>
            </a:xfrm>
            <a:custGeom>
              <a:avLst/>
              <a:gdLst>
                <a:gd name="T0" fmla="*/ 0 w 368"/>
                <a:gd name="T1" fmla="*/ 221 h 253"/>
                <a:gd name="T2" fmla="*/ 0 w 368"/>
                <a:gd name="T3" fmla="*/ 221 h 253"/>
                <a:gd name="T4" fmla="*/ 8 w 368"/>
                <a:gd name="T5" fmla="*/ 160 h 253"/>
                <a:gd name="T6" fmla="*/ 8 w 368"/>
                <a:gd name="T7" fmla="*/ 160 h 253"/>
                <a:gd name="T8" fmla="*/ 76 w 368"/>
                <a:gd name="T9" fmla="*/ 114 h 253"/>
                <a:gd name="T10" fmla="*/ 84 w 368"/>
                <a:gd name="T11" fmla="*/ 68 h 253"/>
                <a:gd name="T12" fmla="*/ 122 w 368"/>
                <a:gd name="T13" fmla="*/ 68 h 253"/>
                <a:gd name="T14" fmla="*/ 130 w 368"/>
                <a:gd name="T15" fmla="*/ 15 h 253"/>
                <a:gd name="T16" fmla="*/ 130 w 368"/>
                <a:gd name="T17" fmla="*/ 15 h 253"/>
                <a:gd name="T18" fmla="*/ 183 w 368"/>
                <a:gd name="T19" fmla="*/ 7 h 253"/>
                <a:gd name="T20" fmla="*/ 214 w 368"/>
                <a:gd name="T21" fmla="*/ 53 h 253"/>
                <a:gd name="T22" fmla="*/ 214 w 368"/>
                <a:gd name="T23" fmla="*/ 53 h 253"/>
                <a:gd name="T24" fmla="*/ 221 w 368"/>
                <a:gd name="T25" fmla="*/ 129 h 253"/>
                <a:gd name="T26" fmla="*/ 313 w 368"/>
                <a:gd name="T27" fmla="*/ 106 h 253"/>
                <a:gd name="T28" fmla="*/ 298 w 368"/>
                <a:gd name="T29" fmla="*/ 145 h 253"/>
                <a:gd name="T30" fmla="*/ 336 w 368"/>
                <a:gd name="T31" fmla="*/ 160 h 253"/>
                <a:gd name="T32" fmla="*/ 336 w 368"/>
                <a:gd name="T33" fmla="*/ 183 h 253"/>
                <a:gd name="T34" fmla="*/ 367 w 368"/>
                <a:gd name="T35" fmla="*/ 221 h 253"/>
                <a:gd name="T36" fmla="*/ 367 w 368"/>
                <a:gd name="T37" fmla="*/ 221 h 253"/>
                <a:gd name="T38" fmla="*/ 298 w 368"/>
                <a:gd name="T39" fmla="*/ 244 h 253"/>
                <a:gd name="T40" fmla="*/ 229 w 368"/>
                <a:gd name="T41" fmla="*/ 252 h 253"/>
                <a:gd name="T42" fmla="*/ 160 w 368"/>
                <a:gd name="T43" fmla="*/ 244 h 253"/>
                <a:gd name="T44" fmla="*/ 122 w 368"/>
                <a:gd name="T45" fmla="*/ 229 h 253"/>
                <a:gd name="T46" fmla="*/ 122 w 368"/>
                <a:gd name="T47" fmla="*/ 229 h 253"/>
                <a:gd name="T48" fmla="*/ 130 w 368"/>
                <a:gd name="T49" fmla="*/ 168 h 253"/>
                <a:gd name="T50" fmla="*/ 0 w 368"/>
                <a:gd name="T51" fmla="*/ 221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8" h="253">
                  <a:moveTo>
                    <a:pt x="0" y="221"/>
                  </a:moveTo>
                  <a:lnTo>
                    <a:pt x="0" y="221"/>
                  </a:lnTo>
                  <a:cubicBezTo>
                    <a:pt x="8" y="160"/>
                    <a:pt x="8" y="160"/>
                    <a:pt x="8" y="160"/>
                  </a:cubicBezTo>
                  <a:lnTo>
                    <a:pt x="8" y="160"/>
                  </a:lnTo>
                  <a:cubicBezTo>
                    <a:pt x="30" y="145"/>
                    <a:pt x="53" y="137"/>
                    <a:pt x="76" y="114"/>
                  </a:cubicBezTo>
                  <a:cubicBezTo>
                    <a:pt x="84" y="106"/>
                    <a:pt x="76" y="84"/>
                    <a:pt x="84" y="68"/>
                  </a:cubicBezTo>
                  <a:cubicBezTo>
                    <a:pt x="92" y="61"/>
                    <a:pt x="115" y="76"/>
                    <a:pt x="122" y="68"/>
                  </a:cubicBezTo>
                  <a:cubicBezTo>
                    <a:pt x="138" y="53"/>
                    <a:pt x="130" y="30"/>
                    <a:pt x="130" y="15"/>
                  </a:cubicBezTo>
                  <a:lnTo>
                    <a:pt x="130" y="15"/>
                  </a:lnTo>
                  <a:cubicBezTo>
                    <a:pt x="153" y="15"/>
                    <a:pt x="168" y="0"/>
                    <a:pt x="183" y="7"/>
                  </a:cubicBezTo>
                  <a:cubicBezTo>
                    <a:pt x="199" y="15"/>
                    <a:pt x="206" y="38"/>
                    <a:pt x="214" y="53"/>
                  </a:cubicBezTo>
                  <a:lnTo>
                    <a:pt x="214" y="53"/>
                  </a:lnTo>
                  <a:cubicBezTo>
                    <a:pt x="221" y="76"/>
                    <a:pt x="199" y="114"/>
                    <a:pt x="221" y="129"/>
                  </a:cubicBezTo>
                  <a:cubicBezTo>
                    <a:pt x="252" y="145"/>
                    <a:pt x="282" y="99"/>
                    <a:pt x="313" y="106"/>
                  </a:cubicBezTo>
                  <a:cubicBezTo>
                    <a:pt x="328" y="114"/>
                    <a:pt x="298" y="137"/>
                    <a:pt x="298" y="145"/>
                  </a:cubicBezTo>
                  <a:cubicBezTo>
                    <a:pt x="305" y="160"/>
                    <a:pt x="328" y="145"/>
                    <a:pt x="336" y="160"/>
                  </a:cubicBezTo>
                  <a:cubicBezTo>
                    <a:pt x="344" y="160"/>
                    <a:pt x="328" y="175"/>
                    <a:pt x="336" y="183"/>
                  </a:cubicBezTo>
                  <a:cubicBezTo>
                    <a:pt x="344" y="198"/>
                    <a:pt x="351" y="206"/>
                    <a:pt x="367" y="221"/>
                  </a:cubicBezTo>
                  <a:lnTo>
                    <a:pt x="367" y="221"/>
                  </a:lnTo>
                  <a:cubicBezTo>
                    <a:pt x="344" y="229"/>
                    <a:pt x="321" y="244"/>
                    <a:pt x="298" y="244"/>
                  </a:cubicBezTo>
                  <a:cubicBezTo>
                    <a:pt x="275" y="252"/>
                    <a:pt x="252" y="252"/>
                    <a:pt x="229" y="252"/>
                  </a:cubicBezTo>
                  <a:cubicBezTo>
                    <a:pt x="206" y="252"/>
                    <a:pt x="183" y="252"/>
                    <a:pt x="160" y="244"/>
                  </a:cubicBezTo>
                  <a:cubicBezTo>
                    <a:pt x="138" y="244"/>
                    <a:pt x="138" y="236"/>
                    <a:pt x="122" y="229"/>
                  </a:cubicBezTo>
                  <a:lnTo>
                    <a:pt x="122" y="229"/>
                  </a:lnTo>
                  <a:cubicBezTo>
                    <a:pt x="138" y="206"/>
                    <a:pt x="138" y="183"/>
                    <a:pt x="130" y="168"/>
                  </a:cubicBezTo>
                  <a:cubicBezTo>
                    <a:pt x="84" y="206"/>
                    <a:pt x="38" y="221"/>
                    <a:pt x="0" y="22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80" name="Freeform 4"/>
            <p:cNvSpPr>
              <a:spLocks noChangeArrowheads="1"/>
            </p:cNvSpPr>
            <p:nvPr/>
          </p:nvSpPr>
          <p:spPr bwMode="auto">
            <a:xfrm>
              <a:off x="6317839" y="7123114"/>
              <a:ext cx="100006" cy="153987"/>
            </a:xfrm>
            <a:custGeom>
              <a:avLst/>
              <a:gdLst>
                <a:gd name="T0" fmla="*/ 0 w 276"/>
                <a:gd name="T1" fmla="*/ 77 h 429"/>
                <a:gd name="T2" fmla="*/ 0 w 276"/>
                <a:gd name="T3" fmla="*/ 77 h 429"/>
                <a:gd name="T4" fmla="*/ 61 w 276"/>
                <a:gd name="T5" fmla="*/ 115 h 429"/>
                <a:gd name="T6" fmla="*/ 91 w 276"/>
                <a:gd name="T7" fmla="*/ 199 h 429"/>
                <a:gd name="T8" fmla="*/ 61 w 276"/>
                <a:gd name="T9" fmla="*/ 237 h 429"/>
                <a:gd name="T10" fmla="*/ 152 w 276"/>
                <a:gd name="T11" fmla="*/ 306 h 429"/>
                <a:gd name="T12" fmla="*/ 91 w 276"/>
                <a:gd name="T13" fmla="*/ 336 h 429"/>
                <a:gd name="T14" fmla="*/ 145 w 276"/>
                <a:gd name="T15" fmla="*/ 428 h 429"/>
                <a:gd name="T16" fmla="*/ 145 w 276"/>
                <a:gd name="T17" fmla="*/ 428 h 429"/>
                <a:gd name="T18" fmla="*/ 213 w 276"/>
                <a:gd name="T19" fmla="*/ 382 h 429"/>
                <a:gd name="T20" fmla="*/ 221 w 276"/>
                <a:gd name="T21" fmla="*/ 336 h 429"/>
                <a:gd name="T22" fmla="*/ 259 w 276"/>
                <a:gd name="T23" fmla="*/ 336 h 429"/>
                <a:gd name="T24" fmla="*/ 267 w 276"/>
                <a:gd name="T25" fmla="*/ 283 h 429"/>
                <a:gd name="T26" fmla="*/ 267 w 276"/>
                <a:gd name="T27" fmla="*/ 283 h 429"/>
                <a:gd name="T28" fmla="*/ 236 w 276"/>
                <a:gd name="T29" fmla="*/ 260 h 429"/>
                <a:gd name="T30" fmla="*/ 213 w 276"/>
                <a:gd name="T31" fmla="*/ 222 h 429"/>
                <a:gd name="T32" fmla="*/ 190 w 276"/>
                <a:gd name="T33" fmla="*/ 168 h 429"/>
                <a:gd name="T34" fmla="*/ 167 w 276"/>
                <a:gd name="T35" fmla="*/ 46 h 429"/>
                <a:gd name="T36" fmla="*/ 167 w 276"/>
                <a:gd name="T37" fmla="*/ 46 h 429"/>
                <a:gd name="T38" fmla="*/ 53 w 276"/>
                <a:gd name="T39" fmla="*/ 0 h 429"/>
                <a:gd name="T40" fmla="*/ 53 w 276"/>
                <a:gd name="T41" fmla="*/ 0 h 429"/>
                <a:gd name="T42" fmla="*/ 0 w 276"/>
                <a:gd name="T43" fmla="*/ 77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6" h="429">
                  <a:moveTo>
                    <a:pt x="0" y="77"/>
                  </a:moveTo>
                  <a:lnTo>
                    <a:pt x="0" y="77"/>
                  </a:lnTo>
                  <a:cubicBezTo>
                    <a:pt x="22" y="92"/>
                    <a:pt x="45" y="99"/>
                    <a:pt x="61" y="115"/>
                  </a:cubicBezTo>
                  <a:cubicBezTo>
                    <a:pt x="76" y="138"/>
                    <a:pt x="91" y="168"/>
                    <a:pt x="91" y="199"/>
                  </a:cubicBezTo>
                  <a:cubicBezTo>
                    <a:pt x="91" y="214"/>
                    <a:pt x="53" y="222"/>
                    <a:pt x="61" y="237"/>
                  </a:cubicBezTo>
                  <a:cubicBezTo>
                    <a:pt x="83" y="268"/>
                    <a:pt x="145" y="268"/>
                    <a:pt x="152" y="306"/>
                  </a:cubicBezTo>
                  <a:cubicBezTo>
                    <a:pt x="160" y="329"/>
                    <a:pt x="99" y="313"/>
                    <a:pt x="91" y="336"/>
                  </a:cubicBezTo>
                  <a:cubicBezTo>
                    <a:pt x="91" y="374"/>
                    <a:pt x="129" y="397"/>
                    <a:pt x="145" y="428"/>
                  </a:cubicBezTo>
                  <a:lnTo>
                    <a:pt x="145" y="428"/>
                  </a:lnTo>
                  <a:cubicBezTo>
                    <a:pt x="167" y="413"/>
                    <a:pt x="190" y="405"/>
                    <a:pt x="213" y="382"/>
                  </a:cubicBezTo>
                  <a:cubicBezTo>
                    <a:pt x="221" y="374"/>
                    <a:pt x="213" y="352"/>
                    <a:pt x="221" y="336"/>
                  </a:cubicBezTo>
                  <a:cubicBezTo>
                    <a:pt x="229" y="329"/>
                    <a:pt x="252" y="344"/>
                    <a:pt x="259" y="336"/>
                  </a:cubicBezTo>
                  <a:cubicBezTo>
                    <a:pt x="275" y="321"/>
                    <a:pt x="267" y="298"/>
                    <a:pt x="267" y="283"/>
                  </a:cubicBezTo>
                  <a:lnTo>
                    <a:pt x="267" y="283"/>
                  </a:lnTo>
                  <a:cubicBezTo>
                    <a:pt x="259" y="275"/>
                    <a:pt x="244" y="268"/>
                    <a:pt x="236" y="260"/>
                  </a:cubicBezTo>
                  <a:cubicBezTo>
                    <a:pt x="221" y="252"/>
                    <a:pt x="221" y="237"/>
                    <a:pt x="213" y="222"/>
                  </a:cubicBezTo>
                  <a:cubicBezTo>
                    <a:pt x="206" y="206"/>
                    <a:pt x="190" y="184"/>
                    <a:pt x="190" y="168"/>
                  </a:cubicBezTo>
                  <a:cubicBezTo>
                    <a:pt x="175" y="130"/>
                    <a:pt x="175" y="84"/>
                    <a:pt x="167" y="46"/>
                  </a:cubicBezTo>
                  <a:lnTo>
                    <a:pt x="167" y="46"/>
                  </a:lnTo>
                  <a:cubicBezTo>
                    <a:pt x="53" y="0"/>
                    <a:pt x="53" y="0"/>
                    <a:pt x="53" y="0"/>
                  </a:cubicBezTo>
                  <a:lnTo>
                    <a:pt x="53" y="0"/>
                  </a:lnTo>
                  <a:cubicBezTo>
                    <a:pt x="0" y="77"/>
                    <a:pt x="0" y="77"/>
                    <a:pt x="0" y="7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81" name="Freeform 5"/>
            <p:cNvSpPr>
              <a:spLocks noChangeArrowheads="1"/>
            </p:cNvSpPr>
            <p:nvPr/>
          </p:nvSpPr>
          <p:spPr bwMode="auto">
            <a:xfrm>
              <a:off x="6181322" y="6946901"/>
              <a:ext cx="165089" cy="244475"/>
            </a:xfrm>
            <a:custGeom>
              <a:avLst/>
              <a:gdLst>
                <a:gd name="T0" fmla="*/ 359 w 459"/>
                <a:gd name="T1" fmla="*/ 0 h 681"/>
                <a:gd name="T2" fmla="*/ 359 w 459"/>
                <a:gd name="T3" fmla="*/ 0 h 681"/>
                <a:gd name="T4" fmla="*/ 374 w 459"/>
                <a:gd name="T5" fmla="*/ 61 h 681"/>
                <a:gd name="T6" fmla="*/ 320 w 459"/>
                <a:gd name="T7" fmla="*/ 176 h 681"/>
                <a:gd name="T8" fmla="*/ 275 w 459"/>
                <a:gd name="T9" fmla="*/ 176 h 681"/>
                <a:gd name="T10" fmla="*/ 213 w 459"/>
                <a:gd name="T11" fmla="*/ 260 h 681"/>
                <a:gd name="T12" fmla="*/ 244 w 459"/>
                <a:gd name="T13" fmla="*/ 298 h 681"/>
                <a:gd name="T14" fmla="*/ 213 w 459"/>
                <a:gd name="T15" fmla="*/ 336 h 681"/>
                <a:gd name="T16" fmla="*/ 206 w 459"/>
                <a:gd name="T17" fmla="*/ 390 h 681"/>
                <a:gd name="T18" fmla="*/ 290 w 459"/>
                <a:gd name="T19" fmla="*/ 451 h 681"/>
                <a:gd name="T20" fmla="*/ 336 w 459"/>
                <a:gd name="T21" fmla="*/ 451 h 681"/>
                <a:gd name="T22" fmla="*/ 305 w 459"/>
                <a:gd name="T23" fmla="*/ 352 h 681"/>
                <a:gd name="T24" fmla="*/ 382 w 459"/>
                <a:gd name="T25" fmla="*/ 421 h 681"/>
                <a:gd name="T26" fmla="*/ 443 w 459"/>
                <a:gd name="T27" fmla="*/ 436 h 681"/>
                <a:gd name="T28" fmla="*/ 435 w 459"/>
                <a:gd name="T29" fmla="*/ 489 h 681"/>
                <a:gd name="T30" fmla="*/ 435 w 459"/>
                <a:gd name="T31" fmla="*/ 489 h 681"/>
                <a:gd name="T32" fmla="*/ 382 w 459"/>
                <a:gd name="T33" fmla="*/ 566 h 681"/>
                <a:gd name="T34" fmla="*/ 382 w 459"/>
                <a:gd name="T35" fmla="*/ 566 h 681"/>
                <a:gd name="T36" fmla="*/ 313 w 459"/>
                <a:gd name="T37" fmla="*/ 566 h 681"/>
                <a:gd name="T38" fmla="*/ 305 w 459"/>
                <a:gd name="T39" fmla="*/ 657 h 681"/>
                <a:gd name="T40" fmla="*/ 213 w 459"/>
                <a:gd name="T41" fmla="*/ 680 h 681"/>
                <a:gd name="T42" fmla="*/ 213 w 459"/>
                <a:gd name="T43" fmla="*/ 680 h 681"/>
                <a:gd name="T44" fmla="*/ 137 w 459"/>
                <a:gd name="T45" fmla="*/ 466 h 681"/>
                <a:gd name="T46" fmla="*/ 221 w 459"/>
                <a:gd name="T47" fmla="*/ 115 h 681"/>
                <a:gd name="T48" fmla="*/ 351 w 459"/>
                <a:gd name="T49" fmla="*/ 16 h 681"/>
                <a:gd name="T50" fmla="*/ 359 w 459"/>
                <a:gd name="T51" fmla="*/ 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9" h="681">
                  <a:moveTo>
                    <a:pt x="359" y="0"/>
                  </a:moveTo>
                  <a:lnTo>
                    <a:pt x="359" y="0"/>
                  </a:lnTo>
                  <a:cubicBezTo>
                    <a:pt x="366" y="16"/>
                    <a:pt x="374" y="38"/>
                    <a:pt x="374" y="61"/>
                  </a:cubicBezTo>
                  <a:cubicBezTo>
                    <a:pt x="366" y="100"/>
                    <a:pt x="351" y="146"/>
                    <a:pt x="320" y="176"/>
                  </a:cubicBezTo>
                  <a:cubicBezTo>
                    <a:pt x="313" y="184"/>
                    <a:pt x="290" y="168"/>
                    <a:pt x="275" y="176"/>
                  </a:cubicBezTo>
                  <a:cubicBezTo>
                    <a:pt x="252" y="199"/>
                    <a:pt x="221" y="222"/>
                    <a:pt x="213" y="260"/>
                  </a:cubicBezTo>
                  <a:cubicBezTo>
                    <a:pt x="213" y="275"/>
                    <a:pt x="252" y="283"/>
                    <a:pt x="244" y="298"/>
                  </a:cubicBezTo>
                  <a:cubicBezTo>
                    <a:pt x="244" y="313"/>
                    <a:pt x="221" y="321"/>
                    <a:pt x="213" y="336"/>
                  </a:cubicBezTo>
                  <a:cubicBezTo>
                    <a:pt x="206" y="352"/>
                    <a:pt x="198" y="375"/>
                    <a:pt x="206" y="390"/>
                  </a:cubicBezTo>
                  <a:cubicBezTo>
                    <a:pt x="229" y="421"/>
                    <a:pt x="259" y="436"/>
                    <a:pt x="290" y="451"/>
                  </a:cubicBezTo>
                  <a:cubicBezTo>
                    <a:pt x="305" y="459"/>
                    <a:pt x="336" y="466"/>
                    <a:pt x="336" y="451"/>
                  </a:cubicBezTo>
                  <a:cubicBezTo>
                    <a:pt x="336" y="421"/>
                    <a:pt x="275" y="375"/>
                    <a:pt x="305" y="352"/>
                  </a:cubicBezTo>
                  <a:cubicBezTo>
                    <a:pt x="336" y="336"/>
                    <a:pt x="351" y="405"/>
                    <a:pt x="382" y="421"/>
                  </a:cubicBezTo>
                  <a:cubicBezTo>
                    <a:pt x="397" y="428"/>
                    <a:pt x="427" y="421"/>
                    <a:pt x="443" y="436"/>
                  </a:cubicBezTo>
                  <a:cubicBezTo>
                    <a:pt x="458" y="451"/>
                    <a:pt x="443" y="474"/>
                    <a:pt x="435" y="489"/>
                  </a:cubicBezTo>
                  <a:lnTo>
                    <a:pt x="435" y="489"/>
                  </a:lnTo>
                  <a:cubicBezTo>
                    <a:pt x="382" y="566"/>
                    <a:pt x="382" y="566"/>
                    <a:pt x="382" y="566"/>
                  </a:cubicBezTo>
                  <a:lnTo>
                    <a:pt x="382" y="566"/>
                  </a:lnTo>
                  <a:cubicBezTo>
                    <a:pt x="359" y="566"/>
                    <a:pt x="328" y="550"/>
                    <a:pt x="313" y="566"/>
                  </a:cubicBezTo>
                  <a:cubicBezTo>
                    <a:pt x="290" y="588"/>
                    <a:pt x="320" y="634"/>
                    <a:pt x="305" y="657"/>
                  </a:cubicBezTo>
                  <a:cubicBezTo>
                    <a:pt x="290" y="680"/>
                    <a:pt x="236" y="673"/>
                    <a:pt x="213" y="680"/>
                  </a:cubicBezTo>
                  <a:lnTo>
                    <a:pt x="213" y="680"/>
                  </a:lnTo>
                  <a:cubicBezTo>
                    <a:pt x="190" y="604"/>
                    <a:pt x="183" y="527"/>
                    <a:pt x="137" y="466"/>
                  </a:cubicBezTo>
                  <a:cubicBezTo>
                    <a:pt x="0" y="329"/>
                    <a:pt x="168" y="237"/>
                    <a:pt x="221" y="115"/>
                  </a:cubicBezTo>
                  <a:cubicBezTo>
                    <a:pt x="244" y="54"/>
                    <a:pt x="313" y="54"/>
                    <a:pt x="351" y="16"/>
                  </a:cubicBezTo>
                  <a:cubicBezTo>
                    <a:pt x="351" y="8"/>
                    <a:pt x="359" y="8"/>
                    <a:pt x="359"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82" name="Freeform 6"/>
            <p:cNvSpPr>
              <a:spLocks noChangeArrowheads="1"/>
            </p:cNvSpPr>
            <p:nvPr/>
          </p:nvSpPr>
          <p:spPr bwMode="auto">
            <a:xfrm>
              <a:off x="6376573" y="7100888"/>
              <a:ext cx="138103" cy="138112"/>
            </a:xfrm>
            <a:custGeom>
              <a:avLst/>
              <a:gdLst>
                <a:gd name="T0" fmla="*/ 7 w 383"/>
                <a:gd name="T1" fmla="*/ 107 h 383"/>
                <a:gd name="T2" fmla="*/ 7 w 383"/>
                <a:gd name="T3" fmla="*/ 107 h 383"/>
                <a:gd name="T4" fmla="*/ 30 w 383"/>
                <a:gd name="T5" fmla="*/ 229 h 383"/>
                <a:gd name="T6" fmla="*/ 53 w 383"/>
                <a:gd name="T7" fmla="*/ 283 h 383"/>
                <a:gd name="T8" fmla="*/ 76 w 383"/>
                <a:gd name="T9" fmla="*/ 321 h 383"/>
                <a:gd name="T10" fmla="*/ 107 w 383"/>
                <a:gd name="T11" fmla="*/ 344 h 383"/>
                <a:gd name="T12" fmla="*/ 107 w 383"/>
                <a:gd name="T13" fmla="*/ 344 h 383"/>
                <a:gd name="T14" fmla="*/ 160 w 383"/>
                <a:gd name="T15" fmla="*/ 336 h 383"/>
                <a:gd name="T16" fmla="*/ 191 w 383"/>
                <a:gd name="T17" fmla="*/ 382 h 383"/>
                <a:gd name="T18" fmla="*/ 191 w 383"/>
                <a:gd name="T19" fmla="*/ 382 h 383"/>
                <a:gd name="T20" fmla="*/ 229 w 383"/>
                <a:gd name="T21" fmla="*/ 359 h 383"/>
                <a:gd name="T22" fmla="*/ 237 w 383"/>
                <a:gd name="T23" fmla="*/ 290 h 383"/>
                <a:gd name="T24" fmla="*/ 229 w 383"/>
                <a:gd name="T25" fmla="*/ 214 h 383"/>
                <a:gd name="T26" fmla="*/ 305 w 383"/>
                <a:gd name="T27" fmla="*/ 245 h 383"/>
                <a:gd name="T28" fmla="*/ 382 w 383"/>
                <a:gd name="T29" fmla="*/ 222 h 383"/>
                <a:gd name="T30" fmla="*/ 382 w 383"/>
                <a:gd name="T31" fmla="*/ 222 h 383"/>
                <a:gd name="T32" fmla="*/ 321 w 383"/>
                <a:gd name="T33" fmla="*/ 168 h 383"/>
                <a:gd name="T34" fmla="*/ 313 w 383"/>
                <a:gd name="T35" fmla="*/ 130 h 383"/>
                <a:gd name="T36" fmla="*/ 237 w 383"/>
                <a:gd name="T37" fmla="*/ 84 h 383"/>
                <a:gd name="T38" fmla="*/ 153 w 383"/>
                <a:gd name="T39" fmla="*/ 23 h 383"/>
                <a:gd name="T40" fmla="*/ 153 w 383"/>
                <a:gd name="T41" fmla="*/ 23 h 383"/>
                <a:gd name="T42" fmla="*/ 92 w 383"/>
                <a:gd name="T43" fmla="*/ 46 h 383"/>
                <a:gd name="T44" fmla="*/ 61 w 383"/>
                <a:gd name="T45" fmla="*/ 0 h 383"/>
                <a:gd name="T46" fmla="*/ 7 w 383"/>
                <a:gd name="T47" fmla="*/ 46 h 383"/>
                <a:gd name="T48" fmla="*/ 7 w 383"/>
                <a:gd name="T49" fmla="*/ 107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3" h="383">
                  <a:moveTo>
                    <a:pt x="7" y="107"/>
                  </a:moveTo>
                  <a:lnTo>
                    <a:pt x="7" y="107"/>
                  </a:lnTo>
                  <a:cubicBezTo>
                    <a:pt x="15" y="145"/>
                    <a:pt x="15" y="191"/>
                    <a:pt x="30" y="229"/>
                  </a:cubicBezTo>
                  <a:cubicBezTo>
                    <a:pt x="30" y="245"/>
                    <a:pt x="46" y="267"/>
                    <a:pt x="53" y="283"/>
                  </a:cubicBezTo>
                  <a:cubicBezTo>
                    <a:pt x="61" y="298"/>
                    <a:pt x="61" y="313"/>
                    <a:pt x="76" y="321"/>
                  </a:cubicBezTo>
                  <a:cubicBezTo>
                    <a:pt x="84" y="329"/>
                    <a:pt x="99" y="336"/>
                    <a:pt x="107" y="344"/>
                  </a:cubicBezTo>
                  <a:lnTo>
                    <a:pt x="107" y="344"/>
                  </a:lnTo>
                  <a:cubicBezTo>
                    <a:pt x="130" y="344"/>
                    <a:pt x="145" y="329"/>
                    <a:pt x="160" y="336"/>
                  </a:cubicBezTo>
                  <a:cubicBezTo>
                    <a:pt x="176" y="344"/>
                    <a:pt x="183" y="367"/>
                    <a:pt x="191" y="382"/>
                  </a:cubicBezTo>
                  <a:lnTo>
                    <a:pt x="191" y="382"/>
                  </a:lnTo>
                  <a:cubicBezTo>
                    <a:pt x="206" y="374"/>
                    <a:pt x="221" y="367"/>
                    <a:pt x="229" y="359"/>
                  </a:cubicBezTo>
                  <a:cubicBezTo>
                    <a:pt x="237" y="336"/>
                    <a:pt x="237" y="313"/>
                    <a:pt x="237" y="290"/>
                  </a:cubicBezTo>
                  <a:cubicBezTo>
                    <a:pt x="237" y="267"/>
                    <a:pt x="214" y="229"/>
                    <a:pt x="229" y="214"/>
                  </a:cubicBezTo>
                  <a:cubicBezTo>
                    <a:pt x="252" y="199"/>
                    <a:pt x="275" y="245"/>
                    <a:pt x="305" y="245"/>
                  </a:cubicBezTo>
                  <a:cubicBezTo>
                    <a:pt x="328" y="252"/>
                    <a:pt x="359" y="229"/>
                    <a:pt x="382" y="222"/>
                  </a:cubicBezTo>
                  <a:lnTo>
                    <a:pt x="382" y="222"/>
                  </a:lnTo>
                  <a:lnTo>
                    <a:pt x="321" y="168"/>
                  </a:lnTo>
                  <a:cubicBezTo>
                    <a:pt x="321" y="160"/>
                    <a:pt x="313" y="130"/>
                    <a:pt x="313" y="130"/>
                  </a:cubicBezTo>
                  <a:cubicBezTo>
                    <a:pt x="290" y="115"/>
                    <a:pt x="259" y="99"/>
                    <a:pt x="237" y="84"/>
                  </a:cubicBezTo>
                  <a:cubicBezTo>
                    <a:pt x="206" y="69"/>
                    <a:pt x="176" y="46"/>
                    <a:pt x="153" y="23"/>
                  </a:cubicBezTo>
                  <a:lnTo>
                    <a:pt x="153" y="23"/>
                  </a:lnTo>
                  <a:cubicBezTo>
                    <a:pt x="130" y="31"/>
                    <a:pt x="115" y="46"/>
                    <a:pt x="92" y="46"/>
                  </a:cubicBezTo>
                  <a:cubicBezTo>
                    <a:pt x="76" y="38"/>
                    <a:pt x="76" y="0"/>
                    <a:pt x="61" y="0"/>
                  </a:cubicBezTo>
                  <a:cubicBezTo>
                    <a:pt x="38" y="8"/>
                    <a:pt x="23" y="31"/>
                    <a:pt x="7" y="46"/>
                  </a:cubicBezTo>
                  <a:cubicBezTo>
                    <a:pt x="0" y="69"/>
                    <a:pt x="7" y="92"/>
                    <a:pt x="7" y="10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83" name="Freeform 7"/>
            <p:cNvSpPr>
              <a:spLocks noChangeArrowheads="1"/>
            </p:cNvSpPr>
            <p:nvPr/>
          </p:nvSpPr>
          <p:spPr bwMode="auto">
            <a:xfrm>
              <a:off x="6430544" y="7026275"/>
              <a:ext cx="176201" cy="153988"/>
            </a:xfrm>
            <a:custGeom>
              <a:avLst/>
              <a:gdLst>
                <a:gd name="T0" fmla="*/ 229 w 490"/>
                <a:gd name="T1" fmla="*/ 428 h 429"/>
                <a:gd name="T2" fmla="*/ 229 w 490"/>
                <a:gd name="T3" fmla="*/ 428 h 429"/>
                <a:gd name="T4" fmla="*/ 290 w 490"/>
                <a:gd name="T5" fmla="*/ 359 h 429"/>
                <a:gd name="T6" fmla="*/ 336 w 490"/>
                <a:gd name="T7" fmla="*/ 344 h 429"/>
                <a:gd name="T8" fmla="*/ 359 w 490"/>
                <a:gd name="T9" fmla="*/ 389 h 429"/>
                <a:gd name="T10" fmla="*/ 359 w 490"/>
                <a:gd name="T11" fmla="*/ 389 h 429"/>
                <a:gd name="T12" fmla="*/ 443 w 490"/>
                <a:gd name="T13" fmla="*/ 382 h 429"/>
                <a:gd name="T14" fmla="*/ 481 w 490"/>
                <a:gd name="T15" fmla="*/ 252 h 429"/>
                <a:gd name="T16" fmla="*/ 420 w 490"/>
                <a:gd name="T17" fmla="*/ 214 h 429"/>
                <a:gd name="T18" fmla="*/ 420 w 490"/>
                <a:gd name="T19" fmla="*/ 214 h 429"/>
                <a:gd name="T20" fmla="*/ 359 w 490"/>
                <a:gd name="T21" fmla="*/ 199 h 429"/>
                <a:gd name="T22" fmla="*/ 290 w 490"/>
                <a:gd name="T23" fmla="*/ 229 h 429"/>
                <a:gd name="T24" fmla="*/ 252 w 490"/>
                <a:gd name="T25" fmla="*/ 176 h 429"/>
                <a:gd name="T26" fmla="*/ 237 w 490"/>
                <a:gd name="T27" fmla="*/ 91 h 429"/>
                <a:gd name="T28" fmla="*/ 160 w 490"/>
                <a:gd name="T29" fmla="*/ 53 h 429"/>
                <a:gd name="T30" fmla="*/ 160 w 490"/>
                <a:gd name="T31" fmla="*/ 53 h 429"/>
                <a:gd name="T32" fmla="*/ 129 w 490"/>
                <a:gd name="T33" fmla="*/ 0 h 429"/>
                <a:gd name="T34" fmla="*/ 45 w 490"/>
                <a:gd name="T35" fmla="*/ 30 h 429"/>
                <a:gd name="T36" fmla="*/ 23 w 490"/>
                <a:gd name="T37" fmla="*/ 76 h 429"/>
                <a:gd name="T38" fmla="*/ 30 w 490"/>
                <a:gd name="T39" fmla="*/ 130 h 429"/>
                <a:gd name="T40" fmla="*/ 0 w 490"/>
                <a:gd name="T41" fmla="*/ 229 h 429"/>
                <a:gd name="T42" fmla="*/ 0 w 490"/>
                <a:gd name="T43" fmla="*/ 229 h 429"/>
                <a:gd name="T44" fmla="*/ 84 w 490"/>
                <a:gd name="T45" fmla="*/ 290 h 429"/>
                <a:gd name="T46" fmla="*/ 160 w 490"/>
                <a:gd name="T47" fmla="*/ 336 h 429"/>
                <a:gd name="T48" fmla="*/ 168 w 490"/>
                <a:gd name="T49" fmla="*/ 374 h 429"/>
                <a:gd name="T50" fmla="*/ 229 w 490"/>
                <a:gd name="T51" fmla="*/ 428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0" h="429">
                  <a:moveTo>
                    <a:pt x="229" y="428"/>
                  </a:moveTo>
                  <a:lnTo>
                    <a:pt x="229" y="428"/>
                  </a:lnTo>
                  <a:cubicBezTo>
                    <a:pt x="252" y="405"/>
                    <a:pt x="267" y="382"/>
                    <a:pt x="290" y="359"/>
                  </a:cubicBezTo>
                  <a:cubicBezTo>
                    <a:pt x="298" y="351"/>
                    <a:pt x="320" y="336"/>
                    <a:pt x="336" y="344"/>
                  </a:cubicBezTo>
                  <a:cubicBezTo>
                    <a:pt x="351" y="351"/>
                    <a:pt x="351" y="374"/>
                    <a:pt x="359" y="389"/>
                  </a:cubicBezTo>
                  <a:lnTo>
                    <a:pt x="359" y="389"/>
                  </a:lnTo>
                  <a:cubicBezTo>
                    <a:pt x="389" y="389"/>
                    <a:pt x="420" y="405"/>
                    <a:pt x="443" y="382"/>
                  </a:cubicBezTo>
                  <a:cubicBezTo>
                    <a:pt x="473" y="351"/>
                    <a:pt x="489" y="298"/>
                    <a:pt x="481" y="252"/>
                  </a:cubicBezTo>
                  <a:cubicBezTo>
                    <a:pt x="481" y="229"/>
                    <a:pt x="443" y="229"/>
                    <a:pt x="420" y="214"/>
                  </a:cubicBezTo>
                  <a:lnTo>
                    <a:pt x="420" y="214"/>
                  </a:lnTo>
                  <a:cubicBezTo>
                    <a:pt x="404" y="214"/>
                    <a:pt x="381" y="191"/>
                    <a:pt x="359" y="199"/>
                  </a:cubicBezTo>
                  <a:cubicBezTo>
                    <a:pt x="336" y="199"/>
                    <a:pt x="313" y="237"/>
                    <a:pt x="290" y="229"/>
                  </a:cubicBezTo>
                  <a:cubicBezTo>
                    <a:pt x="267" y="229"/>
                    <a:pt x="259" y="199"/>
                    <a:pt x="252" y="176"/>
                  </a:cubicBezTo>
                  <a:cubicBezTo>
                    <a:pt x="237" y="145"/>
                    <a:pt x="252" y="114"/>
                    <a:pt x="237" y="91"/>
                  </a:cubicBezTo>
                  <a:cubicBezTo>
                    <a:pt x="221" y="69"/>
                    <a:pt x="183" y="61"/>
                    <a:pt x="160" y="53"/>
                  </a:cubicBezTo>
                  <a:lnTo>
                    <a:pt x="160" y="53"/>
                  </a:lnTo>
                  <a:cubicBezTo>
                    <a:pt x="145" y="30"/>
                    <a:pt x="137" y="15"/>
                    <a:pt x="129" y="0"/>
                  </a:cubicBezTo>
                  <a:lnTo>
                    <a:pt x="45" y="30"/>
                  </a:lnTo>
                  <a:lnTo>
                    <a:pt x="23" y="76"/>
                  </a:lnTo>
                  <a:cubicBezTo>
                    <a:pt x="23" y="91"/>
                    <a:pt x="38" y="114"/>
                    <a:pt x="30" y="130"/>
                  </a:cubicBezTo>
                  <a:cubicBezTo>
                    <a:pt x="30" y="168"/>
                    <a:pt x="7" y="199"/>
                    <a:pt x="0" y="229"/>
                  </a:cubicBezTo>
                  <a:lnTo>
                    <a:pt x="0" y="229"/>
                  </a:lnTo>
                  <a:cubicBezTo>
                    <a:pt x="23" y="252"/>
                    <a:pt x="53" y="275"/>
                    <a:pt x="84" y="290"/>
                  </a:cubicBezTo>
                  <a:cubicBezTo>
                    <a:pt x="106" y="305"/>
                    <a:pt x="137" y="321"/>
                    <a:pt x="160" y="336"/>
                  </a:cubicBezTo>
                  <a:cubicBezTo>
                    <a:pt x="160" y="336"/>
                    <a:pt x="168" y="366"/>
                    <a:pt x="168" y="374"/>
                  </a:cubicBezTo>
                  <a:lnTo>
                    <a:pt x="229" y="428"/>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84" name="Freeform 8"/>
            <p:cNvSpPr>
              <a:spLocks noChangeArrowheads="1"/>
            </p:cNvSpPr>
            <p:nvPr/>
          </p:nvSpPr>
          <p:spPr bwMode="auto">
            <a:xfrm>
              <a:off x="6438480" y="7148513"/>
              <a:ext cx="160328" cy="150812"/>
            </a:xfrm>
            <a:custGeom>
              <a:avLst/>
              <a:gdLst>
                <a:gd name="T0" fmla="*/ 129 w 444"/>
                <a:gd name="T1" fmla="*/ 115 h 421"/>
                <a:gd name="T2" fmla="*/ 129 w 444"/>
                <a:gd name="T3" fmla="*/ 115 h 421"/>
                <a:gd name="T4" fmla="*/ 53 w 444"/>
                <a:gd name="T5" fmla="*/ 84 h 421"/>
                <a:gd name="T6" fmla="*/ 61 w 444"/>
                <a:gd name="T7" fmla="*/ 160 h 421"/>
                <a:gd name="T8" fmla="*/ 53 w 444"/>
                <a:gd name="T9" fmla="*/ 229 h 421"/>
                <a:gd name="T10" fmla="*/ 15 w 444"/>
                <a:gd name="T11" fmla="*/ 252 h 421"/>
                <a:gd name="T12" fmla="*/ 15 w 444"/>
                <a:gd name="T13" fmla="*/ 252 h 421"/>
                <a:gd name="T14" fmla="*/ 22 w 444"/>
                <a:gd name="T15" fmla="*/ 328 h 421"/>
                <a:gd name="T16" fmla="*/ 114 w 444"/>
                <a:gd name="T17" fmla="*/ 305 h 421"/>
                <a:gd name="T18" fmla="*/ 99 w 444"/>
                <a:gd name="T19" fmla="*/ 344 h 421"/>
                <a:gd name="T20" fmla="*/ 137 w 444"/>
                <a:gd name="T21" fmla="*/ 359 h 421"/>
                <a:gd name="T22" fmla="*/ 137 w 444"/>
                <a:gd name="T23" fmla="*/ 382 h 421"/>
                <a:gd name="T24" fmla="*/ 168 w 444"/>
                <a:gd name="T25" fmla="*/ 420 h 421"/>
                <a:gd name="T26" fmla="*/ 168 w 444"/>
                <a:gd name="T27" fmla="*/ 420 h 421"/>
                <a:gd name="T28" fmla="*/ 191 w 444"/>
                <a:gd name="T29" fmla="*/ 405 h 421"/>
                <a:gd name="T30" fmla="*/ 229 w 444"/>
                <a:gd name="T31" fmla="*/ 412 h 421"/>
                <a:gd name="T32" fmla="*/ 290 w 444"/>
                <a:gd name="T33" fmla="*/ 367 h 421"/>
                <a:gd name="T34" fmla="*/ 336 w 444"/>
                <a:gd name="T35" fmla="*/ 305 h 421"/>
                <a:gd name="T36" fmla="*/ 404 w 444"/>
                <a:gd name="T37" fmla="*/ 298 h 421"/>
                <a:gd name="T38" fmla="*/ 443 w 444"/>
                <a:gd name="T39" fmla="*/ 252 h 421"/>
                <a:gd name="T40" fmla="*/ 443 w 444"/>
                <a:gd name="T41" fmla="*/ 252 h 421"/>
                <a:gd name="T42" fmla="*/ 381 w 444"/>
                <a:gd name="T43" fmla="*/ 222 h 421"/>
                <a:gd name="T44" fmla="*/ 397 w 444"/>
                <a:gd name="T45" fmla="*/ 168 h 421"/>
                <a:gd name="T46" fmla="*/ 397 w 444"/>
                <a:gd name="T47" fmla="*/ 168 h 421"/>
                <a:gd name="T48" fmla="*/ 336 w 444"/>
                <a:gd name="T49" fmla="*/ 53 h 421"/>
                <a:gd name="T50" fmla="*/ 336 w 444"/>
                <a:gd name="T51" fmla="*/ 53 h 421"/>
                <a:gd name="T52" fmla="*/ 313 w 444"/>
                <a:gd name="T53" fmla="*/ 8 h 421"/>
                <a:gd name="T54" fmla="*/ 267 w 444"/>
                <a:gd name="T55" fmla="*/ 23 h 421"/>
                <a:gd name="T56" fmla="*/ 206 w 444"/>
                <a:gd name="T57" fmla="*/ 92 h 421"/>
                <a:gd name="T58" fmla="*/ 191 w 444"/>
                <a:gd name="T59" fmla="*/ 99 h 421"/>
                <a:gd name="T60" fmla="*/ 152 w 444"/>
                <a:gd name="T61" fmla="*/ 115 h 421"/>
                <a:gd name="T62" fmla="*/ 129 w 444"/>
                <a:gd name="T63" fmla="*/ 115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4" h="421">
                  <a:moveTo>
                    <a:pt x="129" y="115"/>
                  </a:moveTo>
                  <a:lnTo>
                    <a:pt x="129" y="115"/>
                  </a:lnTo>
                  <a:cubicBezTo>
                    <a:pt x="99" y="115"/>
                    <a:pt x="76" y="69"/>
                    <a:pt x="53" y="84"/>
                  </a:cubicBezTo>
                  <a:cubicBezTo>
                    <a:pt x="38" y="99"/>
                    <a:pt x="61" y="137"/>
                    <a:pt x="61" y="160"/>
                  </a:cubicBezTo>
                  <a:cubicBezTo>
                    <a:pt x="61" y="183"/>
                    <a:pt x="61" y="206"/>
                    <a:pt x="53" y="229"/>
                  </a:cubicBezTo>
                  <a:cubicBezTo>
                    <a:pt x="45" y="237"/>
                    <a:pt x="30" y="244"/>
                    <a:pt x="15" y="252"/>
                  </a:cubicBezTo>
                  <a:lnTo>
                    <a:pt x="15" y="252"/>
                  </a:lnTo>
                  <a:cubicBezTo>
                    <a:pt x="22" y="275"/>
                    <a:pt x="0" y="313"/>
                    <a:pt x="22" y="328"/>
                  </a:cubicBezTo>
                  <a:cubicBezTo>
                    <a:pt x="53" y="344"/>
                    <a:pt x="83" y="298"/>
                    <a:pt x="114" y="305"/>
                  </a:cubicBezTo>
                  <a:cubicBezTo>
                    <a:pt x="129" y="313"/>
                    <a:pt x="99" y="336"/>
                    <a:pt x="99" y="344"/>
                  </a:cubicBezTo>
                  <a:cubicBezTo>
                    <a:pt x="106" y="359"/>
                    <a:pt x="129" y="344"/>
                    <a:pt x="137" y="359"/>
                  </a:cubicBezTo>
                  <a:cubicBezTo>
                    <a:pt x="145" y="359"/>
                    <a:pt x="129" y="374"/>
                    <a:pt x="137" y="382"/>
                  </a:cubicBezTo>
                  <a:cubicBezTo>
                    <a:pt x="145" y="397"/>
                    <a:pt x="152" y="405"/>
                    <a:pt x="168" y="420"/>
                  </a:cubicBezTo>
                  <a:lnTo>
                    <a:pt x="168" y="420"/>
                  </a:lnTo>
                  <a:cubicBezTo>
                    <a:pt x="175" y="412"/>
                    <a:pt x="183" y="405"/>
                    <a:pt x="191" y="405"/>
                  </a:cubicBezTo>
                  <a:cubicBezTo>
                    <a:pt x="206" y="405"/>
                    <a:pt x="221" y="412"/>
                    <a:pt x="229" y="412"/>
                  </a:cubicBezTo>
                  <a:cubicBezTo>
                    <a:pt x="252" y="397"/>
                    <a:pt x="267" y="382"/>
                    <a:pt x="290" y="367"/>
                  </a:cubicBezTo>
                  <a:cubicBezTo>
                    <a:pt x="305" y="344"/>
                    <a:pt x="313" y="313"/>
                    <a:pt x="336" y="305"/>
                  </a:cubicBezTo>
                  <a:cubicBezTo>
                    <a:pt x="358" y="290"/>
                    <a:pt x="381" y="313"/>
                    <a:pt x="404" y="298"/>
                  </a:cubicBezTo>
                  <a:cubicBezTo>
                    <a:pt x="420" y="290"/>
                    <a:pt x="427" y="267"/>
                    <a:pt x="443" y="252"/>
                  </a:cubicBezTo>
                  <a:lnTo>
                    <a:pt x="443" y="252"/>
                  </a:lnTo>
                  <a:cubicBezTo>
                    <a:pt x="420" y="244"/>
                    <a:pt x="397" y="244"/>
                    <a:pt x="381" y="222"/>
                  </a:cubicBezTo>
                  <a:cubicBezTo>
                    <a:pt x="374" y="206"/>
                    <a:pt x="397" y="183"/>
                    <a:pt x="397" y="168"/>
                  </a:cubicBezTo>
                  <a:lnTo>
                    <a:pt x="397" y="168"/>
                  </a:lnTo>
                  <a:cubicBezTo>
                    <a:pt x="336" y="53"/>
                    <a:pt x="336" y="53"/>
                    <a:pt x="336" y="53"/>
                  </a:cubicBezTo>
                  <a:lnTo>
                    <a:pt x="336" y="53"/>
                  </a:lnTo>
                  <a:cubicBezTo>
                    <a:pt x="328" y="38"/>
                    <a:pt x="328" y="15"/>
                    <a:pt x="313" y="8"/>
                  </a:cubicBezTo>
                  <a:cubicBezTo>
                    <a:pt x="297" y="0"/>
                    <a:pt x="275" y="15"/>
                    <a:pt x="267" y="23"/>
                  </a:cubicBezTo>
                  <a:cubicBezTo>
                    <a:pt x="244" y="46"/>
                    <a:pt x="229" y="69"/>
                    <a:pt x="206" y="92"/>
                  </a:cubicBezTo>
                  <a:cubicBezTo>
                    <a:pt x="206" y="92"/>
                    <a:pt x="198" y="99"/>
                    <a:pt x="191" y="99"/>
                  </a:cubicBezTo>
                  <a:cubicBezTo>
                    <a:pt x="183" y="107"/>
                    <a:pt x="168" y="115"/>
                    <a:pt x="152" y="115"/>
                  </a:cubicBezTo>
                  <a:cubicBezTo>
                    <a:pt x="137" y="115"/>
                    <a:pt x="129" y="115"/>
                    <a:pt x="129" y="11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85" name="Freeform 9"/>
            <p:cNvSpPr>
              <a:spLocks noChangeArrowheads="1"/>
            </p:cNvSpPr>
            <p:nvPr/>
          </p:nvSpPr>
          <p:spPr bwMode="auto">
            <a:xfrm>
              <a:off x="6560711" y="7092950"/>
              <a:ext cx="149215" cy="115888"/>
            </a:xfrm>
            <a:custGeom>
              <a:avLst/>
              <a:gdLst>
                <a:gd name="T0" fmla="*/ 61 w 413"/>
                <a:gd name="T1" fmla="*/ 321 h 322"/>
                <a:gd name="T2" fmla="*/ 61 w 413"/>
                <a:gd name="T3" fmla="*/ 321 h 322"/>
                <a:gd name="T4" fmla="*/ 0 w 413"/>
                <a:gd name="T5" fmla="*/ 206 h 322"/>
                <a:gd name="T6" fmla="*/ 0 w 413"/>
                <a:gd name="T7" fmla="*/ 206 h 322"/>
                <a:gd name="T8" fmla="*/ 84 w 413"/>
                <a:gd name="T9" fmla="*/ 199 h 322"/>
                <a:gd name="T10" fmla="*/ 122 w 413"/>
                <a:gd name="T11" fmla="*/ 69 h 322"/>
                <a:gd name="T12" fmla="*/ 61 w 413"/>
                <a:gd name="T13" fmla="*/ 31 h 322"/>
                <a:gd name="T14" fmla="*/ 61 w 413"/>
                <a:gd name="T15" fmla="*/ 31 h 322"/>
                <a:gd name="T16" fmla="*/ 91 w 413"/>
                <a:gd name="T17" fmla="*/ 0 h 322"/>
                <a:gd name="T18" fmla="*/ 152 w 413"/>
                <a:gd name="T19" fmla="*/ 16 h 322"/>
                <a:gd name="T20" fmla="*/ 206 w 413"/>
                <a:gd name="T21" fmla="*/ 46 h 322"/>
                <a:gd name="T22" fmla="*/ 236 w 413"/>
                <a:gd name="T23" fmla="*/ 23 h 322"/>
                <a:gd name="T24" fmla="*/ 236 w 413"/>
                <a:gd name="T25" fmla="*/ 23 h 322"/>
                <a:gd name="T26" fmla="*/ 290 w 413"/>
                <a:gd name="T27" fmla="*/ 54 h 322"/>
                <a:gd name="T28" fmla="*/ 305 w 413"/>
                <a:gd name="T29" fmla="*/ 69 h 322"/>
                <a:gd name="T30" fmla="*/ 374 w 413"/>
                <a:gd name="T31" fmla="*/ 69 h 322"/>
                <a:gd name="T32" fmla="*/ 374 w 413"/>
                <a:gd name="T33" fmla="*/ 69 h 322"/>
                <a:gd name="T34" fmla="*/ 404 w 413"/>
                <a:gd name="T35" fmla="*/ 145 h 322"/>
                <a:gd name="T36" fmla="*/ 343 w 413"/>
                <a:gd name="T37" fmla="*/ 183 h 322"/>
                <a:gd name="T38" fmla="*/ 343 w 413"/>
                <a:gd name="T39" fmla="*/ 183 h 322"/>
                <a:gd name="T40" fmla="*/ 297 w 413"/>
                <a:gd name="T41" fmla="*/ 168 h 322"/>
                <a:gd name="T42" fmla="*/ 259 w 413"/>
                <a:gd name="T43" fmla="*/ 168 h 322"/>
                <a:gd name="T44" fmla="*/ 168 w 413"/>
                <a:gd name="T45" fmla="*/ 206 h 322"/>
                <a:gd name="T46" fmla="*/ 130 w 413"/>
                <a:gd name="T47" fmla="*/ 268 h 322"/>
                <a:gd name="T48" fmla="*/ 61 w 413"/>
                <a:gd name="T49" fmla="*/ 32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 h="322">
                  <a:moveTo>
                    <a:pt x="61" y="321"/>
                  </a:moveTo>
                  <a:lnTo>
                    <a:pt x="61" y="321"/>
                  </a:lnTo>
                  <a:cubicBezTo>
                    <a:pt x="0" y="206"/>
                    <a:pt x="0" y="206"/>
                    <a:pt x="0" y="206"/>
                  </a:cubicBezTo>
                  <a:lnTo>
                    <a:pt x="0" y="206"/>
                  </a:lnTo>
                  <a:cubicBezTo>
                    <a:pt x="30" y="206"/>
                    <a:pt x="61" y="222"/>
                    <a:pt x="84" y="199"/>
                  </a:cubicBezTo>
                  <a:cubicBezTo>
                    <a:pt x="114" y="168"/>
                    <a:pt x="130" y="115"/>
                    <a:pt x="122" y="69"/>
                  </a:cubicBezTo>
                  <a:cubicBezTo>
                    <a:pt x="122" y="46"/>
                    <a:pt x="84" y="46"/>
                    <a:pt x="61" y="31"/>
                  </a:cubicBezTo>
                  <a:lnTo>
                    <a:pt x="61" y="31"/>
                  </a:lnTo>
                  <a:cubicBezTo>
                    <a:pt x="76" y="23"/>
                    <a:pt x="76" y="8"/>
                    <a:pt x="91" y="0"/>
                  </a:cubicBezTo>
                  <a:cubicBezTo>
                    <a:pt x="114" y="0"/>
                    <a:pt x="137" y="8"/>
                    <a:pt x="152" y="16"/>
                  </a:cubicBezTo>
                  <a:cubicBezTo>
                    <a:pt x="175" y="23"/>
                    <a:pt x="183" y="46"/>
                    <a:pt x="206" y="46"/>
                  </a:cubicBezTo>
                  <a:cubicBezTo>
                    <a:pt x="214" y="46"/>
                    <a:pt x="221" y="31"/>
                    <a:pt x="236" y="23"/>
                  </a:cubicBezTo>
                  <a:lnTo>
                    <a:pt x="236" y="23"/>
                  </a:lnTo>
                  <a:cubicBezTo>
                    <a:pt x="252" y="31"/>
                    <a:pt x="267" y="46"/>
                    <a:pt x="290" y="54"/>
                  </a:cubicBezTo>
                  <a:cubicBezTo>
                    <a:pt x="290" y="61"/>
                    <a:pt x="297" y="69"/>
                    <a:pt x="305" y="69"/>
                  </a:cubicBezTo>
                  <a:cubicBezTo>
                    <a:pt x="328" y="77"/>
                    <a:pt x="351" y="69"/>
                    <a:pt x="374" y="69"/>
                  </a:cubicBezTo>
                  <a:lnTo>
                    <a:pt x="374" y="69"/>
                  </a:lnTo>
                  <a:cubicBezTo>
                    <a:pt x="382" y="92"/>
                    <a:pt x="412" y="115"/>
                    <a:pt x="404" y="145"/>
                  </a:cubicBezTo>
                  <a:cubicBezTo>
                    <a:pt x="397" y="168"/>
                    <a:pt x="366" y="168"/>
                    <a:pt x="343" y="183"/>
                  </a:cubicBezTo>
                  <a:lnTo>
                    <a:pt x="343" y="183"/>
                  </a:lnTo>
                  <a:cubicBezTo>
                    <a:pt x="328" y="176"/>
                    <a:pt x="313" y="168"/>
                    <a:pt x="297" y="168"/>
                  </a:cubicBezTo>
                  <a:cubicBezTo>
                    <a:pt x="282" y="161"/>
                    <a:pt x="275" y="161"/>
                    <a:pt x="259" y="168"/>
                  </a:cubicBezTo>
                  <a:cubicBezTo>
                    <a:pt x="229" y="176"/>
                    <a:pt x="191" y="183"/>
                    <a:pt x="168" y="206"/>
                  </a:cubicBezTo>
                  <a:cubicBezTo>
                    <a:pt x="145" y="214"/>
                    <a:pt x="145" y="245"/>
                    <a:pt x="130" y="268"/>
                  </a:cubicBezTo>
                  <a:cubicBezTo>
                    <a:pt x="107" y="290"/>
                    <a:pt x="84" y="306"/>
                    <a:pt x="61" y="32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86" name="Freeform 10"/>
            <p:cNvSpPr>
              <a:spLocks noChangeArrowheads="1"/>
            </p:cNvSpPr>
            <p:nvPr/>
          </p:nvSpPr>
          <p:spPr bwMode="auto">
            <a:xfrm>
              <a:off x="6573410" y="7150101"/>
              <a:ext cx="123817" cy="119063"/>
            </a:xfrm>
            <a:custGeom>
              <a:avLst/>
              <a:gdLst>
                <a:gd name="T0" fmla="*/ 23 w 345"/>
                <a:gd name="T1" fmla="*/ 160 h 329"/>
                <a:gd name="T2" fmla="*/ 23 w 345"/>
                <a:gd name="T3" fmla="*/ 160 h 329"/>
                <a:gd name="T4" fmla="*/ 92 w 345"/>
                <a:gd name="T5" fmla="*/ 107 h 329"/>
                <a:gd name="T6" fmla="*/ 130 w 345"/>
                <a:gd name="T7" fmla="*/ 45 h 329"/>
                <a:gd name="T8" fmla="*/ 221 w 345"/>
                <a:gd name="T9" fmla="*/ 7 h 329"/>
                <a:gd name="T10" fmla="*/ 259 w 345"/>
                <a:gd name="T11" fmla="*/ 7 h 329"/>
                <a:gd name="T12" fmla="*/ 305 w 345"/>
                <a:gd name="T13" fmla="*/ 22 h 329"/>
                <a:gd name="T14" fmla="*/ 305 w 345"/>
                <a:gd name="T15" fmla="*/ 22 h 329"/>
                <a:gd name="T16" fmla="*/ 344 w 345"/>
                <a:gd name="T17" fmla="*/ 61 h 329"/>
                <a:gd name="T18" fmla="*/ 305 w 345"/>
                <a:gd name="T19" fmla="*/ 76 h 329"/>
                <a:gd name="T20" fmla="*/ 267 w 345"/>
                <a:gd name="T21" fmla="*/ 114 h 329"/>
                <a:gd name="T22" fmla="*/ 290 w 345"/>
                <a:gd name="T23" fmla="*/ 168 h 329"/>
                <a:gd name="T24" fmla="*/ 221 w 345"/>
                <a:gd name="T25" fmla="*/ 198 h 329"/>
                <a:gd name="T26" fmla="*/ 275 w 345"/>
                <a:gd name="T27" fmla="*/ 267 h 329"/>
                <a:gd name="T28" fmla="*/ 244 w 345"/>
                <a:gd name="T29" fmla="*/ 320 h 329"/>
                <a:gd name="T30" fmla="*/ 244 w 345"/>
                <a:gd name="T31" fmla="*/ 320 h 329"/>
                <a:gd name="T32" fmla="*/ 183 w 345"/>
                <a:gd name="T33" fmla="*/ 297 h 329"/>
                <a:gd name="T34" fmla="*/ 145 w 345"/>
                <a:gd name="T35" fmla="*/ 305 h 329"/>
                <a:gd name="T36" fmla="*/ 69 w 345"/>
                <a:gd name="T37" fmla="*/ 244 h 329"/>
                <a:gd name="T38" fmla="*/ 69 w 345"/>
                <a:gd name="T39" fmla="*/ 244 h 329"/>
                <a:gd name="T40" fmla="*/ 7 w 345"/>
                <a:gd name="T41" fmla="*/ 214 h 329"/>
                <a:gd name="T42" fmla="*/ 23 w 345"/>
                <a:gd name="T43" fmla="*/ 16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329">
                  <a:moveTo>
                    <a:pt x="23" y="160"/>
                  </a:moveTo>
                  <a:lnTo>
                    <a:pt x="23" y="160"/>
                  </a:lnTo>
                  <a:cubicBezTo>
                    <a:pt x="46" y="145"/>
                    <a:pt x="69" y="129"/>
                    <a:pt x="92" y="107"/>
                  </a:cubicBezTo>
                  <a:cubicBezTo>
                    <a:pt x="107" y="84"/>
                    <a:pt x="107" y="53"/>
                    <a:pt x="130" y="45"/>
                  </a:cubicBezTo>
                  <a:cubicBezTo>
                    <a:pt x="153" y="22"/>
                    <a:pt x="191" y="15"/>
                    <a:pt x="221" y="7"/>
                  </a:cubicBezTo>
                  <a:cubicBezTo>
                    <a:pt x="237" y="0"/>
                    <a:pt x="244" y="0"/>
                    <a:pt x="259" y="7"/>
                  </a:cubicBezTo>
                  <a:cubicBezTo>
                    <a:pt x="275" y="7"/>
                    <a:pt x="290" y="15"/>
                    <a:pt x="305" y="22"/>
                  </a:cubicBezTo>
                  <a:lnTo>
                    <a:pt x="305" y="22"/>
                  </a:lnTo>
                  <a:cubicBezTo>
                    <a:pt x="313" y="38"/>
                    <a:pt x="344" y="45"/>
                    <a:pt x="344" y="61"/>
                  </a:cubicBezTo>
                  <a:cubicBezTo>
                    <a:pt x="344" y="76"/>
                    <a:pt x="313" y="68"/>
                    <a:pt x="305" y="76"/>
                  </a:cubicBezTo>
                  <a:cubicBezTo>
                    <a:pt x="290" y="91"/>
                    <a:pt x="267" y="99"/>
                    <a:pt x="267" y="114"/>
                  </a:cubicBezTo>
                  <a:cubicBezTo>
                    <a:pt x="259" y="137"/>
                    <a:pt x="298" y="152"/>
                    <a:pt x="290" y="168"/>
                  </a:cubicBezTo>
                  <a:cubicBezTo>
                    <a:pt x="282" y="191"/>
                    <a:pt x="229" y="175"/>
                    <a:pt x="221" y="198"/>
                  </a:cubicBezTo>
                  <a:cubicBezTo>
                    <a:pt x="214" y="229"/>
                    <a:pt x="267" y="236"/>
                    <a:pt x="275" y="267"/>
                  </a:cubicBezTo>
                  <a:cubicBezTo>
                    <a:pt x="275" y="290"/>
                    <a:pt x="267" y="320"/>
                    <a:pt x="244" y="320"/>
                  </a:cubicBezTo>
                  <a:lnTo>
                    <a:pt x="244" y="320"/>
                  </a:lnTo>
                  <a:cubicBezTo>
                    <a:pt x="221" y="328"/>
                    <a:pt x="206" y="305"/>
                    <a:pt x="183" y="297"/>
                  </a:cubicBezTo>
                  <a:cubicBezTo>
                    <a:pt x="176" y="297"/>
                    <a:pt x="160" y="313"/>
                    <a:pt x="145" y="305"/>
                  </a:cubicBezTo>
                  <a:cubicBezTo>
                    <a:pt x="114" y="290"/>
                    <a:pt x="92" y="267"/>
                    <a:pt x="69" y="244"/>
                  </a:cubicBezTo>
                  <a:lnTo>
                    <a:pt x="69" y="244"/>
                  </a:lnTo>
                  <a:cubicBezTo>
                    <a:pt x="46" y="236"/>
                    <a:pt x="23" y="236"/>
                    <a:pt x="7" y="214"/>
                  </a:cubicBezTo>
                  <a:cubicBezTo>
                    <a:pt x="0" y="198"/>
                    <a:pt x="23" y="175"/>
                    <a:pt x="23" y="16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87" name="Freeform 11"/>
            <p:cNvSpPr>
              <a:spLocks noChangeArrowheads="1"/>
            </p:cNvSpPr>
            <p:nvPr/>
          </p:nvSpPr>
          <p:spPr bwMode="auto">
            <a:xfrm>
              <a:off x="6651192" y="7096125"/>
              <a:ext cx="101593" cy="173038"/>
            </a:xfrm>
            <a:custGeom>
              <a:avLst/>
              <a:gdLst>
                <a:gd name="T0" fmla="*/ 91 w 283"/>
                <a:gd name="T1" fmla="*/ 175 h 482"/>
                <a:gd name="T2" fmla="*/ 91 w 283"/>
                <a:gd name="T3" fmla="*/ 175 h 482"/>
                <a:gd name="T4" fmla="*/ 152 w 283"/>
                <a:gd name="T5" fmla="*/ 137 h 482"/>
                <a:gd name="T6" fmla="*/ 122 w 283"/>
                <a:gd name="T7" fmla="*/ 61 h 482"/>
                <a:gd name="T8" fmla="*/ 122 w 283"/>
                <a:gd name="T9" fmla="*/ 61 h 482"/>
                <a:gd name="T10" fmla="*/ 99 w 283"/>
                <a:gd name="T11" fmla="*/ 15 h 482"/>
                <a:gd name="T12" fmla="*/ 145 w 283"/>
                <a:gd name="T13" fmla="*/ 0 h 482"/>
                <a:gd name="T14" fmla="*/ 145 w 283"/>
                <a:gd name="T15" fmla="*/ 0 h 482"/>
                <a:gd name="T16" fmla="*/ 229 w 283"/>
                <a:gd name="T17" fmla="*/ 30 h 482"/>
                <a:gd name="T18" fmla="*/ 229 w 283"/>
                <a:gd name="T19" fmla="*/ 30 h 482"/>
                <a:gd name="T20" fmla="*/ 259 w 283"/>
                <a:gd name="T21" fmla="*/ 69 h 482"/>
                <a:gd name="T22" fmla="*/ 244 w 283"/>
                <a:gd name="T23" fmla="*/ 99 h 482"/>
                <a:gd name="T24" fmla="*/ 237 w 283"/>
                <a:gd name="T25" fmla="*/ 114 h 482"/>
                <a:gd name="T26" fmla="*/ 237 w 283"/>
                <a:gd name="T27" fmla="*/ 114 h 482"/>
                <a:gd name="T28" fmla="*/ 244 w 283"/>
                <a:gd name="T29" fmla="*/ 160 h 482"/>
                <a:gd name="T30" fmla="*/ 275 w 283"/>
                <a:gd name="T31" fmla="*/ 175 h 482"/>
                <a:gd name="T32" fmla="*/ 267 w 283"/>
                <a:gd name="T33" fmla="*/ 229 h 482"/>
                <a:gd name="T34" fmla="*/ 267 w 283"/>
                <a:gd name="T35" fmla="*/ 229 h 482"/>
                <a:gd name="T36" fmla="*/ 229 w 283"/>
                <a:gd name="T37" fmla="*/ 275 h 482"/>
                <a:gd name="T38" fmla="*/ 206 w 283"/>
                <a:gd name="T39" fmla="*/ 282 h 482"/>
                <a:gd name="T40" fmla="*/ 168 w 283"/>
                <a:gd name="T41" fmla="*/ 359 h 482"/>
                <a:gd name="T42" fmla="*/ 130 w 283"/>
                <a:gd name="T43" fmla="*/ 367 h 482"/>
                <a:gd name="T44" fmla="*/ 137 w 283"/>
                <a:gd name="T45" fmla="*/ 466 h 482"/>
                <a:gd name="T46" fmla="*/ 137 w 283"/>
                <a:gd name="T47" fmla="*/ 466 h 482"/>
                <a:gd name="T48" fmla="*/ 99 w 283"/>
                <a:gd name="T49" fmla="*/ 481 h 482"/>
                <a:gd name="T50" fmla="*/ 99 w 283"/>
                <a:gd name="T51" fmla="*/ 481 h 482"/>
                <a:gd name="T52" fmla="*/ 30 w 283"/>
                <a:gd name="T53" fmla="*/ 473 h 482"/>
                <a:gd name="T54" fmla="*/ 30 w 283"/>
                <a:gd name="T55" fmla="*/ 473 h 482"/>
                <a:gd name="T56" fmla="*/ 61 w 283"/>
                <a:gd name="T57" fmla="*/ 420 h 482"/>
                <a:gd name="T58" fmla="*/ 7 w 283"/>
                <a:gd name="T59" fmla="*/ 351 h 482"/>
                <a:gd name="T60" fmla="*/ 76 w 283"/>
                <a:gd name="T61" fmla="*/ 321 h 482"/>
                <a:gd name="T62" fmla="*/ 53 w 283"/>
                <a:gd name="T63" fmla="*/ 267 h 482"/>
                <a:gd name="T64" fmla="*/ 91 w 283"/>
                <a:gd name="T65" fmla="*/ 229 h 482"/>
                <a:gd name="T66" fmla="*/ 130 w 283"/>
                <a:gd name="T67" fmla="*/ 214 h 482"/>
                <a:gd name="T68" fmla="*/ 91 w 283"/>
                <a:gd name="T69" fmla="*/ 175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482">
                  <a:moveTo>
                    <a:pt x="91" y="175"/>
                  </a:moveTo>
                  <a:lnTo>
                    <a:pt x="91" y="175"/>
                  </a:lnTo>
                  <a:cubicBezTo>
                    <a:pt x="114" y="160"/>
                    <a:pt x="145" y="160"/>
                    <a:pt x="152" y="137"/>
                  </a:cubicBezTo>
                  <a:cubicBezTo>
                    <a:pt x="160" y="107"/>
                    <a:pt x="130" y="84"/>
                    <a:pt x="122" y="61"/>
                  </a:cubicBezTo>
                  <a:lnTo>
                    <a:pt x="122" y="61"/>
                  </a:lnTo>
                  <a:cubicBezTo>
                    <a:pt x="114" y="46"/>
                    <a:pt x="91" y="30"/>
                    <a:pt x="99" y="15"/>
                  </a:cubicBezTo>
                  <a:cubicBezTo>
                    <a:pt x="99" y="0"/>
                    <a:pt x="130" y="0"/>
                    <a:pt x="145" y="0"/>
                  </a:cubicBezTo>
                  <a:lnTo>
                    <a:pt x="145" y="0"/>
                  </a:lnTo>
                  <a:cubicBezTo>
                    <a:pt x="229" y="30"/>
                    <a:pt x="229" y="30"/>
                    <a:pt x="229" y="30"/>
                  </a:cubicBezTo>
                  <a:lnTo>
                    <a:pt x="229" y="30"/>
                  </a:lnTo>
                  <a:cubicBezTo>
                    <a:pt x="244" y="46"/>
                    <a:pt x="259" y="53"/>
                    <a:pt x="259" y="69"/>
                  </a:cubicBezTo>
                  <a:cubicBezTo>
                    <a:pt x="259" y="84"/>
                    <a:pt x="244" y="84"/>
                    <a:pt x="244" y="99"/>
                  </a:cubicBezTo>
                  <a:cubicBezTo>
                    <a:pt x="244" y="107"/>
                    <a:pt x="237" y="107"/>
                    <a:pt x="237" y="114"/>
                  </a:cubicBezTo>
                  <a:lnTo>
                    <a:pt x="237" y="114"/>
                  </a:lnTo>
                  <a:cubicBezTo>
                    <a:pt x="237" y="130"/>
                    <a:pt x="244" y="145"/>
                    <a:pt x="244" y="160"/>
                  </a:cubicBezTo>
                  <a:cubicBezTo>
                    <a:pt x="252" y="168"/>
                    <a:pt x="275" y="168"/>
                    <a:pt x="275" y="175"/>
                  </a:cubicBezTo>
                  <a:cubicBezTo>
                    <a:pt x="282" y="191"/>
                    <a:pt x="267" y="214"/>
                    <a:pt x="267" y="229"/>
                  </a:cubicBezTo>
                  <a:lnTo>
                    <a:pt x="267" y="229"/>
                  </a:lnTo>
                  <a:cubicBezTo>
                    <a:pt x="252" y="244"/>
                    <a:pt x="244" y="260"/>
                    <a:pt x="229" y="275"/>
                  </a:cubicBezTo>
                  <a:cubicBezTo>
                    <a:pt x="221" y="282"/>
                    <a:pt x="206" y="275"/>
                    <a:pt x="206" y="282"/>
                  </a:cubicBezTo>
                  <a:cubicBezTo>
                    <a:pt x="191" y="305"/>
                    <a:pt x="191" y="336"/>
                    <a:pt x="168" y="359"/>
                  </a:cubicBezTo>
                  <a:cubicBezTo>
                    <a:pt x="160" y="367"/>
                    <a:pt x="130" y="351"/>
                    <a:pt x="130" y="367"/>
                  </a:cubicBezTo>
                  <a:cubicBezTo>
                    <a:pt x="122" y="397"/>
                    <a:pt x="137" y="435"/>
                    <a:pt x="137" y="466"/>
                  </a:cubicBezTo>
                  <a:lnTo>
                    <a:pt x="137" y="466"/>
                  </a:lnTo>
                  <a:cubicBezTo>
                    <a:pt x="99" y="481"/>
                    <a:pt x="99" y="481"/>
                    <a:pt x="99" y="481"/>
                  </a:cubicBezTo>
                  <a:lnTo>
                    <a:pt x="99" y="481"/>
                  </a:lnTo>
                  <a:cubicBezTo>
                    <a:pt x="30" y="473"/>
                    <a:pt x="30" y="473"/>
                    <a:pt x="30" y="473"/>
                  </a:cubicBezTo>
                  <a:lnTo>
                    <a:pt x="30" y="473"/>
                  </a:lnTo>
                  <a:cubicBezTo>
                    <a:pt x="53" y="473"/>
                    <a:pt x="61" y="443"/>
                    <a:pt x="61" y="420"/>
                  </a:cubicBezTo>
                  <a:cubicBezTo>
                    <a:pt x="53" y="389"/>
                    <a:pt x="0" y="382"/>
                    <a:pt x="7" y="351"/>
                  </a:cubicBezTo>
                  <a:cubicBezTo>
                    <a:pt x="15" y="328"/>
                    <a:pt x="68" y="344"/>
                    <a:pt x="76" y="321"/>
                  </a:cubicBezTo>
                  <a:cubicBezTo>
                    <a:pt x="84" y="305"/>
                    <a:pt x="45" y="290"/>
                    <a:pt x="53" y="267"/>
                  </a:cubicBezTo>
                  <a:cubicBezTo>
                    <a:pt x="53" y="252"/>
                    <a:pt x="76" y="244"/>
                    <a:pt x="91" y="229"/>
                  </a:cubicBezTo>
                  <a:cubicBezTo>
                    <a:pt x="99" y="221"/>
                    <a:pt x="130" y="229"/>
                    <a:pt x="130" y="214"/>
                  </a:cubicBezTo>
                  <a:cubicBezTo>
                    <a:pt x="130" y="198"/>
                    <a:pt x="99" y="191"/>
                    <a:pt x="91" y="17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88" name="Freeform 12"/>
            <p:cNvSpPr>
              <a:spLocks noChangeArrowheads="1"/>
            </p:cNvSpPr>
            <p:nvPr/>
          </p:nvSpPr>
          <p:spPr bwMode="auto">
            <a:xfrm>
              <a:off x="6736912" y="7104063"/>
              <a:ext cx="119055" cy="100012"/>
            </a:xfrm>
            <a:custGeom>
              <a:avLst/>
              <a:gdLst>
                <a:gd name="T0" fmla="*/ 0 w 329"/>
                <a:gd name="T1" fmla="*/ 91 h 276"/>
                <a:gd name="T2" fmla="*/ 0 w 329"/>
                <a:gd name="T3" fmla="*/ 91 h 276"/>
                <a:gd name="T4" fmla="*/ 7 w 329"/>
                <a:gd name="T5" fmla="*/ 137 h 276"/>
                <a:gd name="T6" fmla="*/ 38 w 329"/>
                <a:gd name="T7" fmla="*/ 152 h 276"/>
                <a:gd name="T8" fmla="*/ 30 w 329"/>
                <a:gd name="T9" fmla="*/ 206 h 276"/>
                <a:gd name="T10" fmla="*/ 30 w 329"/>
                <a:gd name="T11" fmla="*/ 206 h 276"/>
                <a:gd name="T12" fmla="*/ 91 w 329"/>
                <a:gd name="T13" fmla="*/ 252 h 276"/>
                <a:gd name="T14" fmla="*/ 122 w 329"/>
                <a:gd name="T15" fmla="*/ 252 h 276"/>
                <a:gd name="T16" fmla="*/ 160 w 329"/>
                <a:gd name="T17" fmla="*/ 275 h 276"/>
                <a:gd name="T18" fmla="*/ 236 w 329"/>
                <a:gd name="T19" fmla="*/ 275 h 276"/>
                <a:gd name="T20" fmla="*/ 236 w 329"/>
                <a:gd name="T21" fmla="*/ 275 h 276"/>
                <a:gd name="T22" fmla="*/ 290 w 329"/>
                <a:gd name="T23" fmla="*/ 206 h 276"/>
                <a:gd name="T24" fmla="*/ 305 w 329"/>
                <a:gd name="T25" fmla="*/ 114 h 276"/>
                <a:gd name="T26" fmla="*/ 328 w 329"/>
                <a:gd name="T27" fmla="*/ 61 h 276"/>
                <a:gd name="T28" fmla="*/ 328 w 329"/>
                <a:gd name="T29" fmla="*/ 61 h 276"/>
                <a:gd name="T30" fmla="*/ 290 w 329"/>
                <a:gd name="T31" fmla="*/ 23 h 276"/>
                <a:gd name="T32" fmla="*/ 190 w 329"/>
                <a:gd name="T33" fmla="*/ 0 h 276"/>
                <a:gd name="T34" fmla="*/ 167 w 329"/>
                <a:gd name="T35" fmla="*/ 30 h 276"/>
                <a:gd name="T36" fmla="*/ 114 w 329"/>
                <a:gd name="T37" fmla="*/ 38 h 276"/>
                <a:gd name="T38" fmla="*/ 83 w 329"/>
                <a:gd name="T39" fmla="*/ 91 h 276"/>
                <a:gd name="T40" fmla="*/ 0 w 329"/>
                <a:gd name="T41" fmla="*/ 91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9" h="276">
                  <a:moveTo>
                    <a:pt x="0" y="91"/>
                  </a:moveTo>
                  <a:lnTo>
                    <a:pt x="0" y="91"/>
                  </a:lnTo>
                  <a:cubicBezTo>
                    <a:pt x="0" y="107"/>
                    <a:pt x="7" y="122"/>
                    <a:pt x="7" y="137"/>
                  </a:cubicBezTo>
                  <a:cubicBezTo>
                    <a:pt x="15" y="145"/>
                    <a:pt x="38" y="145"/>
                    <a:pt x="38" y="152"/>
                  </a:cubicBezTo>
                  <a:cubicBezTo>
                    <a:pt x="45" y="168"/>
                    <a:pt x="30" y="191"/>
                    <a:pt x="30" y="206"/>
                  </a:cubicBezTo>
                  <a:lnTo>
                    <a:pt x="30" y="206"/>
                  </a:lnTo>
                  <a:cubicBezTo>
                    <a:pt x="53" y="221"/>
                    <a:pt x="68" y="244"/>
                    <a:pt x="91" y="252"/>
                  </a:cubicBezTo>
                  <a:cubicBezTo>
                    <a:pt x="106" y="259"/>
                    <a:pt x="114" y="252"/>
                    <a:pt x="122" y="252"/>
                  </a:cubicBezTo>
                  <a:cubicBezTo>
                    <a:pt x="137" y="259"/>
                    <a:pt x="152" y="267"/>
                    <a:pt x="160" y="275"/>
                  </a:cubicBezTo>
                  <a:cubicBezTo>
                    <a:pt x="183" y="275"/>
                    <a:pt x="213" y="275"/>
                    <a:pt x="236" y="275"/>
                  </a:cubicBezTo>
                  <a:lnTo>
                    <a:pt x="236" y="275"/>
                  </a:lnTo>
                  <a:cubicBezTo>
                    <a:pt x="252" y="252"/>
                    <a:pt x="282" y="229"/>
                    <a:pt x="290" y="206"/>
                  </a:cubicBezTo>
                  <a:cubicBezTo>
                    <a:pt x="305" y="175"/>
                    <a:pt x="297" y="145"/>
                    <a:pt x="305" y="114"/>
                  </a:cubicBezTo>
                  <a:cubicBezTo>
                    <a:pt x="305" y="99"/>
                    <a:pt x="320" y="84"/>
                    <a:pt x="328" y="61"/>
                  </a:cubicBezTo>
                  <a:lnTo>
                    <a:pt x="328" y="61"/>
                  </a:lnTo>
                  <a:cubicBezTo>
                    <a:pt x="313" y="53"/>
                    <a:pt x="305" y="30"/>
                    <a:pt x="290" y="23"/>
                  </a:cubicBezTo>
                  <a:cubicBezTo>
                    <a:pt x="259" y="7"/>
                    <a:pt x="221" y="0"/>
                    <a:pt x="190" y="0"/>
                  </a:cubicBezTo>
                  <a:cubicBezTo>
                    <a:pt x="175" y="7"/>
                    <a:pt x="183" y="30"/>
                    <a:pt x="167" y="30"/>
                  </a:cubicBezTo>
                  <a:cubicBezTo>
                    <a:pt x="152" y="38"/>
                    <a:pt x="129" y="30"/>
                    <a:pt x="114" y="38"/>
                  </a:cubicBezTo>
                  <a:cubicBezTo>
                    <a:pt x="99" y="53"/>
                    <a:pt x="99" y="84"/>
                    <a:pt x="83" y="91"/>
                  </a:cubicBezTo>
                  <a:cubicBezTo>
                    <a:pt x="61" y="99"/>
                    <a:pt x="30" y="91"/>
                    <a:pt x="0" y="9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89" name="Freeform 13"/>
            <p:cNvSpPr>
              <a:spLocks noChangeArrowheads="1"/>
            </p:cNvSpPr>
            <p:nvPr/>
          </p:nvSpPr>
          <p:spPr bwMode="auto">
            <a:xfrm>
              <a:off x="6694052" y="7178676"/>
              <a:ext cx="146040" cy="119063"/>
            </a:xfrm>
            <a:custGeom>
              <a:avLst/>
              <a:gdLst>
                <a:gd name="T0" fmla="*/ 145 w 406"/>
                <a:gd name="T1" fmla="*/ 0 h 329"/>
                <a:gd name="T2" fmla="*/ 145 w 406"/>
                <a:gd name="T3" fmla="*/ 0 h 329"/>
                <a:gd name="T4" fmla="*/ 206 w 406"/>
                <a:gd name="T5" fmla="*/ 46 h 329"/>
                <a:gd name="T6" fmla="*/ 237 w 406"/>
                <a:gd name="T7" fmla="*/ 46 h 329"/>
                <a:gd name="T8" fmla="*/ 275 w 406"/>
                <a:gd name="T9" fmla="*/ 69 h 329"/>
                <a:gd name="T10" fmla="*/ 351 w 406"/>
                <a:gd name="T11" fmla="*/ 69 h 329"/>
                <a:gd name="T12" fmla="*/ 351 w 406"/>
                <a:gd name="T13" fmla="*/ 69 h 329"/>
                <a:gd name="T14" fmla="*/ 405 w 406"/>
                <a:gd name="T15" fmla="*/ 115 h 329"/>
                <a:gd name="T16" fmla="*/ 367 w 406"/>
                <a:gd name="T17" fmla="*/ 191 h 329"/>
                <a:gd name="T18" fmla="*/ 344 w 406"/>
                <a:gd name="T19" fmla="*/ 214 h 329"/>
                <a:gd name="T20" fmla="*/ 344 w 406"/>
                <a:gd name="T21" fmla="*/ 214 h 329"/>
                <a:gd name="T22" fmla="*/ 290 w 406"/>
                <a:gd name="T23" fmla="*/ 252 h 329"/>
                <a:gd name="T24" fmla="*/ 244 w 406"/>
                <a:gd name="T25" fmla="*/ 237 h 329"/>
                <a:gd name="T26" fmla="*/ 176 w 406"/>
                <a:gd name="T27" fmla="*/ 237 h 329"/>
                <a:gd name="T28" fmla="*/ 153 w 406"/>
                <a:gd name="T29" fmla="*/ 328 h 329"/>
                <a:gd name="T30" fmla="*/ 99 w 406"/>
                <a:gd name="T31" fmla="*/ 305 h 329"/>
                <a:gd name="T32" fmla="*/ 99 w 406"/>
                <a:gd name="T33" fmla="*/ 267 h 329"/>
                <a:gd name="T34" fmla="*/ 15 w 406"/>
                <a:gd name="T35" fmla="*/ 237 h 329"/>
                <a:gd name="T36" fmla="*/ 15 w 406"/>
                <a:gd name="T37" fmla="*/ 237 h 329"/>
                <a:gd name="T38" fmla="*/ 8 w 406"/>
                <a:gd name="T39" fmla="*/ 138 h 329"/>
                <a:gd name="T40" fmla="*/ 46 w 406"/>
                <a:gd name="T41" fmla="*/ 130 h 329"/>
                <a:gd name="T42" fmla="*/ 84 w 406"/>
                <a:gd name="T43" fmla="*/ 53 h 329"/>
                <a:gd name="T44" fmla="*/ 107 w 406"/>
                <a:gd name="T45" fmla="*/ 46 h 329"/>
                <a:gd name="T46" fmla="*/ 145 w 406"/>
                <a:gd name="T4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6" h="329">
                  <a:moveTo>
                    <a:pt x="145" y="0"/>
                  </a:moveTo>
                  <a:lnTo>
                    <a:pt x="145" y="0"/>
                  </a:lnTo>
                  <a:cubicBezTo>
                    <a:pt x="168" y="15"/>
                    <a:pt x="183" y="38"/>
                    <a:pt x="206" y="46"/>
                  </a:cubicBezTo>
                  <a:cubicBezTo>
                    <a:pt x="221" y="53"/>
                    <a:pt x="229" y="46"/>
                    <a:pt x="237" y="46"/>
                  </a:cubicBezTo>
                  <a:cubicBezTo>
                    <a:pt x="252" y="53"/>
                    <a:pt x="267" y="61"/>
                    <a:pt x="275" y="69"/>
                  </a:cubicBezTo>
                  <a:cubicBezTo>
                    <a:pt x="298" y="69"/>
                    <a:pt x="328" y="69"/>
                    <a:pt x="351" y="69"/>
                  </a:cubicBezTo>
                  <a:lnTo>
                    <a:pt x="351" y="69"/>
                  </a:lnTo>
                  <a:cubicBezTo>
                    <a:pt x="367" y="84"/>
                    <a:pt x="397" y="92"/>
                    <a:pt x="405" y="115"/>
                  </a:cubicBezTo>
                  <a:cubicBezTo>
                    <a:pt x="405" y="145"/>
                    <a:pt x="382" y="168"/>
                    <a:pt x="367" y="191"/>
                  </a:cubicBezTo>
                  <a:cubicBezTo>
                    <a:pt x="367" y="199"/>
                    <a:pt x="351" y="206"/>
                    <a:pt x="344" y="214"/>
                  </a:cubicBezTo>
                  <a:lnTo>
                    <a:pt x="344" y="214"/>
                  </a:lnTo>
                  <a:cubicBezTo>
                    <a:pt x="321" y="229"/>
                    <a:pt x="313" y="252"/>
                    <a:pt x="290" y="252"/>
                  </a:cubicBezTo>
                  <a:cubicBezTo>
                    <a:pt x="275" y="260"/>
                    <a:pt x="260" y="237"/>
                    <a:pt x="244" y="237"/>
                  </a:cubicBezTo>
                  <a:cubicBezTo>
                    <a:pt x="221" y="229"/>
                    <a:pt x="198" y="237"/>
                    <a:pt x="176" y="237"/>
                  </a:cubicBezTo>
                  <a:cubicBezTo>
                    <a:pt x="176" y="237"/>
                    <a:pt x="153" y="321"/>
                    <a:pt x="153" y="328"/>
                  </a:cubicBezTo>
                  <a:cubicBezTo>
                    <a:pt x="145" y="328"/>
                    <a:pt x="99" y="305"/>
                    <a:pt x="99" y="305"/>
                  </a:cubicBezTo>
                  <a:cubicBezTo>
                    <a:pt x="92" y="305"/>
                    <a:pt x="99" y="267"/>
                    <a:pt x="99" y="267"/>
                  </a:cubicBezTo>
                  <a:cubicBezTo>
                    <a:pt x="69" y="260"/>
                    <a:pt x="46" y="252"/>
                    <a:pt x="15" y="237"/>
                  </a:cubicBezTo>
                  <a:lnTo>
                    <a:pt x="15" y="237"/>
                  </a:lnTo>
                  <a:cubicBezTo>
                    <a:pt x="15" y="206"/>
                    <a:pt x="0" y="168"/>
                    <a:pt x="8" y="138"/>
                  </a:cubicBezTo>
                  <a:cubicBezTo>
                    <a:pt x="8" y="122"/>
                    <a:pt x="38" y="138"/>
                    <a:pt x="46" y="130"/>
                  </a:cubicBezTo>
                  <a:cubicBezTo>
                    <a:pt x="69" y="107"/>
                    <a:pt x="69" y="76"/>
                    <a:pt x="84" y="53"/>
                  </a:cubicBezTo>
                  <a:cubicBezTo>
                    <a:pt x="84" y="46"/>
                    <a:pt x="99" y="53"/>
                    <a:pt x="107" y="46"/>
                  </a:cubicBezTo>
                  <a:cubicBezTo>
                    <a:pt x="122" y="31"/>
                    <a:pt x="130" y="15"/>
                    <a:pt x="145"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0" name="Freeform 14"/>
            <p:cNvSpPr>
              <a:spLocks noChangeArrowheads="1"/>
            </p:cNvSpPr>
            <p:nvPr/>
          </p:nvSpPr>
          <p:spPr bwMode="auto">
            <a:xfrm>
              <a:off x="6203547" y="7239000"/>
              <a:ext cx="638133" cy="409575"/>
            </a:xfrm>
            <a:custGeom>
              <a:avLst/>
              <a:gdLst>
                <a:gd name="T0" fmla="*/ 580 w 1773"/>
                <a:gd name="T1" fmla="*/ 176 h 1139"/>
                <a:gd name="T2" fmla="*/ 687 w 1773"/>
                <a:gd name="T3" fmla="*/ 199 h 1139"/>
                <a:gd name="T4" fmla="*/ 825 w 1773"/>
                <a:gd name="T5" fmla="*/ 168 h 1139"/>
                <a:gd name="T6" fmla="*/ 848 w 1773"/>
                <a:gd name="T7" fmla="*/ 153 h 1139"/>
                <a:gd name="T8" fmla="*/ 947 w 1773"/>
                <a:gd name="T9" fmla="*/ 115 h 1139"/>
                <a:gd name="T10" fmla="*/ 1061 w 1773"/>
                <a:gd name="T11" fmla="*/ 46 h 1139"/>
                <a:gd name="T12" fmla="*/ 1100 w 1773"/>
                <a:gd name="T13" fmla="*/ 0 h 1139"/>
                <a:gd name="T14" fmla="*/ 1214 w 1773"/>
                <a:gd name="T15" fmla="*/ 53 h 1139"/>
                <a:gd name="T16" fmla="*/ 1275 w 1773"/>
                <a:gd name="T17" fmla="*/ 76 h 1139"/>
                <a:gd name="T18" fmla="*/ 1344 w 1773"/>
                <a:gd name="T19" fmla="*/ 84 h 1139"/>
                <a:gd name="T20" fmla="*/ 1382 w 1773"/>
                <a:gd name="T21" fmla="*/ 69 h 1139"/>
                <a:gd name="T22" fmla="*/ 1466 w 1773"/>
                <a:gd name="T23" fmla="*/ 137 h 1139"/>
                <a:gd name="T24" fmla="*/ 1543 w 1773"/>
                <a:gd name="T25" fmla="*/ 69 h 1139"/>
                <a:gd name="T26" fmla="*/ 1657 w 1773"/>
                <a:gd name="T27" fmla="*/ 84 h 1139"/>
                <a:gd name="T28" fmla="*/ 1711 w 1773"/>
                <a:gd name="T29" fmla="*/ 46 h 1139"/>
                <a:gd name="T30" fmla="*/ 1734 w 1773"/>
                <a:gd name="T31" fmla="*/ 176 h 1139"/>
                <a:gd name="T32" fmla="*/ 1772 w 1773"/>
                <a:gd name="T33" fmla="*/ 389 h 1139"/>
                <a:gd name="T34" fmla="*/ 1764 w 1773"/>
                <a:gd name="T35" fmla="*/ 466 h 1139"/>
                <a:gd name="T36" fmla="*/ 1718 w 1773"/>
                <a:gd name="T37" fmla="*/ 520 h 1139"/>
                <a:gd name="T38" fmla="*/ 1634 w 1773"/>
                <a:gd name="T39" fmla="*/ 588 h 1139"/>
                <a:gd name="T40" fmla="*/ 1482 w 1773"/>
                <a:gd name="T41" fmla="*/ 626 h 1139"/>
                <a:gd name="T42" fmla="*/ 1214 w 1773"/>
                <a:gd name="T43" fmla="*/ 779 h 1139"/>
                <a:gd name="T44" fmla="*/ 1107 w 1773"/>
                <a:gd name="T45" fmla="*/ 909 h 1139"/>
                <a:gd name="T46" fmla="*/ 1100 w 1773"/>
                <a:gd name="T47" fmla="*/ 1001 h 1139"/>
                <a:gd name="T48" fmla="*/ 993 w 1773"/>
                <a:gd name="T49" fmla="*/ 1085 h 1139"/>
                <a:gd name="T50" fmla="*/ 848 w 1773"/>
                <a:gd name="T51" fmla="*/ 1131 h 1139"/>
                <a:gd name="T52" fmla="*/ 756 w 1773"/>
                <a:gd name="T53" fmla="*/ 1031 h 1139"/>
                <a:gd name="T54" fmla="*/ 596 w 1773"/>
                <a:gd name="T55" fmla="*/ 1069 h 1139"/>
                <a:gd name="T56" fmla="*/ 573 w 1773"/>
                <a:gd name="T57" fmla="*/ 1054 h 1139"/>
                <a:gd name="T58" fmla="*/ 504 w 1773"/>
                <a:gd name="T59" fmla="*/ 1031 h 1139"/>
                <a:gd name="T60" fmla="*/ 404 w 1773"/>
                <a:gd name="T61" fmla="*/ 886 h 1139"/>
                <a:gd name="T62" fmla="*/ 290 w 1773"/>
                <a:gd name="T63" fmla="*/ 703 h 1139"/>
                <a:gd name="T64" fmla="*/ 236 w 1773"/>
                <a:gd name="T65" fmla="*/ 634 h 1139"/>
                <a:gd name="T66" fmla="*/ 206 w 1773"/>
                <a:gd name="T67" fmla="*/ 603 h 1139"/>
                <a:gd name="T68" fmla="*/ 114 w 1773"/>
                <a:gd name="T69" fmla="*/ 351 h 1139"/>
                <a:gd name="T70" fmla="*/ 46 w 1773"/>
                <a:gd name="T71" fmla="*/ 321 h 1139"/>
                <a:gd name="T72" fmla="*/ 0 w 1773"/>
                <a:gd name="T73" fmla="*/ 237 h 1139"/>
                <a:gd name="T74" fmla="*/ 137 w 1773"/>
                <a:gd name="T75" fmla="*/ 206 h 1139"/>
                <a:gd name="T76" fmla="*/ 275 w 1773"/>
                <a:gd name="T77" fmla="*/ 206 h 1139"/>
                <a:gd name="T78" fmla="*/ 580 w 1773"/>
                <a:gd name="T79" fmla="*/ 176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73" h="1139">
                  <a:moveTo>
                    <a:pt x="580" y="176"/>
                  </a:moveTo>
                  <a:lnTo>
                    <a:pt x="580" y="176"/>
                  </a:lnTo>
                  <a:cubicBezTo>
                    <a:pt x="596" y="183"/>
                    <a:pt x="596" y="191"/>
                    <a:pt x="618" y="191"/>
                  </a:cubicBezTo>
                  <a:cubicBezTo>
                    <a:pt x="641" y="199"/>
                    <a:pt x="664" y="199"/>
                    <a:pt x="687" y="199"/>
                  </a:cubicBezTo>
                  <a:cubicBezTo>
                    <a:pt x="710" y="199"/>
                    <a:pt x="733" y="199"/>
                    <a:pt x="756" y="191"/>
                  </a:cubicBezTo>
                  <a:cubicBezTo>
                    <a:pt x="779" y="191"/>
                    <a:pt x="802" y="176"/>
                    <a:pt x="825" y="168"/>
                  </a:cubicBezTo>
                  <a:lnTo>
                    <a:pt x="825" y="168"/>
                  </a:lnTo>
                  <a:cubicBezTo>
                    <a:pt x="832" y="160"/>
                    <a:pt x="840" y="153"/>
                    <a:pt x="848" y="153"/>
                  </a:cubicBezTo>
                  <a:cubicBezTo>
                    <a:pt x="863" y="153"/>
                    <a:pt x="878" y="160"/>
                    <a:pt x="886" y="160"/>
                  </a:cubicBezTo>
                  <a:cubicBezTo>
                    <a:pt x="909" y="145"/>
                    <a:pt x="924" y="130"/>
                    <a:pt x="947" y="115"/>
                  </a:cubicBezTo>
                  <a:cubicBezTo>
                    <a:pt x="962" y="92"/>
                    <a:pt x="970" y="61"/>
                    <a:pt x="993" y="53"/>
                  </a:cubicBezTo>
                  <a:cubicBezTo>
                    <a:pt x="1015" y="38"/>
                    <a:pt x="1038" y="61"/>
                    <a:pt x="1061" y="46"/>
                  </a:cubicBezTo>
                  <a:cubicBezTo>
                    <a:pt x="1077" y="38"/>
                    <a:pt x="1084" y="15"/>
                    <a:pt x="1100" y="0"/>
                  </a:cubicBezTo>
                  <a:lnTo>
                    <a:pt x="1100" y="0"/>
                  </a:lnTo>
                  <a:cubicBezTo>
                    <a:pt x="1123" y="23"/>
                    <a:pt x="1145" y="46"/>
                    <a:pt x="1176" y="61"/>
                  </a:cubicBezTo>
                  <a:cubicBezTo>
                    <a:pt x="1191" y="69"/>
                    <a:pt x="1207" y="53"/>
                    <a:pt x="1214" y="53"/>
                  </a:cubicBezTo>
                  <a:cubicBezTo>
                    <a:pt x="1237" y="61"/>
                    <a:pt x="1252" y="84"/>
                    <a:pt x="1275" y="76"/>
                  </a:cubicBezTo>
                  <a:lnTo>
                    <a:pt x="1275" y="76"/>
                  </a:lnTo>
                  <a:cubicBezTo>
                    <a:pt x="1344" y="84"/>
                    <a:pt x="1344" y="84"/>
                    <a:pt x="1344" y="84"/>
                  </a:cubicBezTo>
                  <a:lnTo>
                    <a:pt x="1344" y="84"/>
                  </a:lnTo>
                  <a:cubicBezTo>
                    <a:pt x="1382" y="69"/>
                    <a:pt x="1382" y="69"/>
                    <a:pt x="1382" y="69"/>
                  </a:cubicBezTo>
                  <a:lnTo>
                    <a:pt x="1382" y="69"/>
                  </a:lnTo>
                  <a:cubicBezTo>
                    <a:pt x="1413" y="84"/>
                    <a:pt x="1436" y="92"/>
                    <a:pt x="1466" y="99"/>
                  </a:cubicBezTo>
                  <a:cubicBezTo>
                    <a:pt x="1466" y="99"/>
                    <a:pt x="1459" y="137"/>
                    <a:pt x="1466" y="137"/>
                  </a:cubicBezTo>
                  <a:cubicBezTo>
                    <a:pt x="1466" y="137"/>
                    <a:pt x="1512" y="160"/>
                    <a:pt x="1520" y="160"/>
                  </a:cubicBezTo>
                  <a:cubicBezTo>
                    <a:pt x="1520" y="153"/>
                    <a:pt x="1543" y="69"/>
                    <a:pt x="1543" y="69"/>
                  </a:cubicBezTo>
                  <a:cubicBezTo>
                    <a:pt x="1565" y="69"/>
                    <a:pt x="1588" y="61"/>
                    <a:pt x="1611" y="69"/>
                  </a:cubicBezTo>
                  <a:cubicBezTo>
                    <a:pt x="1627" y="69"/>
                    <a:pt x="1642" y="92"/>
                    <a:pt x="1657" y="84"/>
                  </a:cubicBezTo>
                  <a:cubicBezTo>
                    <a:pt x="1680" y="84"/>
                    <a:pt x="1688" y="61"/>
                    <a:pt x="1711" y="46"/>
                  </a:cubicBezTo>
                  <a:lnTo>
                    <a:pt x="1711" y="46"/>
                  </a:lnTo>
                  <a:cubicBezTo>
                    <a:pt x="1718" y="61"/>
                    <a:pt x="1734" y="76"/>
                    <a:pt x="1734" y="99"/>
                  </a:cubicBezTo>
                  <a:cubicBezTo>
                    <a:pt x="1741" y="122"/>
                    <a:pt x="1734" y="153"/>
                    <a:pt x="1734" y="176"/>
                  </a:cubicBezTo>
                  <a:cubicBezTo>
                    <a:pt x="1734" y="222"/>
                    <a:pt x="1726" y="260"/>
                    <a:pt x="1734" y="298"/>
                  </a:cubicBezTo>
                  <a:cubicBezTo>
                    <a:pt x="1741" y="336"/>
                    <a:pt x="1764" y="359"/>
                    <a:pt x="1772" y="389"/>
                  </a:cubicBezTo>
                  <a:cubicBezTo>
                    <a:pt x="1772" y="405"/>
                    <a:pt x="1764" y="412"/>
                    <a:pt x="1764" y="420"/>
                  </a:cubicBezTo>
                  <a:cubicBezTo>
                    <a:pt x="1764" y="435"/>
                    <a:pt x="1764" y="451"/>
                    <a:pt x="1764" y="466"/>
                  </a:cubicBezTo>
                  <a:lnTo>
                    <a:pt x="1764" y="466"/>
                  </a:lnTo>
                  <a:cubicBezTo>
                    <a:pt x="1749" y="481"/>
                    <a:pt x="1741" y="504"/>
                    <a:pt x="1718" y="520"/>
                  </a:cubicBezTo>
                  <a:cubicBezTo>
                    <a:pt x="1711" y="520"/>
                    <a:pt x="1695" y="512"/>
                    <a:pt x="1688" y="520"/>
                  </a:cubicBezTo>
                  <a:cubicBezTo>
                    <a:pt x="1657" y="535"/>
                    <a:pt x="1657" y="581"/>
                    <a:pt x="1634" y="588"/>
                  </a:cubicBezTo>
                  <a:cubicBezTo>
                    <a:pt x="1588" y="596"/>
                    <a:pt x="1558" y="535"/>
                    <a:pt x="1520" y="542"/>
                  </a:cubicBezTo>
                  <a:cubicBezTo>
                    <a:pt x="1489" y="550"/>
                    <a:pt x="1504" y="603"/>
                    <a:pt x="1482" y="626"/>
                  </a:cubicBezTo>
                  <a:cubicBezTo>
                    <a:pt x="1443" y="680"/>
                    <a:pt x="1405" y="741"/>
                    <a:pt x="1352" y="772"/>
                  </a:cubicBezTo>
                  <a:cubicBezTo>
                    <a:pt x="1313" y="795"/>
                    <a:pt x="1252" y="756"/>
                    <a:pt x="1214" y="779"/>
                  </a:cubicBezTo>
                  <a:cubicBezTo>
                    <a:pt x="1184" y="795"/>
                    <a:pt x="1176" y="833"/>
                    <a:pt x="1161" y="863"/>
                  </a:cubicBezTo>
                  <a:cubicBezTo>
                    <a:pt x="1145" y="878"/>
                    <a:pt x="1123" y="894"/>
                    <a:pt x="1107" y="909"/>
                  </a:cubicBezTo>
                  <a:cubicBezTo>
                    <a:pt x="1100" y="939"/>
                    <a:pt x="1100" y="970"/>
                    <a:pt x="1100" y="1001"/>
                  </a:cubicBezTo>
                  <a:lnTo>
                    <a:pt x="1100" y="1001"/>
                  </a:lnTo>
                  <a:cubicBezTo>
                    <a:pt x="1100" y="1001"/>
                    <a:pt x="1015" y="1039"/>
                    <a:pt x="1008" y="1039"/>
                  </a:cubicBezTo>
                  <a:cubicBezTo>
                    <a:pt x="993" y="1047"/>
                    <a:pt x="993" y="1085"/>
                    <a:pt x="993" y="1085"/>
                  </a:cubicBezTo>
                  <a:cubicBezTo>
                    <a:pt x="954" y="1077"/>
                    <a:pt x="916" y="1054"/>
                    <a:pt x="878" y="1069"/>
                  </a:cubicBezTo>
                  <a:cubicBezTo>
                    <a:pt x="855" y="1077"/>
                    <a:pt x="871" y="1131"/>
                    <a:pt x="848" y="1131"/>
                  </a:cubicBezTo>
                  <a:cubicBezTo>
                    <a:pt x="817" y="1138"/>
                    <a:pt x="786" y="1115"/>
                    <a:pt x="763" y="1092"/>
                  </a:cubicBezTo>
                  <a:cubicBezTo>
                    <a:pt x="756" y="1077"/>
                    <a:pt x="771" y="1047"/>
                    <a:pt x="756" y="1031"/>
                  </a:cubicBezTo>
                  <a:cubicBezTo>
                    <a:pt x="733" y="1008"/>
                    <a:pt x="702" y="1008"/>
                    <a:pt x="679" y="1016"/>
                  </a:cubicBezTo>
                  <a:cubicBezTo>
                    <a:pt x="649" y="1024"/>
                    <a:pt x="626" y="1054"/>
                    <a:pt x="596" y="1069"/>
                  </a:cubicBezTo>
                  <a:lnTo>
                    <a:pt x="596" y="1069"/>
                  </a:lnTo>
                  <a:cubicBezTo>
                    <a:pt x="596" y="1062"/>
                    <a:pt x="580" y="1054"/>
                    <a:pt x="573" y="1054"/>
                  </a:cubicBezTo>
                  <a:cubicBezTo>
                    <a:pt x="565" y="1047"/>
                    <a:pt x="557" y="1039"/>
                    <a:pt x="550" y="1031"/>
                  </a:cubicBezTo>
                  <a:cubicBezTo>
                    <a:pt x="527" y="1008"/>
                    <a:pt x="534" y="1016"/>
                    <a:pt x="504" y="1031"/>
                  </a:cubicBezTo>
                  <a:cubicBezTo>
                    <a:pt x="427" y="1077"/>
                    <a:pt x="466" y="985"/>
                    <a:pt x="435" y="962"/>
                  </a:cubicBezTo>
                  <a:cubicBezTo>
                    <a:pt x="404" y="932"/>
                    <a:pt x="404" y="932"/>
                    <a:pt x="404" y="886"/>
                  </a:cubicBezTo>
                  <a:cubicBezTo>
                    <a:pt x="412" y="825"/>
                    <a:pt x="359" y="795"/>
                    <a:pt x="343" y="749"/>
                  </a:cubicBezTo>
                  <a:cubicBezTo>
                    <a:pt x="336" y="741"/>
                    <a:pt x="305" y="710"/>
                    <a:pt x="290" y="703"/>
                  </a:cubicBezTo>
                  <a:cubicBezTo>
                    <a:pt x="267" y="687"/>
                    <a:pt x="252" y="657"/>
                    <a:pt x="236" y="634"/>
                  </a:cubicBezTo>
                  <a:lnTo>
                    <a:pt x="236" y="634"/>
                  </a:lnTo>
                  <a:cubicBezTo>
                    <a:pt x="229" y="626"/>
                    <a:pt x="198" y="611"/>
                    <a:pt x="206" y="603"/>
                  </a:cubicBezTo>
                  <a:lnTo>
                    <a:pt x="206" y="603"/>
                  </a:lnTo>
                  <a:cubicBezTo>
                    <a:pt x="282" y="581"/>
                    <a:pt x="336" y="573"/>
                    <a:pt x="282" y="481"/>
                  </a:cubicBezTo>
                  <a:cubicBezTo>
                    <a:pt x="244" y="428"/>
                    <a:pt x="175" y="382"/>
                    <a:pt x="114" y="351"/>
                  </a:cubicBezTo>
                  <a:cubicBezTo>
                    <a:pt x="46" y="321"/>
                    <a:pt x="46" y="321"/>
                    <a:pt x="46" y="321"/>
                  </a:cubicBezTo>
                  <a:lnTo>
                    <a:pt x="46" y="321"/>
                  </a:lnTo>
                  <a:cubicBezTo>
                    <a:pt x="30" y="290"/>
                    <a:pt x="15" y="267"/>
                    <a:pt x="0" y="237"/>
                  </a:cubicBezTo>
                  <a:lnTo>
                    <a:pt x="0" y="237"/>
                  </a:lnTo>
                  <a:cubicBezTo>
                    <a:pt x="15" y="229"/>
                    <a:pt x="61" y="183"/>
                    <a:pt x="84" y="183"/>
                  </a:cubicBezTo>
                  <a:cubicBezTo>
                    <a:pt x="107" y="176"/>
                    <a:pt x="114" y="199"/>
                    <a:pt x="137" y="206"/>
                  </a:cubicBezTo>
                  <a:cubicBezTo>
                    <a:pt x="175" y="214"/>
                    <a:pt x="236" y="214"/>
                    <a:pt x="275" y="206"/>
                  </a:cubicBezTo>
                  <a:lnTo>
                    <a:pt x="275" y="206"/>
                  </a:lnTo>
                  <a:cubicBezTo>
                    <a:pt x="343" y="290"/>
                    <a:pt x="427" y="336"/>
                    <a:pt x="511" y="275"/>
                  </a:cubicBezTo>
                  <a:cubicBezTo>
                    <a:pt x="527" y="260"/>
                    <a:pt x="565" y="214"/>
                    <a:pt x="580" y="17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1" name="Freeform 15"/>
            <p:cNvSpPr>
              <a:spLocks noChangeArrowheads="1"/>
            </p:cNvSpPr>
            <p:nvPr/>
          </p:nvSpPr>
          <p:spPr bwMode="auto">
            <a:xfrm>
              <a:off x="6043220" y="7272338"/>
              <a:ext cx="280969" cy="258762"/>
            </a:xfrm>
            <a:custGeom>
              <a:avLst/>
              <a:gdLst>
                <a:gd name="T0" fmla="*/ 488 w 779"/>
                <a:gd name="T1" fmla="*/ 229 h 719"/>
                <a:gd name="T2" fmla="*/ 488 w 779"/>
                <a:gd name="T3" fmla="*/ 229 h 719"/>
                <a:gd name="T4" fmla="*/ 518 w 779"/>
                <a:gd name="T5" fmla="*/ 343 h 719"/>
                <a:gd name="T6" fmla="*/ 114 w 779"/>
                <a:gd name="T7" fmla="*/ 0 h 719"/>
                <a:gd name="T8" fmla="*/ 30 w 779"/>
                <a:gd name="T9" fmla="*/ 7 h 719"/>
                <a:gd name="T10" fmla="*/ 30 w 779"/>
                <a:gd name="T11" fmla="*/ 7 h 719"/>
                <a:gd name="T12" fmla="*/ 0 w 779"/>
                <a:gd name="T13" fmla="*/ 99 h 719"/>
                <a:gd name="T14" fmla="*/ 30 w 779"/>
                <a:gd name="T15" fmla="*/ 160 h 719"/>
                <a:gd name="T16" fmla="*/ 61 w 779"/>
                <a:gd name="T17" fmla="*/ 145 h 719"/>
                <a:gd name="T18" fmla="*/ 91 w 779"/>
                <a:gd name="T19" fmla="*/ 198 h 719"/>
                <a:gd name="T20" fmla="*/ 61 w 779"/>
                <a:gd name="T21" fmla="*/ 236 h 719"/>
                <a:gd name="T22" fmla="*/ 84 w 779"/>
                <a:gd name="T23" fmla="*/ 282 h 719"/>
                <a:gd name="T24" fmla="*/ 122 w 779"/>
                <a:gd name="T25" fmla="*/ 297 h 719"/>
                <a:gd name="T26" fmla="*/ 130 w 779"/>
                <a:gd name="T27" fmla="*/ 374 h 719"/>
                <a:gd name="T28" fmla="*/ 168 w 779"/>
                <a:gd name="T29" fmla="*/ 435 h 719"/>
                <a:gd name="T30" fmla="*/ 221 w 779"/>
                <a:gd name="T31" fmla="*/ 519 h 719"/>
                <a:gd name="T32" fmla="*/ 296 w 779"/>
                <a:gd name="T33" fmla="*/ 504 h 719"/>
                <a:gd name="T34" fmla="*/ 327 w 779"/>
                <a:gd name="T35" fmla="*/ 511 h 719"/>
                <a:gd name="T36" fmla="*/ 335 w 779"/>
                <a:gd name="T37" fmla="*/ 618 h 719"/>
                <a:gd name="T38" fmla="*/ 381 w 779"/>
                <a:gd name="T39" fmla="*/ 626 h 719"/>
                <a:gd name="T40" fmla="*/ 404 w 779"/>
                <a:gd name="T41" fmla="*/ 718 h 719"/>
                <a:gd name="T42" fmla="*/ 404 w 779"/>
                <a:gd name="T43" fmla="*/ 718 h 719"/>
                <a:gd name="T44" fmla="*/ 472 w 779"/>
                <a:gd name="T45" fmla="*/ 687 h 719"/>
                <a:gd name="T46" fmla="*/ 549 w 779"/>
                <a:gd name="T47" fmla="*/ 664 h 719"/>
                <a:gd name="T48" fmla="*/ 602 w 779"/>
                <a:gd name="T49" fmla="*/ 588 h 719"/>
                <a:gd name="T50" fmla="*/ 678 w 779"/>
                <a:gd name="T51" fmla="*/ 542 h 719"/>
                <a:gd name="T52" fmla="*/ 678 w 779"/>
                <a:gd name="T53" fmla="*/ 542 h 719"/>
                <a:gd name="T54" fmla="*/ 648 w 779"/>
                <a:gd name="T55" fmla="*/ 511 h 719"/>
                <a:gd name="T56" fmla="*/ 648 w 779"/>
                <a:gd name="T57" fmla="*/ 511 h 719"/>
                <a:gd name="T58" fmla="*/ 724 w 779"/>
                <a:gd name="T59" fmla="*/ 389 h 719"/>
                <a:gd name="T60" fmla="*/ 556 w 779"/>
                <a:gd name="T61" fmla="*/ 259 h 719"/>
                <a:gd name="T62" fmla="*/ 488 w 779"/>
                <a:gd name="T63" fmla="*/ 229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9" h="719">
                  <a:moveTo>
                    <a:pt x="488" y="229"/>
                  </a:moveTo>
                  <a:lnTo>
                    <a:pt x="488" y="229"/>
                  </a:lnTo>
                  <a:cubicBezTo>
                    <a:pt x="503" y="259"/>
                    <a:pt x="518" y="297"/>
                    <a:pt x="518" y="343"/>
                  </a:cubicBezTo>
                  <a:cubicBezTo>
                    <a:pt x="426" y="366"/>
                    <a:pt x="206" y="0"/>
                    <a:pt x="114" y="0"/>
                  </a:cubicBezTo>
                  <a:cubicBezTo>
                    <a:pt x="84" y="0"/>
                    <a:pt x="61" y="0"/>
                    <a:pt x="30" y="7"/>
                  </a:cubicBezTo>
                  <a:lnTo>
                    <a:pt x="30" y="7"/>
                  </a:lnTo>
                  <a:cubicBezTo>
                    <a:pt x="22" y="45"/>
                    <a:pt x="7" y="53"/>
                    <a:pt x="0" y="99"/>
                  </a:cubicBezTo>
                  <a:cubicBezTo>
                    <a:pt x="0" y="114"/>
                    <a:pt x="15" y="145"/>
                    <a:pt x="30" y="160"/>
                  </a:cubicBezTo>
                  <a:cubicBezTo>
                    <a:pt x="38" y="160"/>
                    <a:pt x="53" y="145"/>
                    <a:pt x="61" y="145"/>
                  </a:cubicBezTo>
                  <a:cubicBezTo>
                    <a:pt x="76" y="160"/>
                    <a:pt x="91" y="175"/>
                    <a:pt x="91" y="198"/>
                  </a:cubicBezTo>
                  <a:cubicBezTo>
                    <a:pt x="91" y="214"/>
                    <a:pt x="61" y="221"/>
                    <a:pt x="61" y="236"/>
                  </a:cubicBezTo>
                  <a:cubicBezTo>
                    <a:pt x="61" y="252"/>
                    <a:pt x="76" y="267"/>
                    <a:pt x="84" y="282"/>
                  </a:cubicBezTo>
                  <a:cubicBezTo>
                    <a:pt x="99" y="290"/>
                    <a:pt x="122" y="282"/>
                    <a:pt x="122" y="297"/>
                  </a:cubicBezTo>
                  <a:cubicBezTo>
                    <a:pt x="137" y="320"/>
                    <a:pt x="122" y="351"/>
                    <a:pt x="130" y="374"/>
                  </a:cubicBezTo>
                  <a:cubicBezTo>
                    <a:pt x="137" y="397"/>
                    <a:pt x="160" y="412"/>
                    <a:pt x="168" y="435"/>
                  </a:cubicBezTo>
                  <a:cubicBezTo>
                    <a:pt x="191" y="458"/>
                    <a:pt x="191" y="504"/>
                    <a:pt x="221" y="519"/>
                  </a:cubicBezTo>
                  <a:cubicBezTo>
                    <a:pt x="244" y="527"/>
                    <a:pt x="275" y="504"/>
                    <a:pt x="296" y="504"/>
                  </a:cubicBezTo>
                  <a:cubicBezTo>
                    <a:pt x="304" y="504"/>
                    <a:pt x="327" y="504"/>
                    <a:pt x="327" y="511"/>
                  </a:cubicBezTo>
                  <a:cubicBezTo>
                    <a:pt x="342" y="550"/>
                    <a:pt x="319" y="588"/>
                    <a:pt x="335" y="618"/>
                  </a:cubicBezTo>
                  <a:cubicBezTo>
                    <a:pt x="342" y="634"/>
                    <a:pt x="373" y="618"/>
                    <a:pt x="381" y="626"/>
                  </a:cubicBezTo>
                  <a:cubicBezTo>
                    <a:pt x="396" y="657"/>
                    <a:pt x="396" y="687"/>
                    <a:pt x="404" y="718"/>
                  </a:cubicBezTo>
                  <a:lnTo>
                    <a:pt x="404" y="718"/>
                  </a:lnTo>
                  <a:cubicBezTo>
                    <a:pt x="426" y="710"/>
                    <a:pt x="449" y="695"/>
                    <a:pt x="472" y="687"/>
                  </a:cubicBezTo>
                  <a:cubicBezTo>
                    <a:pt x="495" y="680"/>
                    <a:pt x="533" y="680"/>
                    <a:pt x="549" y="664"/>
                  </a:cubicBezTo>
                  <a:cubicBezTo>
                    <a:pt x="571" y="641"/>
                    <a:pt x="579" y="611"/>
                    <a:pt x="602" y="588"/>
                  </a:cubicBezTo>
                  <a:cubicBezTo>
                    <a:pt x="625" y="572"/>
                    <a:pt x="648" y="557"/>
                    <a:pt x="678" y="542"/>
                  </a:cubicBezTo>
                  <a:lnTo>
                    <a:pt x="678" y="542"/>
                  </a:lnTo>
                  <a:cubicBezTo>
                    <a:pt x="671" y="534"/>
                    <a:pt x="640" y="519"/>
                    <a:pt x="648" y="511"/>
                  </a:cubicBezTo>
                  <a:lnTo>
                    <a:pt x="648" y="511"/>
                  </a:lnTo>
                  <a:cubicBezTo>
                    <a:pt x="724" y="489"/>
                    <a:pt x="778" y="481"/>
                    <a:pt x="724" y="389"/>
                  </a:cubicBezTo>
                  <a:cubicBezTo>
                    <a:pt x="686" y="336"/>
                    <a:pt x="617" y="290"/>
                    <a:pt x="556" y="259"/>
                  </a:cubicBezTo>
                  <a:cubicBezTo>
                    <a:pt x="488" y="229"/>
                    <a:pt x="488" y="229"/>
                    <a:pt x="488" y="22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2" name="Freeform 16"/>
            <p:cNvSpPr>
              <a:spLocks noChangeArrowheads="1"/>
            </p:cNvSpPr>
            <p:nvPr/>
          </p:nvSpPr>
          <p:spPr bwMode="auto">
            <a:xfrm>
              <a:off x="6054330" y="7466013"/>
              <a:ext cx="374626" cy="258762"/>
            </a:xfrm>
            <a:custGeom>
              <a:avLst/>
              <a:gdLst>
                <a:gd name="T0" fmla="*/ 1008 w 1039"/>
                <a:gd name="T1" fmla="*/ 435 h 719"/>
                <a:gd name="T2" fmla="*/ 1008 w 1039"/>
                <a:gd name="T3" fmla="*/ 435 h 719"/>
                <a:gd name="T4" fmla="*/ 985 w 1039"/>
                <a:gd name="T5" fmla="*/ 420 h 719"/>
                <a:gd name="T6" fmla="*/ 962 w 1039"/>
                <a:gd name="T7" fmla="*/ 397 h 719"/>
                <a:gd name="T8" fmla="*/ 916 w 1039"/>
                <a:gd name="T9" fmla="*/ 397 h 719"/>
                <a:gd name="T10" fmla="*/ 847 w 1039"/>
                <a:gd name="T11" fmla="*/ 328 h 719"/>
                <a:gd name="T12" fmla="*/ 816 w 1039"/>
                <a:gd name="T13" fmla="*/ 252 h 719"/>
                <a:gd name="T14" fmla="*/ 755 w 1039"/>
                <a:gd name="T15" fmla="*/ 115 h 719"/>
                <a:gd name="T16" fmla="*/ 702 w 1039"/>
                <a:gd name="T17" fmla="*/ 69 h 719"/>
                <a:gd name="T18" fmla="*/ 648 w 1039"/>
                <a:gd name="T19" fmla="*/ 0 h 719"/>
                <a:gd name="T20" fmla="*/ 648 w 1039"/>
                <a:gd name="T21" fmla="*/ 0 h 719"/>
                <a:gd name="T22" fmla="*/ 572 w 1039"/>
                <a:gd name="T23" fmla="*/ 46 h 719"/>
                <a:gd name="T24" fmla="*/ 519 w 1039"/>
                <a:gd name="T25" fmla="*/ 122 h 719"/>
                <a:gd name="T26" fmla="*/ 442 w 1039"/>
                <a:gd name="T27" fmla="*/ 145 h 719"/>
                <a:gd name="T28" fmla="*/ 374 w 1039"/>
                <a:gd name="T29" fmla="*/ 176 h 719"/>
                <a:gd name="T30" fmla="*/ 374 w 1039"/>
                <a:gd name="T31" fmla="*/ 176 h 719"/>
                <a:gd name="T32" fmla="*/ 358 w 1039"/>
                <a:gd name="T33" fmla="*/ 260 h 719"/>
                <a:gd name="T34" fmla="*/ 381 w 1039"/>
                <a:gd name="T35" fmla="*/ 290 h 719"/>
                <a:gd name="T36" fmla="*/ 358 w 1039"/>
                <a:gd name="T37" fmla="*/ 382 h 719"/>
                <a:gd name="T38" fmla="*/ 458 w 1039"/>
                <a:gd name="T39" fmla="*/ 420 h 719"/>
                <a:gd name="T40" fmla="*/ 442 w 1039"/>
                <a:gd name="T41" fmla="*/ 481 h 719"/>
                <a:gd name="T42" fmla="*/ 274 w 1039"/>
                <a:gd name="T43" fmla="*/ 497 h 719"/>
                <a:gd name="T44" fmla="*/ 100 w 1039"/>
                <a:gd name="T45" fmla="*/ 512 h 719"/>
                <a:gd name="T46" fmla="*/ 0 w 1039"/>
                <a:gd name="T47" fmla="*/ 665 h 719"/>
                <a:gd name="T48" fmla="*/ 0 w 1039"/>
                <a:gd name="T49" fmla="*/ 665 h 719"/>
                <a:gd name="T50" fmla="*/ 92 w 1039"/>
                <a:gd name="T51" fmla="*/ 687 h 719"/>
                <a:gd name="T52" fmla="*/ 206 w 1039"/>
                <a:gd name="T53" fmla="*/ 710 h 719"/>
                <a:gd name="T54" fmla="*/ 305 w 1039"/>
                <a:gd name="T55" fmla="*/ 634 h 719"/>
                <a:gd name="T56" fmla="*/ 366 w 1039"/>
                <a:gd name="T57" fmla="*/ 680 h 719"/>
                <a:gd name="T58" fmla="*/ 366 w 1039"/>
                <a:gd name="T59" fmla="*/ 680 h 719"/>
                <a:gd name="T60" fmla="*/ 419 w 1039"/>
                <a:gd name="T61" fmla="*/ 649 h 719"/>
                <a:gd name="T62" fmla="*/ 519 w 1039"/>
                <a:gd name="T63" fmla="*/ 573 h 719"/>
                <a:gd name="T64" fmla="*/ 587 w 1039"/>
                <a:gd name="T65" fmla="*/ 504 h 719"/>
                <a:gd name="T66" fmla="*/ 633 w 1039"/>
                <a:gd name="T67" fmla="*/ 474 h 719"/>
                <a:gd name="T68" fmla="*/ 763 w 1039"/>
                <a:gd name="T69" fmla="*/ 519 h 719"/>
                <a:gd name="T70" fmla="*/ 885 w 1039"/>
                <a:gd name="T71" fmla="*/ 588 h 719"/>
                <a:gd name="T72" fmla="*/ 939 w 1039"/>
                <a:gd name="T73" fmla="*/ 619 h 719"/>
                <a:gd name="T74" fmla="*/ 1023 w 1039"/>
                <a:gd name="T75" fmla="*/ 512 h 719"/>
                <a:gd name="T76" fmla="*/ 1008 w 1039"/>
                <a:gd name="T77" fmla="*/ 435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39" h="719">
                  <a:moveTo>
                    <a:pt x="1008" y="435"/>
                  </a:moveTo>
                  <a:lnTo>
                    <a:pt x="1008" y="435"/>
                  </a:lnTo>
                  <a:cubicBezTo>
                    <a:pt x="1008" y="428"/>
                    <a:pt x="992" y="420"/>
                    <a:pt x="985" y="420"/>
                  </a:cubicBezTo>
                  <a:cubicBezTo>
                    <a:pt x="977" y="413"/>
                    <a:pt x="969" y="405"/>
                    <a:pt x="962" y="397"/>
                  </a:cubicBezTo>
                  <a:cubicBezTo>
                    <a:pt x="939" y="374"/>
                    <a:pt x="946" y="382"/>
                    <a:pt x="916" y="397"/>
                  </a:cubicBezTo>
                  <a:cubicBezTo>
                    <a:pt x="839" y="443"/>
                    <a:pt x="878" y="351"/>
                    <a:pt x="847" y="328"/>
                  </a:cubicBezTo>
                  <a:cubicBezTo>
                    <a:pt x="816" y="298"/>
                    <a:pt x="816" y="298"/>
                    <a:pt x="816" y="252"/>
                  </a:cubicBezTo>
                  <a:cubicBezTo>
                    <a:pt x="824" y="191"/>
                    <a:pt x="771" y="161"/>
                    <a:pt x="755" y="115"/>
                  </a:cubicBezTo>
                  <a:cubicBezTo>
                    <a:pt x="748" y="107"/>
                    <a:pt x="717" y="76"/>
                    <a:pt x="702" y="69"/>
                  </a:cubicBezTo>
                  <a:cubicBezTo>
                    <a:pt x="679" y="53"/>
                    <a:pt x="664" y="23"/>
                    <a:pt x="648" y="0"/>
                  </a:cubicBezTo>
                  <a:lnTo>
                    <a:pt x="648" y="0"/>
                  </a:lnTo>
                  <a:cubicBezTo>
                    <a:pt x="618" y="15"/>
                    <a:pt x="595" y="30"/>
                    <a:pt x="572" y="46"/>
                  </a:cubicBezTo>
                  <a:cubicBezTo>
                    <a:pt x="549" y="69"/>
                    <a:pt x="541" y="99"/>
                    <a:pt x="519" y="122"/>
                  </a:cubicBezTo>
                  <a:cubicBezTo>
                    <a:pt x="503" y="138"/>
                    <a:pt x="465" y="138"/>
                    <a:pt x="442" y="145"/>
                  </a:cubicBezTo>
                  <a:cubicBezTo>
                    <a:pt x="419" y="153"/>
                    <a:pt x="396" y="168"/>
                    <a:pt x="374" y="176"/>
                  </a:cubicBezTo>
                  <a:lnTo>
                    <a:pt x="374" y="176"/>
                  </a:lnTo>
                  <a:cubicBezTo>
                    <a:pt x="374" y="206"/>
                    <a:pt x="358" y="229"/>
                    <a:pt x="358" y="260"/>
                  </a:cubicBezTo>
                  <a:cubicBezTo>
                    <a:pt x="358" y="275"/>
                    <a:pt x="381" y="283"/>
                    <a:pt x="381" y="290"/>
                  </a:cubicBezTo>
                  <a:cubicBezTo>
                    <a:pt x="381" y="321"/>
                    <a:pt x="343" y="351"/>
                    <a:pt x="358" y="382"/>
                  </a:cubicBezTo>
                  <a:cubicBezTo>
                    <a:pt x="374" y="413"/>
                    <a:pt x="435" y="390"/>
                    <a:pt x="458" y="420"/>
                  </a:cubicBezTo>
                  <a:cubicBezTo>
                    <a:pt x="473" y="435"/>
                    <a:pt x="465" y="474"/>
                    <a:pt x="442" y="481"/>
                  </a:cubicBezTo>
                  <a:cubicBezTo>
                    <a:pt x="389" y="504"/>
                    <a:pt x="328" y="497"/>
                    <a:pt x="274" y="497"/>
                  </a:cubicBezTo>
                  <a:cubicBezTo>
                    <a:pt x="214" y="504"/>
                    <a:pt x="145" y="481"/>
                    <a:pt x="100" y="512"/>
                  </a:cubicBezTo>
                  <a:cubicBezTo>
                    <a:pt x="46" y="542"/>
                    <a:pt x="31" y="611"/>
                    <a:pt x="0" y="665"/>
                  </a:cubicBezTo>
                  <a:lnTo>
                    <a:pt x="0" y="665"/>
                  </a:lnTo>
                  <a:cubicBezTo>
                    <a:pt x="31" y="672"/>
                    <a:pt x="61" y="680"/>
                    <a:pt x="92" y="687"/>
                  </a:cubicBezTo>
                  <a:cubicBezTo>
                    <a:pt x="130" y="695"/>
                    <a:pt x="168" y="718"/>
                    <a:pt x="206" y="710"/>
                  </a:cubicBezTo>
                  <a:cubicBezTo>
                    <a:pt x="245" y="695"/>
                    <a:pt x="260" y="642"/>
                    <a:pt x="305" y="634"/>
                  </a:cubicBezTo>
                  <a:cubicBezTo>
                    <a:pt x="328" y="626"/>
                    <a:pt x="351" y="665"/>
                    <a:pt x="366" y="680"/>
                  </a:cubicBezTo>
                  <a:lnTo>
                    <a:pt x="366" y="680"/>
                  </a:lnTo>
                  <a:cubicBezTo>
                    <a:pt x="381" y="672"/>
                    <a:pt x="412" y="657"/>
                    <a:pt x="419" y="649"/>
                  </a:cubicBezTo>
                  <a:cubicBezTo>
                    <a:pt x="473" y="611"/>
                    <a:pt x="442" y="558"/>
                    <a:pt x="519" y="573"/>
                  </a:cubicBezTo>
                  <a:cubicBezTo>
                    <a:pt x="580" y="580"/>
                    <a:pt x="557" y="519"/>
                    <a:pt x="587" y="504"/>
                  </a:cubicBezTo>
                  <a:cubicBezTo>
                    <a:pt x="603" y="497"/>
                    <a:pt x="626" y="489"/>
                    <a:pt x="633" y="474"/>
                  </a:cubicBezTo>
                  <a:cubicBezTo>
                    <a:pt x="679" y="466"/>
                    <a:pt x="710" y="558"/>
                    <a:pt x="763" y="519"/>
                  </a:cubicBezTo>
                  <a:cubicBezTo>
                    <a:pt x="816" y="481"/>
                    <a:pt x="855" y="542"/>
                    <a:pt x="885" y="588"/>
                  </a:cubicBezTo>
                  <a:cubicBezTo>
                    <a:pt x="900" y="626"/>
                    <a:pt x="908" y="657"/>
                    <a:pt x="939" y="619"/>
                  </a:cubicBezTo>
                  <a:cubicBezTo>
                    <a:pt x="977" y="573"/>
                    <a:pt x="1038" y="580"/>
                    <a:pt x="1023" y="512"/>
                  </a:cubicBezTo>
                  <a:cubicBezTo>
                    <a:pt x="1023" y="497"/>
                    <a:pt x="1015" y="435"/>
                    <a:pt x="1008" y="43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4" name="Freeform 17"/>
            <p:cNvSpPr>
              <a:spLocks noChangeArrowheads="1"/>
            </p:cNvSpPr>
            <p:nvPr/>
          </p:nvSpPr>
          <p:spPr bwMode="auto">
            <a:xfrm>
              <a:off x="6132114" y="7189789"/>
              <a:ext cx="169851" cy="134937"/>
            </a:xfrm>
            <a:custGeom>
              <a:avLst/>
              <a:gdLst>
                <a:gd name="T0" fmla="*/ 198 w 474"/>
                <a:gd name="T1" fmla="*/ 374 h 375"/>
                <a:gd name="T2" fmla="*/ 198 w 474"/>
                <a:gd name="T3" fmla="*/ 374 h 375"/>
                <a:gd name="T4" fmla="*/ 282 w 474"/>
                <a:gd name="T5" fmla="*/ 320 h 375"/>
                <a:gd name="T6" fmla="*/ 335 w 474"/>
                <a:gd name="T7" fmla="*/ 343 h 375"/>
                <a:gd name="T8" fmla="*/ 473 w 474"/>
                <a:gd name="T9" fmla="*/ 343 h 375"/>
                <a:gd name="T10" fmla="*/ 473 w 474"/>
                <a:gd name="T11" fmla="*/ 343 h 375"/>
                <a:gd name="T12" fmla="*/ 297 w 474"/>
                <a:gd name="T13" fmla="*/ 0 h 375"/>
                <a:gd name="T14" fmla="*/ 114 w 474"/>
                <a:gd name="T15" fmla="*/ 99 h 375"/>
                <a:gd name="T16" fmla="*/ 175 w 474"/>
                <a:gd name="T17" fmla="*/ 328 h 375"/>
                <a:gd name="T18" fmla="*/ 198 w 474"/>
                <a:gd name="T19" fmla="*/ 37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4" h="375">
                  <a:moveTo>
                    <a:pt x="198" y="374"/>
                  </a:moveTo>
                  <a:lnTo>
                    <a:pt x="198" y="374"/>
                  </a:lnTo>
                  <a:cubicBezTo>
                    <a:pt x="213" y="366"/>
                    <a:pt x="259" y="320"/>
                    <a:pt x="282" y="320"/>
                  </a:cubicBezTo>
                  <a:cubicBezTo>
                    <a:pt x="305" y="313"/>
                    <a:pt x="312" y="336"/>
                    <a:pt x="335" y="343"/>
                  </a:cubicBezTo>
                  <a:cubicBezTo>
                    <a:pt x="373" y="351"/>
                    <a:pt x="434" y="351"/>
                    <a:pt x="473" y="343"/>
                  </a:cubicBezTo>
                  <a:lnTo>
                    <a:pt x="473" y="343"/>
                  </a:lnTo>
                  <a:cubicBezTo>
                    <a:pt x="381" y="236"/>
                    <a:pt x="312" y="68"/>
                    <a:pt x="297" y="0"/>
                  </a:cubicBezTo>
                  <a:cubicBezTo>
                    <a:pt x="266" y="0"/>
                    <a:pt x="167" y="84"/>
                    <a:pt x="114" y="99"/>
                  </a:cubicBezTo>
                  <a:cubicBezTo>
                    <a:pt x="0" y="137"/>
                    <a:pt x="137" y="259"/>
                    <a:pt x="175" y="328"/>
                  </a:cubicBezTo>
                  <a:cubicBezTo>
                    <a:pt x="182" y="343"/>
                    <a:pt x="190" y="359"/>
                    <a:pt x="198" y="37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5" name="Freeform 18"/>
            <p:cNvSpPr>
              <a:spLocks noChangeArrowheads="1"/>
            </p:cNvSpPr>
            <p:nvPr/>
          </p:nvSpPr>
          <p:spPr bwMode="auto">
            <a:xfrm>
              <a:off x="5922578" y="7273926"/>
              <a:ext cx="301605" cy="454025"/>
            </a:xfrm>
            <a:custGeom>
              <a:avLst/>
              <a:gdLst>
                <a:gd name="T0" fmla="*/ 366 w 840"/>
                <a:gd name="T1" fmla="*/ 1200 h 1262"/>
                <a:gd name="T2" fmla="*/ 366 w 840"/>
                <a:gd name="T3" fmla="*/ 1200 h 1262"/>
                <a:gd name="T4" fmla="*/ 358 w 840"/>
                <a:gd name="T5" fmla="*/ 1192 h 1262"/>
                <a:gd name="T6" fmla="*/ 358 w 840"/>
                <a:gd name="T7" fmla="*/ 1192 h 1262"/>
                <a:gd name="T8" fmla="*/ 275 w 840"/>
                <a:gd name="T9" fmla="*/ 1245 h 1262"/>
                <a:gd name="T10" fmla="*/ 183 w 840"/>
                <a:gd name="T11" fmla="*/ 1261 h 1262"/>
                <a:gd name="T12" fmla="*/ 183 w 840"/>
                <a:gd name="T13" fmla="*/ 1261 h 1262"/>
                <a:gd name="T14" fmla="*/ 198 w 840"/>
                <a:gd name="T15" fmla="*/ 1177 h 1262"/>
                <a:gd name="T16" fmla="*/ 229 w 840"/>
                <a:gd name="T17" fmla="*/ 1123 h 1262"/>
                <a:gd name="T18" fmla="*/ 191 w 840"/>
                <a:gd name="T19" fmla="*/ 1077 h 1262"/>
                <a:gd name="T20" fmla="*/ 259 w 840"/>
                <a:gd name="T21" fmla="*/ 1009 h 1262"/>
                <a:gd name="T22" fmla="*/ 236 w 840"/>
                <a:gd name="T23" fmla="*/ 948 h 1262"/>
                <a:gd name="T24" fmla="*/ 236 w 840"/>
                <a:gd name="T25" fmla="*/ 948 h 1262"/>
                <a:gd name="T26" fmla="*/ 236 w 840"/>
                <a:gd name="T27" fmla="*/ 886 h 1262"/>
                <a:gd name="T28" fmla="*/ 198 w 840"/>
                <a:gd name="T29" fmla="*/ 802 h 1262"/>
                <a:gd name="T30" fmla="*/ 236 w 840"/>
                <a:gd name="T31" fmla="*/ 779 h 1262"/>
                <a:gd name="T32" fmla="*/ 206 w 840"/>
                <a:gd name="T33" fmla="*/ 734 h 1262"/>
                <a:gd name="T34" fmla="*/ 206 w 840"/>
                <a:gd name="T35" fmla="*/ 688 h 1262"/>
                <a:gd name="T36" fmla="*/ 129 w 840"/>
                <a:gd name="T37" fmla="*/ 680 h 1262"/>
                <a:gd name="T38" fmla="*/ 15 w 840"/>
                <a:gd name="T39" fmla="*/ 680 h 1262"/>
                <a:gd name="T40" fmla="*/ 84 w 840"/>
                <a:gd name="T41" fmla="*/ 611 h 1262"/>
                <a:gd name="T42" fmla="*/ 214 w 840"/>
                <a:gd name="T43" fmla="*/ 466 h 1262"/>
                <a:gd name="T44" fmla="*/ 221 w 840"/>
                <a:gd name="T45" fmla="*/ 336 h 1262"/>
                <a:gd name="T46" fmla="*/ 129 w 840"/>
                <a:gd name="T47" fmla="*/ 275 h 1262"/>
                <a:gd name="T48" fmla="*/ 145 w 840"/>
                <a:gd name="T49" fmla="*/ 107 h 1262"/>
                <a:gd name="T50" fmla="*/ 145 w 840"/>
                <a:gd name="T51" fmla="*/ 107 h 1262"/>
                <a:gd name="T52" fmla="*/ 366 w 840"/>
                <a:gd name="T53" fmla="*/ 0 h 1262"/>
                <a:gd name="T54" fmla="*/ 366 w 840"/>
                <a:gd name="T55" fmla="*/ 0 h 1262"/>
                <a:gd name="T56" fmla="*/ 336 w 840"/>
                <a:gd name="T57" fmla="*/ 92 h 1262"/>
                <a:gd name="T58" fmla="*/ 366 w 840"/>
                <a:gd name="T59" fmla="*/ 153 h 1262"/>
                <a:gd name="T60" fmla="*/ 397 w 840"/>
                <a:gd name="T61" fmla="*/ 138 h 1262"/>
                <a:gd name="T62" fmla="*/ 427 w 840"/>
                <a:gd name="T63" fmla="*/ 191 h 1262"/>
                <a:gd name="T64" fmla="*/ 397 w 840"/>
                <a:gd name="T65" fmla="*/ 229 h 1262"/>
                <a:gd name="T66" fmla="*/ 420 w 840"/>
                <a:gd name="T67" fmla="*/ 275 h 1262"/>
                <a:gd name="T68" fmla="*/ 458 w 840"/>
                <a:gd name="T69" fmla="*/ 290 h 1262"/>
                <a:gd name="T70" fmla="*/ 466 w 840"/>
                <a:gd name="T71" fmla="*/ 367 h 1262"/>
                <a:gd name="T72" fmla="*/ 504 w 840"/>
                <a:gd name="T73" fmla="*/ 428 h 1262"/>
                <a:gd name="T74" fmla="*/ 557 w 840"/>
                <a:gd name="T75" fmla="*/ 512 h 1262"/>
                <a:gd name="T76" fmla="*/ 632 w 840"/>
                <a:gd name="T77" fmla="*/ 497 h 1262"/>
                <a:gd name="T78" fmla="*/ 663 w 840"/>
                <a:gd name="T79" fmla="*/ 504 h 1262"/>
                <a:gd name="T80" fmla="*/ 671 w 840"/>
                <a:gd name="T81" fmla="*/ 611 h 1262"/>
                <a:gd name="T82" fmla="*/ 717 w 840"/>
                <a:gd name="T83" fmla="*/ 619 h 1262"/>
                <a:gd name="T84" fmla="*/ 740 w 840"/>
                <a:gd name="T85" fmla="*/ 711 h 1262"/>
                <a:gd name="T86" fmla="*/ 740 w 840"/>
                <a:gd name="T87" fmla="*/ 711 h 1262"/>
                <a:gd name="T88" fmla="*/ 724 w 840"/>
                <a:gd name="T89" fmla="*/ 795 h 1262"/>
                <a:gd name="T90" fmla="*/ 747 w 840"/>
                <a:gd name="T91" fmla="*/ 825 h 1262"/>
                <a:gd name="T92" fmla="*/ 724 w 840"/>
                <a:gd name="T93" fmla="*/ 917 h 1262"/>
                <a:gd name="T94" fmla="*/ 824 w 840"/>
                <a:gd name="T95" fmla="*/ 955 h 1262"/>
                <a:gd name="T96" fmla="*/ 808 w 840"/>
                <a:gd name="T97" fmla="*/ 1016 h 1262"/>
                <a:gd name="T98" fmla="*/ 640 w 840"/>
                <a:gd name="T99" fmla="*/ 1032 h 1262"/>
                <a:gd name="T100" fmla="*/ 466 w 840"/>
                <a:gd name="T101" fmla="*/ 1047 h 1262"/>
                <a:gd name="T102" fmla="*/ 366 w 840"/>
                <a:gd name="T103" fmla="*/ 1200 h 1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40" h="1262">
                  <a:moveTo>
                    <a:pt x="366" y="1200"/>
                  </a:moveTo>
                  <a:lnTo>
                    <a:pt x="366" y="1200"/>
                  </a:lnTo>
                  <a:cubicBezTo>
                    <a:pt x="366" y="1200"/>
                    <a:pt x="366" y="1192"/>
                    <a:pt x="358" y="1192"/>
                  </a:cubicBezTo>
                  <a:lnTo>
                    <a:pt x="358" y="1192"/>
                  </a:lnTo>
                  <a:cubicBezTo>
                    <a:pt x="336" y="1215"/>
                    <a:pt x="305" y="1238"/>
                    <a:pt x="275" y="1245"/>
                  </a:cubicBezTo>
                  <a:cubicBezTo>
                    <a:pt x="244" y="1261"/>
                    <a:pt x="214" y="1261"/>
                    <a:pt x="183" y="1261"/>
                  </a:cubicBezTo>
                  <a:lnTo>
                    <a:pt x="183" y="1261"/>
                  </a:lnTo>
                  <a:cubicBezTo>
                    <a:pt x="191" y="1238"/>
                    <a:pt x="191" y="1207"/>
                    <a:pt x="198" y="1177"/>
                  </a:cubicBezTo>
                  <a:cubicBezTo>
                    <a:pt x="206" y="1161"/>
                    <a:pt x="229" y="1146"/>
                    <a:pt x="229" y="1123"/>
                  </a:cubicBezTo>
                  <a:cubicBezTo>
                    <a:pt x="229" y="1100"/>
                    <a:pt x="183" y="1093"/>
                    <a:pt x="191" y="1077"/>
                  </a:cubicBezTo>
                  <a:cubicBezTo>
                    <a:pt x="198" y="1047"/>
                    <a:pt x="244" y="1039"/>
                    <a:pt x="259" y="1009"/>
                  </a:cubicBezTo>
                  <a:cubicBezTo>
                    <a:pt x="267" y="993"/>
                    <a:pt x="244" y="970"/>
                    <a:pt x="236" y="948"/>
                  </a:cubicBezTo>
                  <a:lnTo>
                    <a:pt x="236" y="948"/>
                  </a:lnTo>
                  <a:cubicBezTo>
                    <a:pt x="236" y="925"/>
                    <a:pt x="244" y="909"/>
                    <a:pt x="236" y="886"/>
                  </a:cubicBezTo>
                  <a:cubicBezTo>
                    <a:pt x="229" y="856"/>
                    <a:pt x="198" y="833"/>
                    <a:pt x="198" y="802"/>
                  </a:cubicBezTo>
                  <a:cubicBezTo>
                    <a:pt x="198" y="787"/>
                    <a:pt x="229" y="795"/>
                    <a:pt x="236" y="779"/>
                  </a:cubicBezTo>
                  <a:cubicBezTo>
                    <a:pt x="236" y="764"/>
                    <a:pt x="214" y="749"/>
                    <a:pt x="206" y="734"/>
                  </a:cubicBezTo>
                  <a:cubicBezTo>
                    <a:pt x="206" y="718"/>
                    <a:pt x="214" y="696"/>
                    <a:pt x="206" y="688"/>
                  </a:cubicBezTo>
                  <a:cubicBezTo>
                    <a:pt x="183" y="680"/>
                    <a:pt x="152" y="680"/>
                    <a:pt x="129" y="680"/>
                  </a:cubicBezTo>
                  <a:cubicBezTo>
                    <a:pt x="91" y="680"/>
                    <a:pt x="38" y="711"/>
                    <a:pt x="15" y="680"/>
                  </a:cubicBezTo>
                  <a:cubicBezTo>
                    <a:pt x="0" y="657"/>
                    <a:pt x="61" y="634"/>
                    <a:pt x="84" y="611"/>
                  </a:cubicBezTo>
                  <a:cubicBezTo>
                    <a:pt x="129" y="558"/>
                    <a:pt x="191" y="527"/>
                    <a:pt x="214" y="466"/>
                  </a:cubicBezTo>
                  <a:cubicBezTo>
                    <a:pt x="236" y="428"/>
                    <a:pt x="236" y="375"/>
                    <a:pt x="221" y="336"/>
                  </a:cubicBezTo>
                  <a:cubicBezTo>
                    <a:pt x="206" y="298"/>
                    <a:pt x="137" y="313"/>
                    <a:pt x="129" y="275"/>
                  </a:cubicBezTo>
                  <a:cubicBezTo>
                    <a:pt x="106" y="207"/>
                    <a:pt x="137" y="176"/>
                    <a:pt x="145" y="107"/>
                  </a:cubicBezTo>
                  <a:lnTo>
                    <a:pt x="145" y="107"/>
                  </a:lnTo>
                  <a:cubicBezTo>
                    <a:pt x="221" y="69"/>
                    <a:pt x="297" y="23"/>
                    <a:pt x="366" y="0"/>
                  </a:cubicBezTo>
                  <a:lnTo>
                    <a:pt x="366" y="0"/>
                  </a:lnTo>
                  <a:cubicBezTo>
                    <a:pt x="358" y="38"/>
                    <a:pt x="343" y="46"/>
                    <a:pt x="336" y="92"/>
                  </a:cubicBezTo>
                  <a:cubicBezTo>
                    <a:pt x="336" y="107"/>
                    <a:pt x="351" y="138"/>
                    <a:pt x="366" y="153"/>
                  </a:cubicBezTo>
                  <a:cubicBezTo>
                    <a:pt x="374" y="153"/>
                    <a:pt x="389" y="138"/>
                    <a:pt x="397" y="138"/>
                  </a:cubicBezTo>
                  <a:cubicBezTo>
                    <a:pt x="412" y="153"/>
                    <a:pt x="427" y="168"/>
                    <a:pt x="427" y="191"/>
                  </a:cubicBezTo>
                  <a:cubicBezTo>
                    <a:pt x="427" y="207"/>
                    <a:pt x="397" y="214"/>
                    <a:pt x="397" y="229"/>
                  </a:cubicBezTo>
                  <a:cubicBezTo>
                    <a:pt x="397" y="245"/>
                    <a:pt x="412" y="260"/>
                    <a:pt x="420" y="275"/>
                  </a:cubicBezTo>
                  <a:cubicBezTo>
                    <a:pt x="435" y="283"/>
                    <a:pt x="458" y="275"/>
                    <a:pt x="458" y="290"/>
                  </a:cubicBezTo>
                  <a:cubicBezTo>
                    <a:pt x="473" y="313"/>
                    <a:pt x="458" y="344"/>
                    <a:pt x="466" y="367"/>
                  </a:cubicBezTo>
                  <a:cubicBezTo>
                    <a:pt x="473" y="390"/>
                    <a:pt x="496" y="405"/>
                    <a:pt x="504" y="428"/>
                  </a:cubicBezTo>
                  <a:cubicBezTo>
                    <a:pt x="527" y="451"/>
                    <a:pt x="527" y="497"/>
                    <a:pt x="557" y="512"/>
                  </a:cubicBezTo>
                  <a:cubicBezTo>
                    <a:pt x="580" y="520"/>
                    <a:pt x="611" y="497"/>
                    <a:pt x="632" y="497"/>
                  </a:cubicBezTo>
                  <a:cubicBezTo>
                    <a:pt x="640" y="497"/>
                    <a:pt x="663" y="497"/>
                    <a:pt x="663" y="504"/>
                  </a:cubicBezTo>
                  <a:cubicBezTo>
                    <a:pt x="678" y="543"/>
                    <a:pt x="655" y="581"/>
                    <a:pt x="671" y="611"/>
                  </a:cubicBezTo>
                  <a:cubicBezTo>
                    <a:pt x="678" y="627"/>
                    <a:pt x="709" y="611"/>
                    <a:pt x="717" y="619"/>
                  </a:cubicBezTo>
                  <a:cubicBezTo>
                    <a:pt x="732" y="650"/>
                    <a:pt x="732" y="680"/>
                    <a:pt x="740" y="711"/>
                  </a:cubicBezTo>
                  <a:lnTo>
                    <a:pt x="740" y="711"/>
                  </a:lnTo>
                  <a:cubicBezTo>
                    <a:pt x="740" y="741"/>
                    <a:pt x="724" y="764"/>
                    <a:pt x="724" y="795"/>
                  </a:cubicBezTo>
                  <a:cubicBezTo>
                    <a:pt x="724" y="810"/>
                    <a:pt x="747" y="818"/>
                    <a:pt x="747" y="825"/>
                  </a:cubicBezTo>
                  <a:cubicBezTo>
                    <a:pt x="747" y="856"/>
                    <a:pt x="709" y="886"/>
                    <a:pt x="724" y="917"/>
                  </a:cubicBezTo>
                  <a:cubicBezTo>
                    <a:pt x="740" y="948"/>
                    <a:pt x="801" y="925"/>
                    <a:pt x="824" y="955"/>
                  </a:cubicBezTo>
                  <a:cubicBezTo>
                    <a:pt x="839" y="970"/>
                    <a:pt x="831" y="1009"/>
                    <a:pt x="808" y="1016"/>
                  </a:cubicBezTo>
                  <a:cubicBezTo>
                    <a:pt x="755" y="1039"/>
                    <a:pt x="694" y="1032"/>
                    <a:pt x="640" y="1032"/>
                  </a:cubicBezTo>
                  <a:cubicBezTo>
                    <a:pt x="580" y="1039"/>
                    <a:pt x="511" y="1016"/>
                    <a:pt x="466" y="1047"/>
                  </a:cubicBezTo>
                  <a:cubicBezTo>
                    <a:pt x="412" y="1077"/>
                    <a:pt x="397" y="1146"/>
                    <a:pt x="366" y="120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6" name="Freeform 19"/>
            <p:cNvSpPr>
              <a:spLocks noChangeArrowheads="1"/>
            </p:cNvSpPr>
            <p:nvPr/>
          </p:nvSpPr>
          <p:spPr bwMode="auto">
            <a:xfrm>
              <a:off x="5686055" y="7291388"/>
              <a:ext cx="325417" cy="360362"/>
            </a:xfrm>
            <a:custGeom>
              <a:avLst/>
              <a:gdLst>
                <a:gd name="T0" fmla="*/ 802 w 902"/>
                <a:gd name="T1" fmla="*/ 61 h 1002"/>
                <a:gd name="T2" fmla="*/ 802 w 902"/>
                <a:gd name="T3" fmla="*/ 61 h 1002"/>
                <a:gd name="T4" fmla="*/ 786 w 902"/>
                <a:gd name="T5" fmla="*/ 229 h 1002"/>
                <a:gd name="T6" fmla="*/ 878 w 902"/>
                <a:gd name="T7" fmla="*/ 290 h 1002"/>
                <a:gd name="T8" fmla="*/ 871 w 902"/>
                <a:gd name="T9" fmla="*/ 420 h 1002"/>
                <a:gd name="T10" fmla="*/ 741 w 902"/>
                <a:gd name="T11" fmla="*/ 565 h 1002"/>
                <a:gd name="T12" fmla="*/ 672 w 902"/>
                <a:gd name="T13" fmla="*/ 634 h 1002"/>
                <a:gd name="T14" fmla="*/ 786 w 902"/>
                <a:gd name="T15" fmla="*/ 634 h 1002"/>
                <a:gd name="T16" fmla="*/ 863 w 902"/>
                <a:gd name="T17" fmla="*/ 642 h 1002"/>
                <a:gd name="T18" fmla="*/ 863 w 902"/>
                <a:gd name="T19" fmla="*/ 688 h 1002"/>
                <a:gd name="T20" fmla="*/ 893 w 902"/>
                <a:gd name="T21" fmla="*/ 733 h 1002"/>
                <a:gd name="T22" fmla="*/ 855 w 902"/>
                <a:gd name="T23" fmla="*/ 756 h 1002"/>
                <a:gd name="T24" fmla="*/ 893 w 902"/>
                <a:gd name="T25" fmla="*/ 840 h 1002"/>
                <a:gd name="T26" fmla="*/ 893 w 902"/>
                <a:gd name="T27" fmla="*/ 902 h 1002"/>
                <a:gd name="T28" fmla="*/ 893 w 902"/>
                <a:gd name="T29" fmla="*/ 902 h 1002"/>
                <a:gd name="T30" fmla="*/ 878 w 902"/>
                <a:gd name="T31" fmla="*/ 917 h 1002"/>
                <a:gd name="T32" fmla="*/ 832 w 902"/>
                <a:gd name="T33" fmla="*/ 932 h 1002"/>
                <a:gd name="T34" fmla="*/ 763 w 902"/>
                <a:gd name="T35" fmla="*/ 924 h 1002"/>
                <a:gd name="T36" fmla="*/ 741 w 902"/>
                <a:gd name="T37" fmla="*/ 947 h 1002"/>
                <a:gd name="T38" fmla="*/ 687 w 902"/>
                <a:gd name="T39" fmla="*/ 932 h 1002"/>
                <a:gd name="T40" fmla="*/ 664 w 902"/>
                <a:gd name="T41" fmla="*/ 863 h 1002"/>
                <a:gd name="T42" fmla="*/ 679 w 902"/>
                <a:gd name="T43" fmla="*/ 833 h 1002"/>
                <a:gd name="T44" fmla="*/ 634 w 902"/>
                <a:gd name="T45" fmla="*/ 840 h 1002"/>
                <a:gd name="T46" fmla="*/ 588 w 902"/>
                <a:gd name="T47" fmla="*/ 863 h 1002"/>
                <a:gd name="T48" fmla="*/ 542 w 902"/>
                <a:gd name="T49" fmla="*/ 894 h 1002"/>
                <a:gd name="T50" fmla="*/ 466 w 902"/>
                <a:gd name="T51" fmla="*/ 909 h 1002"/>
                <a:gd name="T52" fmla="*/ 389 w 902"/>
                <a:gd name="T53" fmla="*/ 978 h 1002"/>
                <a:gd name="T54" fmla="*/ 328 w 902"/>
                <a:gd name="T55" fmla="*/ 993 h 1002"/>
                <a:gd name="T56" fmla="*/ 275 w 902"/>
                <a:gd name="T57" fmla="*/ 932 h 1002"/>
                <a:gd name="T58" fmla="*/ 214 w 902"/>
                <a:gd name="T59" fmla="*/ 863 h 1002"/>
                <a:gd name="T60" fmla="*/ 198 w 902"/>
                <a:gd name="T61" fmla="*/ 810 h 1002"/>
                <a:gd name="T62" fmla="*/ 152 w 902"/>
                <a:gd name="T63" fmla="*/ 817 h 1002"/>
                <a:gd name="T64" fmla="*/ 68 w 902"/>
                <a:gd name="T65" fmla="*/ 833 h 1002"/>
                <a:gd name="T66" fmla="*/ 53 w 902"/>
                <a:gd name="T67" fmla="*/ 726 h 1002"/>
                <a:gd name="T68" fmla="*/ 84 w 902"/>
                <a:gd name="T69" fmla="*/ 680 h 1002"/>
                <a:gd name="T70" fmla="*/ 61 w 902"/>
                <a:gd name="T71" fmla="*/ 642 h 1002"/>
                <a:gd name="T72" fmla="*/ 38 w 902"/>
                <a:gd name="T73" fmla="*/ 619 h 1002"/>
                <a:gd name="T74" fmla="*/ 30 w 902"/>
                <a:gd name="T75" fmla="*/ 596 h 1002"/>
                <a:gd name="T76" fmla="*/ 0 w 902"/>
                <a:gd name="T77" fmla="*/ 581 h 1002"/>
                <a:gd name="T78" fmla="*/ 38 w 902"/>
                <a:gd name="T79" fmla="*/ 489 h 1002"/>
                <a:gd name="T80" fmla="*/ 99 w 902"/>
                <a:gd name="T81" fmla="*/ 443 h 1002"/>
                <a:gd name="T82" fmla="*/ 114 w 902"/>
                <a:gd name="T83" fmla="*/ 375 h 1002"/>
                <a:gd name="T84" fmla="*/ 137 w 902"/>
                <a:gd name="T85" fmla="*/ 336 h 1002"/>
                <a:gd name="T86" fmla="*/ 152 w 902"/>
                <a:gd name="T87" fmla="*/ 298 h 1002"/>
                <a:gd name="T88" fmla="*/ 114 w 902"/>
                <a:gd name="T89" fmla="*/ 283 h 1002"/>
                <a:gd name="T90" fmla="*/ 53 w 902"/>
                <a:gd name="T91" fmla="*/ 222 h 1002"/>
                <a:gd name="T92" fmla="*/ 30 w 902"/>
                <a:gd name="T93" fmla="*/ 191 h 1002"/>
                <a:gd name="T94" fmla="*/ 30 w 902"/>
                <a:gd name="T95" fmla="*/ 191 h 1002"/>
                <a:gd name="T96" fmla="*/ 76 w 902"/>
                <a:gd name="T97" fmla="*/ 168 h 1002"/>
                <a:gd name="T98" fmla="*/ 237 w 902"/>
                <a:gd name="T99" fmla="*/ 100 h 1002"/>
                <a:gd name="T100" fmla="*/ 221 w 902"/>
                <a:gd name="T101" fmla="*/ 0 h 1002"/>
                <a:gd name="T102" fmla="*/ 404 w 902"/>
                <a:gd name="T103" fmla="*/ 54 h 1002"/>
                <a:gd name="T104" fmla="*/ 580 w 902"/>
                <a:gd name="T105" fmla="*/ 122 h 1002"/>
                <a:gd name="T106" fmla="*/ 802 w 902"/>
                <a:gd name="T107" fmla="*/ 61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2" h="1002">
                  <a:moveTo>
                    <a:pt x="802" y="61"/>
                  </a:moveTo>
                  <a:lnTo>
                    <a:pt x="802" y="61"/>
                  </a:lnTo>
                  <a:cubicBezTo>
                    <a:pt x="794" y="130"/>
                    <a:pt x="763" y="161"/>
                    <a:pt x="786" y="229"/>
                  </a:cubicBezTo>
                  <a:cubicBezTo>
                    <a:pt x="794" y="267"/>
                    <a:pt x="863" y="252"/>
                    <a:pt x="878" y="290"/>
                  </a:cubicBezTo>
                  <a:cubicBezTo>
                    <a:pt x="893" y="329"/>
                    <a:pt x="893" y="382"/>
                    <a:pt x="871" y="420"/>
                  </a:cubicBezTo>
                  <a:cubicBezTo>
                    <a:pt x="848" y="481"/>
                    <a:pt x="786" y="512"/>
                    <a:pt x="741" y="565"/>
                  </a:cubicBezTo>
                  <a:cubicBezTo>
                    <a:pt x="718" y="588"/>
                    <a:pt x="657" y="611"/>
                    <a:pt x="672" y="634"/>
                  </a:cubicBezTo>
                  <a:cubicBezTo>
                    <a:pt x="695" y="665"/>
                    <a:pt x="748" y="634"/>
                    <a:pt x="786" y="634"/>
                  </a:cubicBezTo>
                  <a:cubicBezTo>
                    <a:pt x="809" y="634"/>
                    <a:pt x="840" y="634"/>
                    <a:pt x="863" y="642"/>
                  </a:cubicBezTo>
                  <a:cubicBezTo>
                    <a:pt x="871" y="650"/>
                    <a:pt x="863" y="672"/>
                    <a:pt x="863" y="688"/>
                  </a:cubicBezTo>
                  <a:cubicBezTo>
                    <a:pt x="871" y="703"/>
                    <a:pt x="893" y="718"/>
                    <a:pt x="893" y="733"/>
                  </a:cubicBezTo>
                  <a:cubicBezTo>
                    <a:pt x="886" y="749"/>
                    <a:pt x="855" y="741"/>
                    <a:pt x="855" y="756"/>
                  </a:cubicBezTo>
                  <a:cubicBezTo>
                    <a:pt x="855" y="787"/>
                    <a:pt x="886" y="810"/>
                    <a:pt x="893" y="840"/>
                  </a:cubicBezTo>
                  <a:cubicBezTo>
                    <a:pt x="901" y="863"/>
                    <a:pt x="893" y="879"/>
                    <a:pt x="893" y="902"/>
                  </a:cubicBezTo>
                  <a:lnTo>
                    <a:pt x="893" y="902"/>
                  </a:lnTo>
                  <a:cubicBezTo>
                    <a:pt x="893" y="909"/>
                    <a:pt x="886" y="909"/>
                    <a:pt x="878" y="917"/>
                  </a:cubicBezTo>
                  <a:cubicBezTo>
                    <a:pt x="863" y="924"/>
                    <a:pt x="848" y="932"/>
                    <a:pt x="832" y="932"/>
                  </a:cubicBezTo>
                  <a:cubicBezTo>
                    <a:pt x="809" y="932"/>
                    <a:pt x="786" y="924"/>
                    <a:pt x="763" y="924"/>
                  </a:cubicBezTo>
                  <a:cubicBezTo>
                    <a:pt x="756" y="924"/>
                    <a:pt x="756" y="947"/>
                    <a:pt x="741" y="947"/>
                  </a:cubicBezTo>
                  <a:cubicBezTo>
                    <a:pt x="725" y="947"/>
                    <a:pt x="695" y="947"/>
                    <a:pt x="687" y="932"/>
                  </a:cubicBezTo>
                  <a:cubicBezTo>
                    <a:pt x="664" y="917"/>
                    <a:pt x="664" y="886"/>
                    <a:pt x="664" y="863"/>
                  </a:cubicBezTo>
                  <a:cubicBezTo>
                    <a:pt x="664" y="856"/>
                    <a:pt x="687" y="840"/>
                    <a:pt x="679" y="833"/>
                  </a:cubicBezTo>
                  <a:cubicBezTo>
                    <a:pt x="664" y="817"/>
                    <a:pt x="649" y="833"/>
                    <a:pt x="634" y="840"/>
                  </a:cubicBezTo>
                  <a:cubicBezTo>
                    <a:pt x="618" y="840"/>
                    <a:pt x="603" y="856"/>
                    <a:pt x="588" y="863"/>
                  </a:cubicBezTo>
                  <a:cubicBezTo>
                    <a:pt x="573" y="871"/>
                    <a:pt x="565" y="886"/>
                    <a:pt x="542" y="894"/>
                  </a:cubicBezTo>
                  <a:cubicBezTo>
                    <a:pt x="519" y="902"/>
                    <a:pt x="489" y="894"/>
                    <a:pt x="466" y="909"/>
                  </a:cubicBezTo>
                  <a:cubicBezTo>
                    <a:pt x="435" y="924"/>
                    <a:pt x="420" y="955"/>
                    <a:pt x="389" y="978"/>
                  </a:cubicBezTo>
                  <a:cubicBezTo>
                    <a:pt x="374" y="986"/>
                    <a:pt x="351" y="1001"/>
                    <a:pt x="328" y="993"/>
                  </a:cubicBezTo>
                  <a:cubicBezTo>
                    <a:pt x="305" y="986"/>
                    <a:pt x="290" y="947"/>
                    <a:pt x="275" y="932"/>
                  </a:cubicBezTo>
                  <a:cubicBezTo>
                    <a:pt x="252" y="909"/>
                    <a:pt x="229" y="886"/>
                    <a:pt x="214" y="863"/>
                  </a:cubicBezTo>
                  <a:cubicBezTo>
                    <a:pt x="198" y="848"/>
                    <a:pt x="214" y="825"/>
                    <a:pt x="198" y="810"/>
                  </a:cubicBezTo>
                  <a:cubicBezTo>
                    <a:pt x="183" y="802"/>
                    <a:pt x="168" y="817"/>
                    <a:pt x="152" y="817"/>
                  </a:cubicBezTo>
                  <a:cubicBezTo>
                    <a:pt x="122" y="825"/>
                    <a:pt x="91" y="848"/>
                    <a:pt x="68" y="833"/>
                  </a:cubicBezTo>
                  <a:cubicBezTo>
                    <a:pt x="46" y="810"/>
                    <a:pt x="53" y="756"/>
                    <a:pt x="53" y="726"/>
                  </a:cubicBezTo>
                  <a:cubicBezTo>
                    <a:pt x="53" y="703"/>
                    <a:pt x="84" y="695"/>
                    <a:pt x="84" y="680"/>
                  </a:cubicBezTo>
                  <a:cubicBezTo>
                    <a:pt x="84" y="665"/>
                    <a:pt x="76" y="657"/>
                    <a:pt x="61" y="642"/>
                  </a:cubicBezTo>
                  <a:cubicBezTo>
                    <a:pt x="53" y="634"/>
                    <a:pt x="38" y="634"/>
                    <a:pt x="38" y="619"/>
                  </a:cubicBezTo>
                  <a:cubicBezTo>
                    <a:pt x="30" y="611"/>
                    <a:pt x="38" y="604"/>
                    <a:pt x="30" y="596"/>
                  </a:cubicBezTo>
                  <a:cubicBezTo>
                    <a:pt x="23" y="588"/>
                    <a:pt x="0" y="596"/>
                    <a:pt x="0" y="581"/>
                  </a:cubicBezTo>
                  <a:cubicBezTo>
                    <a:pt x="0" y="550"/>
                    <a:pt x="15" y="519"/>
                    <a:pt x="38" y="489"/>
                  </a:cubicBezTo>
                  <a:cubicBezTo>
                    <a:pt x="53" y="466"/>
                    <a:pt x="84" y="458"/>
                    <a:pt x="99" y="443"/>
                  </a:cubicBezTo>
                  <a:cubicBezTo>
                    <a:pt x="114" y="420"/>
                    <a:pt x="107" y="397"/>
                    <a:pt x="114" y="375"/>
                  </a:cubicBezTo>
                  <a:cubicBezTo>
                    <a:pt x="114" y="359"/>
                    <a:pt x="129" y="352"/>
                    <a:pt x="137" y="336"/>
                  </a:cubicBezTo>
                  <a:cubicBezTo>
                    <a:pt x="145" y="321"/>
                    <a:pt x="160" y="306"/>
                    <a:pt x="152" y="298"/>
                  </a:cubicBezTo>
                  <a:cubicBezTo>
                    <a:pt x="152" y="283"/>
                    <a:pt x="129" y="290"/>
                    <a:pt x="114" y="283"/>
                  </a:cubicBezTo>
                  <a:cubicBezTo>
                    <a:pt x="91" y="267"/>
                    <a:pt x="68" y="244"/>
                    <a:pt x="53" y="222"/>
                  </a:cubicBezTo>
                  <a:cubicBezTo>
                    <a:pt x="30" y="199"/>
                    <a:pt x="46" y="214"/>
                    <a:pt x="30" y="191"/>
                  </a:cubicBezTo>
                  <a:lnTo>
                    <a:pt x="30" y="191"/>
                  </a:lnTo>
                  <a:cubicBezTo>
                    <a:pt x="46" y="183"/>
                    <a:pt x="61" y="176"/>
                    <a:pt x="76" y="168"/>
                  </a:cubicBezTo>
                  <a:cubicBezTo>
                    <a:pt x="129" y="161"/>
                    <a:pt x="221" y="168"/>
                    <a:pt x="237" y="100"/>
                  </a:cubicBezTo>
                  <a:cubicBezTo>
                    <a:pt x="252" y="46"/>
                    <a:pt x="221" y="38"/>
                    <a:pt x="221" y="0"/>
                  </a:cubicBezTo>
                  <a:cubicBezTo>
                    <a:pt x="305" y="0"/>
                    <a:pt x="321" y="61"/>
                    <a:pt x="404" y="54"/>
                  </a:cubicBezTo>
                  <a:cubicBezTo>
                    <a:pt x="473" y="38"/>
                    <a:pt x="481" y="130"/>
                    <a:pt x="580" y="122"/>
                  </a:cubicBezTo>
                  <a:cubicBezTo>
                    <a:pt x="664" y="122"/>
                    <a:pt x="733" y="92"/>
                    <a:pt x="802" y="6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7" name="Freeform 20"/>
            <p:cNvSpPr>
              <a:spLocks noChangeArrowheads="1"/>
            </p:cNvSpPr>
            <p:nvPr/>
          </p:nvSpPr>
          <p:spPr bwMode="auto">
            <a:xfrm>
              <a:off x="5235234" y="7359651"/>
              <a:ext cx="784174" cy="676275"/>
            </a:xfrm>
            <a:custGeom>
              <a:avLst/>
              <a:gdLst>
                <a:gd name="T0" fmla="*/ 1283 w 2178"/>
                <a:gd name="T1" fmla="*/ 0 h 1880"/>
                <a:gd name="T2" fmla="*/ 1169 w 2178"/>
                <a:gd name="T3" fmla="*/ 31 h 1880"/>
                <a:gd name="T4" fmla="*/ 955 w 2178"/>
                <a:gd name="T5" fmla="*/ 153 h 1880"/>
                <a:gd name="T6" fmla="*/ 840 w 2178"/>
                <a:gd name="T7" fmla="*/ 260 h 1880"/>
                <a:gd name="T8" fmla="*/ 764 w 2178"/>
                <a:gd name="T9" fmla="*/ 374 h 1880"/>
                <a:gd name="T10" fmla="*/ 741 w 2178"/>
                <a:gd name="T11" fmla="*/ 581 h 1880"/>
                <a:gd name="T12" fmla="*/ 588 w 2178"/>
                <a:gd name="T13" fmla="*/ 718 h 1880"/>
                <a:gd name="T14" fmla="*/ 138 w 2178"/>
                <a:gd name="T15" fmla="*/ 1276 h 1880"/>
                <a:gd name="T16" fmla="*/ 443 w 2178"/>
                <a:gd name="T17" fmla="*/ 1283 h 1880"/>
                <a:gd name="T18" fmla="*/ 489 w 2178"/>
                <a:gd name="T19" fmla="*/ 1253 h 1880"/>
                <a:gd name="T20" fmla="*/ 519 w 2178"/>
                <a:gd name="T21" fmla="*/ 1176 h 1880"/>
                <a:gd name="T22" fmla="*/ 1085 w 2178"/>
                <a:gd name="T23" fmla="*/ 1138 h 1880"/>
                <a:gd name="T24" fmla="*/ 1199 w 2178"/>
                <a:gd name="T25" fmla="*/ 1451 h 1880"/>
                <a:gd name="T26" fmla="*/ 1153 w 2178"/>
                <a:gd name="T27" fmla="*/ 1535 h 1880"/>
                <a:gd name="T28" fmla="*/ 1169 w 2178"/>
                <a:gd name="T29" fmla="*/ 1879 h 1880"/>
                <a:gd name="T30" fmla="*/ 1421 w 2178"/>
                <a:gd name="T31" fmla="*/ 1803 h 1880"/>
                <a:gd name="T32" fmla="*/ 1482 w 2178"/>
                <a:gd name="T33" fmla="*/ 1749 h 1880"/>
                <a:gd name="T34" fmla="*/ 1596 w 2178"/>
                <a:gd name="T35" fmla="*/ 1512 h 1880"/>
                <a:gd name="T36" fmla="*/ 1803 w 2178"/>
                <a:gd name="T37" fmla="*/ 1474 h 1880"/>
                <a:gd name="T38" fmla="*/ 1948 w 2178"/>
                <a:gd name="T39" fmla="*/ 1345 h 1880"/>
                <a:gd name="T40" fmla="*/ 1932 w 2178"/>
                <a:gd name="T41" fmla="*/ 1123 h 1880"/>
                <a:gd name="T42" fmla="*/ 2093 w 2178"/>
                <a:gd name="T43" fmla="*/ 1024 h 1880"/>
                <a:gd name="T44" fmla="*/ 2108 w 2178"/>
                <a:gd name="T45" fmla="*/ 940 h 1880"/>
                <a:gd name="T46" fmla="*/ 2101 w 2178"/>
                <a:gd name="T47" fmla="*/ 840 h 1880"/>
                <a:gd name="T48" fmla="*/ 2146 w 2178"/>
                <a:gd name="T49" fmla="*/ 711 h 1880"/>
                <a:gd name="T50" fmla="*/ 2131 w 2178"/>
                <a:gd name="T51" fmla="*/ 726 h 1880"/>
                <a:gd name="T52" fmla="*/ 2016 w 2178"/>
                <a:gd name="T53" fmla="*/ 733 h 1880"/>
                <a:gd name="T54" fmla="*/ 1940 w 2178"/>
                <a:gd name="T55" fmla="*/ 741 h 1880"/>
                <a:gd name="T56" fmla="*/ 1932 w 2178"/>
                <a:gd name="T57" fmla="*/ 642 h 1880"/>
                <a:gd name="T58" fmla="*/ 1841 w 2178"/>
                <a:gd name="T59" fmla="*/ 672 h 1880"/>
                <a:gd name="T60" fmla="*/ 1719 w 2178"/>
                <a:gd name="T61" fmla="*/ 718 h 1880"/>
                <a:gd name="T62" fmla="*/ 1581 w 2178"/>
                <a:gd name="T63" fmla="*/ 802 h 1880"/>
                <a:gd name="T64" fmla="*/ 1467 w 2178"/>
                <a:gd name="T65" fmla="*/ 672 h 1880"/>
                <a:gd name="T66" fmla="*/ 1405 w 2178"/>
                <a:gd name="T67" fmla="*/ 626 h 1880"/>
                <a:gd name="T68" fmla="*/ 1306 w 2178"/>
                <a:gd name="T69" fmla="*/ 535 h 1880"/>
                <a:gd name="T70" fmla="*/ 1314 w 2178"/>
                <a:gd name="T71" fmla="*/ 451 h 1880"/>
                <a:gd name="T72" fmla="*/ 1283 w 2178"/>
                <a:gd name="T73" fmla="*/ 405 h 1880"/>
                <a:gd name="T74" fmla="*/ 1291 w 2178"/>
                <a:gd name="T75" fmla="*/ 298 h 1880"/>
                <a:gd name="T76" fmla="*/ 1367 w 2178"/>
                <a:gd name="T77" fmla="*/ 184 h 1880"/>
                <a:gd name="T78" fmla="*/ 1405 w 2178"/>
                <a:gd name="T79" fmla="*/ 107 h 1880"/>
                <a:gd name="T80" fmla="*/ 1306 w 2178"/>
                <a:gd name="T81" fmla="*/ 31 h 1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78" h="1880">
                  <a:moveTo>
                    <a:pt x="1283" y="0"/>
                  </a:moveTo>
                  <a:lnTo>
                    <a:pt x="1283" y="0"/>
                  </a:lnTo>
                  <a:cubicBezTo>
                    <a:pt x="1238" y="8"/>
                    <a:pt x="1199" y="31"/>
                    <a:pt x="1169" y="31"/>
                  </a:cubicBezTo>
                  <a:lnTo>
                    <a:pt x="1169" y="31"/>
                  </a:lnTo>
                  <a:cubicBezTo>
                    <a:pt x="1138" y="46"/>
                    <a:pt x="1062" y="53"/>
                    <a:pt x="1031" y="76"/>
                  </a:cubicBezTo>
                  <a:cubicBezTo>
                    <a:pt x="1001" y="92"/>
                    <a:pt x="978" y="122"/>
                    <a:pt x="955" y="153"/>
                  </a:cubicBezTo>
                  <a:cubicBezTo>
                    <a:pt x="940" y="168"/>
                    <a:pt x="955" y="199"/>
                    <a:pt x="932" y="214"/>
                  </a:cubicBezTo>
                  <a:cubicBezTo>
                    <a:pt x="909" y="245"/>
                    <a:pt x="871" y="245"/>
                    <a:pt x="840" y="260"/>
                  </a:cubicBezTo>
                  <a:cubicBezTo>
                    <a:pt x="810" y="283"/>
                    <a:pt x="794" y="344"/>
                    <a:pt x="764" y="374"/>
                  </a:cubicBezTo>
                  <a:lnTo>
                    <a:pt x="764" y="374"/>
                  </a:lnTo>
                  <a:lnTo>
                    <a:pt x="764" y="374"/>
                  </a:lnTo>
                  <a:cubicBezTo>
                    <a:pt x="672" y="405"/>
                    <a:pt x="794" y="520"/>
                    <a:pt x="741" y="581"/>
                  </a:cubicBezTo>
                  <a:cubicBezTo>
                    <a:pt x="718" y="611"/>
                    <a:pt x="688" y="680"/>
                    <a:pt x="657" y="695"/>
                  </a:cubicBezTo>
                  <a:cubicBezTo>
                    <a:pt x="642" y="703"/>
                    <a:pt x="588" y="695"/>
                    <a:pt x="588" y="718"/>
                  </a:cubicBezTo>
                  <a:cubicBezTo>
                    <a:pt x="588" y="772"/>
                    <a:pt x="435" y="901"/>
                    <a:pt x="420" y="840"/>
                  </a:cubicBezTo>
                  <a:cubicBezTo>
                    <a:pt x="321" y="871"/>
                    <a:pt x="0" y="1276"/>
                    <a:pt x="138" y="1276"/>
                  </a:cubicBezTo>
                  <a:cubicBezTo>
                    <a:pt x="145" y="1245"/>
                    <a:pt x="183" y="1230"/>
                    <a:pt x="206" y="1237"/>
                  </a:cubicBezTo>
                  <a:cubicBezTo>
                    <a:pt x="283" y="1245"/>
                    <a:pt x="443" y="1085"/>
                    <a:pt x="443" y="1283"/>
                  </a:cubicBezTo>
                  <a:cubicBezTo>
                    <a:pt x="451" y="1283"/>
                    <a:pt x="451" y="1283"/>
                    <a:pt x="451" y="1283"/>
                  </a:cubicBezTo>
                  <a:cubicBezTo>
                    <a:pt x="458" y="1268"/>
                    <a:pt x="474" y="1260"/>
                    <a:pt x="489" y="1253"/>
                  </a:cubicBezTo>
                  <a:cubicBezTo>
                    <a:pt x="496" y="1253"/>
                    <a:pt x="527" y="1245"/>
                    <a:pt x="527" y="1237"/>
                  </a:cubicBezTo>
                  <a:cubicBezTo>
                    <a:pt x="535" y="1237"/>
                    <a:pt x="519" y="1192"/>
                    <a:pt x="519" y="1176"/>
                  </a:cubicBezTo>
                  <a:cubicBezTo>
                    <a:pt x="519" y="1016"/>
                    <a:pt x="802" y="932"/>
                    <a:pt x="940" y="932"/>
                  </a:cubicBezTo>
                  <a:cubicBezTo>
                    <a:pt x="1024" y="932"/>
                    <a:pt x="1138" y="1062"/>
                    <a:pt x="1085" y="1138"/>
                  </a:cubicBezTo>
                  <a:cubicBezTo>
                    <a:pt x="1024" y="1230"/>
                    <a:pt x="1092" y="1299"/>
                    <a:pt x="1161" y="1383"/>
                  </a:cubicBezTo>
                  <a:cubicBezTo>
                    <a:pt x="1161" y="1406"/>
                    <a:pt x="1161" y="1459"/>
                    <a:pt x="1199" y="1451"/>
                  </a:cubicBezTo>
                  <a:cubicBezTo>
                    <a:pt x="1222" y="1444"/>
                    <a:pt x="1245" y="1421"/>
                    <a:pt x="1260" y="1421"/>
                  </a:cubicBezTo>
                  <a:cubicBezTo>
                    <a:pt x="1260" y="1459"/>
                    <a:pt x="1184" y="1512"/>
                    <a:pt x="1153" y="1535"/>
                  </a:cubicBezTo>
                  <a:cubicBezTo>
                    <a:pt x="1092" y="1589"/>
                    <a:pt x="1085" y="1703"/>
                    <a:pt x="1123" y="1772"/>
                  </a:cubicBezTo>
                  <a:cubicBezTo>
                    <a:pt x="1146" y="1810"/>
                    <a:pt x="1153" y="1841"/>
                    <a:pt x="1169" y="1879"/>
                  </a:cubicBezTo>
                  <a:lnTo>
                    <a:pt x="1169" y="1879"/>
                  </a:lnTo>
                  <a:cubicBezTo>
                    <a:pt x="1421" y="1803"/>
                    <a:pt x="1421" y="1803"/>
                    <a:pt x="1421" y="1803"/>
                  </a:cubicBezTo>
                  <a:lnTo>
                    <a:pt x="1421" y="1803"/>
                  </a:lnTo>
                  <a:cubicBezTo>
                    <a:pt x="1436" y="1787"/>
                    <a:pt x="1459" y="1772"/>
                    <a:pt x="1482" y="1749"/>
                  </a:cubicBezTo>
                  <a:cubicBezTo>
                    <a:pt x="1505" y="1719"/>
                    <a:pt x="1528" y="1688"/>
                    <a:pt x="1543" y="1650"/>
                  </a:cubicBezTo>
                  <a:cubicBezTo>
                    <a:pt x="1558" y="1604"/>
                    <a:pt x="1551" y="1535"/>
                    <a:pt x="1596" y="1512"/>
                  </a:cubicBezTo>
                  <a:cubicBezTo>
                    <a:pt x="1642" y="1482"/>
                    <a:pt x="1703" y="1520"/>
                    <a:pt x="1757" y="1512"/>
                  </a:cubicBezTo>
                  <a:cubicBezTo>
                    <a:pt x="1780" y="1505"/>
                    <a:pt x="1787" y="1482"/>
                    <a:pt x="1803" y="1474"/>
                  </a:cubicBezTo>
                  <a:cubicBezTo>
                    <a:pt x="1833" y="1459"/>
                    <a:pt x="1879" y="1467"/>
                    <a:pt x="1910" y="1444"/>
                  </a:cubicBezTo>
                  <a:cubicBezTo>
                    <a:pt x="1932" y="1421"/>
                    <a:pt x="1948" y="1383"/>
                    <a:pt x="1948" y="1345"/>
                  </a:cubicBezTo>
                  <a:cubicBezTo>
                    <a:pt x="1948" y="1299"/>
                    <a:pt x="1917" y="1253"/>
                    <a:pt x="1917" y="1207"/>
                  </a:cubicBezTo>
                  <a:cubicBezTo>
                    <a:pt x="1917" y="1176"/>
                    <a:pt x="1910" y="1146"/>
                    <a:pt x="1932" y="1123"/>
                  </a:cubicBezTo>
                  <a:cubicBezTo>
                    <a:pt x="1955" y="1100"/>
                    <a:pt x="2001" y="1115"/>
                    <a:pt x="2032" y="1100"/>
                  </a:cubicBezTo>
                  <a:cubicBezTo>
                    <a:pt x="2062" y="1085"/>
                    <a:pt x="2078" y="1047"/>
                    <a:pt x="2093" y="1024"/>
                  </a:cubicBezTo>
                  <a:lnTo>
                    <a:pt x="2093" y="1024"/>
                  </a:lnTo>
                  <a:cubicBezTo>
                    <a:pt x="2101" y="1001"/>
                    <a:pt x="2101" y="970"/>
                    <a:pt x="2108" y="940"/>
                  </a:cubicBezTo>
                  <a:cubicBezTo>
                    <a:pt x="2116" y="924"/>
                    <a:pt x="2139" y="909"/>
                    <a:pt x="2139" y="886"/>
                  </a:cubicBezTo>
                  <a:cubicBezTo>
                    <a:pt x="2139" y="863"/>
                    <a:pt x="2093" y="856"/>
                    <a:pt x="2101" y="840"/>
                  </a:cubicBezTo>
                  <a:cubicBezTo>
                    <a:pt x="2108" y="810"/>
                    <a:pt x="2154" y="802"/>
                    <a:pt x="2169" y="772"/>
                  </a:cubicBezTo>
                  <a:cubicBezTo>
                    <a:pt x="2177" y="756"/>
                    <a:pt x="2154" y="733"/>
                    <a:pt x="2146" y="711"/>
                  </a:cubicBezTo>
                  <a:lnTo>
                    <a:pt x="2146" y="711"/>
                  </a:lnTo>
                  <a:cubicBezTo>
                    <a:pt x="2146" y="718"/>
                    <a:pt x="2139" y="718"/>
                    <a:pt x="2131" y="726"/>
                  </a:cubicBezTo>
                  <a:cubicBezTo>
                    <a:pt x="2116" y="733"/>
                    <a:pt x="2101" y="741"/>
                    <a:pt x="2085" y="741"/>
                  </a:cubicBezTo>
                  <a:cubicBezTo>
                    <a:pt x="2062" y="741"/>
                    <a:pt x="2039" y="733"/>
                    <a:pt x="2016" y="733"/>
                  </a:cubicBezTo>
                  <a:cubicBezTo>
                    <a:pt x="2009" y="733"/>
                    <a:pt x="2009" y="756"/>
                    <a:pt x="1994" y="756"/>
                  </a:cubicBezTo>
                  <a:cubicBezTo>
                    <a:pt x="1978" y="756"/>
                    <a:pt x="1948" y="756"/>
                    <a:pt x="1940" y="741"/>
                  </a:cubicBezTo>
                  <a:cubicBezTo>
                    <a:pt x="1917" y="726"/>
                    <a:pt x="1917" y="695"/>
                    <a:pt x="1917" y="672"/>
                  </a:cubicBezTo>
                  <a:cubicBezTo>
                    <a:pt x="1917" y="665"/>
                    <a:pt x="1940" y="649"/>
                    <a:pt x="1932" y="642"/>
                  </a:cubicBezTo>
                  <a:cubicBezTo>
                    <a:pt x="1917" y="626"/>
                    <a:pt x="1902" y="642"/>
                    <a:pt x="1887" y="649"/>
                  </a:cubicBezTo>
                  <a:cubicBezTo>
                    <a:pt x="1871" y="649"/>
                    <a:pt x="1856" y="665"/>
                    <a:pt x="1841" y="672"/>
                  </a:cubicBezTo>
                  <a:cubicBezTo>
                    <a:pt x="1826" y="680"/>
                    <a:pt x="1818" y="695"/>
                    <a:pt x="1795" y="703"/>
                  </a:cubicBezTo>
                  <a:cubicBezTo>
                    <a:pt x="1772" y="711"/>
                    <a:pt x="1742" y="703"/>
                    <a:pt x="1719" y="718"/>
                  </a:cubicBezTo>
                  <a:cubicBezTo>
                    <a:pt x="1688" y="733"/>
                    <a:pt x="1673" y="764"/>
                    <a:pt x="1642" y="787"/>
                  </a:cubicBezTo>
                  <a:cubicBezTo>
                    <a:pt x="1627" y="795"/>
                    <a:pt x="1604" y="810"/>
                    <a:pt x="1581" y="802"/>
                  </a:cubicBezTo>
                  <a:cubicBezTo>
                    <a:pt x="1558" y="795"/>
                    <a:pt x="1543" y="756"/>
                    <a:pt x="1528" y="741"/>
                  </a:cubicBezTo>
                  <a:cubicBezTo>
                    <a:pt x="1505" y="718"/>
                    <a:pt x="1482" y="695"/>
                    <a:pt x="1467" y="672"/>
                  </a:cubicBezTo>
                  <a:cubicBezTo>
                    <a:pt x="1451" y="657"/>
                    <a:pt x="1467" y="634"/>
                    <a:pt x="1451" y="619"/>
                  </a:cubicBezTo>
                  <a:cubicBezTo>
                    <a:pt x="1436" y="611"/>
                    <a:pt x="1421" y="626"/>
                    <a:pt x="1405" y="626"/>
                  </a:cubicBezTo>
                  <a:cubicBezTo>
                    <a:pt x="1375" y="634"/>
                    <a:pt x="1344" y="657"/>
                    <a:pt x="1321" y="642"/>
                  </a:cubicBezTo>
                  <a:cubicBezTo>
                    <a:pt x="1299" y="619"/>
                    <a:pt x="1306" y="565"/>
                    <a:pt x="1306" y="535"/>
                  </a:cubicBezTo>
                  <a:cubicBezTo>
                    <a:pt x="1306" y="512"/>
                    <a:pt x="1337" y="504"/>
                    <a:pt x="1337" y="489"/>
                  </a:cubicBezTo>
                  <a:cubicBezTo>
                    <a:pt x="1337" y="474"/>
                    <a:pt x="1329" y="466"/>
                    <a:pt x="1314" y="451"/>
                  </a:cubicBezTo>
                  <a:cubicBezTo>
                    <a:pt x="1306" y="443"/>
                    <a:pt x="1291" y="443"/>
                    <a:pt x="1291" y="428"/>
                  </a:cubicBezTo>
                  <a:cubicBezTo>
                    <a:pt x="1283" y="420"/>
                    <a:pt x="1291" y="413"/>
                    <a:pt x="1283" y="405"/>
                  </a:cubicBezTo>
                  <a:cubicBezTo>
                    <a:pt x="1276" y="397"/>
                    <a:pt x="1253" y="405"/>
                    <a:pt x="1253" y="390"/>
                  </a:cubicBezTo>
                  <a:cubicBezTo>
                    <a:pt x="1253" y="359"/>
                    <a:pt x="1268" y="328"/>
                    <a:pt x="1291" y="298"/>
                  </a:cubicBezTo>
                  <a:cubicBezTo>
                    <a:pt x="1306" y="275"/>
                    <a:pt x="1337" y="267"/>
                    <a:pt x="1352" y="252"/>
                  </a:cubicBezTo>
                  <a:cubicBezTo>
                    <a:pt x="1367" y="229"/>
                    <a:pt x="1360" y="206"/>
                    <a:pt x="1367" y="184"/>
                  </a:cubicBezTo>
                  <a:cubicBezTo>
                    <a:pt x="1367" y="168"/>
                    <a:pt x="1382" y="161"/>
                    <a:pt x="1390" y="145"/>
                  </a:cubicBezTo>
                  <a:cubicBezTo>
                    <a:pt x="1398" y="130"/>
                    <a:pt x="1413" y="115"/>
                    <a:pt x="1405" y="107"/>
                  </a:cubicBezTo>
                  <a:cubicBezTo>
                    <a:pt x="1405" y="92"/>
                    <a:pt x="1382" y="99"/>
                    <a:pt x="1367" y="92"/>
                  </a:cubicBezTo>
                  <a:cubicBezTo>
                    <a:pt x="1344" y="76"/>
                    <a:pt x="1321" y="53"/>
                    <a:pt x="1306" y="31"/>
                  </a:cubicBezTo>
                  <a:cubicBezTo>
                    <a:pt x="1283" y="8"/>
                    <a:pt x="1299" y="23"/>
                    <a:pt x="1283"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8" name="Freeform 21"/>
            <p:cNvSpPr>
              <a:spLocks noChangeArrowheads="1"/>
            </p:cNvSpPr>
            <p:nvPr/>
          </p:nvSpPr>
          <p:spPr bwMode="auto">
            <a:xfrm>
              <a:off x="5311429" y="7202488"/>
              <a:ext cx="371451" cy="292100"/>
            </a:xfrm>
            <a:custGeom>
              <a:avLst/>
              <a:gdLst>
                <a:gd name="T0" fmla="*/ 550 w 1032"/>
                <a:gd name="T1" fmla="*/ 809 h 810"/>
                <a:gd name="T2" fmla="*/ 550 w 1032"/>
                <a:gd name="T3" fmla="*/ 809 h 810"/>
                <a:gd name="T4" fmla="*/ 626 w 1032"/>
                <a:gd name="T5" fmla="*/ 695 h 810"/>
                <a:gd name="T6" fmla="*/ 718 w 1032"/>
                <a:gd name="T7" fmla="*/ 649 h 810"/>
                <a:gd name="T8" fmla="*/ 741 w 1032"/>
                <a:gd name="T9" fmla="*/ 588 h 810"/>
                <a:gd name="T10" fmla="*/ 817 w 1032"/>
                <a:gd name="T11" fmla="*/ 511 h 810"/>
                <a:gd name="T12" fmla="*/ 955 w 1032"/>
                <a:gd name="T13" fmla="*/ 466 h 810"/>
                <a:gd name="T14" fmla="*/ 955 w 1032"/>
                <a:gd name="T15" fmla="*/ 466 h 810"/>
                <a:gd name="T16" fmla="*/ 955 w 1032"/>
                <a:gd name="T17" fmla="*/ 466 h 810"/>
                <a:gd name="T18" fmla="*/ 1001 w 1032"/>
                <a:gd name="T19" fmla="*/ 305 h 810"/>
                <a:gd name="T20" fmla="*/ 886 w 1032"/>
                <a:gd name="T21" fmla="*/ 313 h 810"/>
                <a:gd name="T22" fmla="*/ 626 w 1032"/>
                <a:gd name="T23" fmla="*/ 61 h 810"/>
                <a:gd name="T24" fmla="*/ 519 w 1032"/>
                <a:gd name="T25" fmla="*/ 38 h 810"/>
                <a:gd name="T26" fmla="*/ 367 w 1032"/>
                <a:gd name="T27" fmla="*/ 30 h 810"/>
                <a:gd name="T28" fmla="*/ 260 w 1032"/>
                <a:gd name="T29" fmla="*/ 61 h 810"/>
                <a:gd name="T30" fmla="*/ 221 w 1032"/>
                <a:gd name="T31" fmla="*/ 69 h 810"/>
                <a:gd name="T32" fmla="*/ 183 w 1032"/>
                <a:gd name="T33" fmla="*/ 76 h 810"/>
                <a:gd name="T34" fmla="*/ 130 w 1032"/>
                <a:gd name="T35" fmla="*/ 336 h 810"/>
                <a:gd name="T36" fmla="*/ 38 w 1032"/>
                <a:gd name="T37" fmla="*/ 298 h 810"/>
                <a:gd name="T38" fmla="*/ 0 w 1032"/>
                <a:gd name="T39" fmla="*/ 389 h 810"/>
                <a:gd name="T40" fmla="*/ 92 w 1032"/>
                <a:gd name="T41" fmla="*/ 405 h 810"/>
                <a:gd name="T42" fmla="*/ 206 w 1032"/>
                <a:gd name="T43" fmla="*/ 504 h 810"/>
                <a:gd name="T44" fmla="*/ 267 w 1032"/>
                <a:gd name="T45" fmla="*/ 596 h 810"/>
                <a:gd name="T46" fmla="*/ 389 w 1032"/>
                <a:gd name="T47" fmla="*/ 725 h 810"/>
                <a:gd name="T48" fmla="*/ 550 w 1032"/>
                <a:gd name="T49" fmla="*/ 809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32" h="810">
                  <a:moveTo>
                    <a:pt x="550" y="809"/>
                  </a:moveTo>
                  <a:lnTo>
                    <a:pt x="550" y="809"/>
                  </a:lnTo>
                  <a:cubicBezTo>
                    <a:pt x="580" y="779"/>
                    <a:pt x="596" y="718"/>
                    <a:pt x="626" y="695"/>
                  </a:cubicBezTo>
                  <a:cubicBezTo>
                    <a:pt x="657" y="680"/>
                    <a:pt x="695" y="680"/>
                    <a:pt x="718" y="649"/>
                  </a:cubicBezTo>
                  <a:cubicBezTo>
                    <a:pt x="741" y="634"/>
                    <a:pt x="726" y="603"/>
                    <a:pt x="741" y="588"/>
                  </a:cubicBezTo>
                  <a:cubicBezTo>
                    <a:pt x="764" y="557"/>
                    <a:pt x="787" y="527"/>
                    <a:pt x="817" y="511"/>
                  </a:cubicBezTo>
                  <a:cubicBezTo>
                    <a:pt x="848" y="488"/>
                    <a:pt x="924" y="481"/>
                    <a:pt x="955" y="466"/>
                  </a:cubicBezTo>
                  <a:lnTo>
                    <a:pt x="955" y="466"/>
                  </a:lnTo>
                  <a:lnTo>
                    <a:pt x="955" y="466"/>
                  </a:lnTo>
                  <a:cubicBezTo>
                    <a:pt x="955" y="458"/>
                    <a:pt x="1031" y="290"/>
                    <a:pt x="1001" y="305"/>
                  </a:cubicBezTo>
                  <a:cubicBezTo>
                    <a:pt x="962" y="328"/>
                    <a:pt x="932" y="298"/>
                    <a:pt x="886" y="313"/>
                  </a:cubicBezTo>
                  <a:cubicBezTo>
                    <a:pt x="756" y="374"/>
                    <a:pt x="657" y="152"/>
                    <a:pt x="626" y="61"/>
                  </a:cubicBezTo>
                  <a:cubicBezTo>
                    <a:pt x="588" y="61"/>
                    <a:pt x="550" y="53"/>
                    <a:pt x="519" y="38"/>
                  </a:cubicBezTo>
                  <a:cubicBezTo>
                    <a:pt x="443" y="0"/>
                    <a:pt x="443" y="23"/>
                    <a:pt x="367" y="30"/>
                  </a:cubicBezTo>
                  <a:cubicBezTo>
                    <a:pt x="321" y="30"/>
                    <a:pt x="298" y="38"/>
                    <a:pt x="260" y="61"/>
                  </a:cubicBezTo>
                  <a:cubicBezTo>
                    <a:pt x="252" y="69"/>
                    <a:pt x="237" y="69"/>
                    <a:pt x="221" y="69"/>
                  </a:cubicBezTo>
                  <a:cubicBezTo>
                    <a:pt x="214" y="76"/>
                    <a:pt x="183" y="69"/>
                    <a:pt x="183" y="76"/>
                  </a:cubicBezTo>
                  <a:cubicBezTo>
                    <a:pt x="229" y="107"/>
                    <a:pt x="160" y="336"/>
                    <a:pt x="130" y="336"/>
                  </a:cubicBezTo>
                  <a:cubicBezTo>
                    <a:pt x="84" y="336"/>
                    <a:pt x="107" y="259"/>
                    <a:pt x="38" y="298"/>
                  </a:cubicBezTo>
                  <a:cubicBezTo>
                    <a:pt x="0" y="313"/>
                    <a:pt x="0" y="344"/>
                    <a:pt x="0" y="389"/>
                  </a:cubicBezTo>
                  <a:cubicBezTo>
                    <a:pt x="23" y="389"/>
                    <a:pt x="76" y="374"/>
                    <a:pt x="92" y="405"/>
                  </a:cubicBezTo>
                  <a:cubicBezTo>
                    <a:pt x="137" y="504"/>
                    <a:pt x="84" y="466"/>
                    <a:pt x="206" y="504"/>
                  </a:cubicBezTo>
                  <a:cubicBezTo>
                    <a:pt x="252" y="519"/>
                    <a:pt x="260" y="557"/>
                    <a:pt x="267" y="596"/>
                  </a:cubicBezTo>
                  <a:cubicBezTo>
                    <a:pt x="275" y="619"/>
                    <a:pt x="367" y="702"/>
                    <a:pt x="389" y="725"/>
                  </a:cubicBezTo>
                  <a:cubicBezTo>
                    <a:pt x="443" y="771"/>
                    <a:pt x="489" y="794"/>
                    <a:pt x="550" y="80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9" name="Freeform 22"/>
            <p:cNvSpPr>
              <a:spLocks noChangeArrowheads="1"/>
            </p:cNvSpPr>
            <p:nvPr/>
          </p:nvSpPr>
          <p:spPr bwMode="auto">
            <a:xfrm>
              <a:off x="6132114" y="7599364"/>
              <a:ext cx="552414" cy="642937"/>
            </a:xfrm>
            <a:custGeom>
              <a:avLst/>
              <a:gdLst>
                <a:gd name="T0" fmla="*/ 1298 w 1535"/>
                <a:gd name="T1" fmla="*/ 0 h 1788"/>
                <a:gd name="T2" fmla="*/ 1206 w 1535"/>
                <a:gd name="T3" fmla="*/ 160 h 1788"/>
                <a:gd name="T4" fmla="*/ 1198 w 1535"/>
                <a:gd name="T5" fmla="*/ 305 h 1788"/>
                <a:gd name="T6" fmla="*/ 1290 w 1535"/>
                <a:gd name="T7" fmla="*/ 389 h 1788"/>
                <a:gd name="T8" fmla="*/ 1244 w 1535"/>
                <a:gd name="T9" fmla="*/ 435 h 1788"/>
                <a:gd name="T10" fmla="*/ 1183 w 1535"/>
                <a:gd name="T11" fmla="*/ 542 h 1788"/>
                <a:gd name="T12" fmla="*/ 1130 w 1535"/>
                <a:gd name="T13" fmla="*/ 496 h 1788"/>
                <a:gd name="T14" fmla="*/ 984 w 1535"/>
                <a:gd name="T15" fmla="*/ 504 h 1788"/>
                <a:gd name="T16" fmla="*/ 870 w 1535"/>
                <a:gd name="T17" fmla="*/ 618 h 1788"/>
                <a:gd name="T18" fmla="*/ 961 w 1535"/>
                <a:gd name="T19" fmla="*/ 725 h 1788"/>
                <a:gd name="T20" fmla="*/ 1046 w 1535"/>
                <a:gd name="T21" fmla="*/ 847 h 1788"/>
                <a:gd name="T22" fmla="*/ 1229 w 1535"/>
                <a:gd name="T23" fmla="*/ 993 h 1788"/>
                <a:gd name="T24" fmla="*/ 1267 w 1535"/>
                <a:gd name="T25" fmla="*/ 840 h 1788"/>
                <a:gd name="T26" fmla="*/ 1298 w 1535"/>
                <a:gd name="T27" fmla="*/ 664 h 1788"/>
                <a:gd name="T28" fmla="*/ 1412 w 1535"/>
                <a:gd name="T29" fmla="*/ 680 h 1788"/>
                <a:gd name="T30" fmla="*/ 1511 w 1535"/>
                <a:gd name="T31" fmla="*/ 794 h 1788"/>
                <a:gd name="T32" fmla="*/ 1519 w 1535"/>
                <a:gd name="T33" fmla="*/ 955 h 1788"/>
                <a:gd name="T34" fmla="*/ 1420 w 1535"/>
                <a:gd name="T35" fmla="*/ 985 h 1788"/>
                <a:gd name="T36" fmla="*/ 1488 w 1535"/>
                <a:gd name="T37" fmla="*/ 1084 h 1788"/>
                <a:gd name="T38" fmla="*/ 1435 w 1535"/>
                <a:gd name="T39" fmla="*/ 1291 h 1788"/>
                <a:gd name="T40" fmla="*/ 1466 w 1535"/>
                <a:gd name="T41" fmla="*/ 1405 h 1788"/>
                <a:gd name="T42" fmla="*/ 1389 w 1535"/>
                <a:gd name="T43" fmla="*/ 1566 h 1788"/>
                <a:gd name="T44" fmla="*/ 1275 w 1535"/>
                <a:gd name="T45" fmla="*/ 1619 h 1788"/>
                <a:gd name="T46" fmla="*/ 1152 w 1535"/>
                <a:gd name="T47" fmla="*/ 1711 h 1788"/>
                <a:gd name="T48" fmla="*/ 1046 w 1535"/>
                <a:gd name="T49" fmla="*/ 1764 h 1788"/>
                <a:gd name="T50" fmla="*/ 946 w 1535"/>
                <a:gd name="T51" fmla="*/ 1779 h 1788"/>
                <a:gd name="T52" fmla="*/ 824 w 1535"/>
                <a:gd name="T53" fmla="*/ 1787 h 1788"/>
                <a:gd name="T54" fmla="*/ 755 w 1535"/>
                <a:gd name="T55" fmla="*/ 1649 h 1788"/>
                <a:gd name="T56" fmla="*/ 679 w 1535"/>
                <a:gd name="T57" fmla="*/ 1588 h 1788"/>
                <a:gd name="T58" fmla="*/ 457 w 1535"/>
                <a:gd name="T59" fmla="*/ 1680 h 1788"/>
                <a:gd name="T60" fmla="*/ 343 w 1535"/>
                <a:gd name="T61" fmla="*/ 1711 h 1788"/>
                <a:gd name="T62" fmla="*/ 121 w 1535"/>
                <a:gd name="T63" fmla="*/ 1550 h 1788"/>
                <a:gd name="T64" fmla="*/ 31 w 1535"/>
                <a:gd name="T65" fmla="*/ 1428 h 1788"/>
                <a:gd name="T66" fmla="*/ 144 w 1535"/>
                <a:gd name="T67" fmla="*/ 1336 h 1788"/>
                <a:gd name="T68" fmla="*/ 282 w 1535"/>
                <a:gd name="T69" fmla="*/ 1313 h 1788"/>
                <a:gd name="T70" fmla="*/ 381 w 1535"/>
                <a:gd name="T71" fmla="*/ 1161 h 1788"/>
                <a:gd name="T72" fmla="*/ 251 w 1535"/>
                <a:gd name="T73" fmla="*/ 1199 h 1788"/>
                <a:gd name="T74" fmla="*/ 182 w 1535"/>
                <a:gd name="T75" fmla="*/ 1115 h 1788"/>
                <a:gd name="T76" fmla="*/ 282 w 1535"/>
                <a:gd name="T77" fmla="*/ 977 h 1788"/>
                <a:gd name="T78" fmla="*/ 305 w 1535"/>
                <a:gd name="T79" fmla="*/ 870 h 1788"/>
                <a:gd name="T80" fmla="*/ 343 w 1535"/>
                <a:gd name="T81" fmla="*/ 779 h 1788"/>
                <a:gd name="T82" fmla="*/ 389 w 1535"/>
                <a:gd name="T83" fmla="*/ 672 h 1788"/>
                <a:gd name="T84" fmla="*/ 266 w 1535"/>
                <a:gd name="T85" fmla="*/ 588 h 1788"/>
                <a:gd name="T86" fmla="*/ 167 w 1535"/>
                <a:gd name="T87" fmla="*/ 534 h 1788"/>
                <a:gd name="T88" fmla="*/ 175 w 1535"/>
                <a:gd name="T89" fmla="*/ 374 h 1788"/>
                <a:gd name="T90" fmla="*/ 152 w 1535"/>
                <a:gd name="T91" fmla="*/ 313 h 1788"/>
                <a:gd name="T92" fmla="*/ 205 w 1535"/>
                <a:gd name="T93" fmla="*/ 282 h 1788"/>
                <a:gd name="T94" fmla="*/ 373 w 1535"/>
                <a:gd name="T95" fmla="*/ 137 h 1788"/>
                <a:gd name="T96" fmla="*/ 549 w 1535"/>
                <a:gd name="T97" fmla="*/ 152 h 1788"/>
                <a:gd name="T98" fmla="*/ 725 w 1535"/>
                <a:gd name="T99" fmla="*/ 252 h 1788"/>
                <a:gd name="T100" fmla="*/ 794 w 1535"/>
                <a:gd name="T101" fmla="*/ 68 h 1788"/>
                <a:gd name="T102" fmla="*/ 877 w 1535"/>
                <a:gd name="T103" fmla="*/ 15 h 1788"/>
                <a:gd name="T104" fmla="*/ 961 w 1535"/>
                <a:gd name="T105" fmla="*/ 91 h 1788"/>
                <a:gd name="T106" fmla="*/ 1076 w 1535"/>
                <a:gd name="T107" fmla="*/ 68 h 1788"/>
                <a:gd name="T108" fmla="*/ 1206 w 1535"/>
                <a:gd name="T109" fmla="*/ 38 h 1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35" h="1788">
                  <a:moveTo>
                    <a:pt x="1298" y="0"/>
                  </a:moveTo>
                  <a:lnTo>
                    <a:pt x="1298" y="0"/>
                  </a:lnTo>
                  <a:cubicBezTo>
                    <a:pt x="1298" y="30"/>
                    <a:pt x="1313" y="61"/>
                    <a:pt x="1298" y="84"/>
                  </a:cubicBezTo>
                  <a:cubicBezTo>
                    <a:pt x="1275" y="122"/>
                    <a:pt x="1229" y="130"/>
                    <a:pt x="1206" y="160"/>
                  </a:cubicBezTo>
                  <a:cubicBezTo>
                    <a:pt x="1183" y="183"/>
                    <a:pt x="1168" y="213"/>
                    <a:pt x="1168" y="244"/>
                  </a:cubicBezTo>
                  <a:cubicBezTo>
                    <a:pt x="1168" y="267"/>
                    <a:pt x="1175" y="298"/>
                    <a:pt x="1198" y="305"/>
                  </a:cubicBezTo>
                  <a:cubicBezTo>
                    <a:pt x="1236" y="313"/>
                    <a:pt x="1282" y="244"/>
                    <a:pt x="1305" y="267"/>
                  </a:cubicBezTo>
                  <a:cubicBezTo>
                    <a:pt x="1336" y="298"/>
                    <a:pt x="1305" y="351"/>
                    <a:pt x="1290" y="389"/>
                  </a:cubicBezTo>
                  <a:cubicBezTo>
                    <a:pt x="1282" y="412"/>
                    <a:pt x="1259" y="420"/>
                    <a:pt x="1244" y="435"/>
                  </a:cubicBezTo>
                  <a:lnTo>
                    <a:pt x="1244" y="435"/>
                  </a:lnTo>
                  <a:cubicBezTo>
                    <a:pt x="1221" y="443"/>
                    <a:pt x="1175" y="427"/>
                    <a:pt x="1168" y="450"/>
                  </a:cubicBezTo>
                  <a:cubicBezTo>
                    <a:pt x="1145" y="473"/>
                    <a:pt x="1183" y="511"/>
                    <a:pt x="1183" y="542"/>
                  </a:cubicBezTo>
                  <a:cubicBezTo>
                    <a:pt x="1175" y="550"/>
                    <a:pt x="1160" y="557"/>
                    <a:pt x="1152" y="550"/>
                  </a:cubicBezTo>
                  <a:cubicBezTo>
                    <a:pt x="1137" y="534"/>
                    <a:pt x="1152" y="496"/>
                    <a:pt x="1130" y="496"/>
                  </a:cubicBezTo>
                  <a:cubicBezTo>
                    <a:pt x="1114" y="488"/>
                    <a:pt x="1099" y="534"/>
                    <a:pt x="1084" y="534"/>
                  </a:cubicBezTo>
                  <a:cubicBezTo>
                    <a:pt x="1046" y="534"/>
                    <a:pt x="1015" y="496"/>
                    <a:pt x="984" y="504"/>
                  </a:cubicBezTo>
                  <a:cubicBezTo>
                    <a:pt x="969" y="511"/>
                    <a:pt x="1000" y="550"/>
                    <a:pt x="984" y="565"/>
                  </a:cubicBezTo>
                  <a:cubicBezTo>
                    <a:pt x="954" y="595"/>
                    <a:pt x="900" y="588"/>
                    <a:pt x="870" y="618"/>
                  </a:cubicBezTo>
                  <a:cubicBezTo>
                    <a:pt x="855" y="634"/>
                    <a:pt x="862" y="657"/>
                    <a:pt x="870" y="672"/>
                  </a:cubicBezTo>
                  <a:cubicBezTo>
                    <a:pt x="893" y="702"/>
                    <a:pt x="938" y="702"/>
                    <a:pt x="961" y="725"/>
                  </a:cubicBezTo>
                  <a:cubicBezTo>
                    <a:pt x="969" y="741"/>
                    <a:pt x="938" y="756"/>
                    <a:pt x="946" y="771"/>
                  </a:cubicBezTo>
                  <a:cubicBezTo>
                    <a:pt x="969" y="802"/>
                    <a:pt x="1015" y="817"/>
                    <a:pt x="1046" y="847"/>
                  </a:cubicBezTo>
                  <a:cubicBezTo>
                    <a:pt x="1076" y="878"/>
                    <a:pt x="1099" y="916"/>
                    <a:pt x="1130" y="939"/>
                  </a:cubicBezTo>
                  <a:cubicBezTo>
                    <a:pt x="1160" y="962"/>
                    <a:pt x="1191" y="993"/>
                    <a:pt x="1229" y="993"/>
                  </a:cubicBezTo>
                  <a:cubicBezTo>
                    <a:pt x="1252" y="993"/>
                    <a:pt x="1252" y="955"/>
                    <a:pt x="1259" y="939"/>
                  </a:cubicBezTo>
                  <a:cubicBezTo>
                    <a:pt x="1267" y="909"/>
                    <a:pt x="1259" y="870"/>
                    <a:pt x="1267" y="840"/>
                  </a:cubicBezTo>
                  <a:cubicBezTo>
                    <a:pt x="1275" y="794"/>
                    <a:pt x="1298" y="756"/>
                    <a:pt x="1305" y="710"/>
                  </a:cubicBezTo>
                  <a:cubicBezTo>
                    <a:pt x="1305" y="695"/>
                    <a:pt x="1282" y="664"/>
                    <a:pt x="1298" y="664"/>
                  </a:cubicBezTo>
                  <a:cubicBezTo>
                    <a:pt x="1336" y="657"/>
                    <a:pt x="1374" y="672"/>
                    <a:pt x="1412" y="680"/>
                  </a:cubicBezTo>
                  <a:lnTo>
                    <a:pt x="1412" y="680"/>
                  </a:lnTo>
                  <a:cubicBezTo>
                    <a:pt x="1412" y="718"/>
                    <a:pt x="1382" y="756"/>
                    <a:pt x="1397" y="786"/>
                  </a:cubicBezTo>
                  <a:cubicBezTo>
                    <a:pt x="1427" y="809"/>
                    <a:pt x="1481" y="779"/>
                    <a:pt x="1511" y="794"/>
                  </a:cubicBezTo>
                  <a:cubicBezTo>
                    <a:pt x="1534" y="809"/>
                    <a:pt x="1534" y="840"/>
                    <a:pt x="1534" y="863"/>
                  </a:cubicBezTo>
                  <a:cubicBezTo>
                    <a:pt x="1534" y="893"/>
                    <a:pt x="1527" y="924"/>
                    <a:pt x="1519" y="955"/>
                  </a:cubicBezTo>
                  <a:lnTo>
                    <a:pt x="1519" y="955"/>
                  </a:lnTo>
                  <a:cubicBezTo>
                    <a:pt x="1488" y="962"/>
                    <a:pt x="1443" y="962"/>
                    <a:pt x="1420" y="985"/>
                  </a:cubicBezTo>
                  <a:cubicBezTo>
                    <a:pt x="1405" y="1000"/>
                    <a:pt x="1420" y="1023"/>
                    <a:pt x="1427" y="1038"/>
                  </a:cubicBezTo>
                  <a:cubicBezTo>
                    <a:pt x="1443" y="1061"/>
                    <a:pt x="1473" y="1061"/>
                    <a:pt x="1488" y="1084"/>
                  </a:cubicBezTo>
                  <a:cubicBezTo>
                    <a:pt x="1504" y="1107"/>
                    <a:pt x="1519" y="1138"/>
                    <a:pt x="1511" y="1168"/>
                  </a:cubicBezTo>
                  <a:cubicBezTo>
                    <a:pt x="1496" y="1214"/>
                    <a:pt x="1443" y="1245"/>
                    <a:pt x="1435" y="1291"/>
                  </a:cubicBezTo>
                  <a:cubicBezTo>
                    <a:pt x="1427" y="1329"/>
                    <a:pt x="1458" y="1367"/>
                    <a:pt x="1466" y="1405"/>
                  </a:cubicBezTo>
                  <a:lnTo>
                    <a:pt x="1466" y="1405"/>
                  </a:lnTo>
                  <a:cubicBezTo>
                    <a:pt x="1435" y="1420"/>
                    <a:pt x="1382" y="1405"/>
                    <a:pt x="1374" y="1436"/>
                  </a:cubicBezTo>
                  <a:cubicBezTo>
                    <a:pt x="1351" y="1474"/>
                    <a:pt x="1382" y="1520"/>
                    <a:pt x="1389" y="1566"/>
                  </a:cubicBezTo>
                  <a:cubicBezTo>
                    <a:pt x="1389" y="1566"/>
                    <a:pt x="1298" y="1588"/>
                    <a:pt x="1290" y="1588"/>
                  </a:cubicBezTo>
                  <a:cubicBezTo>
                    <a:pt x="1282" y="1588"/>
                    <a:pt x="1275" y="1619"/>
                    <a:pt x="1275" y="1619"/>
                  </a:cubicBezTo>
                  <a:cubicBezTo>
                    <a:pt x="1275" y="1619"/>
                    <a:pt x="1206" y="1627"/>
                    <a:pt x="1191" y="1627"/>
                  </a:cubicBezTo>
                  <a:cubicBezTo>
                    <a:pt x="1183" y="1627"/>
                    <a:pt x="1152" y="1711"/>
                    <a:pt x="1152" y="1711"/>
                  </a:cubicBezTo>
                  <a:cubicBezTo>
                    <a:pt x="1130" y="1711"/>
                    <a:pt x="1107" y="1688"/>
                    <a:pt x="1084" y="1695"/>
                  </a:cubicBezTo>
                  <a:cubicBezTo>
                    <a:pt x="1061" y="1703"/>
                    <a:pt x="1069" y="1749"/>
                    <a:pt x="1046" y="1764"/>
                  </a:cubicBezTo>
                  <a:cubicBezTo>
                    <a:pt x="1015" y="1779"/>
                    <a:pt x="977" y="1779"/>
                    <a:pt x="946" y="1779"/>
                  </a:cubicBezTo>
                  <a:lnTo>
                    <a:pt x="946" y="1779"/>
                  </a:lnTo>
                  <a:cubicBezTo>
                    <a:pt x="931" y="1756"/>
                    <a:pt x="931" y="1703"/>
                    <a:pt x="900" y="1711"/>
                  </a:cubicBezTo>
                  <a:cubicBezTo>
                    <a:pt x="862" y="1711"/>
                    <a:pt x="855" y="1764"/>
                    <a:pt x="824" y="1787"/>
                  </a:cubicBezTo>
                  <a:cubicBezTo>
                    <a:pt x="824" y="1787"/>
                    <a:pt x="732" y="1711"/>
                    <a:pt x="732" y="1703"/>
                  </a:cubicBezTo>
                  <a:cubicBezTo>
                    <a:pt x="725" y="1695"/>
                    <a:pt x="755" y="1649"/>
                    <a:pt x="755" y="1649"/>
                  </a:cubicBezTo>
                  <a:lnTo>
                    <a:pt x="679" y="1642"/>
                  </a:lnTo>
                  <a:cubicBezTo>
                    <a:pt x="671" y="1642"/>
                    <a:pt x="679" y="1588"/>
                    <a:pt x="679" y="1588"/>
                  </a:cubicBezTo>
                  <a:cubicBezTo>
                    <a:pt x="641" y="1581"/>
                    <a:pt x="602" y="1558"/>
                    <a:pt x="564" y="1573"/>
                  </a:cubicBezTo>
                  <a:cubicBezTo>
                    <a:pt x="519" y="1588"/>
                    <a:pt x="496" y="1642"/>
                    <a:pt x="457" y="1680"/>
                  </a:cubicBezTo>
                  <a:lnTo>
                    <a:pt x="457" y="1680"/>
                  </a:lnTo>
                  <a:cubicBezTo>
                    <a:pt x="412" y="1680"/>
                    <a:pt x="381" y="1703"/>
                    <a:pt x="343" y="1711"/>
                  </a:cubicBezTo>
                  <a:cubicBezTo>
                    <a:pt x="320" y="1711"/>
                    <a:pt x="305" y="1703"/>
                    <a:pt x="282" y="1703"/>
                  </a:cubicBezTo>
                  <a:cubicBezTo>
                    <a:pt x="251" y="1642"/>
                    <a:pt x="167" y="1604"/>
                    <a:pt x="121" y="1550"/>
                  </a:cubicBezTo>
                  <a:cubicBezTo>
                    <a:pt x="98" y="1535"/>
                    <a:pt x="75" y="1520"/>
                    <a:pt x="52" y="1504"/>
                  </a:cubicBezTo>
                  <a:cubicBezTo>
                    <a:pt x="31" y="1474"/>
                    <a:pt x="0" y="1459"/>
                    <a:pt x="31" y="1428"/>
                  </a:cubicBezTo>
                  <a:cubicBezTo>
                    <a:pt x="46" y="1405"/>
                    <a:pt x="60" y="1374"/>
                    <a:pt x="83" y="1374"/>
                  </a:cubicBezTo>
                  <a:cubicBezTo>
                    <a:pt x="129" y="1374"/>
                    <a:pt x="121" y="1359"/>
                    <a:pt x="144" y="1336"/>
                  </a:cubicBezTo>
                  <a:cubicBezTo>
                    <a:pt x="160" y="1329"/>
                    <a:pt x="182" y="1336"/>
                    <a:pt x="198" y="1329"/>
                  </a:cubicBezTo>
                  <a:cubicBezTo>
                    <a:pt x="228" y="1313"/>
                    <a:pt x="251" y="1321"/>
                    <a:pt x="282" y="1313"/>
                  </a:cubicBezTo>
                  <a:cubicBezTo>
                    <a:pt x="320" y="1313"/>
                    <a:pt x="343" y="1275"/>
                    <a:pt x="350" y="1245"/>
                  </a:cubicBezTo>
                  <a:cubicBezTo>
                    <a:pt x="389" y="1222"/>
                    <a:pt x="381" y="1199"/>
                    <a:pt x="381" y="1161"/>
                  </a:cubicBezTo>
                  <a:cubicBezTo>
                    <a:pt x="381" y="1122"/>
                    <a:pt x="358" y="1069"/>
                    <a:pt x="320" y="1115"/>
                  </a:cubicBezTo>
                  <a:cubicBezTo>
                    <a:pt x="305" y="1138"/>
                    <a:pt x="282" y="1176"/>
                    <a:pt x="251" y="1199"/>
                  </a:cubicBezTo>
                  <a:cubicBezTo>
                    <a:pt x="244" y="1207"/>
                    <a:pt x="175" y="1291"/>
                    <a:pt x="190" y="1214"/>
                  </a:cubicBezTo>
                  <a:cubicBezTo>
                    <a:pt x="198" y="1184"/>
                    <a:pt x="221" y="1138"/>
                    <a:pt x="182" y="1115"/>
                  </a:cubicBezTo>
                  <a:cubicBezTo>
                    <a:pt x="182" y="1077"/>
                    <a:pt x="228" y="1077"/>
                    <a:pt x="228" y="1046"/>
                  </a:cubicBezTo>
                  <a:cubicBezTo>
                    <a:pt x="236" y="1016"/>
                    <a:pt x="259" y="993"/>
                    <a:pt x="282" y="977"/>
                  </a:cubicBezTo>
                  <a:cubicBezTo>
                    <a:pt x="297" y="962"/>
                    <a:pt x="274" y="955"/>
                    <a:pt x="274" y="939"/>
                  </a:cubicBezTo>
                  <a:cubicBezTo>
                    <a:pt x="266" y="924"/>
                    <a:pt x="297" y="878"/>
                    <a:pt x="305" y="870"/>
                  </a:cubicBezTo>
                  <a:cubicBezTo>
                    <a:pt x="320" y="855"/>
                    <a:pt x="305" y="824"/>
                    <a:pt x="320" y="817"/>
                  </a:cubicBezTo>
                  <a:cubicBezTo>
                    <a:pt x="327" y="809"/>
                    <a:pt x="350" y="802"/>
                    <a:pt x="343" y="779"/>
                  </a:cubicBezTo>
                  <a:cubicBezTo>
                    <a:pt x="335" y="741"/>
                    <a:pt x="404" y="725"/>
                    <a:pt x="434" y="725"/>
                  </a:cubicBezTo>
                  <a:cubicBezTo>
                    <a:pt x="434" y="710"/>
                    <a:pt x="412" y="680"/>
                    <a:pt x="389" y="672"/>
                  </a:cubicBezTo>
                  <a:cubicBezTo>
                    <a:pt x="343" y="657"/>
                    <a:pt x="358" y="657"/>
                    <a:pt x="350" y="618"/>
                  </a:cubicBezTo>
                  <a:cubicBezTo>
                    <a:pt x="327" y="618"/>
                    <a:pt x="289" y="611"/>
                    <a:pt x="266" y="588"/>
                  </a:cubicBezTo>
                  <a:cubicBezTo>
                    <a:pt x="236" y="565"/>
                    <a:pt x="244" y="519"/>
                    <a:pt x="205" y="557"/>
                  </a:cubicBezTo>
                  <a:cubicBezTo>
                    <a:pt x="190" y="580"/>
                    <a:pt x="175" y="557"/>
                    <a:pt x="167" y="534"/>
                  </a:cubicBezTo>
                  <a:cubicBezTo>
                    <a:pt x="144" y="504"/>
                    <a:pt x="129" y="527"/>
                    <a:pt x="137" y="473"/>
                  </a:cubicBezTo>
                  <a:cubicBezTo>
                    <a:pt x="152" y="420"/>
                    <a:pt x="98" y="412"/>
                    <a:pt x="175" y="374"/>
                  </a:cubicBezTo>
                  <a:cubicBezTo>
                    <a:pt x="198" y="336"/>
                    <a:pt x="182" y="351"/>
                    <a:pt x="152" y="320"/>
                  </a:cubicBezTo>
                  <a:cubicBezTo>
                    <a:pt x="152" y="320"/>
                    <a:pt x="152" y="320"/>
                    <a:pt x="152" y="313"/>
                  </a:cubicBezTo>
                  <a:lnTo>
                    <a:pt x="152" y="313"/>
                  </a:lnTo>
                  <a:cubicBezTo>
                    <a:pt x="167" y="305"/>
                    <a:pt x="198" y="290"/>
                    <a:pt x="205" y="282"/>
                  </a:cubicBezTo>
                  <a:cubicBezTo>
                    <a:pt x="259" y="244"/>
                    <a:pt x="228" y="191"/>
                    <a:pt x="305" y="206"/>
                  </a:cubicBezTo>
                  <a:cubicBezTo>
                    <a:pt x="366" y="213"/>
                    <a:pt x="343" y="152"/>
                    <a:pt x="373" y="137"/>
                  </a:cubicBezTo>
                  <a:cubicBezTo>
                    <a:pt x="389" y="130"/>
                    <a:pt x="412" y="122"/>
                    <a:pt x="419" y="107"/>
                  </a:cubicBezTo>
                  <a:cubicBezTo>
                    <a:pt x="465" y="99"/>
                    <a:pt x="496" y="191"/>
                    <a:pt x="549" y="152"/>
                  </a:cubicBezTo>
                  <a:cubicBezTo>
                    <a:pt x="602" y="114"/>
                    <a:pt x="641" y="175"/>
                    <a:pt x="671" y="221"/>
                  </a:cubicBezTo>
                  <a:cubicBezTo>
                    <a:pt x="686" y="259"/>
                    <a:pt x="694" y="290"/>
                    <a:pt x="725" y="252"/>
                  </a:cubicBezTo>
                  <a:cubicBezTo>
                    <a:pt x="763" y="206"/>
                    <a:pt x="824" y="213"/>
                    <a:pt x="809" y="145"/>
                  </a:cubicBezTo>
                  <a:cubicBezTo>
                    <a:pt x="809" y="130"/>
                    <a:pt x="801" y="68"/>
                    <a:pt x="794" y="68"/>
                  </a:cubicBezTo>
                  <a:lnTo>
                    <a:pt x="794" y="68"/>
                  </a:lnTo>
                  <a:cubicBezTo>
                    <a:pt x="824" y="53"/>
                    <a:pt x="847" y="23"/>
                    <a:pt x="877" y="15"/>
                  </a:cubicBezTo>
                  <a:cubicBezTo>
                    <a:pt x="900" y="7"/>
                    <a:pt x="931" y="7"/>
                    <a:pt x="954" y="30"/>
                  </a:cubicBezTo>
                  <a:cubicBezTo>
                    <a:pt x="969" y="46"/>
                    <a:pt x="954" y="76"/>
                    <a:pt x="961" y="91"/>
                  </a:cubicBezTo>
                  <a:cubicBezTo>
                    <a:pt x="984" y="114"/>
                    <a:pt x="1015" y="137"/>
                    <a:pt x="1046" y="130"/>
                  </a:cubicBezTo>
                  <a:cubicBezTo>
                    <a:pt x="1069" y="130"/>
                    <a:pt x="1053" y="76"/>
                    <a:pt x="1076" y="68"/>
                  </a:cubicBezTo>
                  <a:cubicBezTo>
                    <a:pt x="1114" y="53"/>
                    <a:pt x="1152" y="76"/>
                    <a:pt x="1191" y="84"/>
                  </a:cubicBezTo>
                  <a:cubicBezTo>
                    <a:pt x="1191" y="84"/>
                    <a:pt x="1191" y="46"/>
                    <a:pt x="1206" y="38"/>
                  </a:cubicBezTo>
                  <a:cubicBezTo>
                    <a:pt x="1213" y="38"/>
                    <a:pt x="1298" y="0"/>
                    <a:pt x="1298"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0" name="Freeform 23"/>
            <p:cNvSpPr>
              <a:spLocks noChangeArrowheads="1"/>
            </p:cNvSpPr>
            <p:nvPr/>
          </p:nvSpPr>
          <p:spPr bwMode="auto">
            <a:xfrm>
              <a:off x="6438481" y="7753350"/>
              <a:ext cx="201600" cy="204788"/>
            </a:xfrm>
            <a:custGeom>
              <a:avLst/>
              <a:gdLst>
                <a:gd name="T0" fmla="*/ 389 w 558"/>
                <a:gd name="T1" fmla="*/ 8 h 567"/>
                <a:gd name="T2" fmla="*/ 389 w 558"/>
                <a:gd name="T3" fmla="*/ 8 h 567"/>
                <a:gd name="T4" fmla="*/ 450 w 558"/>
                <a:gd name="T5" fmla="*/ 61 h 567"/>
                <a:gd name="T6" fmla="*/ 458 w 558"/>
                <a:gd name="T7" fmla="*/ 115 h 567"/>
                <a:gd name="T8" fmla="*/ 527 w 558"/>
                <a:gd name="T9" fmla="*/ 191 h 567"/>
                <a:gd name="T10" fmla="*/ 557 w 558"/>
                <a:gd name="T11" fmla="*/ 253 h 567"/>
                <a:gd name="T12" fmla="*/ 557 w 558"/>
                <a:gd name="T13" fmla="*/ 253 h 567"/>
                <a:gd name="T14" fmla="*/ 443 w 558"/>
                <a:gd name="T15" fmla="*/ 237 h 567"/>
                <a:gd name="T16" fmla="*/ 450 w 558"/>
                <a:gd name="T17" fmla="*/ 283 h 567"/>
                <a:gd name="T18" fmla="*/ 412 w 558"/>
                <a:gd name="T19" fmla="*/ 413 h 567"/>
                <a:gd name="T20" fmla="*/ 404 w 558"/>
                <a:gd name="T21" fmla="*/ 512 h 567"/>
                <a:gd name="T22" fmla="*/ 374 w 558"/>
                <a:gd name="T23" fmla="*/ 566 h 567"/>
                <a:gd name="T24" fmla="*/ 275 w 558"/>
                <a:gd name="T25" fmla="*/ 512 h 567"/>
                <a:gd name="T26" fmla="*/ 191 w 558"/>
                <a:gd name="T27" fmla="*/ 420 h 567"/>
                <a:gd name="T28" fmla="*/ 91 w 558"/>
                <a:gd name="T29" fmla="*/ 344 h 567"/>
                <a:gd name="T30" fmla="*/ 106 w 558"/>
                <a:gd name="T31" fmla="*/ 298 h 567"/>
                <a:gd name="T32" fmla="*/ 15 w 558"/>
                <a:gd name="T33" fmla="*/ 245 h 567"/>
                <a:gd name="T34" fmla="*/ 15 w 558"/>
                <a:gd name="T35" fmla="*/ 191 h 567"/>
                <a:gd name="T36" fmla="*/ 129 w 558"/>
                <a:gd name="T37" fmla="*/ 138 h 567"/>
                <a:gd name="T38" fmla="*/ 129 w 558"/>
                <a:gd name="T39" fmla="*/ 77 h 567"/>
                <a:gd name="T40" fmla="*/ 229 w 558"/>
                <a:gd name="T41" fmla="*/ 107 h 567"/>
                <a:gd name="T42" fmla="*/ 275 w 558"/>
                <a:gd name="T43" fmla="*/ 69 h 567"/>
                <a:gd name="T44" fmla="*/ 297 w 558"/>
                <a:gd name="T45" fmla="*/ 123 h 567"/>
                <a:gd name="T46" fmla="*/ 328 w 558"/>
                <a:gd name="T47" fmla="*/ 115 h 567"/>
                <a:gd name="T48" fmla="*/ 313 w 558"/>
                <a:gd name="T49" fmla="*/ 23 h 567"/>
                <a:gd name="T50" fmla="*/ 389 w 558"/>
                <a:gd name="T51" fmla="*/ 8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58" h="567">
                  <a:moveTo>
                    <a:pt x="389" y="8"/>
                  </a:moveTo>
                  <a:lnTo>
                    <a:pt x="389" y="8"/>
                  </a:lnTo>
                  <a:cubicBezTo>
                    <a:pt x="412" y="23"/>
                    <a:pt x="435" y="39"/>
                    <a:pt x="450" y="61"/>
                  </a:cubicBezTo>
                  <a:cubicBezTo>
                    <a:pt x="466" y="77"/>
                    <a:pt x="450" y="100"/>
                    <a:pt x="458" y="115"/>
                  </a:cubicBezTo>
                  <a:cubicBezTo>
                    <a:pt x="473" y="145"/>
                    <a:pt x="511" y="161"/>
                    <a:pt x="527" y="191"/>
                  </a:cubicBezTo>
                  <a:cubicBezTo>
                    <a:pt x="542" y="207"/>
                    <a:pt x="550" y="230"/>
                    <a:pt x="557" y="253"/>
                  </a:cubicBezTo>
                  <a:lnTo>
                    <a:pt x="557" y="253"/>
                  </a:lnTo>
                  <a:cubicBezTo>
                    <a:pt x="519" y="245"/>
                    <a:pt x="481" y="230"/>
                    <a:pt x="443" y="237"/>
                  </a:cubicBezTo>
                  <a:cubicBezTo>
                    <a:pt x="427" y="237"/>
                    <a:pt x="450" y="268"/>
                    <a:pt x="450" y="283"/>
                  </a:cubicBezTo>
                  <a:cubicBezTo>
                    <a:pt x="443" y="329"/>
                    <a:pt x="420" y="367"/>
                    <a:pt x="412" y="413"/>
                  </a:cubicBezTo>
                  <a:cubicBezTo>
                    <a:pt x="404" y="443"/>
                    <a:pt x="412" y="482"/>
                    <a:pt x="404" y="512"/>
                  </a:cubicBezTo>
                  <a:cubicBezTo>
                    <a:pt x="397" y="528"/>
                    <a:pt x="397" y="566"/>
                    <a:pt x="374" y="566"/>
                  </a:cubicBezTo>
                  <a:cubicBezTo>
                    <a:pt x="336" y="566"/>
                    <a:pt x="305" y="535"/>
                    <a:pt x="275" y="512"/>
                  </a:cubicBezTo>
                  <a:cubicBezTo>
                    <a:pt x="244" y="489"/>
                    <a:pt x="221" y="451"/>
                    <a:pt x="191" y="420"/>
                  </a:cubicBezTo>
                  <a:cubicBezTo>
                    <a:pt x="160" y="390"/>
                    <a:pt x="114" y="375"/>
                    <a:pt x="91" y="344"/>
                  </a:cubicBezTo>
                  <a:cubicBezTo>
                    <a:pt x="83" y="329"/>
                    <a:pt x="114" y="314"/>
                    <a:pt x="106" y="298"/>
                  </a:cubicBezTo>
                  <a:cubicBezTo>
                    <a:pt x="83" y="275"/>
                    <a:pt x="38" y="275"/>
                    <a:pt x="15" y="245"/>
                  </a:cubicBezTo>
                  <a:cubicBezTo>
                    <a:pt x="7" y="230"/>
                    <a:pt x="0" y="207"/>
                    <a:pt x="15" y="191"/>
                  </a:cubicBezTo>
                  <a:cubicBezTo>
                    <a:pt x="45" y="161"/>
                    <a:pt x="99" y="168"/>
                    <a:pt x="129" y="138"/>
                  </a:cubicBezTo>
                  <a:cubicBezTo>
                    <a:pt x="145" y="123"/>
                    <a:pt x="114" y="84"/>
                    <a:pt x="129" y="77"/>
                  </a:cubicBezTo>
                  <a:cubicBezTo>
                    <a:pt x="160" y="69"/>
                    <a:pt x="191" y="107"/>
                    <a:pt x="229" y="107"/>
                  </a:cubicBezTo>
                  <a:cubicBezTo>
                    <a:pt x="244" y="107"/>
                    <a:pt x="259" y="61"/>
                    <a:pt x="275" y="69"/>
                  </a:cubicBezTo>
                  <a:cubicBezTo>
                    <a:pt x="297" y="69"/>
                    <a:pt x="282" y="107"/>
                    <a:pt x="297" y="123"/>
                  </a:cubicBezTo>
                  <a:cubicBezTo>
                    <a:pt x="305" y="130"/>
                    <a:pt x="320" y="123"/>
                    <a:pt x="328" y="115"/>
                  </a:cubicBezTo>
                  <a:cubicBezTo>
                    <a:pt x="328" y="84"/>
                    <a:pt x="290" y="46"/>
                    <a:pt x="313" y="23"/>
                  </a:cubicBezTo>
                  <a:cubicBezTo>
                    <a:pt x="320" y="0"/>
                    <a:pt x="366" y="16"/>
                    <a:pt x="389" y="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1" name="Freeform 24"/>
            <p:cNvSpPr>
              <a:spLocks noChangeArrowheads="1"/>
            </p:cNvSpPr>
            <p:nvPr/>
          </p:nvSpPr>
          <p:spPr bwMode="auto">
            <a:xfrm>
              <a:off x="6636906" y="7942263"/>
              <a:ext cx="107943" cy="187325"/>
            </a:xfrm>
            <a:custGeom>
              <a:avLst/>
              <a:gdLst>
                <a:gd name="T0" fmla="*/ 114 w 298"/>
                <a:gd name="T1" fmla="*/ 0 h 520"/>
                <a:gd name="T2" fmla="*/ 114 w 298"/>
                <a:gd name="T3" fmla="*/ 0 h 520"/>
                <a:gd name="T4" fmla="*/ 190 w 298"/>
                <a:gd name="T5" fmla="*/ 38 h 520"/>
                <a:gd name="T6" fmla="*/ 190 w 298"/>
                <a:gd name="T7" fmla="*/ 38 h 520"/>
                <a:gd name="T8" fmla="*/ 198 w 298"/>
                <a:gd name="T9" fmla="*/ 106 h 520"/>
                <a:gd name="T10" fmla="*/ 229 w 298"/>
                <a:gd name="T11" fmla="*/ 152 h 520"/>
                <a:gd name="T12" fmla="*/ 297 w 298"/>
                <a:gd name="T13" fmla="*/ 183 h 520"/>
                <a:gd name="T14" fmla="*/ 297 w 298"/>
                <a:gd name="T15" fmla="*/ 183 h 520"/>
                <a:gd name="T16" fmla="*/ 206 w 298"/>
                <a:gd name="T17" fmla="*/ 297 h 520"/>
                <a:gd name="T18" fmla="*/ 259 w 298"/>
                <a:gd name="T19" fmla="*/ 504 h 520"/>
                <a:gd name="T20" fmla="*/ 259 w 298"/>
                <a:gd name="T21" fmla="*/ 504 h 520"/>
                <a:gd name="T22" fmla="*/ 221 w 298"/>
                <a:gd name="T23" fmla="*/ 511 h 520"/>
                <a:gd name="T24" fmla="*/ 61 w 298"/>
                <a:gd name="T25" fmla="*/ 450 h 520"/>
                <a:gd name="T26" fmla="*/ 61 w 298"/>
                <a:gd name="T27" fmla="*/ 450 h 520"/>
                <a:gd name="T28" fmla="*/ 30 w 298"/>
                <a:gd name="T29" fmla="*/ 336 h 520"/>
                <a:gd name="T30" fmla="*/ 106 w 298"/>
                <a:gd name="T31" fmla="*/ 213 h 520"/>
                <a:gd name="T32" fmla="*/ 83 w 298"/>
                <a:gd name="T33" fmla="*/ 129 h 520"/>
                <a:gd name="T34" fmla="*/ 22 w 298"/>
                <a:gd name="T35" fmla="*/ 83 h 520"/>
                <a:gd name="T36" fmla="*/ 15 w 298"/>
                <a:gd name="T37" fmla="*/ 30 h 520"/>
                <a:gd name="T38" fmla="*/ 114 w 298"/>
                <a:gd name="T39" fmla="*/ 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8" h="520">
                  <a:moveTo>
                    <a:pt x="114" y="0"/>
                  </a:moveTo>
                  <a:lnTo>
                    <a:pt x="114" y="0"/>
                  </a:lnTo>
                  <a:cubicBezTo>
                    <a:pt x="190" y="38"/>
                    <a:pt x="190" y="38"/>
                    <a:pt x="190" y="38"/>
                  </a:cubicBezTo>
                  <a:lnTo>
                    <a:pt x="190" y="38"/>
                  </a:lnTo>
                  <a:cubicBezTo>
                    <a:pt x="198" y="61"/>
                    <a:pt x="190" y="83"/>
                    <a:pt x="198" y="106"/>
                  </a:cubicBezTo>
                  <a:cubicBezTo>
                    <a:pt x="206" y="122"/>
                    <a:pt x="213" y="137"/>
                    <a:pt x="229" y="152"/>
                  </a:cubicBezTo>
                  <a:cubicBezTo>
                    <a:pt x="244" y="167"/>
                    <a:pt x="275" y="167"/>
                    <a:pt x="297" y="183"/>
                  </a:cubicBezTo>
                  <a:lnTo>
                    <a:pt x="297" y="183"/>
                  </a:lnTo>
                  <a:cubicBezTo>
                    <a:pt x="267" y="221"/>
                    <a:pt x="206" y="252"/>
                    <a:pt x="206" y="297"/>
                  </a:cubicBezTo>
                  <a:cubicBezTo>
                    <a:pt x="198" y="366"/>
                    <a:pt x="236" y="435"/>
                    <a:pt x="259" y="504"/>
                  </a:cubicBezTo>
                  <a:lnTo>
                    <a:pt x="259" y="504"/>
                  </a:lnTo>
                  <a:cubicBezTo>
                    <a:pt x="244" y="504"/>
                    <a:pt x="236" y="519"/>
                    <a:pt x="221" y="511"/>
                  </a:cubicBezTo>
                  <a:cubicBezTo>
                    <a:pt x="168" y="496"/>
                    <a:pt x="114" y="473"/>
                    <a:pt x="61" y="450"/>
                  </a:cubicBezTo>
                  <a:lnTo>
                    <a:pt x="61" y="450"/>
                  </a:lnTo>
                  <a:cubicBezTo>
                    <a:pt x="53" y="412"/>
                    <a:pt x="22" y="374"/>
                    <a:pt x="30" y="336"/>
                  </a:cubicBezTo>
                  <a:cubicBezTo>
                    <a:pt x="38" y="290"/>
                    <a:pt x="91" y="259"/>
                    <a:pt x="106" y="213"/>
                  </a:cubicBezTo>
                  <a:cubicBezTo>
                    <a:pt x="114" y="183"/>
                    <a:pt x="99" y="152"/>
                    <a:pt x="83" y="129"/>
                  </a:cubicBezTo>
                  <a:cubicBezTo>
                    <a:pt x="68" y="106"/>
                    <a:pt x="38" y="106"/>
                    <a:pt x="22" y="83"/>
                  </a:cubicBezTo>
                  <a:cubicBezTo>
                    <a:pt x="15" y="68"/>
                    <a:pt x="0" y="45"/>
                    <a:pt x="15" y="30"/>
                  </a:cubicBezTo>
                  <a:cubicBezTo>
                    <a:pt x="38" y="7"/>
                    <a:pt x="83" y="7"/>
                    <a:pt x="114"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2" name="Freeform 25"/>
            <p:cNvSpPr>
              <a:spLocks noChangeArrowheads="1"/>
            </p:cNvSpPr>
            <p:nvPr/>
          </p:nvSpPr>
          <p:spPr bwMode="auto">
            <a:xfrm>
              <a:off x="6705163" y="7923213"/>
              <a:ext cx="90482" cy="88900"/>
            </a:xfrm>
            <a:custGeom>
              <a:avLst/>
              <a:gdLst>
                <a:gd name="T0" fmla="*/ 0 w 253"/>
                <a:gd name="T1" fmla="*/ 92 h 245"/>
                <a:gd name="T2" fmla="*/ 0 w 253"/>
                <a:gd name="T3" fmla="*/ 92 h 245"/>
                <a:gd name="T4" fmla="*/ 8 w 253"/>
                <a:gd name="T5" fmla="*/ 160 h 245"/>
                <a:gd name="T6" fmla="*/ 39 w 253"/>
                <a:gd name="T7" fmla="*/ 206 h 245"/>
                <a:gd name="T8" fmla="*/ 107 w 253"/>
                <a:gd name="T9" fmla="*/ 237 h 245"/>
                <a:gd name="T10" fmla="*/ 107 w 253"/>
                <a:gd name="T11" fmla="*/ 237 h 245"/>
                <a:gd name="T12" fmla="*/ 191 w 253"/>
                <a:gd name="T13" fmla="*/ 244 h 245"/>
                <a:gd name="T14" fmla="*/ 191 w 253"/>
                <a:gd name="T15" fmla="*/ 244 h 245"/>
                <a:gd name="T16" fmla="*/ 237 w 253"/>
                <a:gd name="T17" fmla="*/ 221 h 245"/>
                <a:gd name="T18" fmla="*/ 237 w 253"/>
                <a:gd name="T19" fmla="*/ 221 h 245"/>
                <a:gd name="T20" fmla="*/ 191 w 253"/>
                <a:gd name="T21" fmla="*/ 137 h 245"/>
                <a:gd name="T22" fmla="*/ 252 w 253"/>
                <a:gd name="T23" fmla="*/ 76 h 245"/>
                <a:gd name="T24" fmla="*/ 252 w 253"/>
                <a:gd name="T25" fmla="*/ 76 h 245"/>
                <a:gd name="T26" fmla="*/ 107 w 253"/>
                <a:gd name="T27" fmla="*/ 0 h 245"/>
                <a:gd name="T28" fmla="*/ 0 w 253"/>
                <a:gd name="T29" fmla="*/ 92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3" h="245">
                  <a:moveTo>
                    <a:pt x="0" y="92"/>
                  </a:moveTo>
                  <a:lnTo>
                    <a:pt x="0" y="92"/>
                  </a:lnTo>
                  <a:cubicBezTo>
                    <a:pt x="8" y="115"/>
                    <a:pt x="0" y="137"/>
                    <a:pt x="8" y="160"/>
                  </a:cubicBezTo>
                  <a:cubicBezTo>
                    <a:pt x="16" y="176"/>
                    <a:pt x="23" y="191"/>
                    <a:pt x="39" y="206"/>
                  </a:cubicBezTo>
                  <a:cubicBezTo>
                    <a:pt x="54" y="221"/>
                    <a:pt x="85" y="221"/>
                    <a:pt x="107" y="237"/>
                  </a:cubicBezTo>
                  <a:lnTo>
                    <a:pt x="107" y="237"/>
                  </a:lnTo>
                  <a:cubicBezTo>
                    <a:pt x="191" y="244"/>
                    <a:pt x="191" y="244"/>
                    <a:pt x="191" y="244"/>
                  </a:cubicBezTo>
                  <a:lnTo>
                    <a:pt x="191" y="244"/>
                  </a:lnTo>
                  <a:cubicBezTo>
                    <a:pt x="237" y="221"/>
                    <a:pt x="237" y="221"/>
                    <a:pt x="237" y="221"/>
                  </a:cubicBezTo>
                  <a:lnTo>
                    <a:pt x="237" y="221"/>
                  </a:lnTo>
                  <a:cubicBezTo>
                    <a:pt x="222" y="191"/>
                    <a:pt x="191" y="168"/>
                    <a:pt x="191" y="137"/>
                  </a:cubicBezTo>
                  <a:cubicBezTo>
                    <a:pt x="199" y="107"/>
                    <a:pt x="230" y="92"/>
                    <a:pt x="252" y="76"/>
                  </a:cubicBezTo>
                  <a:lnTo>
                    <a:pt x="252" y="76"/>
                  </a:lnTo>
                  <a:cubicBezTo>
                    <a:pt x="199" y="54"/>
                    <a:pt x="161" y="0"/>
                    <a:pt x="107" y="0"/>
                  </a:cubicBezTo>
                  <a:cubicBezTo>
                    <a:pt x="62" y="8"/>
                    <a:pt x="39" y="61"/>
                    <a:pt x="0" y="9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3" name="Freeform 26"/>
            <p:cNvSpPr>
              <a:spLocks noChangeArrowheads="1"/>
            </p:cNvSpPr>
            <p:nvPr/>
          </p:nvSpPr>
          <p:spPr bwMode="auto">
            <a:xfrm>
              <a:off x="6708338" y="8008939"/>
              <a:ext cx="107943" cy="115887"/>
            </a:xfrm>
            <a:custGeom>
              <a:avLst/>
              <a:gdLst>
                <a:gd name="T0" fmla="*/ 99 w 299"/>
                <a:gd name="T1" fmla="*/ 0 h 322"/>
                <a:gd name="T2" fmla="*/ 99 w 299"/>
                <a:gd name="T3" fmla="*/ 0 h 322"/>
                <a:gd name="T4" fmla="*/ 183 w 299"/>
                <a:gd name="T5" fmla="*/ 7 h 322"/>
                <a:gd name="T6" fmla="*/ 183 w 299"/>
                <a:gd name="T7" fmla="*/ 7 h 322"/>
                <a:gd name="T8" fmla="*/ 199 w 299"/>
                <a:gd name="T9" fmla="*/ 114 h 322"/>
                <a:gd name="T10" fmla="*/ 176 w 299"/>
                <a:gd name="T11" fmla="*/ 214 h 322"/>
                <a:gd name="T12" fmla="*/ 214 w 299"/>
                <a:gd name="T13" fmla="*/ 229 h 322"/>
                <a:gd name="T14" fmla="*/ 252 w 299"/>
                <a:gd name="T15" fmla="*/ 175 h 322"/>
                <a:gd name="T16" fmla="*/ 298 w 299"/>
                <a:gd name="T17" fmla="*/ 221 h 322"/>
                <a:gd name="T18" fmla="*/ 298 w 299"/>
                <a:gd name="T19" fmla="*/ 221 h 322"/>
                <a:gd name="T20" fmla="*/ 283 w 299"/>
                <a:gd name="T21" fmla="*/ 298 h 322"/>
                <a:gd name="T22" fmla="*/ 283 w 299"/>
                <a:gd name="T23" fmla="*/ 298 h 322"/>
                <a:gd name="T24" fmla="*/ 229 w 299"/>
                <a:gd name="T25" fmla="*/ 282 h 322"/>
                <a:gd name="T26" fmla="*/ 191 w 299"/>
                <a:gd name="T27" fmla="*/ 305 h 322"/>
                <a:gd name="T28" fmla="*/ 145 w 299"/>
                <a:gd name="T29" fmla="*/ 282 h 322"/>
                <a:gd name="T30" fmla="*/ 107 w 299"/>
                <a:gd name="T31" fmla="*/ 321 h 322"/>
                <a:gd name="T32" fmla="*/ 61 w 299"/>
                <a:gd name="T33" fmla="*/ 321 h 322"/>
                <a:gd name="T34" fmla="*/ 61 w 299"/>
                <a:gd name="T35" fmla="*/ 321 h 322"/>
                <a:gd name="T36" fmla="*/ 8 w 299"/>
                <a:gd name="T37" fmla="*/ 114 h 322"/>
                <a:gd name="T38" fmla="*/ 99 w 299"/>
                <a:gd name="T39" fmla="*/ 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9" h="322">
                  <a:moveTo>
                    <a:pt x="99" y="0"/>
                  </a:moveTo>
                  <a:lnTo>
                    <a:pt x="99" y="0"/>
                  </a:lnTo>
                  <a:cubicBezTo>
                    <a:pt x="183" y="7"/>
                    <a:pt x="183" y="7"/>
                    <a:pt x="183" y="7"/>
                  </a:cubicBezTo>
                  <a:lnTo>
                    <a:pt x="183" y="7"/>
                  </a:lnTo>
                  <a:cubicBezTo>
                    <a:pt x="191" y="46"/>
                    <a:pt x="206" y="76"/>
                    <a:pt x="199" y="114"/>
                  </a:cubicBezTo>
                  <a:cubicBezTo>
                    <a:pt x="199" y="153"/>
                    <a:pt x="168" y="183"/>
                    <a:pt x="176" y="214"/>
                  </a:cubicBezTo>
                  <a:cubicBezTo>
                    <a:pt x="176" y="229"/>
                    <a:pt x="199" y="236"/>
                    <a:pt x="214" y="229"/>
                  </a:cubicBezTo>
                  <a:cubicBezTo>
                    <a:pt x="237" y="221"/>
                    <a:pt x="237" y="183"/>
                    <a:pt x="252" y="175"/>
                  </a:cubicBezTo>
                  <a:cubicBezTo>
                    <a:pt x="275" y="175"/>
                    <a:pt x="283" y="206"/>
                    <a:pt x="298" y="221"/>
                  </a:cubicBezTo>
                  <a:lnTo>
                    <a:pt x="298" y="221"/>
                  </a:lnTo>
                  <a:cubicBezTo>
                    <a:pt x="283" y="298"/>
                    <a:pt x="283" y="298"/>
                    <a:pt x="283" y="298"/>
                  </a:cubicBezTo>
                  <a:lnTo>
                    <a:pt x="283" y="298"/>
                  </a:lnTo>
                  <a:cubicBezTo>
                    <a:pt x="267" y="298"/>
                    <a:pt x="252" y="282"/>
                    <a:pt x="229" y="282"/>
                  </a:cubicBezTo>
                  <a:cubicBezTo>
                    <a:pt x="214" y="282"/>
                    <a:pt x="206" y="305"/>
                    <a:pt x="191" y="305"/>
                  </a:cubicBezTo>
                  <a:cubicBezTo>
                    <a:pt x="176" y="305"/>
                    <a:pt x="160" y="275"/>
                    <a:pt x="145" y="282"/>
                  </a:cubicBezTo>
                  <a:cubicBezTo>
                    <a:pt x="130" y="282"/>
                    <a:pt x="122" y="313"/>
                    <a:pt x="107" y="321"/>
                  </a:cubicBezTo>
                  <a:cubicBezTo>
                    <a:pt x="92" y="321"/>
                    <a:pt x="77" y="321"/>
                    <a:pt x="61" y="321"/>
                  </a:cubicBezTo>
                  <a:lnTo>
                    <a:pt x="61" y="321"/>
                  </a:lnTo>
                  <a:cubicBezTo>
                    <a:pt x="38" y="252"/>
                    <a:pt x="0" y="183"/>
                    <a:pt x="8" y="114"/>
                  </a:cubicBezTo>
                  <a:cubicBezTo>
                    <a:pt x="8" y="69"/>
                    <a:pt x="69" y="38"/>
                    <a:pt x="99"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4" name="Freeform 27"/>
            <p:cNvSpPr>
              <a:spLocks noChangeArrowheads="1"/>
            </p:cNvSpPr>
            <p:nvPr/>
          </p:nvSpPr>
          <p:spPr bwMode="auto">
            <a:xfrm>
              <a:off x="6768659" y="7991475"/>
              <a:ext cx="96832" cy="101600"/>
            </a:xfrm>
            <a:custGeom>
              <a:avLst/>
              <a:gdLst>
                <a:gd name="T0" fmla="*/ 61 w 268"/>
                <a:gd name="T1" fmla="*/ 30 h 283"/>
                <a:gd name="T2" fmla="*/ 61 w 268"/>
                <a:gd name="T3" fmla="*/ 30 h 283"/>
                <a:gd name="T4" fmla="*/ 15 w 268"/>
                <a:gd name="T5" fmla="*/ 53 h 283"/>
                <a:gd name="T6" fmla="*/ 15 w 268"/>
                <a:gd name="T7" fmla="*/ 53 h 283"/>
                <a:gd name="T8" fmla="*/ 31 w 268"/>
                <a:gd name="T9" fmla="*/ 160 h 283"/>
                <a:gd name="T10" fmla="*/ 8 w 268"/>
                <a:gd name="T11" fmla="*/ 260 h 283"/>
                <a:gd name="T12" fmla="*/ 46 w 268"/>
                <a:gd name="T13" fmla="*/ 275 h 283"/>
                <a:gd name="T14" fmla="*/ 84 w 268"/>
                <a:gd name="T15" fmla="*/ 221 h 283"/>
                <a:gd name="T16" fmla="*/ 130 w 268"/>
                <a:gd name="T17" fmla="*/ 267 h 283"/>
                <a:gd name="T18" fmla="*/ 130 w 268"/>
                <a:gd name="T19" fmla="*/ 267 h 283"/>
                <a:gd name="T20" fmla="*/ 206 w 268"/>
                <a:gd name="T21" fmla="*/ 221 h 283"/>
                <a:gd name="T22" fmla="*/ 222 w 268"/>
                <a:gd name="T23" fmla="*/ 183 h 283"/>
                <a:gd name="T24" fmla="*/ 191 w 268"/>
                <a:gd name="T25" fmla="*/ 145 h 283"/>
                <a:gd name="T26" fmla="*/ 267 w 268"/>
                <a:gd name="T27" fmla="*/ 38 h 283"/>
                <a:gd name="T28" fmla="*/ 267 w 268"/>
                <a:gd name="T29" fmla="*/ 38 h 283"/>
                <a:gd name="T30" fmla="*/ 138 w 268"/>
                <a:gd name="T31" fmla="*/ 0 h 283"/>
                <a:gd name="T32" fmla="*/ 61 w 268"/>
                <a:gd name="T33" fmla="*/ 3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8" h="283">
                  <a:moveTo>
                    <a:pt x="61" y="30"/>
                  </a:moveTo>
                  <a:lnTo>
                    <a:pt x="61" y="30"/>
                  </a:lnTo>
                  <a:cubicBezTo>
                    <a:pt x="15" y="53"/>
                    <a:pt x="15" y="53"/>
                    <a:pt x="15" y="53"/>
                  </a:cubicBezTo>
                  <a:lnTo>
                    <a:pt x="15" y="53"/>
                  </a:lnTo>
                  <a:cubicBezTo>
                    <a:pt x="23" y="92"/>
                    <a:pt x="38" y="122"/>
                    <a:pt x="31" y="160"/>
                  </a:cubicBezTo>
                  <a:cubicBezTo>
                    <a:pt x="31" y="199"/>
                    <a:pt x="0" y="229"/>
                    <a:pt x="8" y="260"/>
                  </a:cubicBezTo>
                  <a:cubicBezTo>
                    <a:pt x="8" y="275"/>
                    <a:pt x="31" y="282"/>
                    <a:pt x="46" y="275"/>
                  </a:cubicBezTo>
                  <a:cubicBezTo>
                    <a:pt x="69" y="267"/>
                    <a:pt x="69" y="229"/>
                    <a:pt x="84" y="221"/>
                  </a:cubicBezTo>
                  <a:cubicBezTo>
                    <a:pt x="107" y="221"/>
                    <a:pt x="115" y="252"/>
                    <a:pt x="130" y="267"/>
                  </a:cubicBezTo>
                  <a:lnTo>
                    <a:pt x="130" y="267"/>
                  </a:lnTo>
                  <a:cubicBezTo>
                    <a:pt x="153" y="252"/>
                    <a:pt x="184" y="237"/>
                    <a:pt x="206" y="221"/>
                  </a:cubicBezTo>
                  <a:cubicBezTo>
                    <a:pt x="214" y="214"/>
                    <a:pt x="229" y="199"/>
                    <a:pt x="222" y="183"/>
                  </a:cubicBezTo>
                  <a:cubicBezTo>
                    <a:pt x="222" y="168"/>
                    <a:pt x="191" y="160"/>
                    <a:pt x="191" y="145"/>
                  </a:cubicBezTo>
                  <a:cubicBezTo>
                    <a:pt x="206" y="107"/>
                    <a:pt x="237" y="76"/>
                    <a:pt x="267" y="38"/>
                  </a:cubicBezTo>
                  <a:lnTo>
                    <a:pt x="267" y="38"/>
                  </a:lnTo>
                  <a:cubicBezTo>
                    <a:pt x="222" y="30"/>
                    <a:pt x="176" y="7"/>
                    <a:pt x="138" y="0"/>
                  </a:cubicBezTo>
                  <a:cubicBezTo>
                    <a:pt x="107" y="0"/>
                    <a:pt x="84" y="23"/>
                    <a:pt x="61" y="3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5" name="Freeform 28"/>
            <p:cNvSpPr>
              <a:spLocks noChangeArrowheads="1"/>
            </p:cNvSpPr>
            <p:nvPr/>
          </p:nvSpPr>
          <p:spPr bwMode="auto">
            <a:xfrm>
              <a:off x="6775009" y="7900989"/>
              <a:ext cx="111118" cy="104775"/>
            </a:xfrm>
            <a:custGeom>
              <a:avLst/>
              <a:gdLst>
                <a:gd name="T0" fmla="*/ 61 w 307"/>
                <a:gd name="T1" fmla="*/ 137 h 291"/>
                <a:gd name="T2" fmla="*/ 61 w 307"/>
                <a:gd name="T3" fmla="*/ 137 h 291"/>
                <a:gd name="T4" fmla="*/ 0 w 307"/>
                <a:gd name="T5" fmla="*/ 198 h 291"/>
                <a:gd name="T6" fmla="*/ 46 w 307"/>
                <a:gd name="T7" fmla="*/ 282 h 291"/>
                <a:gd name="T8" fmla="*/ 46 w 307"/>
                <a:gd name="T9" fmla="*/ 282 h 291"/>
                <a:gd name="T10" fmla="*/ 123 w 307"/>
                <a:gd name="T11" fmla="*/ 252 h 291"/>
                <a:gd name="T12" fmla="*/ 252 w 307"/>
                <a:gd name="T13" fmla="*/ 290 h 291"/>
                <a:gd name="T14" fmla="*/ 252 w 307"/>
                <a:gd name="T15" fmla="*/ 290 h 291"/>
                <a:gd name="T16" fmla="*/ 291 w 307"/>
                <a:gd name="T17" fmla="*/ 244 h 291"/>
                <a:gd name="T18" fmla="*/ 306 w 307"/>
                <a:gd name="T19" fmla="*/ 176 h 291"/>
                <a:gd name="T20" fmla="*/ 306 w 307"/>
                <a:gd name="T21" fmla="*/ 176 h 291"/>
                <a:gd name="T22" fmla="*/ 283 w 307"/>
                <a:gd name="T23" fmla="*/ 122 h 291"/>
                <a:gd name="T24" fmla="*/ 260 w 307"/>
                <a:gd name="T25" fmla="*/ 92 h 291"/>
                <a:gd name="T26" fmla="*/ 237 w 307"/>
                <a:gd name="T27" fmla="*/ 15 h 291"/>
                <a:gd name="T28" fmla="*/ 176 w 307"/>
                <a:gd name="T29" fmla="*/ 23 h 291"/>
                <a:gd name="T30" fmla="*/ 161 w 307"/>
                <a:gd name="T31" fmla="*/ 61 h 291"/>
                <a:gd name="T32" fmla="*/ 107 w 307"/>
                <a:gd name="T33" fmla="*/ 76 h 291"/>
                <a:gd name="T34" fmla="*/ 61 w 307"/>
                <a:gd name="T35" fmla="*/ 137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7" h="291">
                  <a:moveTo>
                    <a:pt x="61" y="137"/>
                  </a:moveTo>
                  <a:lnTo>
                    <a:pt x="61" y="137"/>
                  </a:lnTo>
                  <a:cubicBezTo>
                    <a:pt x="39" y="153"/>
                    <a:pt x="8" y="168"/>
                    <a:pt x="0" y="198"/>
                  </a:cubicBezTo>
                  <a:cubicBezTo>
                    <a:pt x="0" y="229"/>
                    <a:pt x="31" y="252"/>
                    <a:pt x="46" y="282"/>
                  </a:cubicBezTo>
                  <a:lnTo>
                    <a:pt x="46" y="282"/>
                  </a:lnTo>
                  <a:cubicBezTo>
                    <a:pt x="69" y="275"/>
                    <a:pt x="92" y="252"/>
                    <a:pt x="123" y="252"/>
                  </a:cubicBezTo>
                  <a:cubicBezTo>
                    <a:pt x="161" y="259"/>
                    <a:pt x="207" y="282"/>
                    <a:pt x="252" y="290"/>
                  </a:cubicBezTo>
                  <a:lnTo>
                    <a:pt x="252" y="290"/>
                  </a:lnTo>
                  <a:cubicBezTo>
                    <a:pt x="260" y="275"/>
                    <a:pt x="283" y="259"/>
                    <a:pt x="291" y="244"/>
                  </a:cubicBezTo>
                  <a:cubicBezTo>
                    <a:pt x="298" y="221"/>
                    <a:pt x="298" y="198"/>
                    <a:pt x="306" y="176"/>
                  </a:cubicBezTo>
                  <a:lnTo>
                    <a:pt x="306" y="176"/>
                  </a:lnTo>
                  <a:cubicBezTo>
                    <a:pt x="298" y="160"/>
                    <a:pt x="291" y="137"/>
                    <a:pt x="283" y="122"/>
                  </a:cubicBezTo>
                  <a:cubicBezTo>
                    <a:pt x="275" y="107"/>
                    <a:pt x="268" y="99"/>
                    <a:pt x="260" y="92"/>
                  </a:cubicBezTo>
                  <a:cubicBezTo>
                    <a:pt x="245" y="61"/>
                    <a:pt x="260" y="30"/>
                    <a:pt x="237" y="15"/>
                  </a:cubicBezTo>
                  <a:cubicBezTo>
                    <a:pt x="222" y="0"/>
                    <a:pt x="191" y="7"/>
                    <a:pt x="176" y="23"/>
                  </a:cubicBezTo>
                  <a:cubicBezTo>
                    <a:pt x="161" y="30"/>
                    <a:pt x="176" y="53"/>
                    <a:pt x="161" y="61"/>
                  </a:cubicBezTo>
                  <a:cubicBezTo>
                    <a:pt x="146" y="76"/>
                    <a:pt x="123" y="61"/>
                    <a:pt x="107" y="76"/>
                  </a:cubicBezTo>
                  <a:cubicBezTo>
                    <a:pt x="92" y="92"/>
                    <a:pt x="77" y="115"/>
                    <a:pt x="61" y="13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6" name="Freeform 29"/>
            <p:cNvSpPr>
              <a:spLocks noChangeArrowheads="1"/>
            </p:cNvSpPr>
            <p:nvPr/>
          </p:nvSpPr>
          <p:spPr bwMode="auto">
            <a:xfrm>
              <a:off x="6455943" y="8104188"/>
              <a:ext cx="503204" cy="449262"/>
            </a:xfrm>
            <a:custGeom>
              <a:avLst/>
              <a:gdLst>
                <a:gd name="T0" fmla="*/ 764 w 1399"/>
                <a:gd name="T1" fmla="*/ 54 h 1246"/>
                <a:gd name="T2" fmla="*/ 848 w 1399"/>
                <a:gd name="T3" fmla="*/ 15 h 1246"/>
                <a:gd name="T4" fmla="*/ 932 w 1399"/>
                <a:gd name="T5" fmla="*/ 15 h 1246"/>
                <a:gd name="T6" fmla="*/ 986 w 1399"/>
                <a:gd name="T7" fmla="*/ 31 h 1246"/>
                <a:gd name="T8" fmla="*/ 978 w 1399"/>
                <a:gd name="T9" fmla="*/ 107 h 1246"/>
                <a:gd name="T10" fmla="*/ 1093 w 1399"/>
                <a:gd name="T11" fmla="*/ 145 h 1246"/>
                <a:gd name="T12" fmla="*/ 1222 w 1399"/>
                <a:gd name="T13" fmla="*/ 92 h 1246"/>
                <a:gd name="T14" fmla="*/ 1253 w 1399"/>
                <a:gd name="T15" fmla="*/ 115 h 1246"/>
                <a:gd name="T16" fmla="*/ 1222 w 1399"/>
                <a:gd name="T17" fmla="*/ 199 h 1246"/>
                <a:gd name="T18" fmla="*/ 1230 w 1399"/>
                <a:gd name="T19" fmla="*/ 321 h 1246"/>
                <a:gd name="T20" fmla="*/ 1116 w 1399"/>
                <a:gd name="T21" fmla="*/ 436 h 1246"/>
                <a:gd name="T22" fmla="*/ 1123 w 1399"/>
                <a:gd name="T23" fmla="*/ 642 h 1246"/>
                <a:gd name="T24" fmla="*/ 1154 w 1399"/>
                <a:gd name="T25" fmla="*/ 756 h 1246"/>
                <a:gd name="T26" fmla="*/ 1207 w 1399"/>
                <a:gd name="T27" fmla="*/ 749 h 1246"/>
                <a:gd name="T28" fmla="*/ 1291 w 1399"/>
                <a:gd name="T29" fmla="*/ 756 h 1246"/>
                <a:gd name="T30" fmla="*/ 1345 w 1399"/>
                <a:gd name="T31" fmla="*/ 817 h 1246"/>
                <a:gd name="T32" fmla="*/ 1398 w 1399"/>
                <a:gd name="T33" fmla="*/ 848 h 1246"/>
                <a:gd name="T34" fmla="*/ 1314 w 1399"/>
                <a:gd name="T35" fmla="*/ 1054 h 1246"/>
                <a:gd name="T36" fmla="*/ 1161 w 1399"/>
                <a:gd name="T37" fmla="*/ 1039 h 1246"/>
                <a:gd name="T38" fmla="*/ 955 w 1399"/>
                <a:gd name="T39" fmla="*/ 1123 h 1246"/>
                <a:gd name="T40" fmla="*/ 841 w 1399"/>
                <a:gd name="T41" fmla="*/ 1039 h 1246"/>
                <a:gd name="T42" fmla="*/ 726 w 1399"/>
                <a:gd name="T43" fmla="*/ 1092 h 1246"/>
                <a:gd name="T44" fmla="*/ 688 w 1399"/>
                <a:gd name="T45" fmla="*/ 1169 h 1246"/>
                <a:gd name="T46" fmla="*/ 543 w 1399"/>
                <a:gd name="T47" fmla="*/ 1230 h 1246"/>
                <a:gd name="T48" fmla="*/ 505 w 1399"/>
                <a:gd name="T49" fmla="*/ 1108 h 1246"/>
                <a:gd name="T50" fmla="*/ 367 w 1399"/>
                <a:gd name="T51" fmla="*/ 772 h 1246"/>
                <a:gd name="T52" fmla="*/ 306 w 1399"/>
                <a:gd name="T53" fmla="*/ 542 h 1246"/>
                <a:gd name="T54" fmla="*/ 260 w 1399"/>
                <a:gd name="T55" fmla="*/ 428 h 1246"/>
                <a:gd name="T56" fmla="*/ 46 w 1399"/>
                <a:gd name="T57" fmla="*/ 542 h 1246"/>
                <a:gd name="T58" fmla="*/ 8 w 1399"/>
                <a:gd name="T59" fmla="*/ 390 h 1246"/>
                <a:gd name="T60" fmla="*/ 46 w 1399"/>
                <a:gd name="T61" fmla="*/ 374 h 1246"/>
                <a:gd name="T62" fmla="*/ 184 w 1399"/>
                <a:gd name="T63" fmla="*/ 290 h 1246"/>
                <a:gd name="T64" fmla="*/ 291 w 1399"/>
                <a:gd name="T65" fmla="*/ 222 h 1246"/>
                <a:gd name="T66" fmla="*/ 390 w 1399"/>
                <a:gd name="T67" fmla="*/ 183 h 1246"/>
                <a:gd name="T68" fmla="*/ 474 w 1399"/>
                <a:gd name="T69" fmla="*/ 31 h 1246"/>
                <a:gd name="T70" fmla="*/ 566 w 1399"/>
                <a:gd name="T71" fmla="*/ 0 h 1246"/>
                <a:gd name="T72" fmla="*/ 764 w 1399"/>
                <a:gd name="T73" fmla="*/ 54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9" h="1246">
                  <a:moveTo>
                    <a:pt x="764" y="54"/>
                  </a:moveTo>
                  <a:lnTo>
                    <a:pt x="764" y="54"/>
                  </a:lnTo>
                  <a:cubicBezTo>
                    <a:pt x="780" y="54"/>
                    <a:pt x="795" y="54"/>
                    <a:pt x="810" y="54"/>
                  </a:cubicBezTo>
                  <a:cubicBezTo>
                    <a:pt x="825" y="46"/>
                    <a:pt x="833" y="15"/>
                    <a:pt x="848" y="15"/>
                  </a:cubicBezTo>
                  <a:cubicBezTo>
                    <a:pt x="863" y="8"/>
                    <a:pt x="879" y="38"/>
                    <a:pt x="894" y="38"/>
                  </a:cubicBezTo>
                  <a:cubicBezTo>
                    <a:pt x="909" y="38"/>
                    <a:pt x="917" y="15"/>
                    <a:pt x="932" y="15"/>
                  </a:cubicBezTo>
                  <a:cubicBezTo>
                    <a:pt x="955" y="15"/>
                    <a:pt x="970" y="31"/>
                    <a:pt x="986" y="31"/>
                  </a:cubicBezTo>
                  <a:lnTo>
                    <a:pt x="986" y="31"/>
                  </a:lnTo>
                  <a:cubicBezTo>
                    <a:pt x="1001" y="46"/>
                    <a:pt x="1016" y="61"/>
                    <a:pt x="1024" y="77"/>
                  </a:cubicBezTo>
                  <a:lnTo>
                    <a:pt x="978" y="107"/>
                  </a:lnTo>
                  <a:cubicBezTo>
                    <a:pt x="978" y="115"/>
                    <a:pt x="1024" y="161"/>
                    <a:pt x="1024" y="161"/>
                  </a:cubicBezTo>
                  <a:cubicBezTo>
                    <a:pt x="1047" y="153"/>
                    <a:pt x="1070" y="161"/>
                    <a:pt x="1093" y="145"/>
                  </a:cubicBezTo>
                  <a:cubicBezTo>
                    <a:pt x="1116" y="138"/>
                    <a:pt x="1131" y="107"/>
                    <a:pt x="1161" y="99"/>
                  </a:cubicBezTo>
                  <a:cubicBezTo>
                    <a:pt x="1177" y="92"/>
                    <a:pt x="1199" y="99"/>
                    <a:pt x="1222" y="92"/>
                  </a:cubicBezTo>
                  <a:lnTo>
                    <a:pt x="1222" y="92"/>
                  </a:lnTo>
                  <a:cubicBezTo>
                    <a:pt x="1230" y="99"/>
                    <a:pt x="1253" y="107"/>
                    <a:pt x="1253" y="115"/>
                  </a:cubicBezTo>
                  <a:cubicBezTo>
                    <a:pt x="1253" y="145"/>
                    <a:pt x="1230" y="168"/>
                    <a:pt x="1222" y="199"/>
                  </a:cubicBezTo>
                  <a:lnTo>
                    <a:pt x="1222" y="199"/>
                  </a:lnTo>
                  <a:cubicBezTo>
                    <a:pt x="1207" y="206"/>
                    <a:pt x="1192" y="214"/>
                    <a:pt x="1192" y="229"/>
                  </a:cubicBezTo>
                  <a:cubicBezTo>
                    <a:pt x="1199" y="260"/>
                    <a:pt x="1238" y="283"/>
                    <a:pt x="1230" y="321"/>
                  </a:cubicBezTo>
                  <a:cubicBezTo>
                    <a:pt x="1222" y="359"/>
                    <a:pt x="1192" y="397"/>
                    <a:pt x="1169" y="428"/>
                  </a:cubicBezTo>
                  <a:cubicBezTo>
                    <a:pt x="1154" y="443"/>
                    <a:pt x="1123" y="420"/>
                    <a:pt x="1116" y="436"/>
                  </a:cubicBezTo>
                  <a:cubicBezTo>
                    <a:pt x="1116" y="489"/>
                    <a:pt x="1146" y="527"/>
                    <a:pt x="1154" y="581"/>
                  </a:cubicBezTo>
                  <a:cubicBezTo>
                    <a:pt x="1154" y="603"/>
                    <a:pt x="1131" y="619"/>
                    <a:pt x="1123" y="642"/>
                  </a:cubicBezTo>
                  <a:cubicBezTo>
                    <a:pt x="1116" y="665"/>
                    <a:pt x="1108" y="688"/>
                    <a:pt x="1116" y="703"/>
                  </a:cubicBezTo>
                  <a:cubicBezTo>
                    <a:pt x="1123" y="726"/>
                    <a:pt x="1138" y="741"/>
                    <a:pt x="1154" y="756"/>
                  </a:cubicBezTo>
                  <a:cubicBezTo>
                    <a:pt x="1169" y="772"/>
                    <a:pt x="1177" y="794"/>
                    <a:pt x="1192" y="787"/>
                  </a:cubicBezTo>
                  <a:cubicBezTo>
                    <a:pt x="1207" y="787"/>
                    <a:pt x="1192" y="749"/>
                    <a:pt x="1207" y="749"/>
                  </a:cubicBezTo>
                  <a:cubicBezTo>
                    <a:pt x="1222" y="741"/>
                    <a:pt x="1230" y="772"/>
                    <a:pt x="1253" y="779"/>
                  </a:cubicBezTo>
                  <a:cubicBezTo>
                    <a:pt x="1261" y="779"/>
                    <a:pt x="1276" y="756"/>
                    <a:pt x="1291" y="756"/>
                  </a:cubicBezTo>
                  <a:cubicBezTo>
                    <a:pt x="1314" y="764"/>
                    <a:pt x="1330" y="787"/>
                    <a:pt x="1345" y="802"/>
                  </a:cubicBezTo>
                  <a:cubicBezTo>
                    <a:pt x="1352" y="810"/>
                    <a:pt x="1345" y="817"/>
                    <a:pt x="1345" y="817"/>
                  </a:cubicBezTo>
                  <a:cubicBezTo>
                    <a:pt x="1360" y="833"/>
                    <a:pt x="1383" y="833"/>
                    <a:pt x="1398" y="848"/>
                  </a:cubicBezTo>
                  <a:lnTo>
                    <a:pt x="1398" y="848"/>
                  </a:lnTo>
                  <a:cubicBezTo>
                    <a:pt x="1360" y="886"/>
                    <a:pt x="1299" y="909"/>
                    <a:pt x="1276" y="963"/>
                  </a:cubicBezTo>
                  <a:cubicBezTo>
                    <a:pt x="1261" y="993"/>
                    <a:pt x="1299" y="1024"/>
                    <a:pt x="1314" y="1054"/>
                  </a:cubicBezTo>
                  <a:cubicBezTo>
                    <a:pt x="1314" y="1054"/>
                    <a:pt x="1284" y="1115"/>
                    <a:pt x="1284" y="1123"/>
                  </a:cubicBezTo>
                  <a:cubicBezTo>
                    <a:pt x="1284" y="1130"/>
                    <a:pt x="1161" y="1039"/>
                    <a:pt x="1161" y="1039"/>
                  </a:cubicBezTo>
                  <a:cubicBezTo>
                    <a:pt x="1138" y="1047"/>
                    <a:pt x="1108" y="1047"/>
                    <a:pt x="1085" y="1054"/>
                  </a:cubicBezTo>
                  <a:cubicBezTo>
                    <a:pt x="1039" y="1077"/>
                    <a:pt x="1001" y="1108"/>
                    <a:pt x="955" y="1123"/>
                  </a:cubicBezTo>
                  <a:cubicBezTo>
                    <a:pt x="917" y="1138"/>
                    <a:pt x="863" y="1169"/>
                    <a:pt x="825" y="1138"/>
                  </a:cubicBezTo>
                  <a:cubicBezTo>
                    <a:pt x="802" y="1115"/>
                    <a:pt x="856" y="1069"/>
                    <a:pt x="841" y="1039"/>
                  </a:cubicBezTo>
                  <a:cubicBezTo>
                    <a:pt x="833" y="1016"/>
                    <a:pt x="787" y="1024"/>
                    <a:pt x="772" y="1031"/>
                  </a:cubicBezTo>
                  <a:cubicBezTo>
                    <a:pt x="749" y="1039"/>
                    <a:pt x="726" y="1069"/>
                    <a:pt x="726" y="1092"/>
                  </a:cubicBezTo>
                  <a:cubicBezTo>
                    <a:pt x="734" y="1115"/>
                    <a:pt x="787" y="1138"/>
                    <a:pt x="772" y="1161"/>
                  </a:cubicBezTo>
                  <a:cubicBezTo>
                    <a:pt x="764" y="1192"/>
                    <a:pt x="718" y="1161"/>
                    <a:pt x="688" y="1169"/>
                  </a:cubicBezTo>
                  <a:cubicBezTo>
                    <a:pt x="688" y="1169"/>
                    <a:pt x="634" y="1230"/>
                    <a:pt x="634" y="1238"/>
                  </a:cubicBezTo>
                  <a:cubicBezTo>
                    <a:pt x="627" y="1245"/>
                    <a:pt x="543" y="1230"/>
                    <a:pt x="543" y="1230"/>
                  </a:cubicBezTo>
                  <a:cubicBezTo>
                    <a:pt x="527" y="1184"/>
                    <a:pt x="512" y="1146"/>
                    <a:pt x="505" y="1108"/>
                  </a:cubicBezTo>
                  <a:lnTo>
                    <a:pt x="505" y="1108"/>
                  </a:lnTo>
                  <a:cubicBezTo>
                    <a:pt x="497" y="993"/>
                    <a:pt x="520" y="878"/>
                    <a:pt x="482" y="779"/>
                  </a:cubicBezTo>
                  <a:cubicBezTo>
                    <a:pt x="466" y="741"/>
                    <a:pt x="382" y="802"/>
                    <a:pt x="367" y="772"/>
                  </a:cubicBezTo>
                  <a:cubicBezTo>
                    <a:pt x="336" y="711"/>
                    <a:pt x="382" y="649"/>
                    <a:pt x="398" y="588"/>
                  </a:cubicBezTo>
                  <a:cubicBezTo>
                    <a:pt x="398" y="588"/>
                    <a:pt x="298" y="558"/>
                    <a:pt x="306" y="542"/>
                  </a:cubicBezTo>
                  <a:cubicBezTo>
                    <a:pt x="306" y="535"/>
                    <a:pt x="336" y="458"/>
                    <a:pt x="336" y="458"/>
                  </a:cubicBezTo>
                  <a:cubicBezTo>
                    <a:pt x="313" y="443"/>
                    <a:pt x="283" y="413"/>
                    <a:pt x="260" y="428"/>
                  </a:cubicBezTo>
                  <a:cubicBezTo>
                    <a:pt x="237" y="436"/>
                    <a:pt x="275" y="489"/>
                    <a:pt x="252" y="497"/>
                  </a:cubicBezTo>
                  <a:cubicBezTo>
                    <a:pt x="191" y="535"/>
                    <a:pt x="115" y="565"/>
                    <a:pt x="46" y="542"/>
                  </a:cubicBezTo>
                  <a:cubicBezTo>
                    <a:pt x="8" y="527"/>
                    <a:pt x="100" y="481"/>
                    <a:pt x="92" y="443"/>
                  </a:cubicBezTo>
                  <a:cubicBezTo>
                    <a:pt x="84" y="413"/>
                    <a:pt x="23" y="413"/>
                    <a:pt x="8" y="390"/>
                  </a:cubicBezTo>
                  <a:cubicBezTo>
                    <a:pt x="0" y="374"/>
                    <a:pt x="31" y="382"/>
                    <a:pt x="46" y="374"/>
                  </a:cubicBezTo>
                  <a:lnTo>
                    <a:pt x="46" y="374"/>
                  </a:lnTo>
                  <a:cubicBezTo>
                    <a:pt x="77" y="374"/>
                    <a:pt x="115" y="374"/>
                    <a:pt x="146" y="359"/>
                  </a:cubicBezTo>
                  <a:cubicBezTo>
                    <a:pt x="169" y="344"/>
                    <a:pt x="161" y="298"/>
                    <a:pt x="184" y="290"/>
                  </a:cubicBezTo>
                  <a:cubicBezTo>
                    <a:pt x="207" y="283"/>
                    <a:pt x="230" y="306"/>
                    <a:pt x="252" y="306"/>
                  </a:cubicBezTo>
                  <a:cubicBezTo>
                    <a:pt x="252" y="306"/>
                    <a:pt x="283" y="222"/>
                    <a:pt x="291" y="222"/>
                  </a:cubicBezTo>
                  <a:cubicBezTo>
                    <a:pt x="306" y="222"/>
                    <a:pt x="375" y="214"/>
                    <a:pt x="375" y="214"/>
                  </a:cubicBezTo>
                  <a:cubicBezTo>
                    <a:pt x="375" y="214"/>
                    <a:pt x="382" y="183"/>
                    <a:pt x="390" y="183"/>
                  </a:cubicBezTo>
                  <a:cubicBezTo>
                    <a:pt x="398" y="183"/>
                    <a:pt x="489" y="161"/>
                    <a:pt x="489" y="161"/>
                  </a:cubicBezTo>
                  <a:cubicBezTo>
                    <a:pt x="482" y="115"/>
                    <a:pt x="451" y="69"/>
                    <a:pt x="474" y="31"/>
                  </a:cubicBezTo>
                  <a:cubicBezTo>
                    <a:pt x="482" y="0"/>
                    <a:pt x="535" y="15"/>
                    <a:pt x="566" y="0"/>
                  </a:cubicBezTo>
                  <a:lnTo>
                    <a:pt x="566" y="0"/>
                  </a:lnTo>
                  <a:cubicBezTo>
                    <a:pt x="619" y="23"/>
                    <a:pt x="673" y="46"/>
                    <a:pt x="726" y="61"/>
                  </a:cubicBezTo>
                  <a:cubicBezTo>
                    <a:pt x="741" y="69"/>
                    <a:pt x="749" y="54"/>
                    <a:pt x="764" y="5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7" name="Freeform 30"/>
            <p:cNvSpPr>
              <a:spLocks noChangeArrowheads="1"/>
            </p:cNvSpPr>
            <p:nvPr/>
          </p:nvSpPr>
          <p:spPr bwMode="auto">
            <a:xfrm>
              <a:off x="6806756" y="7950201"/>
              <a:ext cx="160328" cy="212725"/>
            </a:xfrm>
            <a:custGeom>
              <a:avLst/>
              <a:gdLst>
                <a:gd name="T0" fmla="*/ 214 w 444"/>
                <a:gd name="T1" fmla="*/ 39 h 590"/>
                <a:gd name="T2" fmla="*/ 214 w 444"/>
                <a:gd name="T3" fmla="*/ 39 h 590"/>
                <a:gd name="T4" fmla="*/ 298 w 444"/>
                <a:gd name="T5" fmla="*/ 0 h 590"/>
                <a:gd name="T6" fmla="*/ 359 w 444"/>
                <a:gd name="T7" fmla="*/ 54 h 590"/>
                <a:gd name="T8" fmla="*/ 359 w 444"/>
                <a:gd name="T9" fmla="*/ 54 h 590"/>
                <a:gd name="T10" fmla="*/ 413 w 444"/>
                <a:gd name="T11" fmla="*/ 138 h 590"/>
                <a:gd name="T12" fmla="*/ 435 w 444"/>
                <a:gd name="T13" fmla="*/ 207 h 590"/>
                <a:gd name="T14" fmla="*/ 405 w 444"/>
                <a:gd name="T15" fmla="*/ 237 h 590"/>
                <a:gd name="T16" fmla="*/ 405 w 444"/>
                <a:gd name="T17" fmla="*/ 237 h 590"/>
                <a:gd name="T18" fmla="*/ 352 w 444"/>
                <a:gd name="T19" fmla="*/ 275 h 590"/>
                <a:gd name="T20" fmla="*/ 405 w 444"/>
                <a:gd name="T21" fmla="*/ 298 h 590"/>
                <a:gd name="T22" fmla="*/ 397 w 444"/>
                <a:gd name="T23" fmla="*/ 397 h 590"/>
                <a:gd name="T24" fmla="*/ 329 w 444"/>
                <a:gd name="T25" fmla="*/ 397 h 590"/>
                <a:gd name="T26" fmla="*/ 298 w 444"/>
                <a:gd name="T27" fmla="*/ 482 h 590"/>
                <a:gd name="T28" fmla="*/ 244 w 444"/>
                <a:gd name="T29" fmla="*/ 520 h 590"/>
                <a:gd name="T30" fmla="*/ 244 w 444"/>
                <a:gd name="T31" fmla="*/ 520 h 590"/>
                <a:gd name="T32" fmla="*/ 183 w 444"/>
                <a:gd name="T33" fmla="*/ 527 h 590"/>
                <a:gd name="T34" fmla="*/ 115 w 444"/>
                <a:gd name="T35" fmla="*/ 573 h 590"/>
                <a:gd name="T36" fmla="*/ 46 w 444"/>
                <a:gd name="T37" fmla="*/ 589 h 590"/>
                <a:gd name="T38" fmla="*/ 0 w 444"/>
                <a:gd name="T39" fmla="*/ 535 h 590"/>
                <a:gd name="T40" fmla="*/ 46 w 444"/>
                <a:gd name="T41" fmla="*/ 505 h 590"/>
                <a:gd name="T42" fmla="*/ 8 w 444"/>
                <a:gd name="T43" fmla="*/ 459 h 590"/>
                <a:gd name="T44" fmla="*/ 8 w 444"/>
                <a:gd name="T45" fmla="*/ 459 h 590"/>
                <a:gd name="T46" fmla="*/ 23 w 444"/>
                <a:gd name="T47" fmla="*/ 382 h 590"/>
                <a:gd name="T48" fmla="*/ 23 w 444"/>
                <a:gd name="T49" fmla="*/ 382 h 590"/>
                <a:gd name="T50" fmla="*/ 99 w 444"/>
                <a:gd name="T51" fmla="*/ 336 h 590"/>
                <a:gd name="T52" fmla="*/ 115 w 444"/>
                <a:gd name="T53" fmla="*/ 298 h 590"/>
                <a:gd name="T54" fmla="*/ 84 w 444"/>
                <a:gd name="T55" fmla="*/ 260 h 590"/>
                <a:gd name="T56" fmla="*/ 160 w 444"/>
                <a:gd name="T57" fmla="*/ 153 h 590"/>
                <a:gd name="T58" fmla="*/ 160 w 444"/>
                <a:gd name="T59" fmla="*/ 153 h 590"/>
                <a:gd name="T60" fmla="*/ 199 w 444"/>
                <a:gd name="T61" fmla="*/ 107 h 590"/>
                <a:gd name="T62" fmla="*/ 214 w 444"/>
                <a:gd name="T63" fmla="*/ 39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4" h="590">
                  <a:moveTo>
                    <a:pt x="214" y="39"/>
                  </a:moveTo>
                  <a:lnTo>
                    <a:pt x="214" y="39"/>
                  </a:lnTo>
                  <a:cubicBezTo>
                    <a:pt x="237" y="23"/>
                    <a:pt x="267" y="0"/>
                    <a:pt x="298" y="0"/>
                  </a:cubicBezTo>
                  <a:cubicBezTo>
                    <a:pt x="321" y="0"/>
                    <a:pt x="336" y="39"/>
                    <a:pt x="359" y="54"/>
                  </a:cubicBezTo>
                  <a:lnTo>
                    <a:pt x="359" y="54"/>
                  </a:lnTo>
                  <a:cubicBezTo>
                    <a:pt x="374" y="84"/>
                    <a:pt x="397" y="107"/>
                    <a:pt x="413" y="138"/>
                  </a:cubicBezTo>
                  <a:cubicBezTo>
                    <a:pt x="420" y="161"/>
                    <a:pt x="443" y="184"/>
                    <a:pt x="435" y="207"/>
                  </a:cubicBezTo>
                  <a:cubicBezTo>
                    <a:pt x="435" y="222"/>
                    <a:pt x="413" y="222"/>
                    <a:pt x="405" y="237"/>
                  </a:cubicBezTo>
                  <a:lnTo>
                    <a:pt x="405" y="237"/>
                  </a:lnTo>
                  <a:cubicBezTo>
                    <a:pt x="382" y="245"/>
                    <a:pt x="352" y="253"/>
                    <a:pt x="352" y="275"/>
                  </a:cubicBezTo>
                  <a:cubicBezTo>
                    <a:pt x="352" y="298"/>
                    <a:pt x="397" y="283"/>
                    <a:pt x="405" y="298"/>
                  </a:cubicBezTo>
                  <a:cubicBezTo>
                    <a:pt x="413" y="329"/>
                    <a:pt x="420" y="367"/>
                    <a:pt x="397" y="397"/>
                  </a:cubicBezTo>
                  <a:cubicBezTo>
                    <a:pt x="382" y="413"/>
                    <a:pt x="352" y="382"/>
                    <a:pt x="329" y="397"/>
                  </a:cubicBezTo>
                  <a:cubicBezTo>
                    <a:pt x="306" y="413"/>
                    <a:pt x="321" y="451"/>
                    <a:pt x="298" y="482"/>
                  </a:cubicBezTo>
                  <a:cubicBezTo>
                    <a:pt x="290" y="497"/>
                    <a:pt x="260" y="505"/>
                    <a:pt x="244" y="520"/>
                  </a:cubicBezTo>
                  <a:lnTo>
                    <a:pt x="244" y="520"/>
                  </a:lnTo>
                  <a:cubicBezTo>
                    <a:pt x="221" y="527"/>
                    <a:pt x="199" y="520"/>
                    <a:pt x="183" y="527"/>
                  </a:cubicBezTo>
                  <a:cubicBezTo>
                    <a:pt x="153" y="535"/>
                    <a:pt x="138" y="566"/>
                    <a:pt x="115" y="573"/>
                  </a:cubicBezTo>
                  <a:cubicBezTo>
                    <a:pt x="92" y="589"/>
                    <a:pt x="69" y="581"/>
                    <a:pt x="46" y="589"/>
                  </a:cubicBezTo>
                  <a:cubicBezTo>
                    <a:pt x="46" y="589"/>
                    <a:pt x="0" y="543"/>
                    <a:pt x="0" y="535"/>
                  </a:cubicBezTo>
                  <a:lnTo>
                    <a:pt x="46" y="505"/>
                  </a:lnTo>
                  <a:cubicBezTo>
                    <a:pt x="38" y="489"/>
                    <a:pt x="23" y="474"/>
                    <a:pt x="8" y="459"/>
                  </a:cubicBezTo>
                  <a:lnTo>
                    <a:pt x="8" y="459"/>
                  </a:lnTo>
                  <a:cubicBezTo>
                    <a:pt x="23" y="382"/>
                    <a:pt x="23" y="382"/>
                    <a:pt x="23" y="382"/>
                  </a:cubicBezTo>
                  <a:lnTo>
                    <a:pt x="23" y="382"/>
                  </a:lnTo>
                  <a:cubicBezTo>
                    <a:pt x="46" y="367"/>
                    <a:pt x="77" y="352"/>
                    <a:pt x="99" y="336"/>
                  </a:cubicBezTo>
                  <a:cubicBezTo>
                    <a:pt x="107" y="329"/>
                    <a:pt x="122" y="314"/>
                    <a:pt x="115" y="298"/>
                  </a:cubicBezTo>
                  <a:cubicBezTo>
                    <a:pt x="115" y="283"/>
                    <a:pt x="84" y="275"/>
                    <a:pt x="84" y="260"/>
                  </a:cubicBezTo>
                  <a:cubicBezTo>
                    <a:pt x="99" y="222"/>
                    <a:pt x="130" y="191"/>
                    <a:pt x="160" y="153"/>
                  </a:cubicBezTo>
                  <a:lnTo>
                    <a:pt x="160" y="153"/>
                  </a:lnTo>
                  <a:cubicBezTo>
                    <a:pt x="168" y="138"/>
                    <a:pt x="191" y="122"/>
                    <a:pt x="199" y="107"/>
                  </a:cubicBezTo>
                  <a:cubicBezTo>
                    <a:pt x="206" y="84"/>
                    <a:pt x="206" y="61"/>
                    <a:pt x="214" y="3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8" name="Freeform 31"/>
            <p:cNvSpPr>
              <a:spLocks noChangeArrowheads="1"/>
            </p:cNvSpPr>
            <p:nvPr/>
          </p:nvSpPr>
          <p:spPr bwMode="auto">
            <a:xfrm>
              <a:off x="6895651" y="8035925"/>
              <a:ext cx="149215" cy="153988"/>
            </a:xfrm>
            <a:custGeom>
              <a:avLst/>
              <a:gdLst>
                <a:gd name="T0" fmla="*/ 161 w 414"/>
                <a:gd name="T1" fmla="*/ 0 h 429"/>
                <a:gd name="T2" fmla="*/ 161 w 414"/>
                <a:gd name="T3" fmla="*/ 0 h 429"/>
                <a:gd name="T4" fmla="*/ 237 w 414"/>
                <a:gd name="T5" fmla="*/ 69 h 429"/>
                <a:gd name="T6" fmla="*/ 245 w 414"/>
                <a:gd name="T7" fmla="*/ 138 h 429"/>
                <a:gd name="T8" fmla="*/ 291 w 414"/>
                <a:gd name="T9" fmla="*/ 199 h 429"/>
                <a:gd name="T10" fmla="*/ 367 w 414"/>
                <a:gd name="T11" fmla="*/ 122 h 429"/>
                <a:gd name="T12" fmla="*/ 413 w 414"/>
                <a:gd name="T13" fmla="*/ 145 h 429"/>
                <a:gd name="T14" fmla="*/ 413 w 414"/>
                <a:gd name="T15" fmla="*/ 145 h 429"/>
                <a:gd name="T16" fmla="*/ 413 w 414"/>
                <a:gd name="T17" fmla="*/ 321 h 429"/>
                <a:gd name="T18" fmla="*/ 413 w 414"/>
                <a:gd name="T19" fmla="*/ 321 h 429"/>
                <a:gd name="T20" fmla="*/ 375 w 414"/>
                <a:gd name="T21" fmla="*/ 382 h 429"/>
                <a:gd name="T22" fmla="*/ 306 w 414"/>
                <a:gd name="T23" fmla="*/ 390 h 429"/>
                <a:gd name="T24" fmla="*/ 283 w 414"/>
                <a:gd name="T25" fmla="*/ 420 h 429"/>
                <a:gd name="T26" fmla="*/ 230 w 414"/>
                <a:gd name="T27" fmla="*/ 374 h 429"/>
                <a:gd name="T28" fmla="*/ 176 w 414"/>
                <a:gd name="T29" fmla="*/ 397 h 429"/>
                <a:gd name="T30" fmla="*/ 146 w 414"/>
                <a:gd name="T31" fmla="*/ 428 h 429"/>
                <a:gd name="T32" fmla="*/ 92 w 414"/>
                <a:gd name="T33" fmla="*/ 390 h 429"/>
                <a:gd name="T34" fmla="*/ 0 w 414"/>
                <a:gd name="T35" fmla="*/ 390 h 429"/>
                <a:gd name="T36" fmla="*/ 0 w 414"/>
                <a:gd name="T37" fmla="*/ 390 h 429"/>
                <a:gd name="T38" fmla="*/ 31 w 414"/>
                <a:gd name="T39" fmla="*/ 306 h 429"/>
                <a:gd name="T40" fmla="*/ 0 w 414"/>
                <a:gd name="T41" fmla="*/ 283 h 429"/>
                <a:gd name="T42" fmla="*/ 0 w 414"/>
                <a:gd name="T43" fmla="*/ 283 h 429"/>
                <a:gd name="T44" fmla="*/ 54 w 414"/>
                <a:gd name="T45" fmla="*/ 245 h 429"/>
                <a:gd name="T46" fmla="*/ 85 w 414"/>
                <a:gd name="T47" fmla="*/ 160 h 429"/>
                <a:gd name="T48" fmla="*/ 153 w 414"/>
                <a:gd name="T49" fmla="*/ 160 h 429"/>
                <a:gd name="T50" fmla="*/ 161 w 414"/>
                <a:gd name="T51" fmla="*/ 61 h 429"/>
                <a:gd name="T52" fmla="*/ 108 w 414"/>
                <a:gd name="T53" fmla="*/ 38 h 429"/>
                <a:gd name="T54" fmla="*/ 161 w 414"/>
                <a:gd name="T55"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4" h="429">
                  <a:moveTo>
                    <a:pt x="161" y="0"/>
                  </a:moveTo>
                  <a:lnTo>
                    <a:pt x="161" y="0"/>
                  </a:lnTo>
                  <a:cubicBezTo>
                    <a:pt x="184" y="23"/>
                    <a:pt x="222" y="38"/>
                    <a:pt x="237" y="69"/>
                  </a:cubicBezTo>
                  <a:cubicBezTo>
                    <a:pt x="252" y="84"/>
                    <a:pt x="237" y="115"/>
                    <a:pt x="245" y="138"/>
                  </a:cubicBezTo>
                  <a:cubicBezTo>
                    <a:pt x="260" y="160"/>
                    <a:pt x="268" y="206"/>
                    <a:pt x="291" y="199"/>
                  </a:cubicBezTo>
                  <a:cubicBezTo>
                    <a:pt x="329" y="199"/>
                    <a:pt x="337" y="138"/>
                    <a:pt x="367" y="122"/>
                  </a:cubicBezTo>
                  <a:cubicBezTo>
                    <a:pt x="382" y="115"/>
                    <a:pt x="398" y="138"/>
                    <a:pt x="413" y="145"/>
                  </a:cubicBezTo>
                  <a:lnTo>
                    <a:pt x="413" y="145"/>
                  </a:lnTo>
                  <a:cubicBezTo>
                    <a:pt x="413" y="321"/>
                    <a:pt x="413" y="321"/>
                    <a:pt x="413" y="321"/>
                  </a:cubicBezTo>
                  <a:lnTo>
                    <a:pt x="413" y="321"/>
                  </a:lnTo>
                  <a:cubicBezTo>
                    <a:pt x="398" y="344"/>
                    <a:pt x="390" y="367"/>
                    <a:pt x="375" y="382"/>
                  </a:cubicBezTo>
                  <a:cubicBezTo>
                    <a:pt x="352" y="397"/>
                    <a:pt x="329" y="382"/>
                    <a:pt x="306" y="390"/>
                  </a:cubicBezTo>
                  <a:cubicBezTo>
                    <a:pt x="298" y="397"/>
                    <a:pt x="291" y="420"/>
                    <a:pt x="283" y="420"/>
                  </a:cubicBezTo>
                  <a:cubicBezTo>
                    <a:pt x="260" y="413"/>
                    <a:pt x="252" y="374"/>
                    <a:pt x="230" y="374"/>
                  </a:cubicBezTo>
                  <a:cubicBezTo>
                    <a:pt x="207" y="367"/>
                    <a:pt x="191" y="390"/>
                    <a:pt x="176" y="397"/>
                  </a:cubicBezTo>
                  <a:cubicBezTo>
                    <a:pt x="161" y="405"/>
                    <a:pt x="161" y="428"/>
                    <a:pt x="146" y="428"/>
                  </a:cubicBezTo>
                  <a:cubicBezTo>
                    <a:pt x="123" y="428"/>
                    <a:pt x="115" y="397"/>
                    <a:pt x="92" y="390"/>
                  </a:cubicBezTo>
                  <a:cubicBezTo>
                    <a:pt x="62" y="382"/>
                    <a:pt x="31" y="390"/>
                    <a:pt x="0" y="390"/>
                  </a:cubicBezTo>
                  <a:lnTo>
                    <a:pt x="0" y="390"/>
                  </a:lnTo>
                  <a:cubicBezTo>
                    <a:pt x="8" y="359"/>
                    <a:pt x="31" y="336"/>
                    <a:pt x="31" y="306"/>
                  </a:cubicBezTo>
                  <a:cubicBezTo>
                    <a:pt x="31" y="298"/>
                    <a:pt x="8" y="290"/>
                    <a:pt x="0" y="283"/>
                  </a:cubicBezTo>
                  <a:lnTo>
                    <a:pt x="0" y="283"/>
                  </a:lnTo>
                  <a:cubicBezTo>
                    <a:pt x="16" y="268"/>
                    <a:pt x="46" y="260"/>
                    <a:pt x="54" y="245"/>
                  </a:cubicBezTo>
                  <a:cubicBezTo>
                    <a:pt x="77" y="214"/>
                    <a:pt x="62" y="176"/>
                    <a:pt x="85" y="160"/>
                  </a:cubicBezTo>
                  <a:cubicBezTo>
                    <a:pt x="108" y="145"/>
                    <a:pt x="138" y="176"/>
                    <a:pt x="153" y="160"/>
                  </a:cubicBezTo>
                  <a:cubicBezTo>
                    <a:pt x="176" y="130"/>
                    <a:pt x="169" y="92"/>
                    <a:pt x="161" y="61"/>
                  </a:cubicBezTo>
                  <a:cubicBezTo>
                    <a:pt x="153" y="46"/>
                    <a:pt x="108" y="61"/>
                    <a:pt x="108" y="38"/>
                  </a:cubicBezTo>
                  <a:cubicBezTo>
                    <a:pt x="108" y="16"/>
                    <a:pt x="138" y="8"/>
                    <a:pt x="161"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9" name="Freeform 32"/>
            <p:cNvSpPr>
              <a:spLocks noChangeArrowheads="1"/>
            </p:cNvSpPr>
            <p:nvPr/>
          </p:nvSpPr>
          <p:spPr bwMode="auto">
            <a:xfrm>
              <a:off x="7043279" y="8081963"/>
              <a:ext cx="100005" cy="88900"/>
            </a:xfrm>
            <a:custGeom>
              <a:avLst/>
              <a:gdLst>
                <a:gd name="T0" fmla="*/ 0 w 276"/>
                <a:gd name="T1" fmla="*/ 191 h 245"/>
                <a:gd name="T2" fmla="*/ 0 w 276"/>
                <a:gd name="T3" fmla="*/ 191 h 245"/>
                <a:gd name="T4" fmla="*/ 0 w 276"/>
                <a:gd name="T5" fmla="*/ 15 h 245"/>
                <a:gd name="T6" fmla="*/ 0 w 276"/>
                <a:gd name="T7" fmla="*/ 15 h 245"/>
                <a:gd name="T8" fmla="*/ 69 w 276"/>
                <a:gd name="T9" fmla="*/ 0 h 245"/>
                <a:gd name="T10" fmla="*/ 130 w 276"/>
                <a:gd name="T11" fmla="*/ 23 h 245"/>
                <a:gd name="T12" fmla="*/ 206 w 276"/>
                <a:gd name="T13" fmla="*/ 8 h 245"/>
                <a:gd name="T14" fmla="*/ 267 w 276"/>
                <a:gd name="T15" fmla="*/ 53 h 245"/>
                <a:gd name="T16" fmla="*/ 252 w 276"/>
                <a:gd name="T17" fmla="*/ 183 h 245"/>
                <a:gd name="T18" fmla="*/ 137 w 276"/>
                <a:gd name="T19" fmla="*/ 229 h 245"/>
                <a:gd name="T20" fmla="*/ 107 w 276"/>
                <a:gd name="T21" fmla="*/ 222 h 245"/>
                <a:gd name="T22" fmla="*/ 84 w 276"/>
                <a:gd name="T23" fmla="*/ 244 h 245"/>
                <a:gd name="T24" fmla="*/ 0 w 276"/>
                <a:gd name="T25" fmla="*/ 19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6" h="245">
                  <a:moveTo>
                    <a:pt x="0" y="191"/>
                  </a:moveTo>
                  <a:lnTo>
                    <a:pt x="0" y="191"/>
                  </a:lnTo>
                  <a:cubicBezTo>
                    <a:pt x="0" y="15"/>
                    <a:pt x="0" y="15"/>
                    <a:pt x="0" y="15"/>
                  </a:cubicBezTo>
                  <a:lnTo>
                    <a:pt x="0" y="15"/>
                  </a:lnTo>
                  <a:cubicBezTo>
                    <a:pt x="23" y="15"/>
                    <a:pt x="46" y="8"/>
                    <a:pt x="69" y="0"/>
                  </a:cubicBezTo>
                  <a:cubicBezTo>
                    <a:pt x="69" y="0"/>
                    <a:pt x="122" y="15"/>
                    <a:pt x="130" y="23"/>
                  </a:cubicBezTo>
                  <a:cubicBezTo>
                    <a:pt x="137" y="23"/>
                    <a:pt x="206" y="8"/>
                    <a:pt x="206" y="8"/>
                  </a:cubicBezTo>
                  <a:cubicBezTo>
                    <a:pt x="229" y="23"/>
                    <a:pt x="260" y="30"/>
                    <a:pt x="267" y="53"/>
                  </a:cubicBezTo>
                  <a:cubicBezTo>
                    <a:pt x="275" y="99"/>
                    <a:pt x="275" y="145"/>
                    <a:pt x="252" y="183"/>
                  </a:cubicBezTo>
                  <a:cubicBezTo>
                    <a:pt x="221" y="214"/>
                    <a:pt x="176" y="222"/>
                    <a:pt x="137" y="229"/>
                  </a:cubicBezTo>
                  <a:cubicBezTo>
                    <a:pt x="122" y="237"/>
                    <a:pt x="114" y="214"/>
                    <a:pt x="107" y="222"/>
                  </a:cubicBezTo>
                  <a:cubicBezTo>
                    <a:pt x="92" y="222"/>
                    <a:pt x="92" y="244"/>
                    <a:pt x="84" y="244"/>
                  </a:cubicBezTo>
                  <a:cubicBezTo>
                    <a:pt x="53" y="229"/>
                    <a:pt x="31" y="206"/>
                    <a:pt x="0" y="19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0" name="Freeform 33"/>
            <p:cNvSpPr>
              <a:spLocks noChangeArrowheads="1"/>
            </p:cNvSpPr>
            <p:nvPr/>
          </p:nvSpPr>
          <p:spPr bwMode="auto">
            <a:xfrm>
              <a:off x="6854379" y="7877176"/>
              <a:ext cx="428597" cy="671513"/>
            </a:xfrm>
            <a:custGeom>
              <a:avLst/>
              <a:gdLst>
                <a:gd name="T0" fmla="*/ 275 w 1192"/>
                <a:gd name="T1" fmla="*/ 443 h 1865"/>
                <a:gd name="T2" fmla="*/ 283 w 1192"/>
                <a:gd name="T3" fmla="*/ 344 h 1865"/>
                <a:gd name="T4" fmla="*/ 229 w 1192"/>
                <a:gd name="T5" fmla="*/ 260 h 1865"/>
                <a:gd name="T6" fmla="*/ 382 w 1192"/>
                <a:gd name="T7" fmla="*/ 252 h 1865"/>
                <a:gd name="T8" fmla="*/ 451 w 1192"/>
                <a:gd name="T9" fmla="*/ 115 h 1865"/>
                <a:gd name="T10" fmla="*/ 519 w 1192"/>
                <a:gd name="T11" fmla="*/ 0 h 1865"/>
                <a:gd name="T12" fmla="*/ 588 w 1192"/>
                <a:gd name="T13" fmla="*/ 69 h 1865"/>
                <a:gd name="T14" fmla="*/ 558 w 1192"/>
                <a:gd name="T15" fmla="*/ 122 h 1865"/>
                <a:gd name="T16" fmla="*/ 580 w 1192"/>
                <a:gd name="T17" fmla="*/ 222 h 1865"/>
                <a:gd name="T18" fmla="*/ 955 w 1192"/>
                <a:gd name="T19" fmla="*/ 474 h 1865"/>
                <a:gd name="T20" fmla="*/ 1138 w 1192"/>
                <a:gd name="T21" fmla="*/ 733 h 1865"/>
                <a:gd name="T22" fmla="*/ 1062 w 1192"/>
                <a:gd name="T23" fmla="*/ 886 h 1865"/>
                <a:gd name="T24" fmla="*/ 1108 w 1192"/>
                <a:gd name="T25" fmla="*/ 985 h 1865"/>
                <a:gd name="T26" fmla="*/ 1039 w 1192"/>
                <a:gd name="T27" fmla="*/ 1138 h 1865"/>
                <a:gd name="T28" fmla="*/ 1016 w 1192"/>
                <a:gd name="T29" fmla="*/ 1253 h 1865"/>
                <a:gd name="T30" fmla="*/ 962 w 1192"/>
                <a:gd name="T31" fmla="*/ 1322 h 1865"/>
                <a:gd name="T32" fmla="*/ 886 w 1192"/>
                <a:gd name="T33" fmla="*/ 1444 h 1865"/>
                <a:gd name="T34" fmla="*/ 733 w 1192"/>
                <a:gd name="T35" fmla="*/ 1490 h 1865"/>
                <a:gd name="T36" fmla="*/ 558 w 1192"/>
                <a:gd name="T37" fmla="*/ 1856 h 1865"/>
                <a:gd name="T38" fmla="*/ 458 w 1192"/>
                <a:gd name="T39" fmla="*/ 1803 h 1865"/>
                <a:gd name="T40" fmla="*/ 412 w 1192"/>
                <a:gd name="T41" fmla="*/ 1658 h 1865"/>
                <a:gd name="T42" fmla="*/ 290 w 1192"/>
                <a:gd name="T43" fmla="*/ 1482 h 1865"/>
                <a:gd name="T44" fmla="*/ 237 w 1192"/>
                <a:gd name="T45" fmla="*/ 1451 h 1865"/>
                <a:gd name="T46" fmla="*/ 183 w 1192"/>
                <a:gd name="T47" fmla="*/ 1390 h 1865"/>
                <a:gd name="T48" fmla="*/ 99 w 1192"/>
                <a:gd name="T49" fmla="*/ 1383 h 1865"/>
                <a:gd name="T50" fmla="*/ 46 w 1192"/>
                <a:gd name="T51" fmla="*/ 1390 h 1865"/>
                <a:gd name="T52" fmla="*/ 15 w 1192"/>
                <a:gd name="T53" fmla="*/ 1276 h 1865"/>
                <a:gd name="T54" fmla="*/ 8 w 1192"/>
                <a:gd name="T55" fmla="*/ 1070 h 1865"/>
                <a:gd name="T56" fmla="*/ 122 w 1192"/>
                <a:gd name="T57" fmla="*/ 955 h 1865"/>
                <a:gd name="T58" fmla="*/ 114 w 1192"/>
                <a:gd name="T59" fmla="*/ 833 h 1865"/>
                <a:gd name="T60" fmla="*/ 206 w 1192"/>
                <a:gd name="T61" fmla="*/ 833 h 1865"/>
                <a:gd name="T62" fmla="*/ 290 w 1192"/>
                <a:gd name="T63" fmla="*/ 840 h 1865"/>
                <a:gd name="T64" fmla="*/ 397 w 1192"/>
                <a:gd name="T65" fmla="*/ 863 h 1865"/>
                <a:gd name="T66" fmla="*/ 489 w 1192"/>
                <a:gd name="T67" fmla="*/ 825 h 1865"/>
                <a:gd name="T68" fmla="*/ 527 w 1192"/>
                <a:gd name="T69" fmla="*/ 764 h 1865"/>
                <a:gd name="T70" fmla="*/ 634 w 1192"/>
                <a:gd name="T71" fmla="*/ 795 h 1865"/>
                <a:gd name="T72" fmla="*/ 779 w 1192"/>
                <a:gd name="T73" fmla="*/ 756 h 1865"/>
                <a:gd name="T74" fmla="*/ 733 w 1192"/>
                <a:gd name="T75" fmla="*/ 581 h 1865"/>
                <a:gd name="T76" fmla="*/ 596 w 1192"/>
                <a:gd name="T77" fmla="*/ 573 h 1865"/>
                <a:gd name="T78" fmla="*/ 527 w 1192"/>
                <a:gd name="T79" fmla="*/ 588 h 1865"/>
                <a:gd name="T80" fmla="*/ 405 w 1192"/>
                <a:gd name="T81" fmla="*/ 642 h 1865"/>
                <a:gd name="T82" fmla="*/ 351 w 1192"/>
                <a:gd name="T83" fmla="*/ 512 h 1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92" h="1865">
                  <a:moveTo>
                    <a:pt x="275" y="443"/>
                  </a:moveTo>
                  <a:lnTo>
                    <a:pt x="275" y="443"/>
                  </a:lnTo>
                  <a:cubicBezTo>
                    <a:pt x="283" y="428"/>
                    <a:pt x="305" y="428"/>
                    <a:pt x="305" y="413"/>
                  </a:cubicBezTo>
                  <a:cubicBezTo>
                    <a:pt x="313" y="390"/>
                    <a:pt x="290" y="367"/>
                    <a:pt x="283" y="344"/>
                  </a:cubicBezTo>
                  <a:cubicBezTo>
                    <a:pt x="267" y="313"/>
                    <a:pt x="244" y="290"/>
                    <a:pt x="229" y="260"/>
                  </a:cubicBezTo>
                  <a:lnTo>
                    <a:pt x="229" y="260"/>
                  </a:lnTo>
                  <a:cubicBezTo>
                    <a:pt x="252" y="252"/>
                    <a:pt x="267" y="245"/>
                    <a:pt x="290" y="245"/>
                  </a:cubicBezTo>
                  <a:cubicBezTo>
                    <a:pt x="321" y="237"/>
                    <a:pt x="351" y="260"/>
                    <a:pt x="382" y="252"/>
                  </a:cubicBezTo>
                  <a:cubicBezTo>
                    <a:pt x="405" y="245"/>
                    <a:pt x="428" y="229"/>
                    <a:pt x="443" y="206"/>
                  </a:cubicBezTo>
                  <a:cubicBezTo>
                    <a:pt x="458" y="176"/>
                    <a:pt x="451" y="145"/>
                    <a:pt x="451" y="115"/>
                  </a:cubicBezTo>
                  <a:cubicBezTo>
                    <a:pt x="451" y="99"/>
                    <a:pt x="443" y="84"/>
                    <a:pt x="451" y="69"/>
                  </a:cubicBezTo>
                  <a:cubicBezTo>
                    <a:pt x="466" y="38"/>
                    <a:pt x="496" y="23"/>
                    <a:pt x="519" y="0"/>
                  </a:cubicBezTo>
                  <a:lnTo>
                    <a:pt x="519" y="0"/>
                  </a:lnTo>
                  <a:cubicBezTo>
                    <a:pt x="542" y="23"/>
                    <a:pt x="573" y="38"/>
                    <a:pt x="588" y="69"/>
                  </a:cubicBezTo>
                  <a:cubicBezTo>
                    <a:pt x="596" y="76"/>
                    <a:pt x="596" y="92"/>
                    <a:pt x="588" y="107"/>
                  </a:cubicBezTo>
                  <a:cubicBezTo>
                    <a:pt x="588" y="115"/>
                    <a:pt x="565" y="115"/>
                    <a:pt x="558" y="122"/>
                  </a:cubicBezTo>
                  <a:cubicBezTo>
                    <a:pt x="558" y="138"/>
                    <a:pt x="565" y="153"/>
                    <a:pt x="573" y="168"/>
                  </a:cubicBezTo>
                  <a:cubicBezTo>
                    <a:pt x="573" y="184"/>
                    <a:pt x="565" y="206"/>
                    <a:pt x="580" y="222"/>
                  </a:cubicBezTo>
                  <a:cubicBezTo>
                    <a:pt x="619" y="267"/>
                    <a:pt x="664" y="298"/>
                    <a:pt x="718" y="336"/>
                  </a:cubicBezTo>
                  <a:cubicBezTo>
                    <a:pt x="794" y="390"/>
                    <a:pt x="886" y="413"/>
                    <a:pt x="955" y="474"/>
                  </a:cubicBezTo>
                  <a:cubicBezTo>
                    <a:pt x="1031" y="550"/>
                    <a:pt x="1077" y="649"/>
                    <a:pt x="1138" y="733"/>
                  </a:cubicBezTo>
                  <a:lnTo>
                    <a:pt x="1138" y="733"/>
                  </a:lnTo>
                  <a:cubicBezTo>
                    <a:pt x="1153" y="764"/>
                    <a:pt x="1191" y="802"/>
                    <a:pt x="1176" y="833"/>
                  </a:cubicBezTo>
                  <a:cubicBezTo>
                    <a:pt x="1153" y="871"/>
                    <a:pt x="1077" y="848"/>
                    <a:pt x="1062" y="886"/>
                  </a:cubicBezTo>
                  <a:cubicBezTo>
                    <a:pt x="1046" y="917"/>
                    <a:pt x="1123" y="909"/>
                    <a:pt x="1130" y="932"/>
                  </a:cubicBezTo>
                  <a:cubicBezTo>
                    <a:pt x="1146" y="947"/>
                    <a:pt x="1108" y="963"/>
                    <a:pt x="1108" y="985"/>
                  </a:cubicBezTo>
                  <a:cubicBezTo>
                    <a:pt x="1108" y="1016"/>
                    <a:pt x="1146" y="1039"/>
                    <a:pt x="1130" y="1062"/>
                  </a:cubicBezTo>
                  <a:cubicBezTo>
                    <a:pt x="1115" y="1100"/>
                    <a:pt x="1054" y="1100"/>
                    <a:pt x="1039" y="1138"/>
                  </a:cubicBezTo>
                  <a:cubicBezTo>
                    <a:pt x="1031" y="1169"/>
                    <a:pt x="1092" y="1199"/>
                    <a:pt x="1085" y="1230"/>
                  </a:cubicBezTo>
                  <a:cubicBezTo>
                    <a:pt x="1077" y="1253"/>
                    <a:pt x="1031" y="1237"/>
                    <a:pt x="1016" y="1253"/>
                  </a:cubicBezTo>
                  <a:cubicBezTo>
                    <a:pt x="993" y="1276"/>
                    <a:pt x="985" y="1299"/>
                    <a:pt x="970" y="1322"/>
                  </a:cubicBezTo>
                  <a:cubicBezTo>
                    <a:pt x="962" y="1322"/>
                    <a:pt x="962" y="1322"/>
                    <a:pt x="962" y="1322"/>
                  </a:cubicBezTo>
                  <a:cubicBezTo>
                    <a:pt x="962" y="1322"/>
                    <a:pt x="924" y="1390"/>
                    <a:pt x="924" y="1398"/>
                  </a:cubicBezTo>
                  <a:cubicBezTo>
                    <a:pt x="924" y="1406"/>
                    <a:pt x="886" y="1444"/>
                    <a:pt x="886" y="1444"/>
                  </a:cubicBezTo>
                  <a:cubicBezTo>
                    <a:pt x="878" y="1467"/>
                    <a:pt x="886" y="1497"/>
                    <a:pt x="871" y="1505"/>
                  </a:cubicBezTo>
                  <a:cubicBezTo>
                    <a:pt x="825" y="1520"/>
                    <a:pt x="764" y="1451"/>
                    <a:pt x="733" y="1490"/>
                  </a:cubicBezTo>
                  <a:cubicBezTo>
                    <a:pt x="672" y="1574"/>
                    <a:pt x="703" y="1696"/>
                    <a:pt x="657" y="1787"/>
                  </a:cubicBezTo>
                  <a:cubicBezTo>
                    <a:pt x="641" y="1826"/>
                    <a:pt x="596" y="1856"/>
                    <a:pt x="558" y="1856"/>
                  </a:cubicBezTo>
                  <a:cubicBezTo>
                    <a:pt x="519" y="1864"/>
                    <a:pt x="489" y="1826"/>
                    <a:pt x="458" y="1810"/>
                  </a:cubicBezTo>
                  <a:cubicBezTo>
                    <a:pt x="458" y="1803"/>
                    <a:pt x="458" y="1803"/>
                    <a:pt x="458" y="1803"/>
                  </a:cubicBezTo>
                  <a:cubicBezTo>
                    <a:pt x="481" y="1757"/>
                    <a:pt x="542" y="1719"/>
                    <a:pt x="527" y="1673"/>
                  </a:cubicBezTo>
                  <a:cubicBezTo>
                    <a:pt x="519" y="1635"/>
                    <a:pt x="443" y="1681"/>
                    <a:pt x="412" y="1658"/>
                  </a:cubicBezTo>
                  <a:cubicBezTo>
                    <a:pt x="382" y="1635"/>
                    <a:pt x="382" y="1581"/>
                    <a:pt x="359" y="1551"/>
                  </a:cubicBezTo>
                  <a:cubicBezTo>
                    <a:pt x="336" y="1520"/>
                    <a:pt x="313" y="1505"/>
                    <a:pt x="290" y="1482"/>
                  </a:cubicBezTo>
                  <a:lnTo>
                    <a:pt x="290" y="1482"/>
                  </a:lnTo>
                  <a:cubicBezTo>
                    <a:pt x="275" y="1467"/>
                    <a:pt x="252" y="1467"/>
                    <a:pt x="237" y="1451"/>
                  </a:cubicBezTo>
                  <a:cubicBezTo>
                    <a:pt x="237" y="1451"/>
                    <a:pt x="244" y="1444"/>
                    <a:pt x="237" y="1436"/>
                  </a:cubicBezTo>
                  <a:cubicBezTo>
                    <a:pt x="222" y="1421"/>
                    <a:pt x="206" y="1398"/>
                    <a:pt x="183" y="1390"/>
                  </a:cubicBezTo>
                  <a:cubicBezTo>
                    <a:pt x="168" y="1390"/>
                    <a:pt x="153" y="1413"/>
                    <a:pt x="145" y="1413"/>
                  </a:cubicBezTo>
                  <a:cubicBezTo>
                    <a:pt x="122" y="1406"/>
                    <a:pt x="114" y="1375"/>
                    <a:pt x="99" y="1383"/>
                  </a:cubicBezTo>
                  <a:cubicBezTo>
                    <a:pt x="84" y="1383"/>
                    <a:pt x="99" y="1421"/>
                    <a:pt x="84" y="1421"/>
                  </a:cubicBezTo>
                  <a:cubicBezTo>
                    <a:pt x="69" y="1428"/>
                    <a:pt x="61" y="1406"/>
                    <a:pt x="46" y="1390"/>
                  </a:cubicBezTo>
                  <a:cubicBezTo>
                    <a:pt x="30" y="1375"/>
                    <a:pt x="15" y="1360"/>
                    <a:pt x="8" y="1337"/>
                  </a:cubicBezTo>
                  <a:cubicBezTo>
                    <a:pt x="0" y="1322"/>
                    <a:pt x="8" y="1299"/>
                    <a:pt x="15" y="1276"/>
                  </a:cubicBezTo>
                  <a:cubicBezTo>
                    <a:pt x="23" y="1253"/>
                    <a:pt x="46" y="1237"/>
                    <a:pt x="46" y="1215"/>
                  </a:cubicBezTo>
                  <a:cubicBezTo>
                    <a:pt x="38" y="1161"/>
                    <a:pt x="8" y="1123"/>
                    <a:pt x="8" y="1070"/>
                  </a:cubicBezTo>
                  <a:cubicBezTo>
                    <a:pt x="15" y="1054"/>
                    <a:pt x="46" y="1077"/>
                    <a:pt x="61" y="1062"/>
                  </a:cubicBezTo>
                  <a:cubicBezTo>
                    <a:pt x="84" y="1031"/>
                    <a:pt x="114" y="993"/>
                    <a:pt x="122" y="955"/>
                  </a:cubicBezTo>
                  <a:cubicBezTo>
                    <a:pt x="130" y="917"/>
                    <a:pt x="91" y="894"/>
                    <a:pt x="84" y="863"/>
                  </a:cubicBezTo>
                  <a:cubicBezTo>
                    <a:pt x="84" y="848"/>
                    <a:pt x="99" y="840"/>
                    <a:pt x="114" y="833"/>
                  </a:cubicBezTo>
                  <a:lnTo>
                    <a:pt x="114" y="833"/>
                  </a:lnTo>
                  <a:cubicBezTo>
                    <a:pt x="145" y="833"/>
                    <a:pt x="176" y="825"/>
                    <a:pt x="206" y="833"/>
                  </a:cubicBezTo>
                  <a:cubicBezTo>
                    <a:pt x="229" y="840"/>
                    <a:pt x="237" y="871"/>
                    <a:pt x="260" y="871"/>
                  </a:cubicBezTo>
                  <a:cubicBezTo>
                    <a:pt x="275" y="871"/>
                    <a:pt x="275" y="848"/>
                    <a:pt x="290" y="840"/>
                  </a:cubicBezTo>
                  <a:cubicBezTo>
                    <a:pt x="305" y="833"/>
                    <a:pt x="321" y="810"/>
                    <a:pt x="344" y="817"/>
                  </a:cubicBezTo>
                  <a:cubicBezTo>
                    <a:pt x="366" y="817"/>
                    <a:pt x="374" y="856"/>
                    <a:pt x="397" y="863"/>
                  </a:cubicBezTo>
                  <a:cubicBezTo>
                    <a:pt x="405" y="863"/>
                    <a:pt x="412" y="840"/>
                    <a:pt x="420" y="833"/>
                  </a:cubicBezTo>
                  <a:cubicBezTo>
                    <a:pt x="443" y="825"/>
                    <a:pt x="466" y="840"/>
                    <a:pt x="489" y="825"/>
                  </a:cubicBezTo>
                  <a:cubicBezTo>
                    <a:pt x="504" y="810"/>
                    <a:pt x="512" y="787"/>
                    <a:pt x="527" y="764"/>
                  </a:cubicBezTo>
                  <a:lnTo>
                    <a:pt x="527" y="764"/>
                  </a:lnTo>
                  <a:cubicBezTo>
                    <a:pt x="558" y="779"/>
                    <a:pt x="580" y="802"/>
                    <a:pt x="611" y="817"/>
                  </a:cubicBezTo>
                  <a:cubicBezTo>
                    <a:pt x="619" y="817"/>
                    <a:pt x="619" y="795"/>
                    <a:pt x="634" y="795"/>
                  </a:cubicBezTo>
                  <a:cubicBezTo>
                    <a:pt x="641" y="787"/>
                    <a:pt x="649" y="810"/>
                    <a:pt x="664" y="802"/>
                  </a:cubicBezTo>
                  <a:cubicBezTo>
                    <a:pt x="703" y="795"/>
                    <a:pt x="748" y="787"/>
                    <a:pt x="779" y="756"/>
                  </a:cubicBezTo>
                  <a:cubicBezTo>
                    <a:pt x="802" y="718"/>
                    <a:pt x="802" y="672"/>
                    <a:pt x="794" y="626"/>
                  </a:cubicBezTo>
                  <a:cubicBezTo>
                    <a:pt x="787" y="603"/>
                    <a:pt x="756" y="596"/>
                    <a:pt x="733" y="581"/>
                  </a:cubicBezTo>
                  <a:cubicBezTo>
                    <a:pt x="733" y="581"/>
                    <a:pt x="664" y="596"/>
                    <a:pt x="657" y="596"/>
                  </a:cubicBezTo>
                  <a:cubicBezTo>
                    <a:pt x="649" y="588"/>
                    <a:pt x="596" y="573"/>
                    <a:pt x="596" y="573"/>
                  </a:cubicBezTo>
                  <a:cubicBezTo>
                    <a:pt x="573" y="581"/>
                    <a:pt x="550" y="588"/>
                    <a:pt x="527" y="588"/>
                  </a:cubicBezTo>
                  <a:lnTo>
                    <a:pt x="527" y="588"/>
                  </a:lnTo>
                  <a:cubicBezTo>
                    <a:pt x="512" y="581"/>
                    <a:pt x="496" y="558"/>
                    <a:pt x="481" y="565"/>
                  </a:cubicBezTo>
                  <a:cubicBezTo>
                    <a:pt x="451" y="581"/>
                    <a:pt x="443" y="642"/>
                    <a:pt x="405" y="642"/>
                  </a:cubicBezTo>
                  <a:cubicBezTo>
                    <a:pt x="382" y="649"/>
                    <a:pt x="374" y="603"/>
                    <a:pt x="359" y="581"/>
                  </a:cubicBezTo>
                  <a:cubicBezTo>
                    <a:pt x="351" y="558"/>
                    <a:pt x="366" y="527"/>
                    <a:pt x="351" y="512"/>
                  </a:cubicBezTo>
                  <a:cubicBezTo>
                    <a:pt x="336" y="481"/>
                    <a:pt x="298" y="466"/>
                    <a:pt x="275" y="44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1" name="Freeform 34"/>
            <p:cNvSpPr>
              <a:spLocks noChangeArrowheads="1"/>
            </p:cNvSpPr>
            <p:nvPr/>
          </p:nvSpPr>
          <p:spPr bwMode="auto">
            <a:xfrm>
              <a:off x="6186085" y="8159751"/>
              <a:ext cx="457170" cy="525463"/>
            </a:xfrm>
            <a:custGeom>
              <a:avLst/>
              <a:gdLst>
                <a:gd name="T0" fmla="*/ 305 w 1269"/>
                <a:gd name="T1" fmla="*/ 122 h 1460"/>
                <a:gd name="T2" fmla="*/ 305 w 1269"/>
                <a:gd name="T3" fmla="*/ 122 h 1460"/>
                <a:gd name="T4" fmla="*/ 412 w 1269"/>
                <a:gd name="T5" fmla="*/ 15 h 1460"/>
                <a:gd name="T6" fmla="*/ 527 w 1269"/>
                <a:gd name="T7" fmla="*/ 30 h 1460"/>
                <a:gd name="T8" fmla="*/ 527 w 1269"/>
                <a:gd name="T9" fmla="*/ 84 h 1460"/>
                <a:gd name="T10" fmla="*/ 603 w 1269"/>
                <a:gd name="T11" fmla="*/ 91 h 1460"/>
                <a:gd name="T12" fmla="*/ 580 w 1269"/>
                <a:gd name="T13" fmla="*/ 145 h 1460"/>
                <a:gd name="T14" fmla="*/ 672 w 1269"/>
                <a:gd name="T15" fmla="*/ 229 h 1460"/>
                <a:gd name="T16" fmla="*/ 748 w 1269"/>
                <a:gd name="T17" fmla="*/ 153 h 1460"/>
                <a:gd name="T18" fmla="*/ 794 w 1269"/>
                <a:gd name="T19" fmla="*/ 221 h 1460"/>
                <a:gd name="T20" fmla="*/ 794 w 1269"/>
                <a:gd name="T21" fmla="*/ 221 h 1460"/>
                <a:gd name="T22" fmla="*/ 756 w 1269"/>
                <a:gd name="T23" fmla="*/ 237 h 1460"/>
                <a:gd name="T24" fmla="*/ 840 w 1269"/>
                <a:gd name="T25" fmla="*/ 290 h 1460"/>
                <a:gd name="T26" fmla="*/ 794 w 1269"/>
                <a:gd name="T27" fmla="*/ 389 h 1460"/>
                <a:gd name="T28" fmla="*/ 1000 w 1269"/>
                <a:gd name="T29" fmla="*/ 344 h 1460"/>
                <a:gd name="T30" fmla="*/ 1008 w 1269"/>
                <a:gd name="T31" fmla="*/ 275 h 1460"/>
                <a:gd name="T32" fmla="*/ 1084 w 1269"/>
                <a:gd name="T33" fmla="*/ 305 h 1460"/>
                <a:gd name="T34" fmla="*/ 1054 w 1269"/>
                <a:gd name="T35" fmla="*/ 389 h 1460"/>
                <a:gd name="T36" fmla="*/ 1146 w 1269"/>
                <a:gd name="T37" fmla="*/ 435 h 1460"/>
                <a:gd name="T38" fmla="*/ 1115 w 1269"/>
                <a:gd name="T39" fmla="*/ 619 h 1460"/>
                <a:gd name="T40" fmla="*/ 1230 w 1269"/>
                <a:gd name="T41" fmla="*/ 626 h 1460"/>
                <a:gd name="T42" fmla="*/ 1253 w 1269"/>
                <a:gd name="T43" fmla="*/ 955 h 1460"/>
                <a:gd name="T44" fmla="*/ 1253 w 1269"/>
                <a:gd name="T45" fmla="*/ 955 h 1460"/>
                <a:gd name="T46" fmla="*/ 1130 w 1269"/>
                <a:gd name="T47" fmla="*/ 1016 h 1460"/>
                <a:gd name="T48" fmla="*/ 1031 w 1269"/>
                <a:gd name="T49" fmla="*/ 955 h 1460"/>
                <a:gd name="T50" fmla="*/ 1023 w 1269"/>
                <a:gd name="T51" fmla="*/ 1100 h 1460"/>
                <a:gd name="T52" fmla="*/ 1092 w 1269"/>
                <a:gd name="T53" fmla="*/ 1268 h 1460"/>
                <a:gd name="T54" fmla="*/ 932 w 1269"/>
                <a:gd name="T55" fmla="*/ 1367 h 1460"/>
                <a:gd name="T56" fmla="*/ 779 w 1269"/>
                <a:gd name="T57" fmla="*/ 1459 h 1460"/>
                <a:gd name="T58" fmla="*/ 779 w 1269"/>
                <a:gd name="T59" fmla="*/ 1459 h 1460"/>
                <a:gd name="T60" fmla="*/ 703 w 1269"/>
                <a:gd name="T61" fmla="*/ 1436 h 1460"/>
                <a:gd name="T62" fmla="*/ 649 w 1269"/>
                <a:gd name="T63" fmla="*/ 1436 h 1460"/>
                <a:gd name="T64" fmla="*/ 611 w 1269"/>
                <a:gd name="T65" fmla="*/ 1413 h 1460"/>
                <a:gd name="T66" fmla="*/ 580 w 1269"/>
                <a:gd name="T67" fmla="*/ 1337 h 1460"/>
                <a:gd name="T68" fmla="*/ 519 w 1269"/>
                <a:gd name="T69" fmla="*/ 1283 h 1460"/>
                <a:gd name="T70" fmla="*/ 466 w 1269"/>
                <a:gd name="T71" fmla="*/ 1245 h 1460"/>
                <a:gd name="T72" fmla="*/ 420 w 1269"/>
                <a:gd name="T73" fmla="*/ 1191 h 1460"/>
                <a:gd name="T74" fmla="*/ 351 w 1269"/>
                <a:gd name="T75" fmla="*/ 1245 h 1460"/>
                <a:gd name="T76" fmla="*/ 282 w 1269"/>
                <a:gd name="T77" fmla="*/ 1275 h 1460"/>
                <a:gd name="T78" fmla="*/ 275 w 1269"/>
                <a:gd name="T79" fmla="*/ 1222 h 1460"/>
                <a:gd name="T80" fmla="*/ 221 w 1269"/>
                <a:gd name="T81" fmla="*/ 1222 h 1460"/>
                <a:gd name="T82" fmla="*/ 198 w 1269"/>
                <a:gd name="T83" fmla="*/ 1138 h 1460"/>
                <a:gd name="T84" fmla="*/ 122 w 1269"/>
                <a:gd name="T85" fmla="*/ 1069 h 1460"/>
                <a:gd name="T86" fmla="*/ 122 w 1269"/>
                <a:gd name="T87" fmla="*/ 1069 h 1460"/>
                <a:gd name="T88" fmla="*/ 114 w 1269"/>
                <a:gd name="T89" fmla="*/ 1046 h 1460"/>
                <a:gd name="T90" fmla="*/ 84 w 1269"/>
                <a:gd name="T91" fmla="*/ 977 h 1460"/>
                <a:gd name="T92" fmla="*/ 92 w 1269"/>
                <a:gd name="T93" fmla="*/ 909 h 1460"/>
                <a:gd name="T94" fmla="*/ 23 w 1269"/>
                <a:gd name="T95" fmla="*/ 802 h 1460"/>
                <a:gd name="T96" fmla="*/ 61 w 1269"/>
                <a:gd name="T97" fmla="*/ 741 h 1460"/>
                <a:gd name="T98" fmla="*/ 0 w 1269"/>
                <a:gd name="T99" fmla="*/ 703 h 1460"/>
                <a:gd name="T100" fmla="*/ 122 w 1269"/>
                <a:gd name="T101" fmla="*/ 611 h 1460"/>
                <a:gd name="T102" fmla="*/ 53 w 1269"/>
                <a:gd name="T103" fmla="*/ 619 h 1460"/>
                <a:gd name="T104" fmla="*/ 76 w 1269"/>
                <a:gd name="T105" fmla="*/ 573 h 1460"/>
                <a:gd name="T106" fmla="*/ 84 w 1269"/>
                <a:gd name="T107" fmla="*/ 519 h 1460"/>
                <a:gd name="T108" fmla="*/ 107 w 1269"/>
                <a:gd name="T109" fmla="*/ 481 h 1460"/>
                <a:gd name="T110" fmla="*/ 122 w 1269"/>
                <a:gd name="T111" fmla="*/ 450 h 1460"/>
                <a:gd name="T112" fmla="*/ 229 w 1269"/>
                <a:gd name="T113" fmla="*/ 359 h 1460"/>
                <a:gd name="T114" fmla="*/ 305 w 1269"/>
                <a:gd name="T115" fmla="*/ 328 h 1460"/>
                <a:gd name="T116" fmla="*/ 221 w 1269"/>
                <a:gd name="T117" fmla="*/ 298 h 1460"/>
                <a:gd name="T118" fmla="*/ 229 w 1269"/>
                <a:gd name="T119" fmla="*/ 214 h 1460"/>
                <a:gd name="T120" fmla="*/ 267 w 1269"/>
                <a:gd name="T121" fmla="*/ 183 h 1460"/>
                <a:gd name="T122" fmla="*/ 305 w 1269"/>
                <a:gd name="T123" fmla="*/ 122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69" h="1460">
                  <a:moveTo>
                    <a:pt x="305" y="122"/>
                  </a:moveTo>
                  <a:lnTo>
                    <a:pt x="305" y="122"/>
                  </a:lnTo>
                  <a:cubicBezTo>
                    <a:pt x="344" y="84"/>
                    <a:pt x="367" y="30"/>
                    <a:pt x="412" y="15"/>
                  </a:cubicBezTo>
                  <a:cubicBezTo>
                    <a:pt x="450" y="0"/>
                    <a:pt x="489" y="23"/>
                    <a:pt x="527" y="30"/>
                  </a:cubicBezTo>
                  <a:cubicBezTo>
                    <a:pt x="527" y="30"/>
                    <a:pt x="519" y="84"/>
                    <a:pt x="527" y="84"/>
                  </a:cubicBezTo>
                  <a:lnTo>
                    <a:pt x="603" y="91"/>
                  </a:lnTo>
                  <a:cubicBezTo>
                    <a:pt x="603" y="91"/>
                    <a:pt x="573" y="137"/>
                    <a:pt x="580" y="145"/>
                  </a:cubicBezTo>
                  <a:cubicBezTo>
                    <a:pt x="580" y="153"/>
                    <a:pt x="672" y="229"/>
                    <a:pt x="672" y="229"/>
                  </a:cubicBezTo>
                  <a:cubicBezTo>
                    <a:pt x="703" y="206"/>
                    <a:pt x="710" y="153"/>
                    <a:pt x="748" y="153"/>
                  </a:cubicBezTo>
                  <a:cubicBezTo>
                    <a:pt x="779" y="145"/>
                    <a:pt x="779" y="198"/>
                    <a:pt x="794" y="221"/>
                  </a:cubicBezTo>
                  <a:lnTo>
                    <a:pt x="794" y="221"/>
                  </a:lnTo>
                  <a:cubicBezTo>
                    <a:pt x="779" y="229"/>
                    <a:pt x="748" y="221"/>
                    <a:pt x="756" y="237"/>
                  </a:cubicBezTo>
                  <a:cubicBezTo>
                    <a:pt x="771" y="260"/>
                    <a:pt x="832" y="260"/>
                    <a:pt x="840" y="290"/>
                  </a:cubicBezTo>
                  <a:cubicBezTo>
                    <a:pt x="848" y="328"/>
                    <a:pt x="756" y="374"/>
                    <a:pt x="794" y="389"/>
                  </a:cubicBezTo>
                  <a:cubicBezTo>
                    <a:pt x="863" y="412"/>
                    <a:pt x="939" y="382"/>
                    <a:pt x="1000" y="344"/>
                  </a:cubicBezTo>
                  <a:cubicBezTo>
                    <a:pt x="1023" y="336"/>
                    <a:pt x="985" y="283"/>
                    <a:pt x="1008" y="275"/>
                  </a:cubicBezTo>
                  <a:cubicBezTo>
                    <a:pt x="1031" y="260"/>
                    <a:pt x="1061" y="290"/>
                    <a:pt x="1084" y="305"/>
                  </a:cubicBezTo>
                  <a:cubicBezTo>
                    <a:pt x="1084" y="305"/>
                    <a:pt x="1054" y="382"/>
                    <a:pt x="1054" y="389"/>
                  </a:cubicBezTo>
                  <a:cubicBezTo>
                    <a:pt x="1046" y="405"/>
                    <a:pt x="1146" y="435"/>
                    <a:pt x="1146" y="435"/>
                  </a:cubicBezTo>
                  <a:cubicBezTo>
                    <a:pt x="1130" y="496"/>
                    <a:pt x="1084" y="558"/>
                    <a:pt x="1115" y="619"/>
                  </a:cubicBezTo>
                  <a:cubicBezTo>
                    <a:pt x="1130" y="649"/>
                    <a:pt x="1214" y="588"/>
                    <a:pt x="1230" y="626"/>
                  </a:cubicBezTo>
                  <a:cubicBezTo>
                    <a:pt x="1268" y="725"/>
                    <a:pt x="1245" y="840"/>
                    <a:pt x="1253" y="955"/>
                  </a:cubicBezTo>
                  <a:lnTo>
                    <a:pt x="1253" y="955"/>
                  </a:lnTo>
                  <a:cubicBezTo>
                    <a:pt x="1207" y="977"/>
                    <a:pt x="1176" y="1016"/>
                    <a:pt x="1130" y="1016"/>
                  </a:cubicBezTo>
                  <a:cubicBezTo>
                    <a:pt x="1092" y="1016"/>
                    <a:pt x="1061" y="932"/>
                    <a:pt x="1031" y="955"/>
                  </a:cubicBezTo>
                  <a:cubicBezTo>
                    <a:pt x="993" y="985"/>
                    <a:pt x="1016" y="1054"/>
                    <a:pt x="1023" y="1100"/>
                  </a:cubicBezTo>
                  <a:cubicBezTo>
                    <a:pt x="1031" y="1161"/>
                    <a:pt x="1107" y="1214"/>
                    <a:pt x="1092" y="1268"/>
                  </a:cubicBezTo>
                  <a:cubicBezTo>
                    <a:pt x="1069" y="1329"/>
                    <a:pt x="985" y="1337"/>
                    <a:pt x="932" y="1367"/>
                  </a:cubicBezTo>
                  <a:cubicBezTo>
                    <a:pt x="878" y="1398"/>
                    <a:pt x="832" y="1428"/>
                    <a:pt x="779" y="1459"/>
                  </a:cubicBezTo>
                  <a:lnTo>
                    <a:pt x="779" y="1459"/>
                  </a:lnTo>
                  <a:cubicBezTo>
                    <a:pt x="764" y="1444"/>
                    <a:pt x="725" y="1444"/>
                    <a:pt x="703" y="1436"/>
                  </a:cubicBezTo>
                  <a:cubicBezTo>
                    <a:pt x="672" y="1428"/>
                    <a:pt x="687" y="1413"/>
                    <a:pt x="649" y="1436"/>
                  </a:cubicBezTo>
                  <a:cubicBezTo>
                    <a:pt x="626" y="1444"/>
                    <a:pt x="626" y="1421"/>
                    <a:pt x="611" y="1413"/>
                  </a:cubicBezTo>
                  <a:cubicBezTo>
                    <a:pt x="611" y="1390"/>
                    <a:pt x="588" y="1360"/>
                    <a:pt x="580" y="1337"/>
                  </a:cubicBezTo>
                  <a:cubicBezTo>
                    <a:pt x="565" y="1314"/>
                    <a:pt x="542" y="1298"/>
                    <a:pt x="519" y="1283"/>
                  </a:cubicBezTo>
                  <a:cubicBezTo>
                    <a:pt x="504" y="1275"/>
                    <a:pt x="481" y="1260"/>
                    <a:pt x="466" y="1245"/>
                  </a:cubicBezTo>
                  <a:cubicBezTo>
                    <a:pt x="458" y="1230"/>
                    <a:pt x="420" y="1199"/>
                    <a:pt x="420" y="1191"/>
                  </a:cubicBezTo>
                  <a:cubicBezTo>
                    <a:pt x="405" y="1191"/>
                    <a:pt x="367" y="1237"/>
                    <a:pt x="351" y="1245"/>
                  </a:cubicBezTo>
                  <a:cubicBezTo>
                    <a:pt x="336" y="1252"/>
                    <a:pt x="290" y="1291"/>
                    <a:pt x="282" y="1275"/>
                  </a:cubicBezTo>
                  <a:cubicBezTo>
                    <a:pt x="275" y="1260"/>
                    <a:pt x="275" y="1245"/>
                    <a:pt x="275" y="1222"/>
                  </a:cubicBezTo>
                  <a:cubicBezTo>
                    <a:pt x="275" y="1214"/>
                    <a:pt x="229" y="1222"/>
                    <a:pt x="221" y="1222"/>
                  </a:cubicBezTo>
                  <a:cubicBezTo>
                    <a:pt x="214" y="1222"/>
                    <a:pt x="206" y="1146"/>
                    <a:pt x="198" y="1138"/>
                  </a:cubicBezTo>
                  <a:cubicBezTo>
                    <a:pt x="175" y="1108"/>
                    <a:pt x="145" y="1092"/>
                    <a:pt x="122" y="1069"/>
                  </a:cubicBezTo>
                  <a:lnTo>
                    <a:pt x="122" y="1069"/>
                  </a:lnTo>
                  <a:cubicBezTo>
                    <a:pt x="122" y="1062"/>
                    <a:pt x="114" y="1054"/>
                    <a:pt x="114" y="1046"/>
                  </a:cubicBezTo>
                  <a:cubicBezTo>
                    <a:pt x="114" y="1023"/>
                    <a:pt x="84" y="1000"/>
                    <a:pt x="84" y="977"/>
                  </a:cubicBezTo>
                  <a:cubicBezTo>
                    <a:pt x="76" y="955"/>
                    <a:pt x="92" y="932"/>
                    <a:pt x="92" y="909"/>
                  </a:cubicBezTo>
                  <a:cubicBezTo>
                    <a:pt x="92" y="894"/>
                    <a:pt x="38" y="810"/>
                    <a:pt x="23" y="802"/>
                  </a:cubicBezTo>
                  <a:cubicBezTo>
                    <a:pt x="23" y="787"/>
                    <a:pt x="76" y="764"/>
                    <a:pt x="61" y="741"/>
                  </a:cubicBezTo>
                  <a:cubicBezTo>
                    <a:pt x="53" y="718"/>
                    <a:pt x="8" y="718"/>
                    <a:pt x="0" y="703"/>
                  </a:cubicBezTo>
                  <a:cubicBezTo>
                    <a:pt x="0" y="687"/>
                    <a:pt x="137" y="664"/>
                    <a:pt x="122" y="611"/>
                  </a:cubicBezTo>
                  <a:cubicBezTo>
                    <a:pt x="114" y="611"/>
                    <a:pt x="53" y="634"/>
                    <a:pt x="53" y="619"/>
                  </a:cubicBezTo>
                  <a:cubicBezTo>
                    <a:pt x="38" y="611"/>
                    <a:pt x="69" y="580"/>
                    <a:pt x="76" y="573"/>
                  </a:cubicBezTo>
                  <a:cubicBezTo>
                    <a:pt x="92" y="558"/>
                    <a:pt x="92" y="535"/>
                    <a:pt x="84" y="519"/>
                  </a:cubicBezTo>
                  <a:cubicBezTo>
                    <a:pt x="76" y="504"/>
                    <a:pt x="99" y="496"/>
                    <a:pt x="107" y="481"/>
                  </a:cubicBezTo>
                  <a:cubicBezTo>
                    <a:pt x="114" y="473"/>
                    <a:pt x="114" y="458"/>
                    <a:pt x="122" y="450"/>
                  </a:cubicBezTo>
                  <a:cubicBezTo>
                    <a:pt x="145" y="420"/>
                    <a:pt x="191" y="359"/>
                    <a:pt x="229" y="359"/>
                  </a:cubicBezTo>
                  <a:cubicBezTo>
                    <a:pt x="260" y="359"/>
                    <a:pt x="305" y="374"/>
                    <a:pt x="305" y="328"/>
                  </a:cubicBezTo>
                  <a:cubicBezTo>
                    <a:pt x="290" y="328"/>
                    <a:pt x="198" y="351"/>
                    <a:pt x="221" y="298"/>
                  </a:cubicBezTo>
                  <a:cubicBezTo>
                    <a:pt x="237" y="283"/>
                    <a:pt x="237" y="237"/>
                    <a:pt x="229" y="214"/>
                  </a:cubicBezTo>
                  <a:cubicBezTo>
                    <a:pt x="221" y="198"/>
                    <a:pt x="260" y="191"/>
                    <a:pt x="267" y="183"/>
                  </a:cubicBezTo>
                  <a:cubicBezTo>
                    <a:pt x="290" y="176"/>
                    <a:pt x="313" y="145"/>
                    <a:pt x="305" y="12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2" name="Freeform 35"/>
            <p:cNvSpPr>
              <a:spLocks noChangeArrowheads="1"/>
            </p:cNvSpPr>
            <p:nvPr/>
          </p:nvSpPr>
          <p:spPr bwMode="auto">
            <a:xfrm>
              <a:off x="5746376" y="7691438"/>
              <a:ext cx="552414" cy="1066800"/>
            </a:xfrm>
            <a:custGeom>
              <a:avLst/>
              <a:gdLst>
                <a:gd name="T0" fmla="*/ 1160 w 1535"/>
                <a:gd name="T1" fmla="*/ 8 h 2965"/>
                <a:gd name="T2" fmla="*/ 847 w 1535"/>
                <a:gd name="T3" fmla="*/ 31 h 2965"/>
                <a:gd name="T4" fmla="*/ 672 w 1535"/>
                <a:gd name="T5" fmla="*/ 100 h 2965"/>
                <a:gd name="T6" fmla="*/ 511 w 1535"/>
                <a:gd name="T7" fmla="*/ 199 h 2965"/>
                <a:gd name="T8" fmla="*/ 489 w 1535"/>
                <a:gd name="T9" fmla="*/ 520 h 2965"/>
                <a:gd name="T10" fmla="*/ 175 w 1535"/>
                <a:gd name="T11" fmla="*/ 588 h 2965"/>
                <a:gd name="T12" fmla="*/ 0 w 1535"/>
                <a:gd name="T13" fmla="*/ 879 h 2965"/>
                <a:gd name="T14" fmla="*/ 122 w 1535"/>
                <a:gd name="T15" fmla="*/ 993 h 2965"/>
                <a:gd name="T16" fmla="*/ 290 w 1535"/>
                <a:gd name="T17" fmla="*/ 1077 h 2965"/>
                <a:gd name="T18" fmla="*/ 305 w 1535"/>
                <a:gd name="T19" fmla="*/ 1245 h 2965"/>
                <a:gd name="T20" fmla="*/ 313 w 1535"/>
                <a:gd name="T21" fmla="*/ 1482 h 2965"/>
                <a:gd name="T22" fmla="*/ 275 w 1535"/>
                <a:gd name="T23" fmla="*/ 1650 h 2965"/>
                <a:gd name="T24" fmla="*/ 252 w 1535"/>
                <a:gd name="T25" fmla="*/ 2002 h 2965"/>
                <a:gd name="T26" fmla="*/ 305 w 1535"/>
                <a:gd name="T27" fmla="*/ 2101 h 2965"/>
                <a:gd name="T28" fmla="*/ 336 w 1535"/>
                <a:gd name="T29" fmla="*/ 2468 h 2965"/>
                <a:gd name="T30" fmla="*/ 175 w 1535"/>
                <a:gd name="T31" fmla="*/ 2865 h 2965"/>
                <a:gd name="T32" fmla="*/ 259 w 1535"/>
                <a:gd name="T33" fmla="*/ 2964 h 2965"/>
                <a:gd name="T34" fmla="*/ 511 w 1535"/>
                <a:gd name="T35" fmla="*/ 2911 h 2965"/>
                <a:gd name="T36" fmla="*/ 595 w 1535"/>
                <a:gd name="T37" fmla="*/ 2888 h 2965"/>
                <a:gd name="T38" fmla="*/ 748 w 1535"/>
                <a:gd name="T39" fmla="*/ 2804 h 2965"/>
                <a:gd name="T40" fmla="*/ 870 w 1535"/>
                <a:gd name="T41" fmla="*/ 2811 h 2965"/>
                <a:gd name="T42" fmla="*/ 924 w 1535"/>
                <a:gd name="T43" fmla="*/ 2872 h 2965"/>
                <a:gd name="T44" fmla="*/ 1000 w 1535"/>
                <a:gd name="T45" fmla="*/ 2781 h 2965"/>
                <a:gd name="T46" fmla="*/ 1206 w 1535"/>
                <a:gd name="T47" fmla="*/ 2796 h 2965"/>
                <a:gd name="T48" fmla="*/ 1389 w 1535"/>
                <a:gd name="T49" fmla="*/ 2605 h 2965"/>
                <a:gd name="T50" fmla="*/ 1343 w 1535"/>
                <a:gd name="T51" fmla="*/ 2368 h 2965"/>
                <a:gd name="T52" fmla="*/ 1305 w 1535"/>
                <a:gd name="T53" fmla="*/ 2276 h 2965"/>
                <a:gd name="T54" fmla="*/ 1282 w 1535"/>
                <a:gd name="T55" fmla="*/ 2040 h 2965"/>
                <a:gd name="T56" fmla="*/ 1274 w 1535"/>
                <a:gd name="T57" fmla="*/ 1918 h 2965"/>
                <a:gd name="T58" fmla="*/ 1328 w 1535"/>
                <a:gd name="T59" fmla="*/ 1780 h 2965"/>
                <a:gd name="T60" fmla="*/ 1526 w 1535"/>
                <a:gd name="T61" fmla="*/ 1627 h 2965"/>
                <a:gd name="T62" fmla="*/ 1488 w 1535"/>
                <a:gd name="T63" fmla="*/ 1482 h 2965"/>
                <a:gd name="T64" fmla="*/ 1412 w 1535"/>
                <a:gd name="T65" fmla="*/ 1452 h 2965"/>
                <a:gd name="T66" fmla="*/ 1121 w 1535"/>
                <a:gd name="T67" fmla="*/ 1245 h 2965"/>
                <a:gd name="T68" fmla="*/ 1213 w 1535"/>
                <a:gd name="T69" fmla="*/ 1077 h 2965"/>
                <a:gd name="T70" fmla="*/ 1419 w 1535"/>
                <a:gd name="T71" fmla="*/ 986 h 2965"/>
                <a:gd name="T72" fmla="*/ 1320 w 1535"/>
                <a:gd name="T73" fmla="*/ 940 h 2965"/>
                <a:gd name="T74" fmla="*/ 1297 w 1535"/>
                <a:gd name="T75" fmla="*/ 787 h 2965"/>
                <a:gd name="T76" fmla="*/ 1374 w 1535"/>
                <a:gd name="T77" fmla="*/ 611 h 2965"/>
                <a:gd name="T78" fmla="*/ 1503 w 1535"/>
                <a:gd name="T79" fmla="*/ 466 h 2965"/>
                <a:gd name="T80" fmla="*/ 1335 w 1535"/>
                <a:gd name="T81" fmla="*/ 329 h 2965"/>
                <a:gd name="T82" fmla="*/ 1206 w 1535"/>
                <a:gd name="T83" fmla="*/ 214 h 2965"/>
                <a:gd name="T84" fmla="*/ 1221 w 1535"/>
                <a:gd name="T85" fmla="*/ 54 h 2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35" h="2965">
                  <a:moveTo>
                    <a:pt x="1221" y="54"/>
                  </a:moveTo>
                  <a:lnTo>
                    <a:pt x="1221" y="54"/>
                  </a:lnTo>
                  <a:cubicBezTo>
                    <a:pt x="1206" y="39"/>
                    <a:pt x="1183" y="0"/>
                    <a:pt x="1160" y="8"/>
                  </a:cubicBezTo>
                  <a:cubicBezTo>
                    <a:pt x="1115" y="16"/>
                    <a:pt x="1100" y="69"/>
                    <a:pt x="1061" y="84"/>
                  </a:cubicBezTo>
                  <a:cubicBezTo>
                    <a:pt x="1023" y="92"/>
                    <a:pt x="985" y="69"/>
                    <a:pt x="947" y="61"/>
                  </a:cubicBezTo>
                  <a:cubicBezTo>
                    <a:pt x="916" y="54"/>
                    <a:pt x="878" y="46"/>
                    <a:pt x="847" y="31"/>
                  </a:cubicBezTo>
                  <a:lnTo>
                    <a:pt x="847" y="31"/>
                  </a:lnTo>
                  <a:cubicBezTo>
                    <a:pt x="825" y="54"/>
                    <a:pt x="794" y="77"/>
                    <a:pt x="764" y="84"/>
                  </a:cubicBezTo>
                  <a:cubicBezTo>
                    <a:pt x="733" y="100"/>
                    <a:pt x="703" y="100"/>
                    <a:pt x="672" y="100"/>
                  </a:cubicBezTo>
                  <a:lnTo>
                    <a:pt x="672" y="100"/>
                  </a:lnTo>
                  <a:cubicBezTo>
                    <a:pt x="657" y="123"/>
                    <a:pt x="641" y="161"/>
                    <a:pt x="611" y="176"/>
                  </a:cubicBezTo>
                  <a:cubicBezTo>
                    <a:pt x="580" y="191"/>
                    <a:pt x="534" y="176"/>
                    <a:pt x="511" y="199"/>
                  </a:cubicBezTo>
                  <a:cubicBezTo>
                    <a:pt x="489" y="222"/>
                    <a:pt x="496" y="252"/>
                    <a:pt x="496" y="283"/>
                  </a:cubicBezTo>
                  <a:cubicBezTo>
                    <a:pt x="496" y="329"/>
                    <a:pt x="527" y="375"/>
                    <a:pt x="527" y="421"/>
                  </a:cubicBezTo>
                  <a:cubicBezTo>
                    <a:pt x="527" y="459"/>
                    <a:pt x="511" y="497"/>
                    <a:pt x="489" y="520"/>
                  </a:cubicBezTo>
                  <a:cubicBezTo>
                    <a:pt x="458" y="543"/>
                    <a:pt x="412" y="535"/>
                    <a:pt x="382" y="550"/>
                  </a:cubicBezTo>
                  <a:cubicBezTo>
                    <a:pt x="366" y="558"/>
                    <a:pt x="359" y="581"/>
                    <a:pt x="336" y="588"/>
                  </a:cubicBezTo>
                  <a:cubicBezTo>
                    <a:pt x="282" y="596"/>
                    <a:pt x="221" y="558"/>
                    <a:pt x="175" y="588"/>
                  </a:cubicBezTo>
                  <a:cubicBezTo>
                    <a:pt x="130" y="611"/>
                    <a:pt x="137" y="680"/>
                    <a:pt x="122" y="726"/>
                  </a:cubicBezTo>
                  <a:cubicBezTo>
                    <a:pt x="107" y="764"/>
                    <a:pt x="84" y="795"/>
                    <a:pt x="61" y="825"/>
                  </a:cubicBezTo>
                  <a:cubicBezTo>
                    <a:pt x="38" y="848"/>
                    <a:pt x="15" y="863"/>
                    <a:pt x="0" y="879"/>
                  </a:cubicBezTo>
                  <a:lnTo>
                    <a:pt x="0" y="879"/>
                  </a:lnTo>
                  <a:cubicBezTo>
                    <a:pt x="46" y="886"/>
                    <a:pt x="99" y="871"/>
                    <a:pt x="130" y="902"/>
                  </a:cubicBezTo>
                  <a:cubicBezTo>
                    <a:pt x="153" y="925"/>
                    <a:pt x="122" y="963"/>
                    <a:pt x="122" y="993"/>
                  </a:cubicBezTo>
                  <a:cubicBezTo>
                    <a:pt x="130" y="1024"/>
                    <a:pt x="122" y="1085"/>
                    <a:pt x="160" y="1093"/>
                  </a:cubicBezTo>
                  <a:cubicBezTo>
                    <a:pt x="206" y="1100"/>
                    <a:pt x="244" y="1047"/>
                    <a:pt x="282" y="1016"/>
                  </a:cubicBezTo>
                  <a:lnTo>
                    <a:pt x="290" y="1077"/>
                  </a:lnTo>
                  <a:cubicBezTo>
                    <a:pt x="282" y="1085"/>
                    <a:pt x="259" y="1123"/>
                    <a:pt x="259" y="1123"/>
                  </a:cubicBezTo>
                  <a:cubicBezTo>
                    <a:pt x="259" y="1123"/>
                    <a:pt x="252" y="1177"/>
                    <a:pt x="252" y="1184"/>
                  </a:cubicBezTo>
                  <a:lnTo>
                    <a:pt x="305" y="1245"/>
                  </a:lnTo>
                  <a:cubicBezTo>
                    <a:pt x="328" y="1284"/>
                    <a:pt x="343" y="1329"/>
                    <a:pt x="359" y="1368"/>
                  </a:cubicBezTo>
                  <a:cubicBezTo>
                    <a:pt x="359" y="1368"/>
                    <a:pt x="412" y="1421"/>
                    <a:pt x="405" y="1421"/>
                  </a:cubicBezTo>
                  <a:cubicBezTo>
                    <a:pt x="397" y="1429"/>
                    <a:pt x="313" y="1482"/>
                    <a:pt x="313" y="1482"/>
                  </a:cubicBezTo>
                  <a:cubicBezTo>
                    <a:pt x="298" y="1497"/>
                    <a:pt x="267" y="1505"/>
                    <a:pt x="267" y="1520"/>
                  </a:cubicBezTo>
                  <a:cubicBezTo>
                    <a:pt x="275" y="1559"/>
                    <a:pt x="336" y="1574"/>
                    <a:pt x="336" y="1612"/>
                  </a:cubicBezTo>
                  <a:cubicBezTo>
                    <a:pt x="336" y="1635"/>
                    <a:pt x="282" y="1627"/>
                    <a:pt x="275" y="1650"/>
                  </a:cubicBezTo>
                  <a:cubicBezTo>
                    <a:pt x="259" y="1688"/>
                    <a:pt x="275" y="1727"/>
                    <a:pt x="275" y="1765"/>
                  </a:cubicBezTo>
                  <a:cubicBezTo>
                    <a:pt x="282" y="1818"/>
                    <a:pt x="298" y="1879"/>
                    <a:pt x="298" y="1933"/>
                  </a:cubicBezTo>
                  <a:cubicBezTo>
                    <a:pt x="290" y="1963"/>
                    <a:pt x="267" y="1979"/>
                    <a:pt x="252" y="2002"/>
                  </a:cubicBezTo>
                  <a:lnTo>
                    <a:pt x="252" y="2002"/>
                  </a:lnTo>
                  <a:cubicBezTo>
                    <a:pt x="275" y="2009"/>
                    <a:pt x="298" y="2009"/>
                    <a:pt x="313" y="2024"/>
                  </a:cubicBezTo>
                  <a:cubicBezTo>
                    <a:pt x="321" y="2047"/>
                    <a:pt x="298" y="2078"/>
                    <a:pt x="305" y="2101"/>
                  </a:cubicBezTo>
                  <a:cubicBezTo>
                    <a:pt x="321" y="2124"/>
                    <a:pt x="366" y="2109"/>
                    <a:pt x="382" y="2132"/>
                  </a:cubicBezTo>
                  <a:cubicBezTo>
                    <a:pt x="405" y="2162"/>
                    <a:pt x="420" y="2208"/>
                    <a:pt x="420" y="2246"/>
                  </a:cubicBezTo>
                  <a:cubicBezTo>
                    <a:pt x="405" y="2322"/>
                    <a:pt x="359" y="2391"/>
                    <a:pt x="336" y="2468"/>
                  </a:cubicBezTo>
                  <a:cubicBezTo>
                    <a:pt x="321" y="2521"/>
                    <a:pt x="336" y="2582"/>
                    <a:pt x="321" y="2628"/>
                  </a:cubicBezTo>
                  <a:cubicBezTo>
                    <a:pt x="305" y="2666"/>
                    <a:pt x="259" y="2674"/>
                    <a:pt x="244" y="2712"/>
                  </a:cubicBezTo>
                  <a:cubicBezTo>
                    <a:pt x="214" y="2758"/>
                    <a:pt x="198" y="2811"/>
                    <a:pt x="175" y="2865"/>
                  </a:cubicBezTo>
                  <a:lnTo>
                    <a:pt x="175" y="2865"/>
                  </a:lnTo>
                  <a:cubicBezTo>
                    <a:pt x="191" y="2880"/>
                    <a:pt x="198" y="2903"/>
                    <a:pt x="214" y="2918"/>
                  </a:cubicBezTo>
                  <a:cubicBezTo>
                    <a:pt x="229" y="2933"/>
                    <a:pt x="236" y="2964"/>
                    <a:pt x="259" y="2964"/>
                  </a:cubicBezTo>
                  <a:cubicBezTo>
                    <a:pt x="282" y="2964"/>
                    <a:pt x="275" y="2918"/>
                    <a:pt x="298" y="2911"/>
                  </a:cubicBezTo>
                  <a:cubicBezTo>
                    <a:pt x="328" y="2888"/>
                    <a:pt x="366" y="2880"/>
                    <a:pt x="405" y="2880"/>
                  </a:cubicBezTo>
                  <a:cubicBezTo>
                    <a:pt x="443" y="2880"/>
                    <a:pt x="481" y="2895"/>
                    <a:pt x="511" y="2911"/>
                  </a:cubicBezTo>
                  <a:cubicBezTo>
                    <a:pt x="519" y="2918"/>
                    <a:pt x="511" y="2933"/>
                    <a:pt x="511" y="2949"/>
                  </a:cubicBezTo>
                  <a:lnTo>
                    <a:pt x="511" y="2949"/>
                  </a:lnTo>
                  <a:cubicBezTo>
                    <a:pt x="542" y="2926"/>
                    <a:pt x="573" y="2911"/>
                    <a:pt x="595" y="2888"/>
                  </a:cubicBezTo>
                  <a:cubicBezTo>
                    <a:pt x="634" y="2849"/>
                    <a:pt x="672" y="2796"/>
                    <a:pt x="718" y="2773"/>
                  </a:cubicBezTo>
                  <a:cubicBezTo>
                    <a:pt x="733" y="2765"/>
                    <a:pt x="741" y="2788"/>
                    <a:pt x="748" y="2804"/>
                  </a:cubicBezTo>
                  <a:lnTo>
                    <a:pt x="748" y="2804"/>
                  </a:lnTo>
                  <a:cubicBezTo>
                    <a:pt x="764" y="2788"/>
                    <a:pt x="779" y="2758"/>
                    <a:pt x="802" y="2758"/>
                  </a:cubicBezTo>
                  <a:cubicBezTo>
                    <a:pt x="817" y="2758"/>
                    <a:pt x="809" y="2788"/>
                    <a:pt x="817" y="2804"/>
                  </a:cubicBezTo>
                  <a:cubicBezTo>
                    <a:pt x="832" y="2811"/>
                    <a:pt x="855" y="2804"/>
                    <a:pt x="870" y="2811"/>
                  </a:cubicBezTo>
                  <a:cubicBezTo>
                    <a:pt x="878" y="2826"/>
                    <a:pt x="870" y="2849"/>
                    <a:pt x="878" y="2865"/>
                  </a:cubicBezTo>
                  <a:cubicBezTo>
                    <a:pt x="893" y="2872"/>
                    <a:pt x="909" y="2872"/>
                    <a:pt x="924" y="2872"/>
                  </a:cubicBezTo>
                  <a:lnTo>
                    <a:pt x="924" y="2872"/>
                  </a:lnTo>
                  <a:cubicBezTo>
                    <a:pt x="970" y="2849"/>
                    <a:pt x="970" y="2849"/>
                    <a:pt x="970" y="2849"/>
                  </a:cubicBezTo>
                  <a:lnTo>
                    <a:pt x="970" y="2849"/>
                  </a:lnTo>
                  <a:cubicBezTo>
                    <a:pt x="978" y="2826"/>
                    <a:pt x="978" y="2788"/>
                    <a:pt x="1000" y="2781"/>
                  </a:cubicBezTo>
                  <a:cubicBezTo>
                    <a:pt x="1031" y="2773"/>
                    <a:pt x="1061" y="2811"/>
                    <a:pt x="1092" y="2811"/>
                  </a:cubicBezTo>
                  <a:cubicBezTo>
                    <a:pt x="1129" y="2819"/>
                    <a:pt x="1167" y="2804"/>
                    <a:pt x="1206" y="2796"/>
                  </a:cubicBezTo>
                  <a:lnTo>
                    <a:pt x="1206" y="2796"/>
                  </a:lnTo>
                  <a:cubicBezTo>
                    <a:pt x="1236" y="2773"/>
                    <a:pt x="1274" y="2758"/>
                    <a:pt x="1297" y="2727"/>
                  </a:cubicBezTo>
                  <a:cubicBezTo>
                    <a:pt x="1320" y="2704"/>
                    <a:pt x="1313" y="2666"/>
                    <a:pt x="1335" y="2643"/>
                  </a:cubicBezTo>
                  <a:cubicBezTo>
                    <a:pt x="1343" y="2628"/>
                    <a:pt x="1389" y="2628"/>
                    <a:pt x="1389" y="2605"/>
                  </a:cubicBezTo>
                  <a:cubicBezTo>
                    <a:pt x="1381" y="2567"/>
                    <a:pt x="1335" y="2544"/>
                    <a:pt x="1320" y="2513"/>
                  </a:cubicBezTo>
                  <a:cubicBezTo>
                    <a:pt x="1305" y="2483"/>
                    <a:pt x="1297" y="2452"/>
                    <a:pt x="1297" y="2422"/>
                  </a:cubicBezTo>
                  <a:cubicBezTo>
                    <a:pt x="1305" y="2399"/>
                    <a:pt x="1328" y="2384"/>
                    <a:pt x="1343" y="2368"/>
                  </a:cubicBezTo>
                  <a:lnTo>
                    <a:pt x="1343" y="2368"/>
                  </a:lnTo>
                  <a:cubicBezTo>
                    <a:pt x="1343" y="2361"/>
                    <a:pt x="1335" y="2353"/>
                    <a:pt x="1335" y="2345"/>
                  </a:cubicBezTo>
                  <a:cubicBezTo>
                    <a:pt x="1335" y="2322"/>
                    <a:pt x="1305" y="2299"/>
                    <a:pt x="1305" y="2276"/>
                  </a:cubicBezTo>
                  <a:cubicBezTo>
                    <a:pt x="1297" y="2254"/>
                    <a:pt x="1313" y="2231"/>
                    <a:pt x="1313" y="2208"/>
                  </a:cubicBezTo>
                  <a:cubicBezTo>
                    <a:pt x="1313" y="2193"/>
                    <a:pt x="1259" y="2109"/>
                    <a:pt x="1244" y="2101"/>
                  </a:cubicBezTo>
                  <a:cubicBezTo>
                    <a:pt x="1244" y="2086"/>
                    <a:pt x="1297" y="2063"/>
                    <a:pt x="1282" y="2040"/>
                  </a:cubicBezTo>
                  <a:cubicBezTo>
                    <a:pt x="1274" y="2017"/>
                    <a:pt x="1229" y="2017"/>
                    <a:pt x="1221" y="2002"/>
                  </a:cubicBezTo>
                  <a:cubicBezTo>
                    <a:pt x="1221" y="1986"/>
                    <a:pt x="1358" y="1963"/>
                    <a:pt x="1343" y="1910"/>
                  </a:cubicBezTo>
                  <a:cubicBezTo>
                    <a:pt x="1335" y="1910"/>
                    <a:pt x="1274" y="1933"/>
                    <a:pt x="1274" y="1918"/>
                  </a:cubicBezTo>
                  <a:cubicBezTo>
                    <a:pt x="1259" y="1910"/>
                    <a:pt x="1290" y="1879"/>
                    <a:pt x="1297" y="1872"/>
                  </a:cubicBezTo>
                  <a:cubicBezTo>
                    <a:pt x="1313" y="1857"/>
                    <a:pt x="1313" y="1834"/>
                    <a:pt x="1305" y="1818"/>
                  </a:cubicBezTo>
                  <a:cubicBezTo>
                    <a:pt x="1297" y="1803"/>
                    <a:pt x="1320" y="1795"/>
                    <a:pt x="1328" y="1780"/>
                  </a:cubicBezTo>
                  <a:cubicBezTo>
                    <a:pt x="1335" y="1772"/>
                    <a:pt x="1335" y="1757"/>
                    <a:pt x="1343" y="1749"/>
                  </a:cubicBezTo>
                  <a:cubicBezTo>
                    <a:pt x="1366" y="1719"/>
                    <a:pt x="1412" y="1658"/>
                    <a:pt x="1450" y="1658"/>
                  </a:cubicBezTo>
                  <a:cubicBezTo>
                    <a:pt x="1481" y="1658"/>
                    <a:pt x="1526" y="1673"/>
                    <a:pt x="1526" y="1627"/>
                  </a:cubicBezTo>
                  <a:cubicBezTo>
                    <a:pt x="1511" y="1627"/>
                    <a:pt x="1419" y="1650"/>
                    <a:pt x="1442" y="1597"/>
                  </a:cubicBezTo>
                  <a:cubicBezTo>
                    <a:pt x="1458" y="1582"/>
                    <a:pt x="1458" y="1536"/>
                    <a:pt x="1450" y="1513"/>
                  </a:cubicBezTo>
                  <a:cubicBezTo>
                    <a:pt x="1442" y="1497"/>
                    <a:pt x="1481" y="1490"/>
                    <a:pt x="1488" y="1482"/>
                  </a:cubicBezTo>
                  <a:cubicBezTo>
                    <a:pt x="1511" y="1475"/>
                    <a:pt x="1534" y="1444"/>
                    <a:pt x="1526" y="1421"/>
                  </a:cubicBezTo>
                  <a:lnTo>
                    <a:pt x="1526" y="1421"/>
                  </a:lnTo>
                  <a:cubicBezTo>
                    <a:pt x="1481" y="1421"/>
                    <a:pt x="1450" y="1444"/>
                    <a:pt x="1412" y="1452"/>
                  </a:cubicBezTo>
                  <a:cubicBezTo>
                    <a:pt x="1389" y="1452"/>
                    <a:pt x="1374" y="1444"/>
                    <a:pt x="1351" y="1444"/>
                  </a:cubicBezTo>
                  <a:cubicBezTo>
                    <a:pt x="1320" y="1383"/>
                    <a:pt x="1236" y="1345"/>
                    <a:pt x="1190" y="1291"/>
                  </a:cubicBezTo>
                  <a:cubicBezTo>
                    <a:pt x="1167" y="1276"/>
                    <a:pt x="1144" y="1261"/>
                    <a:pt x="1121" y="1245"/>
                  </a:cubicBezTo>
                  <a:cubicBezTo>
                    <a:pt x="1100" y="1215"/>
                    <a:pt x="1069" y="1200"/>
                    <a:pt x="1100" y="1169"/>
                  </a:cubicBezTo>
                  <a:cubicBezTo>
                    <a:pt x="1115" y="1146"/>
                    <a:pt x="1129" y="1115"/>
                    <a:pt x="1152" y="1115"/>
                  </a:cubicBezTo>
                  <a:cubicBezTo>
                    <a:pt x="1198" y="1115"/>
                    <a:pt x="1190" y="1100"/>
                    <a:pt x="1213" y="1077"/>
                  </a:cubicBezTo>
                  <a:cubicBezTo>
                    <a:pt x="1229" y="1070"/>
                    <a:pt x="1251" y="1077"/>
                    <a:pt x="1267" y="1070"/>
                  </a:cubicBezTo>
                  <a:cubicBezTo>
                    <a:pt x="1297" y="1054"/>
                    <a:pt x="1320" y="1062"/>
                    <a:pt x="1351" y="1054"/>
                  </a:cubicBezTo>
                  <a:cubicBezTo>
                    <a:pt x="1389" y="1054"/>
                    <a:pt x="1412" y="1016"/>
                    <a:pt x="1419" y="986"/>
                  </a:cubicBezTo>
                  <a:cubicBezTo>
                    <a:pt x="1458" y="963"/>
                    <a:pt x="1450" y="940"/>
                    <a:pt x="1450" y="902"/>
                  </a:cubicBezTo>
                  <a:cubicBezTo>
                    <a:pt x="1450" y="863"/>
                    <a:pt x="1427" y="810"/>
                    <a:pt x="1389" y="856"/>
                  </a:cubicBezTo>
                  <a:cubicBezTo>
                    <a:pt x="1374" y="879"/>
                    <a:pt x="1351" y="917"/>
                    <a:pt x="1320" y="940"/>
                  </a:cubicBezTo>
                  <a:cubicBezTo>
                    <a:pt x="1313" y="948"/>
                    <a:pt x="1244" y="1032"/>
                    <a:pt x="1259" y="955"/>
                  </a:cubicBezTo>
                  <a:cubicBezTo>
                    <a:pt x="1267" y="925"/>
                    <a:pt x="1290" y="879"/>
                    <a:pt x="1251" y="856"/>
                  </a:cubicBezTo>
                  <a:cubicBezTo>
                    <a:pt x="1251" y="818"/>
                    <a:pt x="1297" y="818"/>
                    <a:pt x="1297" y="787"/>
                  </a:cubicBezTo>
                  <a:cubicBezTo>
                    <a:pt x="1305" y="757"/>
                    <a:pt x="1328" y="734"/>
                    <a:pt x="1351" y="718"/>
                  </a:cubicBezTo>
                  <a:cubicBezTo>
                    <a:pt x="1366" y="703"/>
                    <a:pt x="1343" y="696"/>
                    <a:pt x="1343" y="680"/>
                  </a:cubicBezTo>
                  <a:cubicBezTo>
                    <a:pt x="1335" y="665"/>
                    <a:pt x="1366" y="619"/>
                    <a:pt x="1374" y="611"/>
                  </a:cubicBezTo>
                  <a:cubicBezTo>
                    <a:pt x="1389" y="596"/>
                    <a:pt x="1374" y="565"/>
                    <a:pt x="1389" y="558"/>
                  </a:cubicBezTo>
                  <a:cubicBezTo>
                    <a:pt x="1396" y="550"/>
                    <a:pt x="1419" y="543"/>
                    <a:pt x="1412" y="520"/>
                  </a:cubicBezTo>
                  <a:cubicBezTo>
                    <a:pt x="1404" y="482"/>
                    <a:pt x="1473" y="466"/>
                    <a:pt x="1503" y="466"/>
                  </a:cubicBezTo>
                  <a:cubicBezTo>
                    <a:pt x="1503" y="451"/>
                    <a:pt x="1481" y="421"/>
                    <a:pt x="1458" y="413"/>
                  </a:cubicBezTo>
                  <a:cubicBezTo>
                    <a:pt x="1412" y="398"/>
                    <a:pt x="1427" y="398"/>
                    <a:pt x="1419" y="359"/>
                  </a:cubicBezTo>
                  <a:cubicBezTo>
                    <a:pt x="1396" y="359"/>
                    <a:pt x="1358" y="352"/>
                    <a:pt x="1335" y="329"/>
                  </a:cubicBezTo>
                  <a:cubicBezTo>
                    <a:pt x="1305" y="306"/>
                    <a:pt x="1313" y="260"/>
                    <a:pt x="1274" y="298"/>
                  </a:cubicBezTo>
                  <a:cubicBezTo>
                    <a:pt x="1259" y="321"/>
                    <a:pt x="1244" y="298"/>
                    <a:pt x="1236" y="275"/>
                  </a:cubicBezTo>
                  <a:cubicBezTo>
                    <a:pt x="1213" y="245"/>
                    <a:pt x="1198" y="268"/>
                    <a:pt x="1206" y="214"/>
                  </a:cubicBezTo>
                  <a:cubicBezTo>
                    <a:pt x="1221" y="161"/>
                    <a:pt x="1167" y="153"/>
                    <a:pt x="1244" y="115"/>
                  </a:cubicBezTo>
                  <a:cubicBezTo>
                    <a:pt x="1267" y="77"/>
                    <a:pt x="1251" y="92"/>
                    <a:pt x="1221" y="61"/>
                  </a:cubicBezTo>
                  <a:cubicBezTo>
                    <a:pt x="1221" y="61"/>
                    <a:pt x="1221" y="61"/>
                    <a:pt x="1221" y="5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3" name="Freeform 36"/>
            <p:cNvSpPr>
              <a:spLocks noChangeArrowheads="1"/>
            </p:cNvSpPr>
            <p:nvPr/>
          </p:nvSpPr>
          <p:spPr bwMode="auto">
            <a:xfrm>
              <a:off x="6692464" y="7521576"/>
              <a:ext cx="96832" cy="131763"/>
            </a:xfrm>
            <a:custGeom>
              <a:avLst/>
              <a:gdLst>
                <a:gd name="T0" fmla="*/ 184 w 269"/>
                <a:gd name="T1" fmla="*/ 69 h 367"/>
                <a:gd name="T2" fmla="*/ 184 w 269"/>
                <a:gd name="T3" fmla="*/ 69 h 367"/>
                <a:gd name="T4" fmla="*/ 115 w 269"/>
                <a:gd name="T5" fmla="*/ 0 h 367"/>
                <a:gd name="T6" fmla="*/ 16 w 269"/>
                <a:gd name="T7" fmla="*/ 53 h 367"/>
                <a:gd name="T8" fmla="*/ 54 w 269"/>
                <a:gd name="T9" fmla="*/ 152 h 367"/>
                <a:gd name="T10" fmla="*/ 54 w 269"/>
                <a:gd name="T11" fmla="*/ 252 h 367"/>
                <a:gd name="T12" fmla="*/ 92 w 269"/>
                <a:gd name="T13" fmla="*/ 359 h 367"/>
                <a:gd name="T14" fmla="*/ 145 w 269"/>
                <a:gd name="T15" fmla="*/ 298 h 367"/>
                <a:gd name="T16" fmla="*/ 184 w 269"/>
                <a:gd name="T17" fmla="*/ 344 h 367"/>
                <a:gd name="T18" fmla="*/ 268 w 269"/>
                <a:gd name="T19" fmla="*/ 321 h 367"/>
                <a:gd name="T20" fmla="*/ 191 w 269"/>
                <a:gd name="T21" fmla="*/ 152 h 367"/>
                <a:gd name="T22" fmla="*/ 184 w 269"/>
                <a:gd name="T23" fmla="*/ 69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367">
                  <a:moveTo>
                    <a:pt x="184" y="69"/>
                  </a:moveTo>
                  <a:lnTo>
                    <a:pt x="184" y="69"/>
                  </a:lnTo>
                  <a:cubicBezTo>
                    <a:pt x="168" y="38"/>
                    <a:pt x="145" y="8"/>
                    <a:pt x="115" y="0"/>
                  </a:cubicBezTo>
                  <a:cubicBezTo>
                    <a:pt x="77" y="0"/>
                    <a:pt x="31" y="15"/>
                    <a:pt x="16" y="53"/>
                  </a:cubicBezTo>
                  <a:cubicBezTo>
                    <a:pt x="0" y="84"/>
                    <a:pt x="54" y="122"/>
                    <a:pt x="54" y="152"/>
                  </a:cubicBezTo>
                  <a:cubicBezTo>
                    <a:pt x="61" y="191"/>
                    <a:pt x="46" y="221"/>
                    <a:pt x="54" y="252"/>
                  </a:cubicBezTo>
                  <a:cubicBezTo>
                    <a:pt x="61" y="290"/>
                    <a:pt x="61" y="344"/>
                    <a:pt x="92" y="359"/>
                  </a:cubicBezTo>
                  <a:cubicBezTo>
                    <a:pt x="115" y="366"/>
                    <a:pt x="123" y="305"/>
                    <a:pt x="145" y="298"/>
                  </a:cubicBezTo>
                  <a:cubicBezTo>
                    <a:pt x="168" y="298"/>
                    <a:pt x="168" y="344"/>
                    <a:pt x="184" y="344"/>
                  </a:cubicBezTo>
                  <a:cubicBezTo>
                    <a:pt x="214" y="351"/>
                    <a:pt x="268" y="351"/>
                    <a:pt x="268" y="321"/>
                  </a:cubicBezTo>
                  <a:cubicBezTo>
                    <a:pt x="268" y="260"/>
                    <a:pt x="214" y="214"/>
                    <a:pt x="191" y="152"/>
                  </a:cubicBezTo>
                  <a:cubicBezTo>
                    <a:pt x="184" y="122"/>
                    <a:pt x="199" y="91"/>
                    <a:pt x="184" y="6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4" name="Freeform 37"/>
            <p:cNvSpPr>
              <a:spLocks noChangeArrowheads="1"/>
            </p:cNvSpPr>
            <p:nvPr/>
          </p:nvSpPr>
          <p:spPr bwMode="auto">
            <a:xfrm>
              <a:off x="6551186" y="7394576"/>
              <a:ext cx="488918" cy="574675"/>
            </a:xfrm>
            <a:custGeom>
              <a:avLst/>
              <a:gdLst>
                <a:gd name="T0" fmla="*/ 573 w 1360"/>
                <a:gd name="T1" fmla="*/ 421 h 1598"/>
                <a:gd name="T2" fmla="*/ 405 w 1360"/>
                <a:gd name="T3" fmla="*/ 405 h 1598"/>
                <a:gd name="T4" fmla="*/ 443 w 1360"/>
                <a:gd name="T5" fmla="*/ 604 h 1598"/>
                <a:gd name="T6" fmla="*/ 534 w 1360"/>
                <a:gd name="T7" fmla="*/ 650 h 1598"/>
                <a:gd name="T8" fmla="*/ 657 w 1360"/>
                <a:gd name="T9" fmla="*/ 673 h 1598"/>
                <a:gd name="T10" fmla="*/ 573 w 1360"/>
                <a:gd name="T11" fmla="*/ 421 h 1598"/>
                <a:gd name="T12" fmla="*/ 130 w 1360"/>
                <a:gd name="T13" fmla="*/ 566 h 1598"/>
                <a:gd name="T14" fmla="*/ 191 w 1360"/>
                <a:gd name="T15" fmla="*/ 428 h 1598"/>
                <a:gd name="T16" fmla="*/ 382 w 1360"/>
                <a:gd name="T17" fmla="*/ 337 h 1598"/>
                <a:gd name="T18" fmla="*/ 550 w 1360"/>
                <a:gd name="T19" fmla="*/ 107 h 1598"/>
                <a:gd name="T20" fmla="*/ 718 w 1360"/>
                <a:gd name="T21" fmla="*/ 85 h 1598"/>
                <a:gd name="T22" fmla="*/ 794 w 1360"/>
                <a:gd name="T23" fmla="*/ 31 h 1598"/>
                <a:gd name="T24" fmla="*/ 840 w 1360"/>
                <a:gd name="T25" fmla="*/ 8 h 1598"/>
                <a:gd name="T26" fmla="*/ 1062 w 1360"/>
                <a:gd name="T27" fmla="*/ 168 h 1598"/>
                <a:gd name="T28" fmla="*/ 1115 w 1360"/>
                <a:gd name="T29" fmla="*/ 329 h 1598"/>
                <a:gd name="T30" fmla="*/ 1145 w 1360"/>
                <a:gd name="T31" fmla="*/ 489 h 1598"/>
                <a:gd name="T32" fmla="*/ 1046 w 1360"/>
                <a:gd name="T33" fmla="*/ 657 h 1598"/>
                <a:gd name="T34" fmla="*/ 1039 w 1360"/>
                <a:gd name="T35" fmla="*/ 902 h 1598"/>
                <a:gd name="T36" fmla="*/ 1268 w 1360"/>
                <a:gd name="T37" fmla="*/ 986 h 1598"/>
                <a:gd name="T38" fmla="*/ 1206 w 1360"/>
                <a:gd name="T39" fmla="*/ 1123 h 1598"/>
                <a:gd name="T40" fmla="*/ 1245 w 1360"/>
                <a:gd name="T41" fmla="*/ 1253 h 1598"/>
                <a:gd name="T42" fmla="*/ 1352 w 1360"/>
                <a:gd name="T43" fmla="*/ 1291 h 1598"/>
                <a:gd name="T44" fmla="*/ 1359 w 1360"/>
                <a:gd name="T45" fmla="*/ 1337 h 1598"/>
                <a:gd name="T46" fmla="*/ 1291 w 1360"/>
                <a:gd name="T47" fmla="*/ 1452 h 1598"/>
                <a:gd name="T48" fmla="*/ 1222 w 1360"/>
                <a:gd name="T49" fmla="*/ 1589 h 1598"/>
                <a:gd name="T50" fmla="*/ 1069 w 1360"/>
                <a:gd name="T51" fmla="*/ 1597 h 1598"/>
                <a:gd name="T52" fmla="*/ 1008 w 1360"/>
                <a:gd name="T53" fmla="*/ 1543 h 1598"/>
                <a:gd name="T54" fmla="*/ 924 w 1360"/>
                <a:gd name="T55" fmla="*/ 1582 h 1598"/>
                <a:gd name="T56" fmla="*/ 878 w 1360"/>
                <a:gd name="T57" fmla="*/ 1498 h 1598"/>
                <a:gd name="T58" fmla="*/ 794 w 1360"/>
                <a:gd name="T59" fmla="*/ 1429 h 1598"/>
                <a:gd name="T60" fmla="*/ 725 w 1360"/>
                <a:gd name="T61" fmla="*/ 1482 h 1598"/>
                <a:gd name="T62" fmla="*/ 679 w 1360"/>
                <a:gd name="T63" fmla="*/ 1543 h 1598"/>
                <a:gd name="T64" fmla="*/ 427 w 1360"/>
                <a:gd name="T65" fmla="*/ 1559 h 1598"/>
                <a:gd name="T66" fmla="*/ 351 w 1360"/>
                <a:gd name="T67" fmla="*/ 1521 h 1598"/>
                <a:gd name="T68" fmla="*/ 366 w 1360"/>
                <a:gd name="T69" fmla="*/ 1429 h 1598"/>
                <a:gd name="T70" fmla="*/ 229 w 1360"/>
                <a:gd name="T71" fmla="*/ 1352 h 1598"/>
                <a:gd name="T72" fmla="*/ 244 w 1360"/>
                <a:gd name="T73" fmla="*/ 1246 h 1598"/>
                <a:gd name="T74" fmla="*/ 145 w 1360"/>
                <a:gd name="T75" fmla="*/ 1108 h 1598"/>
                <a:gd name="T76" fmla="*/ 76 w 1360"/>
                <a:gd name="T77" fmla="*/ 1001 h 1598"/>
                <a:gd name="T78" fmla="*/ 122 w 1360"/>
                <a:gd name="T79" fmla="*/ 955 h 1598"/>
                <a:gd name="T80" fmla="*/ 30 w 1360"/>
                <a:gd name="T81" fmla="*/ 871 h 1598"/>
                <a:gd name="T82" fmla="*/ 38 w 1360"/>
                <a:gd name="T83" fmla="*/ 726 h 1598"/>
                <a:gd name="T84" fmla="*/ 130 w 1360"/>
                <a:gd name="T85" fmla="*/ 566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60" h="1598">
                  <a:moveTo>
                    <a:pt x="573" y="421"/>
                  </a:moveTo>
                  <a:lnTo>
                    <a:pt x="573" y="421"/>
                  </a:lnTo>
                  <a:cubicBezTo>
                    <a:pt x="557" y="390"/>
                    <a:pt x="534" y="360"/>
                    <a:pt x="504" y="352"/>
                  </a:cubicBezTo>
                  <a:cubicBezTo>
                    <a:pt x="466" y="352"/>
                    <a:pt x="420" y="367"/>
                    <a:pt x="405" y="405"/>
                  </a:cubicBezTo>
                  <a:cubicBezTo>
                    <a:pt x="389" y="436"/>
                    <a:pt x="443" y="474"/>
                    <a:pt x="443" y="504"/>
                  </a:cubicBezTo>
                  <a:cubicBezTo>
                    <a:pt x="450" y="543"/>
                    <a:pt x="435" y="573"/>
                    <a:pt x="443" y="604"/>
                  </a:cubicBezTo>
                  <a:cubicBezTo>
                    <a:pt x="450" y="642"/>
                    <a:pt x="450" y="696"/>
                    <a:pt x="481" y="711"/>
                  </a:cubicBezTo>
                  <a:cubicBezTo>
                    <a:pt x="504" y="718"/>
                    <a:pt x="512" y="657"/>
                    <a:pt x="534" y="650"/>
                  </a:cubicBezTo>
                  <a:cubicBezTo>
                    <a:pt x="557" y="650"/>
                    <a:pt x="557" y="696"/>
                    <a:pt x="573" y="696"/>
                  </a:cubicBezTo>
                  <a:cubicBezTo>
                    <a:pt x="603" y="703"/>
                    <a:pt x="657" y="703"/>
                    <a:pt x="657" y="673"/>
                  </a:cubicBezTo>
                  <a:cubicBezTo>
                    <a:pt x="657" y="612"/>
                    <a:pt x="603" y="566"/>
                    <a:pt x="580" y="504"/>
                  </a:cubicBezTo>
                  <a:cubicBezTo>
                    <a:pt x="573" y="474"/>
                    <a:pt x="588" y="443"/>
                    <a:pt x="573" y="421"/>
                  </a:cubicBezTo>
                  <a:close/>
                  <a:moveTo>
                    <a:pt x="130" y="566"/>
                  </a:moveTo>
                  <a:lnTo>
                    <a:pt x="130" y="566"/>
                  </a:lnTo>
                  <a:cubicBezTo>
                    <a:pt x="130" y="535"/>
                    <a:pt x="130" y="504"/>
                    <a:pt x="137" y="474"/>
                  </a:cubicBezTo>
                  <a:cubicBezTo>
                    <a:pt x="153" y="459"/>
                    <a:pt x="175" y="443"/>
                    <a:pt x="191" y="428"/>
                  </a:cubicBezTo>
                  <a:cubicBezTo>
                    <a:pt x="206" y="398"/>
                    <a:pt x="214" y="360"/>
                    <a:pt x="244" y="344"/>
                  </a:cubicBezTo>
                  <a:cubicBezTo>
                    <a:pt x="282" y="321"/>
                    <a:pt x="343" y="360"/>
                    <a:pt x="382" y="337"/>
                  </a:cubicBezTo>
                  <a:cubicBezTo>
                    <a:pt x="435" y="306"/>
                    <a:pt x="473" y="245"/>
                    <a:pt x="512" y="191"/>
                  </a:cubicBezTo>
                  <a:cubicBezTo>
                    <a:pt x="534" y="168"/>
                    <a:pt x="519" y="115"/>
                    <a:pt x="550" y="107"/>
                  </a:cubicBezTo>
                  <a:cubicBezTo>
                    <a:pt x="588" y="100"/>
                    <a:pt x="618" y="161"/>
                    <a:pt x="664" y="153"/>
                  </a:cubicBezTo>
                  <a:cubicBezTo>
                    <a:pt x="687" y="146"/>
                    <a:pt x="687" y="100"/>
                    <a:pt x="718" y="85"/>
                  </a:cubicBezTo>
                  <a:cubicBezTo>
                    <a:pt x="725" y="77"/>
                    <a:pt x="741" y="85"/>
                    <a:pt x="748" y="85"/>
                  </a:cubicBezTo>
                  <a:cubicBezTo>
                    <a:pt x="771" y="69"/>
                    <a:pt x="779" y="46"/>
                    <a:pt x="794" y="31"/>
                  </a:cubicBezTo>
                  <a:lnTo>
                    <a:pt x="794" y="31"/>
                  </a:lnTo>
                  <a:cubicBezTo>
                    <a:pt x="809" y="23"/>
                    <a:pt x="825" y="0"/>
                    <a:pt x="840" y="8"/>
                  </a:cubicBezTo>
                  <a:cubicBezTo>
                    <a:pt x="870" y="16"/>
                    <a:pt x="886" y="46"/>
                    <a:pt x="909" y="62"/>
                  </a:cubicBezTo>
                  <a:cubicBezTo>
                    <a:pt x="962" y="100"/>
                    <a:pt x="1016" y="123"/>
                    <a:pt x="1062" y="168"/>
                  </a:cubicBezTo>
                  <a:cubicBezTo>
                    <a:pt x="1077" y="184"/>
                    <a:pt x="1062" y="207"/>
                    <a:pt x="1069" y="229"/>
                  </a:cubicBezTo>
                  <a:cubicBezTo>
                    <a:pt x="1084" y="260"/>
                    <a:pt x="1107" y="291"/>
                    <a:pt x="1115" y="329"/>
                  </a:cubicBezTo>
                  <a:cubicBezTo>
                    <a:pt x="1115" y="367"/>
                    <a:pt x="1100" y="405"/>
                    <a:pt x="1107" y="436"/>
                  </a:cubicBezTo>
                  <a:cubicBezTo>
                    <a:pt x="1115" y="459"/>
                    <a:pt x="1138" y="474"/>
                    <a:pt x="1145" y="489"/>
                  </a:cubicBezTo>
                  <a:cubicBezTo>
                    <a:pt x="1153" y="520"/>
                    <a:pt x="1168" y="550"/>
                    <a:pt x="1153" y="573"/>
                  </a:cubicBezTo>
                  <a:cubicBezTo>
                    <a:pt x="1130" y="612"/>
                    <a:pt x="1069" y="619"/>
                    <a:pt x="1046" y="657"/>
                  </a:cubicBezTo>
                  <a:cubicBezTo>
                    <a:pt x="1023" y="696"/>
                    <a:pt x="1008" y="741"/>
                    <a:pt x="1008" y="787"/>
                  </a:cubicBezTo>
                  <a:cubicBezTo>
                    <a:pt x="1008" y="825"/>
                    <a:pt x="1008" y="871"/>
                    <a:pt x="1039" y="902"/>
                  </a:cubicBezTo>
                  <a:cubicBezTo>
                    <a:pt x="1077" y="932"/>
                    <a:pt x="1138" y="925"/>
                    <a:pt x="1191" y="940"/>
                  </a:cubicBezTo>
                  <a:cubicBezTo>
                    <a:pt x="1222" y="955"/>
                    <a:pt x="1252" y="963"/>
                    <a:pt x="1268" y="986"/>
                  </a:cubicBezTo>
                  <a:cubicBezTo>
                    <a:pt x="1283" y="1009"/>
                    <a:pt x="1298" y="1039"/>
                    <a:pt x="1291" y="1062"/>
                  </a:cubicBezTo>
                  <a:cubicBezTo>
                    <a:pt x="1275" y="1093"/>
                    <a:pt x="1229" y="1093"/>
                    <a:pt x="1206" y="1123"/>
                  </a:cubicBezTo>
                  <a:cubicBezTo>
                    <a:pt x="1191" y="1146"/>
                    <a:pt x="1184" y="1177"/>
                    <a:pt x="1191" y="1207"/>
                  </a:cubicBezTo>
                  <a:cubicBezTo>
                    <a:pt x="1191" y="1230"/>
                    <a:pt x="1222" y="1238"/>
                    <a:pt x="1245" y="1253"/>
                  </a:cubicBezTo>
                  <a:cubicBezTo>
                    <a:pt x="1275" y="1268"/>
                    <a:pt x="1314" y="1276"/>
                    <a:pt x="1352" y="1291"/>
                  </a:cubicBezTo>
                  <a:lnTo>
                    <a:pt x="1352" y="1291"/>
                  </a:lnTo>
                  <a:cubicBezTo>
                    <a:pt x="1359" y="1337"/>
                    <a:pt x="1359" y="1337"/>
                    <a:pt x="1359" y="1337"/>
                  </a:cubicBezTo>
                  <a:lnTo>
                    <a:pt x="1359" y="1337"/>
                  </a:lnTo>
                  <a:cubicBezTo>
                    <a:pt x="1336" y="1360"/>
                    <a:pt x="1306" y="1375"/>
                    <a:pt x="1291" y="1406"/>
                  </a:cubicBezTo>
                  <a:cubicBezTo>
                    <a:pt x="1283" y="1421"/>
                    <a:pt x="1291" y="1436"/>
                    <a:pt x="1291" y="1452"/>
                  </a:cubicBezTo>
                  <a:cubicBezTo>
                    <a:pt x="1291" y="1482"/>
                    <a:pt x="1298" y="1513"/>
                    <a:pt x="1283" y="1543"/>
                  </a:cubicBezTo>
                  <a:cubicBezTo>
                    <a:pt x="1268" y="1566"/>
                    <a:pt x="1245" y="1582"/>
                    <a:pt x="1222" y="1589"/>
                  </a:cubicBezTo>
                  <a:cubicBezTo>
                    <a:pt x="1191" y="1597"/>
                    <a:pt x="1161" y="1574"/>
                    <a:pt x="1130" y="1582"/>
                  </a:cubicBezTo>
                  <a:cubicBezTo>
                    <a:pt x="1107" y="1582"/>
                    <a:pt x="1092" y="1589"/>
                    <a:pt x="1069" y="1597"/>
                  </a:cubicBezTo>
                  <a:lnTo>
                    <a:pt x="1069" y="1597"/>
                  </a:lnTo>
                  <a:cubicBezTo>
                    <a:pt x="1046" y="1582"/>
                    <a:pt x="1031" y="1543"/>
                    <a:pt x="1008" y="1543"/>
                  </a:cubicBezTo>
                  <a:cubicBezTo>
                    <a:pt x="977" y="1543"/>
                    <a:pt x="947" y="1566"/>
                    <a:pt x="924" y="1582"/>
                  </a:cubicBezTo>
                  <a:lnTo>
                    <a:pt x="924" y="1582"/>
                  </a:lnTo>
                  <a:cubicBezTo>
                    <a:pt x="916" y="1566"/>
                    <a:pt x="909" y="1543"/>
                    <a:pt x="901" y="1528"/>
                  </a:cubicBezTo>
                  <a:cubicBezTo>
                    <a:pt x="893" y="1513"/>
                    <a:pt x="886" y="1505"/>
                    <a:pt x="878" y="1498"/>
                  </a:cubicBezTo>
                  <a:cubicBezTo>
                    <a:pt x="863" y="1467"/>
                    <a:pt x="878" y="1436"/>
                    <a:pt x="855" y="1421"/>
                  </a:cubicBezTo>
                  <a:cubicBezTo>
                    <a:pt x="840" y="1406"/>
                    <a:pt x="809" y="1413"/>
                    <a:pt x="794" y="1429"/>
                  </a:cubicBezTo>
                  <a:cubicBezTo>
                    <a:pt x="779" y="1436"/>
                    <a:pt x="794" y="1459"/>
                    <a:pt x="779" y="1467"/>
                  </a:cubicBezTo>
                  <a:cubicBezTo>
                    <a:pt x="764" y="1482"/>
                    <a:pt x="741" y="1467"/>
                    <a:pt x="725" y="1482"/>
                  </a:cubicBezTo>
                  <a:cubicBezTo>
                    <a:pt x="710" y="1498"/>
                    <a:pt x="695" y="1521"/>
                    <a:pt x="679" y="1543"/>
                  </a:cubicBezTo>
                  <a:lnTo>
                    <a:pt x="679" y="1543"/>
                  </a:lnTo>
                  <a:cubicBezTo>
                    <a:pt x="626" y="1521"/>
                    <a:pt x="588" y="1467"/>
                    <a:pt x="534" y="1467"/>
                  </a:cubicBezTo>
                  <a:cubicBezTo>
                    <a:pt x="489" y="1475"/>
                    <a:pt x="466" y="1528"/>
                    <a:pt x="427" y="1559"/>
                  </a:cubicBezTo>
                  <a:lnTo>
                    <a:pt x="427" y="1559"/>
                  </a:lnTo>
                  <a:cubicBezTo>
                    <a:pt x="351" y="1521"/>
                    <a:pt x="351" y="1521"/>
                    <a:pt x="351" y="1521"/>
                  </a:cubicBezTo>
                  <a:lnTo>
                    <a:pt x="351" y="1521"/>
                  </a:lnTo>
                  <a:cubicBezTo>
                    <a:pt x="359" y="1490"/>
                    <a:pt x="366" y="1459"/>
                    <a:pt x="366" y="1429"/>
                  </a:cubicBezTo>
                  <a:cubicBezTo>
                    <a:pt x="366" y="1406"/>
                    <a:pt x="366" y="1375"/>
                    <a:pt x="343" y="1360"/>
                  </a:cubicBezTo>
                  <a:cubicBezTo>
                    <a:pt x="313" y="1345"/>
                    <a:pt x="259" y="1375"/>
                    <a:pt x="229" y="1352"/>
                  </a:cubicBezTo>
                  <a:cubicBezTo>
                    <a:pt x="214" y="1322"/>
                    <a:pt x="244" y="1284"/>
                    <a:pt x="244" y="1246"/>
                  </a:cubicBezTo>
                  <a:lnTo>
                    <a:pt x="244" y="1246"/>
                  </a:lnTo>
                  <a:cubicBezTo>
                    <a:pt x="237" y="1223"/>
                    <a:pt x="229" y="1200"/>
                    <a:pt x="214" y="1184"/>
                  </a:cubicBezTo>
                  <a:cubicBezTo>
                    <a:pt x="198" y="1154"/>
                    <a:pt x="160" y="1138"/>
                    <a:pt x="145" y="1108"/>
                  </a:cubicBezTo>
                  <a:cubicBezTo>
                    <a:pt x="137" y="1093"/>
                    <a:pt x="153" y="1070"/>
                    <a:pt x="137" y="1054"/>
                  </a:cubicBezTo>
                  <a:cubicBezTo>
                    <a:pt x="122" y="1032"/>
                    <a:pt x="99" y="1016"/>
                    <a:pt x="76" y="1001"/>
                  </a:cubicBezTo>
                  <a:lnTo>
                    <a:pt x="76" y="1001"/>
                  </a:lnTo>
                  <a:cubicBezTo>
                    <a:pt x="91" y="986"/>
                    <a:pt x="114" y="978"/>
                    <a:pt x="122" y="955"/>
                  </a:cubicBezTo>
                  <a:cubicBezTo>
                    <a:pt x="137" y="917"/>
                    <a:pt x="168" y="864"/>
                    <a:pt x="137" y="833"/>
                  </a:cubicBezTo>
                  <a:cubicBezTo>
                    <a:pt x="114" y="810"/>
                    <a:pt x="68" y="879"/>
                    <a:pt x="30" y="871"/>
                  </a:cubicBezTo>
                  <a:cubicBezTo>
                    <a:pt x="7" y="864"/>
                    <a:pt x="0" y="833"/>
                    <a:pt x="0" y="810"/>
                  </a:cubicBezTo>
                  <a:cubicBezTo>
                    <a:pt x="0" y="779"/>
                    <a:pt x="15" y="749"/>
                    <a:pt x="38" y="726"/>
                  </a:cubicBezTo>
                  <a:cubicBezTo>
                    <a:pt x="61" y="696"/>
                    <a:pt x="107" y="688"/>
                    <a:pt x="130" y="650"/>
                  </a:cubicBezTo>
                  <a:cubicBezTo>
                    <a:pt x="145" y="627"/>
                    <a:pt x="130" y="596"/>
                    <a:pt x="130" y="566"/>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5" name="Freeform 38"/>
            <p:cNvSpPr>
              <a:spLocks noChangeArrowheads="1"/>
            </p:cNvSpPr>
            <p:nvPr/>
          </p:nvSpPr>
          <p:spPr bwMode="auto">
            <a:xfrm>
              <a:off x="6948035" y="7137400"/>
              <a:ext cx="266683" cy="184150"/>
            </a:xfrm>
            <a:custGeom>
              <a:avLst/>
              <a:gdLst>
                <a:gd name="T0" fmla="*/ 0 w 741"/>
                <a:gd name="T1" fmla="*/ 46 h 513"/>
                <a:gd name="T2" fmla="*/ 0 w 741"/>
                <a:gd name="T3" fmla="*/ 46 h 513"/>
                <a:gd name="T4" fmla="*/ 53 w 741"/>
                <a:gd name="T5" fmla="*/ 100 h 513"/>
                <a:gd name="T6" fmla="*/ 84 w 741"/>
                <a:gd name="T7" fmla="*/ 191 h 513"/>
                <a:gd name="T8" fmla="*/ 145 w 741"/>
                <a:gd name="T9" fmla="*/ 214 h 513"/>
                <a:gd name="T10" fmla="*/ 152 w 741"/>
                <a:gd name="T11" fmla="*/ 253 h 513"/>
                <a:gd name="T12" fmla="*/ 214 w 741"/>
                <a:gd name="T13" fmla="*/ 283 h 513"/>
                <a:gd name="T14" fmla="*/ 198 w 741"/>
                <a:gd name="T15" fmla="*/ 352 h 513"/>
                <a:gd name="T16" fmla="*/ 320 w 741"/>
                <a:gd name="T17" fmla="*/ 398 h 513"/>
                <a:gd name="T18" fmla="*/ 259 w 741"/>
                <a:gd name="T19" fmla="*/ 474 h 513"/>
                <a:gd name="T20" fmla="*/ 381 w 741"/>
                <a:gd name="T21" fmla="*/ 505 h 513"/>
                <a:gd name="T22" fmla="*/ 519 w 741"/>
                <a:gd name="T23" fmla="*/ 482 h 513"/>
                <a:gd name="T24" fmla="*/ 542 w 741"/>
                <a:gd name="T25" fmla="*/ 443 h 513"/>
                <a:gd name="T26" fmla="*/ 603 w 741"/>
                <a:gd name="T27" fmla="*/ 420 h 513"/>
                <a:gd name="T28" fmla="*/ 626 w 741"/>
                <a:gd name="T29" fmla="*/ 428 h 513"/>
                <a:gd name="T30" fmla="*/ 641 w 741"/>
                <a:gd name="T31" fmla="*/ 474 h 513"/>
                <a:gd name="T32" fmla="*/ 687 w 741"/>
                <a:gd name="T33" fmla="*/ 474 h 513"/>
                <a:gd name="T34" fmla="*/ 740 w 741"/>
                <a:gd name="T35" fmla="*/ 443 h 513"/>
                <a:gd name="T36" fmla="*/ 740 w 741"/>
                <a:gd name="T37" fmla="*/ 443 h 513"/>
                <a:gd name="T38" fmla="*/ 718 w 741"/>
                <a:gd name="T39" fmla="*/ 375 h 513"/>
                <a:gd name="T40" fmla="*/ 672 w 741"/>
                <a:gd name="T41" fmla="*/ 329 h 513"/>
                <a:gd name="T42" fmla="*/ 641 w 741"/>
                <a:gd name="T43" fmla="*/ 260 h 513"/>
                <a:gd name="T44" fmla="*/ 641 w 741"/>
                <a:gd name="T45" fmla="*/ 199 h 513"/>
                <a:gd name="T46" fmla="*/ 580 w 741"/>
                <a:gd name="T47" fmla="*/ 184 h 513"/>
                <a:gd name="T48" fmla="*/ 534 w 741"/>
                <a:gd name="T49" fmla="*/ 61 h 513"/>
                <a:gd name="T50" fmla="*/ 534 w 741"/>
                <a:gd name="T51" fmla="*/ 61 h 513"/>
                <a:gd name="T52" fmla="*/ 473 w 741"/>
                <a:gd name="T53" fmla="*/ 39 h 513"/>
                <a:gd name="T54" fmla="*/ 450 w 741"/>
                <a:gd name="T55" fmla="*/ 69 h 513"/>
                <a:gd name="T56" fmla="*/ 412 w 741"/>
                <a:gd name="T57" fmla="*/ 153 h 513"/>
                <a:gd name="T58" fmla="*/ 389 w 741"/>
                <a:gd name="T59" fmla="*/ 123 h 513"/>
                <a:gd name="T60" fmla="*/ 381 w 741"/>
                <a:gd name="T61" fmla="*/ 77 h 513"/>
                <a:gd name="T62" fmla="*/ 351 w 741"/>
                <a:gd name="T63" fmla="*/ 31 h 513"/>
                <a:gd name="T64" fmla="*/ 145 w 741"/>
                <a:gd name="T65" fmla="*/ 8 h 513"/>
                <a:gd name="T66" fmla="*/ 91 w 741"/>
                <a:gd name="T67" fmla="*/ 46 h 513"/>
                <a:gd name="T68" fmla="*/ 0 w 741"/>
                <a:gd name="T69" fmla="*/ 46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41" h="513">
                  <a:moveTo>
                    <a:pt x="0" y="46"/>
                  </a:moveTo>
                  <a:lnTo>
                    <a:pt x="0" y="46"/>
                  </a:lnTo>
                  <a:cubicBezTo>
                    <a:pt x="15" y="69"/>
                    <a:pt x="38" y="77"/>
                    <a:pt x="53" y="100"/>
                  </a:cubicBezTo>
                  <a:cubicBezTo>
                    <a:pt x="68" y="130"/>
                    <a:pt x="61" y="168"/>
                    <a:pt x="84" y="191"/>
                  </a:cubicBezTo>
                  <a:cubicBezTo>
                    <a:pt x="99" y="214"/>
                    <a:pt x="129" y="199"/>
                    <a:pt x="145" y="214"/>
                  </a:cubicBezTo>
                  <a:cubicBezTo>
                    <a:pt x="152" y="222"/>
                    <a:pt x="145" y="245"/>
                    <a:pt x="152" y="253"/>
                  </a:cubicBezTo>
                  <a:cubicBezTo>
                    <a:pt x="175" y="268"/>
                    <a:pt x="206" y="260"/>
                    <a:pt x="214" y="283"/>
                  </a:cubicBezTo>
                  <a:cubicBezTo>
                    <a:pt x="221" y="306"/>
                    <a:pt x="183" y="336"/>
                    <a:pt x="198" y="352"/>
                  </a:cubicBezTo>
                  <a:cubicBezTo>
                    <a:pt x="229" y="382"/>
                    <a:pt x="298" y="359"/>
                    <a:pt x="320" y="398"/>
                  </a:cubicBezTo>
                  <a:cubicBezTo>
                    <a:pt x="328" y="428"/>
                    <a:pt x="244" y="451"/>
                    <a:pt x="259" y="474"/>
                  </a:cubicBezTo>
                  <a:cubicBezTo>
                    <a:pt x="282" y="512"/>
                    <a:pt x="343" y="505"/>
                    <a:pt x="381" y="505"/>
                  </a:cubicBezTo>
                  <a:cubicBezTo>
                    <a:pt x="427" y="505"/>
                    <a:pt x="473" y="497"/>
                    <a:pt x="519" y="482"/>
                  </a:cubicBezTo>
                  <a:cubicBezTo>
                    <a:pt x="534" y="474"/>
                    <a:pt x="534" y="451"/>
                    <a:pt x="542" y="443"/>
                  </a:cubicBezTo>
                  <a:cubicBezTo>
                    <a:pt x="557" y="428"/>
                    <a:pt x="580" y="420"/>
                    <a:pt x="603" y="420"/>
                  </a:cubicBezTo>
                  <a:cubicBezTo>
                    <a:pt x="611" y="420"/>
                    <a:pt x="618" y="420"/>
                    <a:pt x="626" y="428"/>
                  </a:cubicBezTo>
                  <a:cubicBezTo>
                    <a:pt x="634" y="436"/>
                    <a:pt x="626" y="466"/>
                    <a:pt x="641" y="474"/>
                  </a:cubicBezTo>
                  <a:cubicBezTo>
                    <a:pt x="649" y="482"/>
                    <a:pt x="672" y="474"/>
                    <a:pt x="687" y="474"/>
                  </a:cubicBezTo>
                  <a:cubicBezTo>
                    <a:pt x="702" y="466"/>
                    <a:pt x="725" y="459"/>
                    <a:pt x="740" y="443"/>
                  </a:cubicBezTo>
                  <a:lnTo>
                    <a:pt x="740" y="443"/>
                  </a:lnTo>
                  <a:cubicBezTo>
                    <a:pt x="733" y="420"/>
                    <a:pt x="733" y="398"/>
                    <a:pt x="718" y="375"/>
                  </a:cubicBezTo>
                  <a:cubicBezTo>
                    <a:pt x="702" y="359"/>
                    <a:pt x="679" y="352"/>
                    <a:pt x="672" y="329"/>
                  </a:cubicBezTo>
                  <a:cubicBezTo>
                    <a:pt x="656" y="314"/>
                    <a:pt x="649" y="283"/>
                    <a:pt x="641" y="260"/>
                  </a:cubicBezTo>
                  <a:cubicBezTo>
                    <a:pt x="634" y="245"/>
                    <a:pt x="649" y="214"/>
                    <a:pt x="641" y="199"/>
                  </a:cubicBezTo>
                  <a:cubicBezTo>
                    <a:pt x="626" y="184"/>
                    <a:pt x="595" y="199"/>
                    <a:pt x="580" y="184"/>
                  </a:cubicBezTo>
                  <a:cubicBezTo>
                    <a:pt x="557" y="153"/>
                    <a:pt x="550" y="100"/>
                    <a:pt x="534" y="61"/>
                  </a:cubicBezTo>
                  <a:lnTo>
                    <a:pt x="534" y="61"/>
                  </a:lnTo>
                  <a:cubicBezTo>
                    <a:pt x="511" y="54"/>
                    <a:pt x="496" y="39"/>
                    <a:pt x="473" y="39"/>
                  </a:cubicBezTo>
                  <a:cubicBezTo>
                    <a:pt x="458" y="39"/>
                    <a:pt x="458" y="61"/>
                    <a:pt x="450" y="69"/>
                  </a:cubicBezTo>
                  <a:cubicBezTo>
                    <a:pt x="435" y="100"/>
                    <a:pt x="443" y="138"/>
                    <a:pt x="412" y="153"/>
                  </a:cubicBezTo>
                  <a:cubicBezTo>
                    <a:pt x="404" y="168"/>
                    <a:pt x="397" y="138"/>
                    <a:pt x="389" y="123"/>
                  </a:cubicBezTo>
                  <a:cubicBezTo>
                    <a:pt x="381" y="107"/>
                    <a:pt x="389" y="92"/>
                    <a:pt x="381" y="77"/>
                  </a:cubicBezTo>
                  <a:cubicBezTo>
                    <a:pt x="374" y="61"/>
                    <a:pt x="366" y="39"/>
                    <a:pt x="351" y="31"/>
                  </a:cubicBezTo>
                  <a:cubicBezTo>
                    <a:pt x="282" y="16"/>
                    <a:pt x="214" y="0"/>
                    <a:pt x="145" y="8"/>
                  </a:cubicBezTo>
                  <a:cubicBezTo>
                    <a:pt x="122" y="8"/>
                    <a:pt x="114" y="39"/>
                    <a:pt x="91" y="46"/>
                  </a:cubicBezTo>
                  <a:cubicBezTo>
                    <a:pt x="61" y="54"/>
                    <a:pt x="30" y="46"/>
                    <a:pt x="0" y="4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6" name="Freeform 39"/>
            <p:cNvSpPr>
              <a:spLocks noChangeArrowheads="1"/>
            </p:cNvSpPr>
            <p:nvPr/>
          </p:nvSpPr>
          <p:spPr bwMode="auto">
            <a:xfrm>
              <a:off x="6819456" y="7097713"/>
              <a:ext cx="484156" cy="762000"/>
            </a:xfrm>
            <a:custGeom>
              <a:avLst/>
              <a:gdLst>
                <a:gd name="T0" fmla="*/ 924 w 1345"/>
                <a:gd name="T1" fmla="*/ 1428 h 2116"/>
                <a:gd name="T2" fmla="*/ 847 w 1345"/>
                <a:gd name="T3" fmla="*/ 1397 h 2116"/>
                <a:gd name="T4" fmla="*/ 763 w 1345"/>
                <a:gd name="T5" fmla="*/ 1497 h 2116"/>
                <a:gd name="T6" fmla="*/ 748 w 1345"/>
                <a:gd name="T7" fmla="*/ 1596 h 2116"/>
                <a:gd name="T8" fmla="*/ 886 w 1345"/>
                <a:gd name="T9" fmla="*/ 1665 h 2116"/>
                <a:gd name="T10" fmla="*/ 970 w 1345"/>
                <a:gd name="T11" fmla="*/ 1550 h 2116"/>
                <a:gd name="T12" fmla="*/ 924 w 1345"/>
                <a:gd name="T13" fmla="*/ 1428 h 2116"/>
                <a:gd name="T14" fmla="*/ 679 w 1345"/>
                <a:gd name="T15" fmla="*/ 2054 h 2116"/>
                <a:gd name="T16" fmla="*/ 611 w 1345"/>
                <a:gd name="T17" fmla="*/ 2115 h 2116"/>
                <a:gd name="T18" fmla="*/ 504 w 1345"/>
                <a:gd name="T19" fmla="*/ 2077 h 2116"/>
                <a:gd name="T20" fmla="*/ 465 w 1345"/>
                <a:gd name="T21" fmla="*/ 1947 h 2116"/>
                <a:gd name="T22" fmla="*/ 527 w 1345"/>
                <a:gd name="T23" fmla="*/ 1810 h 2116"/>
                <a:gd name="T24" fmla="*/ 298 w 1345"/>
                <a:gd name="T25" fmla="*/ 1726 h 2116"/>
                <a:gd name="T26" fmla="*/ 305 w 1345"/>
                <a:gd name="T27" fmla="*/ 1481 h 2116"/>
                <a:gd name="T28" fmla="*/ 404 w 1345"/>
                <a:gd name="T29" fmla="*/ 1313 h 2116"/>
                <a:gd name="T30" fmla="*/ 374 w 1345"/>
                <a:gd name="T31" fmla="*/ 1153 h 2116"/>
                <a:gd name="T32" fmla="*/ 321 w 1345"/>
                <a:gd name="T33" fmla="*/ 992 h 2116"/>
                <a:gd name="T34" fmla="*/ 99 w 1345"/>
                <a:gd name="T35" fmla="*/ 832 h 2116"/>
                <a:gd name="T36" fmla="*/ 53 w 1345"/>
                <a:gd name="T37" fmla="*/ 855 h 2116"/>
                <a:gd name="T38" fmla="*/ 61 w 1345"/>
                <a:gd name="T39" fmla="*/ 778 h 2116"/>
                <a:gd name="T40" fmla="*/ 23 w 1345"/>
                <a:gd name="T41" fmla="*/ 565 h 2116"/>
                <a:gd name="T42" fmla="*/ 0 w 1345"/>
                <a:gd name="T43" fmla="*/ 435 h 2116"/>
                <a:gd name="T44" fmla="*/ 23 w 1345"/>
                <a:gd name="T45" fmla="*/ 412 h 2116"/>
                <a:gd name="T46" fmla="*/ 7 w 1345"/>
                <a:gd name="T47" fmla="*/ 290 h 2116"/>
                <a:gd name="T48" fmla="*/ 61 w 1345"/>
                <a:gd name="T49" fmla="*/ 221 h 2116"/>
                <a:gd name="T50" fmla="*/ 99 w 1345"/>
                <a:gd name="T51" fmla="*/ 76 h 2116"/>
                <a:gd name="T52" fmla="*/ 160 w 1345"/>
                <a:gd name="T53" fmla="*/ 76 h 2116"/>
                <a:gd name="T54" fmla="*/ 183 w 1345"/>
                <a:gd name="T55" fmla="*/ 0 h 2116"/>
                <a:gd name="T56" fmla="*/ 221 w 1345"/>
                <a:gd name="T57" fmla="*/ 15 h 2116"/>
                <a:gd name="T58" fmla="*/ 290 w 1345"/>
                <a:gd name="T59" fmla="*/ 45 h 2116"/>
                <a:gd name="T60" fmla="*/ 328 w 1345"/>
                <a:gd name="T61" fmla="*/ 45 h 2116"/>
                <a:gd name="T62" fmla="*/ 359 w 1345"/>
                <a:gd name="T63" fmla="*/ 152 h 2116"/>
                <a:gd name="T64" fmla="*/ 412 w 1345"/>
                <a:gd name="T65" fmla="*/ 206 h 2116"/>
                <a:gd name="T66" fmla="*/ 504 w 1345"/>
                <a:gd name="T67" fmla="*/ 320 h 2116"/>
                <a:gd name="T68" fmla="*/ 573 w 1345"/>
                <a:gd name="T69" fmla="*/ 389 h 2116"/>
                <a:gd name="T70" fmla="*/ 679 w 1345"/>
                <a:gd name="T71" fmla="*/ 504 h 2116"/>
                <a:gd name="T72" fmla="*/ 740 w 1345"/>
                <a:gd name="T73" fmla="*/ 611 h 2116"/>
                <a:gd name="T74" fmla="*/ 901 w 1345"/>
                <a:gd name="T75" fmla="*/ 549 h 2116"/>
                <a:gd name="T76" fmla="*/ 985 w 1345"/>
                <a:gd name="T77" fmla="*/ 534 h 2116"/>
                <a:gd name="T78" fmla="*/ 1046 w 1345"/>
                <a:gd name="T79" fmla="*/ 580 h 2116"/>
                <a:gd name="T80" fmla="*/ 1099 w 1345"/>
                <a:gd name="T81" fmla="*/ 549 h 2116"/>
                <a:gd name="T82" fmla="*/ 1161 w 1345"/>
                <a:gd name="T83" fmla="*/ 603 h 2116"/>
                <a:gd name="T84" fmla="*/ 1298 w 1345"/>
                <a:gd name="T85" fmla="*/ 611 h 2116"/>
                <a:gd name="T86" fmla="*/ 1336 w 1345"/>
                <a:gd name="T87" fmla="*/ 641 h 2116"/>
                <a:gd name="T88" fmla="*/ 1283 w 1345"/>
                <a:gd name="T89" fmla="*/ 733 h 2116"/>
                <a:gd name="T90" fmla="*/ 1245 w 1345"/>
                <a:gd name="T91" fmla="*/ 954 h 2116"/>
                <a:gd name="T92" fmla="*/ 1122 w 1345"/>
                <a:gd name="T93" fmla="*/ 1168 h 2116"/>
                <a:gd name="T94" fmla="*/ 1084 w 1345"/>
                <a:gd name="T95" fmla="*/ 1344 h 2116"/>
                <a:gd name="T96" fmla="*/ 1084 w 1345"/>
                <a:gd name="T97" fmla="*/ 1688 h 2116"/>
                <a:gd name="T98" fmla="*/ 970 w 1345"/>
                <a:gd name="T99" fmla="*/ 1703 h 2116"/>
                <a:gd name="T100" fmla="*/ 878 w 1345"/>
                <a:gd name="T101" fmla="*/ 1833 h 2116"/>
                <a:gd name="T102" fmla="*/ 786 w 1345"/>
                <a:gd name="T103" fmla="*/ 1962 h 2116"/>
                <a:gd name="T104" fmla="*/ 664 w 1345"/>
                <a:gd name="T105" fmla="*/ 1970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5" h="2116">
                  <a:moveTo>
                    <a:pt x="924" y="1428"/>
                  </a:moveTo>
                  <a:lnTo>
                    <a:pt x="924" y="1428"/>
                  </a:lnTo>
                  <a:cubicBezTo>
                    <a:pt x="909" y="1420"/>
                    <a:pt x="886" y="1451"/>
                    <a:pt x="863" y="1443"/>
                  </a:cubicBezTo>
                  <a:cubicBezTo>
                    <a:pt x="855" y="1436"/>
                    <a:pt x="863" y="1397"/>
                    <a:pt x="847" y="1397"/>
                  </a:cubicBezTo>
                  <a:cubicBezTo>
                    <a:pt x="832" y="1390"/>
                    <a:pt x="817" y="1413"/>
                    <a:pt x="809" y="1420"/>
                  </a:cubicBezTo>
                  <a:cubicBezTo>
                    <a:pt x="786" y="1443"/>
                    <a:pt x="779" y="1474"/>
                    <a:pt x="763" y="1497"/>
                  </a:cubicBezTo>
                  <a:cubicBezTo>
                    <a:pt x="748" y="1512"/>
                    <a:pt x="725" y="1512"/>
                    <a:pt x="718" y="1535"/>
                  </a:cubicBezTo>
                  <a:cubicBezTo>
                    <a:pt x="718" y="1558"/>
                    <a:pt x="733" y="1573"/>
                    <a:pt x="748" y="1596"/>
                  </a:cubicBezTo>
                  <a:cubicBezTo>
                    <a:pt x="763" y="1611"/>
                    <a:pt x="786" y="1619"/>
                    <a:pt x="802" y="1626"/>
                  </a:cubicBezTo>
                  <a:cubicBezTo>
                    <a:pt x="825" y="1642"/>
                    <a:pt x="855" y="1665"/>
                    <a:pt x="886" y="1665"/>
                  </a:cubicBezTo>
                  <a:cubicBezTo>
                    <a:pt x="909" y="1672"/>
                    <a:pt x="939" y="1657"/>
                    <a:pt x="954" y="1634"/>
                  </a:cubicBezTo>
                  <a:cubicBezTo>
                    <a:pt x="970" y="1611"/>
                    <a:pt x="970" y="1581"/>
                    <a:pt x="970" y="1550"/>
                  </a:cubicBezTo>
                  <a:cubicBezTo>
                    <a:pt x="970" y="1527"/>
                    <a:pt x="962" y="1504"/>
                    <a:pt x="954" y="1481"/>
                  </a:cubicBezTo>
                  <a:cubicBezTo>
                    <a:pt x="954" y="1458"/>
                    <a:pt x="947" y="1436"/>
                    <a:pt x="924" y="1428"/>
                  </a:cubicBezTo>
                  <a:close/>
                  <a:moveTo>
                    <a:pt x="679" y="2054"/>
                  </a:moveTo>
                  <a:lnTo>
                    <a:pt x="679" y="2054"/>
                  </a:lnTo>
                  <a:lnTo>
                    <a:pt x="679" y="2054"/>
                  </a:lnTo>
                  <a:cubicBezTo>
                    <a:pt x="611" y="2115"/>
                    <a:pt x="611" y="2115"/>
                    <a:pt x="611" y="2115"/>
                  </a:cubicBezTo>
                  <a:lnTo>
                    <a:pt x="611" y="2115"/>
                  </a:lnTo>
                  <a:cubicBezTo>
                    <a:pt x="573" y="2100"/>
                    <a:pt x="534" y="2092"/>
                    <a:pt x="504" y="2077"/>
                  </a:cubicBezTo>
                  <a:cubicBezTo>
                    <a:pt x="481" y="2062"/>
                    <a:pt x="450" y="2054"/>
                    <a:pt x="450" y="2031"/>
                  </a:cubicBezTo>
                  <a:cubicBezTo>
                    <a:pt x="443" y="2001"/>
                    <a:pt x="450" y="1970"/>
                    <a:pt x="465" y="1947"/>
                  </a:cubicBezTo>
                  <a:cubicBezTo>
                    <a:pt x="488" y="1917"/>
                    <a:pt x="534" y="1917"/>
                    <a:pt x="550" y="1886"/>
                  </a:cubicBezTo>
                  <a:cubicBezTo>
                    <a:pt x="557" y="1863"/>
                    <a:pt x="542" y="1833"/>
                    <a:pt x="527" y="1810"/>
                  </a:cubicBezTo>
                  <a:cubicBezTo>
                    <a:pt x="511" y="1787"/>
                    <a:pt x="481" y="1779"/>
                    <a:pt x="450" y="1764"/>
                  </a:cubicBezTo>
                  <a:cubicBezTo>
                    <a:pt x="397" y="1749"/>
                    <a:pt x="336" y="1756"/>
                    <a:pt x="298" y="1726"/>
                  </a:cubicBezTo>
                  <a:cubicBezTo>
                    <a:pt x="267" y="1695"/>
                    <a:pt x="267" y="1649"/>
                    <a:pt x="267" y="1611"/>
                  </a:cubicBezTo>
                  <a:cubicBezTo>
                    <a:pt x="267" y="1565"/>
                    <a:pt x="282" y="1520"/>
                    <a:pt x="305" y="1481"/>
                  </a:cubicBezTo>
                  <a:cubicBezTo>
                    <a:pt x="328" y="1443"/>
                    <a:pt x="389" y="1436"/>
                    <a:pt x="412" y="1397"/>
                  </a:cubicBezTo>
                  <a:cubicBezTo>
                    <a:pt x="427" y="1374"/>
                    <a:pt x="412" y="1344"/>
                    <a:pt x="404" y="1313"/>
                  </a:cubicBezTo>
                  <a:cubicBezTo>
                    <a:pt x="397" y="1298"/>
                    <a:pt x="374" y="1283"/>
                    <a:pt x="366" y="1260"/>
                  </a:cubicBezTo>
                  <a:cubicBezTo>
                    <a:pt x="359" y="1229"/>
                    <a:pt x="374" y="1191"/>
                    <a:pt x="374" y="1153"/>
                  </a:cubicBezTo>
                  <a:cubicBezTo>
                    <a:pt x="366" y="1115"/>
                    <a:pt x="343" y="1084"/>
                    <a:pt x="328" y="1053"/>
                  </a:cubicBezTo>
                  <a:cubicBezTo>
                    <a:pt x="321" y="1031"/>
                    <a:pt x="336" y="1008"/>
                    <a:pt x="321" y="992"/>
                  </a:cubicBezTo>
                  <a:cubicBezTo>
                    <a:pt x="275" y="947"/>
                    <a:pt x="221" y="924"/>
                    <a:pt x="168" y="886"/>
                  </a:cubicBezTo>
                  <a:cubicBezTo>
                    <a:pt x="145" y="870"/>
                    <a:pt x="129" y="840"/>
                    <a:pt x="99" y="832"/>
                  </a:cubicBezTo>
                  <a:cubicBezTo>
                    <a:pt x="84" y="824"/>
                    <a:pt x="68" y="847"/>
                    <a:pt x="53" y="855"/>
                  </a:cubicBezTo>
                  <a:lnTo>
                    <a:pt x="53" y="855"/>
                  </a:lnTo>
                  <a:cubicBezTo>
                    <a:pt x="53" y="840"/>
                    <a:pt x="53" y="824"/>
                    <a:pt x="53" y="809"/>
                  </a:cubicBezTo>
                  <a:cubicBezTo>
                    <a:pt x="53" y="801"/>
                    <a:pt x="61" y="794"/>
                    <a:pt x="61" y="778"/>
                  </a:cubicBezTo>
                  <a:cubicBezTo>
                    <a:pt x="53" y="748"/>
                    <a:pt x="30" y="725"/>
                    <a:pt x="23" y="687"/>
                  </a:cubicBezTo>
                  <a:cubicBezTo>
                    <a:pt x="15" y="649"/>
                    <a:pt x="23" y="611"/>
                    <a:pt x="23" y="565"/>
                  </a:cubicBezTo>
                  <a:cubicBezTo>
                    <a:pt x="23" y="542"/>
                    <a:pt x="30" y="511"/>
                    <a:pt x="23" y="488"/>
                  </a:cubicBezTo>
                  <a:cubicBezTo>
                    <a:pt x="23" y="465"/>
                    <a:pt x="7" y="450"/>
                    <a:pt x="0" y="435"/>
                  </a:cubicBezTo>
                  <a:lnTo>
                    <a:pt x="0" y="435"/>
                  </a:lnTo>
                  <a:cubicBezTo>
                    <a:pt x="7" y="427"/>
                    <a:pt x="23" y="420"/>
                    <a:pt x="23" y="412"/>
                  </a:cubicBezTo>
                  <a:cubicBezTo>
                    <a:pt x="38" y="389"/>
                    <a:pt x="61" y="366"/>
                    <a:pt x="61" y="336"/>
                  </a:cubicBezTo>
                  <a:cubicBezTo>
                    <a:pt x="53" y="313"/>
                    <a:pt x="23" y="305"/>
                    <a:pt x="7" y="290"/>
                  </a:cubicBezTo>
                  <a:lnTo>
                    <a:pt x="7" y="290"/>
                  </a:lnTo>
                  <a:cubicBezTo>
                    <a:pt x="23" y="267"/>
                    <a:pt x="53" y="244"/>
                    <a:pt x="61" y="221"/>
                  </a:cubicBezTo>
                  <a:cubicBezTo>
                    <a:pt x="76" y="190"/>
                    <a:pt x="68" y="160"/>
                    <a:pt x="76" y="129"/>
                  </a:cubicBezTo>
                  <a:cubicBezTo>
                    <a:pt x="76" y="114"/>
                    <a:pt x="91" y="99"/>
                    <a:pt x="99" y="76"/>
                  </a:cubicBezTo>
                  <a:lnTo>
                    <a:pt x="99" y="76"/>
                  </a:lnTo>
                  <a:cubicBezTo>
                    <a:pt x="122" y="76"/>
                    <a:pt x="145" y="91"/>
                    <a:pt x="160" y="76"/>
                  </a:cubicBezTo>
                  <a:cubicBezTo>
                    <a:pt x="175" y="68"/>
                    <a:pt x="160" y="45"/>
                    <a:pt x="160" y="38"/>
                  </a:cubicBezTo>
                  <a:cubicBezTo>
                    <a:pt x="168" y="22"/>
                    <a:pt x="175" y="7"/>
                    <a:pt x="183" y="0"/>
                  </a:cubicBezTo>
                  <a:lnTo>
                    <a:pt x="183" y="0"/>
                  </a:lnTo>
                  <a:cubicBezTo>
                    <a:pt x="198" y="0"/>
                    <a:pt x="206" y="7"/>
                    <a:pt x="221" y="15"/>
                  </a:cubicBezTo>
                  <a:lnTo>
                    <a:pt x="244" y="0"/>
                  </a:lnTo>
                  <a:cubicBezTo>
                    <a:pt x="244" y="7"/>
                    <a:pt x="290" y="45"/>
                    <a:pt x="290" y="45"/>
                  </a:cubicBezTo>
                  <a:cubicBezTo>
                    <a:pt x="305" y="45"/>
                    <a:pt x="313" y="45"/>
                    <a:pt x="328" y="45"/>
                  </a:cubicBezTo>
                  <a:lnTo>
                    <a:pt x="328" y="45"/>
                  </a:lnTo>
                  <a:cubicBezTo>
                    <a:pt x="336" y="61"/>
                    <a:pt x="351" y="76"/>
                    <a:pt x="359" y="91"/>
                  </a:cubicBezTo>
                  <a:cubicBezTo>
                    <a:pt x="366" y="114"/>
                    <a:pt x="359" y="129"/>
                    <a:pt x="359" y="152"/>
                  </a:cubicBezTo>
                  <a:lnTo>
                    <a:pt x="359" y="152"/>
                  </a:lnTo>
                  <a:cubicBezTo>
                    <a:pt x="374" y="175"/>
                    <a:pt x="397" y="183"/>
                    <a:pt x="412" y="206"/>
                  </a:cubicBezTo>
                  <a:cubicBezTo>
                    <a:pt x="427" y="236"/>
                    <a:pt x="420" y="274"/>
                    <a:pt x="443" y="297"/>
                  </a:cubicBezTo>
                  <a:cubicBezTo>
                    <a:pt x="458" y="320"/>
                    <a:pt x="488" y="305"/>
                    <a:pt x="504" y="320"/>
                  </a:cubicBezTo>
                  <a:cubicBezTo>
                    <a:pt x="511" y="328"/>
                    <a:pt x="504" y="351"/>
                    <a:pt x="511" y="359"/>
                  </a:cubicBezTo>
                  <a:cubicBezTo>
                    <a:pt x="534" y="374"/>
                    <a:pt x="565" y="366"/>
                    <a:pt x="573" y="389"/>
                  </a:cubicBezTo>
                  <a:cubicBezTo>
                    <a:pt x="580" y="412"/>
                    <a:pt x="542" y="442"/>
                    <a:pt x="557" y="458"/>
                  </a:cubicBezTo>
                  <a:cubicBezTo>
                    <a:pt x="588" y="488"/>
                    <a:pt x="657" y="465"/>
                    <a:pt x="679" y="504"/>
                  </a:cubicBezTo>
                  <a:cubicBezTo>
                    <a:pt x="687" y="534"/>
                    <a:pt x="603" y="557"/>
                    <a:pt x="618" y="580"/>
                  </a:cubicBezTo>
                  <a:cubicBezTo>
                    <a:pt x="641" y="618"/>
                    <a:pt x="702" y="611"/>
                    <a:pt x="740" y="611"/>
                  </a:cubicBezTo>
                  <a:cubicBezTo>
                    <a:pt x="786" y="611"/>
                    <a:pt x="832" y="603"/>
                    <a:pt x="878" y="588"/>
                  </a:cubicBezTo>
                  <a:cubicBezTo>
                    <a:pt x="893" y="580"/>
                    <a:pt x="893" y="557"/>
                    <a:pt x="901" y="549"/>
                  </a:cubicBezTo>
                  <a:cubicBezTo>
                    <a:pt x="916" y="534"/>
                    <a:pt x="939" y="526"/>
                    <a:pt x="962" y="526"/>
                  </a:cubicBezTo>
                  <a:cubicBezTo>
                    <a:pt x="970" y="526"/>
                    <a:pt x="977" y="526"/>
                    <a:pt x="985" y="534"/>
                  </a:cubicBezTo>
                  <a:cubicBezTo>
                    <a:pt x="993" y="542"/>
                    <a:pt x="985" y="572"/>
                    <a:pt x="1000" y="580"/>
                  </a:cubicBezTo>
                  <a:cubicBezTo>
                    <a:pt x="1008" y="588"/>
                    <a:pt x="1031" y="580"/>
                    <a:pt x="1046" y="580"/>
                  </a:cubicBezTo>
                  <a:cubicBezTo>
                    <a:pt x="1061" y="572"/>
                    <a:pt x="1084" y="565"/>
                    <a:pt x="1099" y="549"/>
                  </a:cubicBezTo>
                  <a:lnTo>
                    <a:pt x="1099" y="549"/>
                  </a:lnTo>
                  <a:cubicBezTo>
                    <a:pt x="1122" y="549"/>
                    <a:pt x="1145" y="542"/>
                    <a:pt x="1161" y="549"/>
                  </a:cubicBezTo>
                  <a:cubicBezTo>
                    <a:pt x="1168" y="565"/>
                    <a:pt x="1153" y="588"/>
                    <a:pt x="1161" y="603"/>
                  </a:cubicBezTo>
                  <a:cubicBezTo>
                    <a:pt x="1176" y="618"/>
                    <a:pt x="1199" y="626"/>
                    <a:pt x="1222" y="626"/>
                  </a:cubicBezTo>
                  <a:cubicBezTo>
                    <a:pt x="1245" y="626"/>
                    <a:pt x="1268" y="618"/>
                    <a:pt x="1298" y="611"/>
                  </a:cubicBezTo>
                  <a:lnTo>
                    <a:pt x="1298" y="611"/>
                  </a:lnTo>
                  <a:cubicBezTo>
                    <a:pt x="1306" y="626"/>
                    <a:pt x="1329" y="626"/>
                    <a:pt x="1336" y="641"/>
                  </a:cubicBezTo>
                  <a:cubicBezTo>
                    <a:pt x="1344" y="672"/>
                    <a:pt x="1344" y="702"/>
                    <a:pt x="1329" y="725"/>
                  </a:cubicBezTo>
                  <a:cubicBezTo>
                    <a:pt x="1321" y="740"/>
                    <a:pt x="1290" y="717"/>
                    <a:pt x="1283" y="733"/>
                  </a:cubicBezTo>
                  <a:cubicBezTo>
                    <a:pt x="1268" y="786"/>
                    <a:pt x="1290" y="847"/>
                    <a:pt x="1283" y="901"/>
                  </a:cubicBezTo>
                  <a:cubicBezTo>
                    <a:pt x="1275" y="924"/>
                    <a:pt x="1260" y="939"/>
                    <a:pt x="1245" y="954"/>
                  </a:cubicBezTo>
                  <a:cubicBezTo>
                    <a:pt x="1207" y="977"/>
                    <a:pt x="1138" y="970"/>
                    <a:pt x="1115" y="1015"/>
                  </a:cubicBezTo>
                  <a:cubicBezTo>
                    <a:pt x="1092" y="1061"/>
                    <a:pt x="1138" y="1115"/>
                    <a:pt x="1122" y="1168"/>
                  </a:cubicBezTo>
                  <a:cubicBezTo>
                    <a:pt x="1122" y="1199"/>
                    <a:pt x="1084" y="1206"/>
                    <a:pt x="1077" y="1229"/>
                  </a:cubicBezTo>
                  <a:cubicBezTo>
                    <a:pt x="1069" y="1267"/>
                    <a:pt x="1077" y="1306"/>
                    <a:pt x="1084" y="1344"/>
                  </a:cubicBezTo>
                  <a:cubicBezTo>
                    <a:pt x="1099" y="1428"/>
                    <a:pt x="1153" y="1504"/>
                    <a:pt x="1153" y="1588"/>
                  </a:cubicBezTo>
                  <a:cubicBezTo>
                    <a:pt x="1153" y="1626"/>
                    <a:pt x="1107" y="1649"/>
                    <a:pt x="1084" y="1688"/>
                  </a:cubicBezTo>
                  <a:lnTo>
                    <a:pt x="1084" y="1688"/>
                  </a:lnTo>
                  <a:cubicBezTo>
                    <a:pt x="1046" y="1695"/>
                    <a:pt x="1008" y="1688"/>
                    <a:pt x="970" y="1703"/>
                  </a:cubicBezTo>
                  <a:cubicBezTo>
                    <a:pt x="947" y="1718"/>
                    <a:pt x="932" y="1741"/>
                    <a:pt x="916" y="1764"/>
                  </a:cubicBezTo>
                  <a:cubicBezTo>
                    <a:pt x="901" y="1787"/>
                    <a:pt x="893" y="1817"/>
                    <a:pt x="878" y="1833"/>
                  </a:cubicBezTo>
                  <a:cubicBezTo>
                    <a:pt x="863" y="1848"/>
                    <a:pt x="840" y="1856"/>
                    <a:pt x="832" y="1871"/>
                  </a:cubicBezTo>
                  <a:cubicBezTo>
                    <a:pt x="809" y="1894"/>
                    <a:pt x="817" y="1940"/>
                    <a:pt x="786" y="1962"/>
                  </a:cubicBezTo>
                  <a:cubicBezTo>
                    <a:pt x="771" y="1970"/>
                    <a:pt x="740" y="1947"/>
                    <a:pt x="710" y="1947"/>
                  </a:cubicBezTo>
                  <a:cubicBezTo>
                    <a:pt x="695" y="1955"/>
                    <a:pt x="672" y="1955"/>
                    <a:pt x="664" y="1970"/>
                  </a:cubicBezTo>
                  <a:cubicBezTo>
                    <a:pt x="657" y="1993"/>
                    <a:pt x="672" y="2024"/>
                    <a:pt x="679" y="2054"/>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7" name="Freeform 40"/>
            <p:cNvSpPr>
              <a:spLocks noChangeArrowheads="1"/>
            </p:cNvSpPr>
            <p:nvPr/>
          </p:nvSpPr>
          <p:spPr bwMode="auto">
            <a:xfrm>
              <a:off x="7076614" y="7599363"/>
              <a:ext cx="90482" cy="101600"/>
            </a:xfrm>
            <a:custGeom>
              <a:avLst/>
              <a:gdLst>
                <a:gd name="T0" fmla="*/ 206 w 253"/>
                <a:gd name="T1" fmla="*/ 38 h 283"/>
                <a:gd name="T2" fmla="*/ 206 w 253"/>
                <a:gd name="T3" fmla="*/ 38 h 283"/>
                <a:gd name="T4" fmla="*/ 145 w 253"/>
                <a:gd name="T5" fmla="*/ 53 h 283"/>
                <a:gd name="T6" fmla="*/ 129 w 253"/>
                <a:gd name="T7" fmla="*/ 7 h 283"/>
                <a:gd name="T8" fmla="*/ 91 w 253"/>
                <a:gd name="T9" fmla="*/ 30 h 283"/>
                <a:gd name="T10" fmla="*/ 45 w 253"/>
                <a:gd name="T11" fmla="*/ 107 h 283"/>
                <a:gd name="T12" fmla="*/ 0 w 253"/>
                <a:gd name="T13" fmla="*/ 145 h 283"/>
                <a:gd name="T14" fmla="*/ 30 w 253"/>
                <a:gd name="T15" fmla="*/ 206 h 283"/>
                <a:gd name="T16" fmla="*/ 84 w 253"/>
                <a:gd name="T17" fmla="*/ 236 h 283"/>
                <a:gd name="T18" fmla="*/ 168 w 253"/>
                <a:gd name="T19" fmla="*/ 275 h 283"/>
                <a:gd name="T20" fmla="*/ 236 w 253"/>
                <a:gd name="T21" fmla="*/ 244 h 283"/>
                <a:gd name="T22" fmla="*/ 252 w 253"/>
                <a:gd name="T23" fmla="*/ 160 h 283"/>
                <a:gd name="T24" fmla="*/ 236 w 253"/>
                <a:gd name="T25" fmla="*/ 91 h 283"/>
                <a:gd name="T26" fmla="*/ 206 w 253"/>
                <a:gd name="T27" fmla="*/ 3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283">
                  <a:moveTo>
                    <a:pt x="206" y="38"/>
                  </a:moveTo>
                  <a:lnTo>
                    <a:pt x="206" y="38"/>
                  </a:lnTo>
                  <a:cubicBezTo>
                    <a:pt x="191" y="30"/>
                    <a:pt x="168" y="61"/>
                    <a:pt x="145" y="53"/>
                  </a:cubicBezTo>
                  <a:cubicBezTo>
                    <a:pt x="137" y="46"/>
                    <a:pt x="145" y="7"/>
                    <a:pt x="129" y="7"/>
                  </a:cubicBezTo>
                  <a:cubicBezTo>
                    <a:pt x="114" y="0"/>
                    <a:pt x="99" y="23"/>
                    <a:pt x="91" y="30"/>
                  </a:cubicBezTo>
                  <a:cubicBezTo>
                    <a:pt x="68" y="53"/>
                    <a:pt x="61" y="84"/>
                    <a:pt x="45" y="107"/>
                  </a:cubicBezTo>
                  <a:cubicBezTo>
                    <a:pt x="30" y="122"/>
                    <a:pt x="7" y="122"/>
                    <a:pt x="0" y="145"/>
                  </a:cubicBezTo>
                  <a:cubicBezTo>
                    <a:pt x="0" y="168"/>
                    <a:pt x="15" y="183"/>
                    <a:pt x="30" y="206"/>
                  </a:cubicBezTo>
                  <a:cubicBezTo>
                    <a:pt x="45" y="221"/>
                    <a:pt x="68" y="229"/>
                    <a:pt x="84" y="236"/>
                  </a:cubicBezTo>
                  <a:cubicBezTo>
                    <a:pt x="107" y="252"/>
                    <a:pt x="137" y="275"/>
                    <a:pt x="168" y="275"/>
                  </a:cubicBezTo>
                  <a:cubicBezTo>
                    <a:pt x="191" y="282"/>
                    <a:pt x="221" y="267"/>
                    <a:pt x="236" y="244"/>
                  </a:cubicBezTo>
                  <a:cubicBezTo>
                    <a:pt x="252" y="221"/>
                    <a:pt x="252" y="191"/>
                    <a:pt x="252" y="160"/>
                  </a:cubicBezTo>
                  <a:cubicBezTo>
                    <a:pt x="252" y="137"/>
                    <a:pt x="244" y="114"/>
                    <a:pt x="236" y="91"/>
                  </a:cubicBezTo>
                  <a:cubicBezTo>
                    <a:pt x="236" y="68"/>
                    <a:pt x="229" y="46"/>
                    <a:pt x="206" y="3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8" name="Freeform 41"/>
            <p:cNvSpPr>
              <a:spLocks noChangeArrowheads="1"/>
            </p:cNvSpPr>
            <p:nvPr/>
          </p:nvSpPr>
          <p:spPr bwMode="auto">
            <a:xfrm>
              <a:off x="7038517" y="7589838"/>
              <a:ext cx="503205" cy="550862"/>
            </a:xfrm>
            <a:custGeom>
              <a:avLst/>
              <a:gdLst>
                <a:gd name="T0" fmla="*/ 809 w 1398"/>
                <a:gd name="T1" fmla="*/ 817 h 1528"/>
                <a:gd name="T2" fmla="*/ 679 w 1398"/>
                <a:gd name="T3" fmla="*/ 764 h 1528"/>
                <a:gd name="T4" fmla="*/ 596 w 1398"/>
                <a:gd name="T5" fmla="*/ 901 h 1528"/>
                <a:gd name="T6" fmla="*/ 672 w 1398"/>
                <a:gd name="T7" fmla="*/ 1023 h 1528"/>
                <a:gd name="T8" fmla="*/ 771 w 1398"/>
                <a:gd name="T9" fmla="*/ 970 h 1528"/>
                <a:gd name="T10" fmla="*/ 832 w 1398"/>
                <a:gd name="T11" fmla="*/ 855 h 1528"/>
                <a:gd name="T12" fmla="*/ 0 w 1398"/>
                <a:gd name="T13" fmla="*/ 748 h 1528"/>
                <a:gd name="T14" fmla="*/ 68 w 1398"/>
                <a:gd name="T15" fmla="*/ 687 h 1528"/>
                <a:gd name="T16" fmla="*/ 53 w 1398"/>
                <a:gd name="T17" fmla="*/ 603 h 1528"/>
                <a:gd name="T18" fmla="*/ 175 w 1398"/>
                <a:gd name="T19" fmla="*/ 595 h 1528"/>
                <a:gd name="T20" fmla="*/ 267 w 1398"/>
                <a:gd name="T21" fmla="*/ 466 h 1528"/>
                <a:gd name="T22" fmla="*/ 359 w 1398"/>
                <a:gd name="T23" fmla="*/ 336 h 1528"/>
                <a:gd name="T24" fmla="*/ 473 w 1398"/>
                <a:gd name="T25" fmla="*/ 321 h 1528"/>
                <a:gd name="T26" fmla="*/ 596 w 1398"/>
                <a:gd name="T27" fmla="*/ 504 h 1528"/>
                <a:gd name="T28" fmla="*/ 763 w 1398"/>
                <a:gd name="T29" fmla="*/ 420 h 1528"/>
                <a:gd name="T30" fmla="*/ 932 w 1398"/>
                <a:gd name="T31" fmla="*/ 420 h 1528"/>
                <a:gd name="T32" fmla="*/ 1023 w 1398"/>
                <a:gd name="T33" fmla="*/ 244 h 1528"/>
                <a:gd name="T34" fmla="*/ 1138 w 1398"/>
                <a:gd name="T35" fmla="*/ 76 h 1528"/>
                <a:gd name="T36" fmla="*/ 1207 w 1398"/>
                <a:gd name="T37" fmla="*/ 0 h 1528"/>
                <a:gd name="T38" fmla="*/ 1222 w 1398"/>
                <a:gd name="T39" fmla="*/ 191 h 1528"/>
                <a:gd name="T40" fmla="*/ 1367 w 1398"/>
                <a:gd name="T41" fmla="*/ 435 h 1528"/>
                <a:gd name="T42" fmla="*/ 1397 w 1398"/>
                <a:gd name="T43" fmla="*/ 565 h 1528"/>
                <a:gd name="T44" fmla="*/ 1214 w 1398"/>
                <a:gd name="T45" fmla="*/ 618 h 1528"/>
                <a:gd name="T46" fmla="*/ 1229 w 1398"/>
                <a:gd name="T47" fmla="*/ 756 h 1528"/>
                <a:gd name="T48" fmla="*/ 1191 w 1398"/>
                <a:gd name="T49" fmla="*/ 978 h 1528"/>
                <a:gd name="T50" fmla="*/ 1298 w 1398"/>
                <a:gd name="T51" fmla="*/ 1092 h 1528"/>
                <a:gd name="T52" fmla="*/ 1359 w 1398"/>
                <a:gd name="T53" fmla="*/ 1161 h 1528"/>
                <a:gd name="T54" fmla="*/ 1123 w 1398"/>
                <a:gd name="T55" fmla="*/ 1161 h 1528"/>
                <a:gd name="T56" fmla="*/ 962 w 1398"/>
                <a:gd name="T57" fmla="*/ 1306 h 1528"/>
                <a:gd name="T58" fmla="*/ 863 w 1398"/>
                <a:gd name="T59" fmla="*/ 1443 h 1528"/>
                <a:gd name="T60" fmla="*/ 733 w 1398"/>
                <a:gd name="T61" fmla="*/ 1505 h 1528"/>
                <a:gd name="T62" fmla="*/ 626 w 1398"/>
                <a:gd name="T63" fmla="*/ 1527 h 1528"/>
                <a:gd name="T64" fmla="*/ 206 w 1398"/>
                <a:gd name="T65" fmla="*/ 1130 h 1528"/>
                <a:gd name="T66" fmla="*/ 61 w 1398"/>
                <a:gd name="T67" fmla="*/ 962 h 1528"/>
                <a:gd name="T68" fmla="*/ 76 w 1398"/>
                <a:gd name="T69" fmla="*/ 901 h 1528"/>
                <a:gd name="T70" fmla="*/ 7 w 1398"/>
                <a:gd name="T71" fmla="*/ 794 h 1528"/>
                <a:gd name="T72" fmla="*/ 0 w 1398"/>
                <a:gd name="T73" fmla="*/ 748 h 1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8" h="1528">
                  <a:moveTo>
                    <a:pt x="809" y="817"/>
                  </a:moveTo>
                  <a:lnTo>
                    <a:pt x="809" y="817"/>
                  </a:lnTo>
                  <a:cubicBezTo>
                    <a:pt x="786" y="809"/>
                    <a:pt x="748" y="825"/>
                    <a:pt x="725" y="817"/>
                  </a:cubicBezTo>
                  <a:cubicBezTo>
                    <a:pt x="702" y="809"/>
                    <a:pt x="702" y="748"/>
                    <a:pt x="679" y="764"/>
                  </a:cubicBezTo>
                  <a:cubicBezTo>
                    <a:pt x="649" y="786"/>
                    <a:pt x="657" y="840"/>
                    <a:pt x="634" y="878"/>
                  </a:cubicBezTo>
                  <a:cubicBezTo>
                    <a:pt x="626" y="893"/>
                    <a:pt x="588" y="886"/>
                    <a:pt x="596" y="901"/>
                  </a:cubicBezTo>
                  <a:cubicBezTo>
                    <a:pt x="603" y="924"/>
                    <a:pt x="634" y="932"/>
                    <a:pt x="657" y="947"/>
                  </a:cubicBezTo>
                  <a:cubicBezTo>
                    <a:pt x="657" y="947"/>
                    <a:pt x="672" y="1016"/>
                    <a:pt x="672" y="1023"/>
                  </a:cubicBezTo>
                  <a:cubicBezTo>
                    <a:pt x="672" y="1031"/>
                    <a:pt x="740" y="1023"/>
                    <a:pt x="740" y="1023"/>
                  </a:cubicBezTo>
                  <a:cubicBezTo>
                    <a:pt x="740" y="1023"/>
                    <a:pt x="756" y="970"/>
                    <a:pt x="771" y="970"/>
                  </a:cubicBezTo>
                  <a:cubicBezTo>
                    <a:pt x="779" y="970"/>
                    <a:pt x="840" y="924"/>
                    <a:pt x="840" y="924"/>
                  </a:cubicBezTo>
                  <a:cubicBezTo>
                    <a:pt x="832" y="901"/>
                    <a:pt x="840" y="878"/>
                    <a:pt x="832" y="855"/>
                  </a:cubicBezTo>
                  <a:cubicBezTo>
                    <a:pt x="825" y="840"/>
                    <a:pt x="825" y="825"/>
                    <a:pt x="809" y="817"/>
                  </a:cubicBezTo>
                  <a:close/>
                  <a:moveTo>
                    <a:pt x="0" y="748"/>
                  </a:moveTo>
                  <a:lnTo>
                    <a:pt x="0" y="748"/>
                  </a:lnTo>
                  <a:cubicBezTo>
                    <a:pt x="68" y="687"/>
                    <a:pt x="68" y="687"/>
                    <a:pt x="68" y="687"/>
                  </a:cubicBezTo>
                  <a:lnTo>
                    <a:pt x="68" y="687"/>
                  </a:lnTo>
                  <a:cubicBezTo>
                    <a:pt x="61" y="657"/>
                    <a:pt x="46" y="626"/>
                    <a:pt x="53" y="603"/>
                  </a:cubicBezTo>
                  <a:cubicBezTo>
                    <a:pt x="61" y="588"/>
                    <a:pt x="84" y="588"/>
                    <a:pt x="99" y="580"/>
                  </a:cubicBezTo>
                  <a:cubicBezTo>
                    <a:pt x="129" y="580"/>
                    <a:pt x="160" y="603"/>
                    <a:pt x="175" y="595"/>
                  </a:cubicBezTo>
                  <a:cubicBezTo>
                    <a:pt x="206" y="573"/>
                    <a:pt x="198" y="527"/>
                    <a:pt x="221" y="504"/>
                  </a:cubicBezTo>
                  <a:cubicBezTo>
                    <a:pt x="229" y="489"/>
                    <a:pt x="252" y="481"/>
                    <a:pt x="267" y="466"/>
                  </a:cubicBezTo>
                  <a:cubicBezTo>
                    <a:pt x="282" y="450"/>
                    <a:pt x="290" y="420"/>
                    <a:pt x="305" y="397"/>
                  </a:cubicBezTo>
                  <a:cubicBezTo>
                    <a:pt x="321" y="374"/>
                    <a:pt x="336" y="351"/>
                    <a:pt x="359" y="336"/>
                  </a:cubicBezTo>
                  <a:cubicBezTo>
                    <a:pt x="397" y="321"/>
                    <a:pt x="435" y="328"/>
                    <a:pt x="473" y="321"/>
                  </a:cubicBezTo>
                  <a:lnTo>
                    <a:pt x="473" y="321"/>
                  </a:lnTo>
                  <a:cubicBezTo>
                    <a:pt x="481" y="374"/>
                    <a:pt x="466" y="435"/>
                    <a:pt x="496" y="481"/>
                  </a:cubicBezTo>
                  <a:cubicBezTo>
                    <a:pt x="519" y="511"/>
                    <a:pt x="565" y="511"/>
                    <a:pt x="596" y="504"/>
                  </a:cubicBezTo>
                  <a:cubicBezTo>
                    <a:pt x="626" y="496"/>
                    <a:pt x="649" y="466"/>
                    <a:pt x="679" y="458"/>
                  </a:cubicBezTo>
                  <a:cubicBezTo>
                    <a:pt x="710" y="443"/>
                    <a:pt x="733" y="428"/>
                    <a:pt x="763" y="420"/>
                  </a:cubicBezTo>
                  <a:cubicBezTo>
                    <a:pt x="794" y="420"/>
                    <a:pt x="817" y="428"/>
                    <a:pt x="840" y="428"/>
                  </a:cubicBezTo>
                  <a:cubicBezTo>
                    <a:pt x="871" y="428"/>
                    <a:pt x="909" y="435"/>
                    <a:pt x="932" y="420"/>
                  </a:cubicBezTo>
                  <a:cubicBezTo>
                    <a:pt x="962" y="389"/>
                    <a:pt x="970" y="343"/>
                    <a:pt x="985" y="313"/>
                  </a:cubicBezTo>
                  <a:cubicBezTo>
                    <a:pt x="1000" y="290"/>
                    <a:pt x="1008" y="267"/>
                    <a:pt x="1023" y="244"/>
                  </a:cubicBezTo>
                  <a:cubicBezTo>
                    <a:pt x="1038" y="229"/>
                    <a:pt x="1061" y="221"/>
                    <a:pt x="1077" y="206"/>
                  </a:cubicBezTo>
                  <a:cubicBezTo>
                    <a:pt x="1107" y="168"/>
                    <a:pt x="1107" y="114"/>
                    <a:pt x="1138" y="76"/>
                  </a:cubicBezTo>
                  <a:cubicBezTo>
                    <a:pt x="1153" y="46"/>
                    <a:pt x="1184" y="23"/>
                    <a:pt x="1207" y="0"/>
                  </a:cubicBezTo>
                  <a:lnTo>
                    <a:pt x="1207" y="0"/>
                  </a:lnTo>
                  <a:cubicBezTo>
                    <a:pt x="1222" y="23"/>
                    <a:pt x="1229" y="53"/>
                    <a:pt x="1237" y="76"/>
                  </a:cubicBezTo>
                  <a:cubicBezTo>
                    <a:pt x="1237" y="76"/>
                    <a:pt x="1222" y="183"/>
                    <a:pt x="1222" y="191"/>
                  </a:cubicBezTo>
                  <a:cubicBezTo>
                    <a:pt x="1229" y="198"/>
                    <a:pt x="1283" y="290"/>
                    <a:pt x="1283" y="290"/>
                  </a:cubicBezTo>
                  <a:cubicBezTo>
                    <a:pt x="1313" y="336"/>
                    <a:pt x="1352" y="382"/>
                    <a:pt x="1367" y="435"/>
                  </a:cubicBezTo>
                  <a:cubicBezTo>
                    <a:pt x="1390" y="473"/>
                    <a:pt x="1390" y="519"/>
                    <a:pt x="1397" y="565"/>
                  </a:cubicBezTo>
                  <a:lnTo>
                    <a:pt x="1397" y="565"/>
                  </a:lnTo>
                  <a:cubicBezTo>
                    <a:pt x="1359" y="588"/>
                    <a:pt x="1321" y="611"/>
                    <a:pt x="1275" y="634"/>
                  </a:cubicBezTo>
                  <a:cubicBezTo>
                    <a:pt x="1275" y="634"/>
                    <a:pt x="1222" y="611"/>
                    <a:pt x="1214" y="618"/>
                  </a:cubicBezTo>
                  <a:cubicBezTo>
                    <a:pt x="1214" y="626"/>
                    <a:pt x="1176" y="672"/>
                    <a:pt x="1176" y="672"/>
                  </a:cubicBezTo>
                  <a:cubicBezTo>
                    <a:pt x="1199" y="703"/>
                    <a:pt x="1229" y="725"/>
                    <a:pt x="1229" y="756"/>
                  </a:cubicBezTo>
                  <a:cubicBezTo>
                    <a:pt x="1237" y="794"/>
                    <a:pt x="1222" y="832"/>
                    <a:pt x="1214" y="870"/>
                  </a:cubicBezTo>
                  <a:cubicBezTo>
                    <a:pt x="1207" y="901"/>
                    <a:pt x="1184" y="939"/>
                    <a:pt x="1191" y="978"/>
                  </a:cubicBezTo>
                  <a:cubicBezTo>
                    <a:pt x="1191" y="993"/>
                    <a:pt x="1222" y="978"/>
                    <a:pt x="1237" y="993"/>
                  </a:cubicBezTo>
                  <a:cubicBezTo>
                    <a:pt x="1260" y="1023"/>
                    <a:pt x="1275" y="1061"/>
                    <a:pt x="1298" y="1092"/>
                  </a:cubicBezTo>
                  <a:cubicBezTo>
                    <a:pt x="1321" y="1115"/>
                    <a:pt x="1336" y="1138"/>
                    <a:pt x="1359" y="1161"/>
                  </a:cubicBezTo>
                  <a:lnTo>
                    <a:pt x="1359" y="1161"/>
                  </a:lnTo>
                  <a:cubicBezTo>
                    <a:pt x="1329" y="1176"/>
                    <a:pt x="1306" y="1207"/>
                    <a:pt x="1283" y="1199"/>
                  </a:cubicBezTo>
                  <a:cubicBezTo>
                    <a:pt x="1222" y="1199"/>
                    <a:pt x="1168" y="1130"/>
                    <a:pt x="1123" y="1161"/>
                  </a:cubicBezTo>
                  <a:cubicBezTo>
                    <a:pt x="1077" y="1184"/>
                    <a:pt x="1130" y="1283"/>
                    <a:pt x="1092" y="1321"/>
                  </a:cubicBezTo>
                  <a:cubicBezTo>
                    <a:pt x="1061" y="1352"/>
                    <a:pt x="1008" y="1298"/>
                    <a:pt x="962" y="1306"/>
                  </a:cubicBezTo>
                  <a:cubicBezTo>
                    <a:pt x="932" y="1314"/>
                    <a:pt x="893" y="1336"/>
                    <a:pt x="871" y="1367"/>
                  </a:cubicBezTo>
                  <a:cubicBezTo>
                    <a:pt x="863" y="1390"/>
                    <a:pt x="886" y="1428"/>
                    <a:pt x="863" y="1443"/>
                  </a:cubicBezTo>
                  <a:cubicBezTo>
                    <a:pt x="848" y="1459"/>
                    <a:pt x="817" y="1413"/>
                    <a:pt x="802" y="1420"/>
                  </a:cubicBezTo>
                  <a:cubicBezTo>
                    <a:pt x="763" y="1436"/>
                    <a:pt x="763" y="1489"/>
                    <a:pt x="733" y="1505"/>
                  </a:cubicBezTo>
                  <a:cubicBezTo>
                    <a:pt x="702" y="1527"/>
                    <a:pt x="664" y="1520"/>
                    <a:pt x="626" y="1527"/>
                  </a:cubicBezTo>
                  <a:lnTo>
                    <a:pt x="626" y="1527"/>
                  </a:lnTo>
                  <a:cubicBezTo>
                    <a:pt x="565" y="1443"/>
                    <a:pt x="519" y="1344"/>
                    <a:pt x="443" y="1268"/>
                  </a:cubicBezTo>
                  <a:cubicBezTo>
                    <a:pt x="374" y="1207"/>
                    <a:pt x="282" y="1184"/>
                    <a:pt x="206" y="1130"/>
                  </a:cubicBezTo>
                  <a:cubicBezTo>
                    <a:pt x="152" y="1092"/>
                    <a:pt x="107" y="1061"/>
                    <a:pt x="68" y="1016"/>
                  </a:cubicBezTo>
                  <a:cubicBezTo>
                    <a:pt x="53" y="1000"/>
                    <a:pt x="61" y="978"/>
                    <a:pt x="61" y="962"/>
                  </a:cubicBezTo>
                  <a:cubicBezTo>
                    <a:pt x="53" y="947"/>
                    <a:pt x="46" y="932"/>
                    <a:pt x="46" y="916"/>
                  </a:cubicBezTo>
                  <a:cubicBezTo>
                    <a:pt x="53" y="909"/>
                    <a:pt x="76" y="909"/>
                    <a:pt x="76" y="901"/>
                  </a:cubicBezTo>
                  <a:cubicBezTo>
                    <a:pt x="84" y="886"/>
                    <a:pt x="84" y="870"/>
                    <a:pt x="76" y="863"/>
                  </a:cubicBezTo>
                  <a:cubicBezTo>
                    <a:pt x="61" y="832"/>
                    <a:pt x="30" y="817"/>
                    <a:pt x="7" y="794"/>
                  </a:cubicBezTo>
                  <a:lnTo>
                    <a:pt x="7" y="794"/>
                  </a:lnTo>
                  <a:cubicBezTo>
                    <a:pt x="0" y="748"/>
                    <a:pt x="0" y="748"/>
                    <a:pt x="0" y="748"/>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9" name="Freeform 42"/>
            <p:cNvSpPr>
              <a:spLocks noChangeArrowheads="1"/>
            </p:cNvSpPr>
            <p:nvPr/>
          </p:nvSpPr>
          <p:spPr bwMode="auto">
            <a:xfrm>
              <a:off x="7249641" y="7859713"/>
              <a:ext cx="90481" cy="101600"/>
            </a:xfrm>
            <a:custGeom>
              <a:avLst/>
              <a:gdLst>
                <a:gd name="T0" fmla="*/ 221 w 253"/>
                <a:gd name="T1" fmla="*/ 69 h 284"/>
                <a:gd name="T2" fmla="*/ 221 w 253"/>
                <a:gd name="T3" fmla="*/ 69 h 284"/>
                <a:gd name="T4" fmla="*/ 137 w 253"/>
                <a:gd name="T5" fmla="*/ 69 h 284"/>
                <a:gd name="T6" fmla="*/ 91 w 253"/>
                <a:gd name="T7" fmla="*/ 16 h 284"/>
                <a:gd name="T8" fmla="*/ 46 w 253"/>
                <a:gd name="T9" fmla="*/ 130 h 284"/>
                <a:gd name="T10" fmla="*/ 8 w 253"/>
                <a:gd name="T11" fmla="*/ 153 h 284"/>
                <a:gd name="T12" fmla="*/ 69 w 253"/>
                <a:gd name="T13" fmla="*/ 199 h 284"/>
                <a:gd name="T14" fmla="*/ 84 w 253"/>
                <a:gd name="T15" fmla="*/ 275 h 284"/>
                <a:gd name="T16" fmla="*/ 152 w 253"/>
                <a:gd name="T17" fmla="*/ 275 h 284"/>
                <a:gd name="T18" fmla="*/ 183 w 253"/>
                <a:gd name="T19" fmla="*/ 222 h 284"/>
                <a:gd name="T20" fmla="*/ 252 w 253"/>
                <a:gd name="T21" fmla="*/ 176 h 284"/>
                <a:gd name="T22" fmla="*/ 244 w 253"/>
                <a:gd name="T23" fmla="*/ 107 h 284"/>
                <a:gd name="T24" fmla="*/ 221 w 253"/>
                <a:gd name="T25" fmla="*/ 69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84">
                  <a:moveTo>
                    <a:pt x="221" y="69"/>
                  </a:moveTo>
                  <a:lnTo>
                    <a:pt x="221" y="69"/>
                  </a:lnTo>
                  <a:cubicBezTo>
                    <a:pt x="198" y="61"/>
                    <a:pt x="160" y="77"/>
                    <a:pt x="137" y="69"/>
                  </a:cubicBezTo>
                  <a:cubicBezTo>
                    <a:pt x="114" y="61"/>
                    <a:pt x="114" y="0"/>
                    <a:pt x="91" y="16"/>
                  </a:cubicBezTo>
                  <a:cubicBezTo>
                    <a:pt x="61" y="38"/>
                    <a:pt x="69" y="92"/>
                    <a:pt x="46" y="130"/>
                  </a:cubicBezTo>
                  <a:cubicBezTo>
                    <a:pt x="38" y="145"/>
                    <a:pt x="0" y="138"/>
                    <a:pt x="8" y="153"/>
                  </a:cubicBezTo>
                  <a:cubicBezTo>
                    <a:pt x="15" y="176"/>
                    <a:pt x="46" y="184"/>
                    <a:pt x="69" y="199"/>
                  </a:cubicBezTo>
                  <a:cubicBezTo>
                    <a:pt x="69" y="199"/>
                    <a:pt x="84" y="268"/>
                    <a:pt x="84" y="275"/>
                  </a:cubicBezTo>
                  <a:cubicBezTo>
                    <a:pt x="84" y="283"/>
                    <a:pt x="152" y="275"/>
                    <a:pt x="152" y="275"/>
                  </a:cubicBezTo>
                  <a:cubicBezTo>
                    <a:pt x="152" y="275"/>
                    <a:pt x="168" y="222"/>
                    <a:pt x="183" y="222"/>
                  </a:cubicBezTo>
                  <a:cubicBezTo>
                    <a:pt x="191" y="222"/>
                    <a:pt x="252" y="176"/>
                    <a:pt x="252" y="176"/>
                  </a:cubicBezTo>
                  <a:cubicBezTo>
                    <a:pt x="244" y="153"/>
                    <a:pt x="252" y="130"/>
                    <a:pt x="244" y="107"/>
                  </a:cubicBezTo>
                  <a:cubicBezTo>
                    <a:pt x="237" y="92"/>
                    <a:pt x="237" y="77"/>
                    <a:pt x="221" y="6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0" name="Freeform 43"/>
            <p:cNvSpPr>
              <a:spLocks noChangeArrowheads="1"/>
            </p:cNvSpPr>
            <p:nvPr/>
          </p:nvSpPr>
          <p:spPr bwMode="auto">
            <a:xfrm>
              <a:off x="7203606" y="7134225"/>
              <a:ext cx="376213" cy="641350"/>
            </a:xfrm>
            <a:custGeom>
              <a:avLst/>
              <a:gdLst>
                <a:gd name="T0" fmla="*/ 267 w 1047"/>
                <a:gd name="T1" fmla="*/ 1229 h 1780"/>
                <a:gd name="T2" fmla="*/ 176 w 1047"/>
                <a:gd name="T3" fmla="*/ 1283 h 1780"/>
                <a:gd name="T4" fmla="*/ 130 w 1047"/>
                <a:gd name="T5" fmla="*/ 1359 h 1780"/>
                <a:gd name="T6" fmla="*/ 214 w 1047"/>
                <a:gd name="T7" fmla="*/ 1451 h 1780"/>
                <a:gd name="T8" fmla="*/ 244 w 1047"/>
                <a:gd name="T9" fmla="*/ 1520 h 1780"/>
                <a:gd name="T10" fmla="*/ 359 w 1047"/>
                <a:gd name="T11" fmla="*/ 1359 h 1780"/>
                <a:gd name="T12" fmla="*/ 267 w 1047"/>
                <a:gd name="T13" fmla="*/ 1229 h 1780"/>
                <a:gd name="T14" fmla="*/ 15 w 1047"/>
                <a:gd name="T15" fmla="*/ 1589 h 1780"/>
                <a:gd name="T16" fmla="*/ 15 w 1047"/>
                <a:gd name="T17" fmla="*/ 1245 h 1780"/>
                <a:gd name="T18" fmla="*/ 53 w 1047"/>
                <a:gd name="T19" fmla="*/ 1069 h 1780"/>
                <a:gd name="T20" fmla="*/ 176 w 1047"/>
                <a:gd name="T21" fmla="*/ 855 h 1780"/>
                <a:gd name="T22" fmla="*/ 214 w 1047"/>
                <a:gd name="T23" fmla="*/ 634 h 1780"/>
                <a:gd name="T24" fmla="*/ 267 w 1047"/>
                <a:gd name="T25" fmla="*/ 542 h 1780"/>
                <a:gd name="T26" fmla="*/ 229 w 1047"/>
                <a:gd name="T27" fmla="*/ 512 h 1780"/>
                <a:gd name="T28" fmla="*/ 290 w 1047"/>
                <a:gd name="T29" fmla="*/ 389 h 1780"/>
                <a:gd name="T30" fmla="*/ 351 w 1047"/>
                <a:gd name="T31" fmla="*/ 252 h 1780"/>
                <a:gd name="T32" fmla="*/ 435 w 1047"/>
                <a:gd name="T33" fmla="*/ 206 h 1780"/>
                <a:gd name="T34" fmla="*/ 557 w 1047"/>
                <a:gd name="T35" fmla="*/ 68 h 1780"/>
                <a:gd name="T36" fmla="*/ 642 w 1047"/>
                <a:gd name="T37" fmla="*/ 0 h 1780"/>
                <a:gd name="T38" fmla="*/ 665 w 1047"/>
                <a:gd name="T39" fmla="*/ 99 h 1780"/>
                <a:gd name="T40" fmla="*/ 840 w 1047"/>
                <a:gd name="T41" fmla="*/ 122 h 1780"/>
                <a:gd name="T42" fmla="*/ 810 w 1047"/>
                <a:gd name="T43" fmla="*/ 198 h 1780"/>
                <a:gd name="T44" fmla="*/ 848 w 1047"/>
                <a:gd name="T45" fmla="*/ 359 h 1780"/>
                <a:gd name="T46" fmla="*/ 932 w 1047"/>
                <a:gd name="T47" fmla="*/ 527 h 1780"/>
                <a:gd name="T48" fmla="*/ 878 w 1047"/>
                <a:gd name="T49" fmla="*/ 664 h 1780"/>
                <a:gd name="T50" fmla="*/ 1039 w 1047"/>
                <a:gd name="T51" fmla="*/ 664 h 1780"/>
                <a:gd name="T52" fmla="*/ 955 w 1047"/>
                <a:gd name="T53" fmla="*/ 764 h 1780"/>
                <a:gd name="T54" fmla="*/ 970 w 1047"/>
                <a:gd name="T55" fmla="*/ 871 h 1780"/>
                <a:gd name="T56" fmla="*/ 909 w 1047"/>
                <a:gd name="T57" fmla="*/ 1000 h 1780"/>
                <a:gd name="T58" fmla="*/ 894 w 1047"/>
                <a:gd name="T59" fmla="*/ 1130 h 1780"/>
                <a:gd name="T60" fmla="*/ 749 w 1047"/>
                <a:gd name="T61" fmla="*/ 1268 h 1780"/>
                <a:gd name="T62" fmla="*/ 680 w 1047"/>
                <a:gd name="T63" fmla="*/ 1344 h 1780"/>
                <a:gd name="T64" fmla="*/ 565 w 1047"/>
                <a:gd name="T65" fmla="*/ 1512 h 1780"/>
                <a:gd name="T66" fmla="*/ 474 w 1047"/>
                <a:gd name="T67" fmla="*/ 1688 h 1780"/>
                <a:gd name="T68" fmla="*/ 305 w 1047"/>
                <a:gd name="T69" fmla="*/ 1688 h 1780"/>
                <a:gd name="T70" fmla="*/ 138 w 1047"/>
                <a:gd name="T71" fmla="*/ 1772 h 1780"/>
                <a:gd name="T72" fmla="*/ 15 w 1047"/>
                <a:gd name="T73" fmla="*/ 1589 h 1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7" h="1780">
                  <a:moveTo>
                    <a:pt x="267" y="1229"/>
                  </a:moveTo>
                  <a:lnTo>
                    <a:pt x="267" y="1229"/>
                  </a:lnTo>
                  <a:cubicBezTo>
                    <a:pt x="244" y="1207"/>
                    <a:pt x="206" y="1191"/>
                    <a:pt x="183" y="1207"/>
                  </a:cubicBezTo>
                  <a:cubicBezTo>
                    <a:pt x="160" y="1214"/>
                    <a:pt x="183" y="1260"/>
                    <a:pt x="176" y="1283"/>
                  </a:cubicBezTo>
                  <a:cubicBezTo>
                    <a:pt x="168" y="1291"/>
                    <a:pt x="138" y="1283"/>
                    <a:pt x="130" y="1298"/>
                  </a:cubicBezTo>
                  <a:cubicBezTo>
                    <a:pt x="122" y="1321"/>
                    <a:pt x="122" y="1344"/>
                    <a:pt x="130" y="1359"/>
                  </a:cubicBezTo>
                  <a:cubicBezTo>
                    <a:pt x="145" y="1382"/>
                    <a:pt x="183" y="1390"/>
                    <a:pt x="199" y="1413"/>
                  </a:cubicBezTo>
                  <a:cubicBezTo>
                    <a:pt x="206" y="1421"/>
                    <a:pt x="221" y="1436"/>
                    <a:pt x="214" y="1451"/>
                  </a:cubicBezTo>
                  <a:cubicBezTo>
                    <a:pt x="214" y="1466"/>
                    <a:pt x="176" y="1466"/>
                    <a:pt x="183" y="1482"/>
                  </a:cubicBezTo>
                  <a:cubicBezTo>
                    <a:pt x="191" y="1504"/>
                    <a:pt x="221" y="1535"/>
                    <a:pt x="244" y="1520"/>
                  </a:cubicBezTo>
                  <a:cubicBezTo>
                    <a:pt x="275" y="1489"/>
                    <a:pt x="237" y="1436"/>
                    <a:pt x="267" y="1405"/>
                  </a:cubicBezTo>
                  <a:cubicBezTo>
                    <a:pt x="282" y="1375"/>
                    <a:pt x="351" y="1398"/>
                    <a:pt x="359" y="1359"/>
                  </a:cubicBezTo>
                  <a:cubicBezTo>
                    <a:pt x="367" y="1329"/>
                    <a:pt x="305" y="1314"/>
                    <a:pt x="290" y="1283"/>
                  </a:cubicBezTo>
                  <a:cubicBezTo>
                    <a:pt x="275" y="1268"/>
                    <a:pt x="282" y="1237"/>
                    <a:pt x="267" y="1229"/>
                  </a:cubicBezTo>
                  <a:close/>
                  <a:moveTo>
                    <a:pt x="15" y="1589"/>
                  </a:moveTo>
                  <a:lnTo>
                    <a:pt x="15" y="1589"/>
                  </a:lnTo>
                  <a:cubicBezTo>
                    <a:pt x="38" y="1550"/>
                    <a:pt x="84" y="1527"/>
                    <a:pt x="84" y="1489"/>
                  </a:cubicBezTo>
                  <a:cubicBezTo>
                    <a:pt x="84" y="1405"/>
                    <a:pt x="30" y="1329"/>
                    <a:pt x="15" y="1245"/>
                  </a:cubicBezTo>
                  <a:cubicBezTo>
                    <a:pt x="8" y="1207"/>
                    <a:pt x="0" y="1168"/>
                    <a:pt x="8" y="1130"/>
                  </a:cubicBezTo>
                  <a:cubicBezTo>
                    <a:pt x="15" y="1107"/>
                    <a:pt x="53" y="1100"/>
                    <a:pt x="53" y="1069"/>
                  </a:cubicBezTo>
                  <a:cubicBezTo>
                    <a:pt x="69" y="1016"/>
                    <a:pt x="23" y="962"/>
                    <a:pt x="46" y="916"/>
                  </a:cubicBezTo>
                  <a:cubicBezTo>
                    <a:pt x="69" y="871"/>
                    <a:pt x="138" y="878"/>
                    <a:pt x="176" y="855"/>
                  </a:cubicBezTo>
                  <a:cubicBezTo>
                    <a:pt x="191" y="840"/>
                    <a:pt x="206" y="825"/>
                    <a:pt x="214" y="802"/>
                  </a:cubicBezTo>
                  <a:cubicBezTo>
                    <a:pt x="221" y="748"/>
                    <a:pt x="199" y="687"/>
                    <a:pt x="214" y="634"/>
                  </a:cubicBezTo>
                  <a:cubicBezTo>
                    <a:pt x="221" y="618"/>
                    <a:pt x="252" y="641"/>
                    <a:pt x="260" y="626"/>
                  </a:cubicBezTo>
                  <a:cubicBezTo>
                    <a:pt x="275" y="603"/>
                    <a:pt x="275" y="573"/>
                    <a:pt x="267" y="542"/>
                  </a:cubicBezTo>
                  <a:cubicBezTo>
                    <a:pt x="260" y="527"/>
                    <a:pt x="237" y="527"/>
                    <a:pt x="229" y="512"/>
                  </a:cubicBezTo>
                  <a:lnTo>
                    <a:pt x="229" y="512"/>
                  </a:lnTo>
                  <a:cubicBezTo>
                    <a:pt x="252" y="489"/>
                    <a:pt x="298" y="466"/>
                    <a:pt x="313" y="435"/>
                  </a:cubicBezTo>
                  <a:cubicBezTo>
                    <a:pt x="321" y="420"/>
                    <a:pt x="282" y="405"/>
                    <a:pt x="290" y="389"/>
                  </a:cubicBezTo>
                  <a:cubicBezTo>
                    <a:pt x="290" y="366"/>
                    <a:pt x="321" y="359"/>
                    <a:pt x="336" y="336"/>
                  </a:cubicBezTo>
                  <a:cubicBezTo>
                    <a:pt x="344" y="313"/>
                    <a:pt x="344" y="282"/>
                    <a:pt x="351" y="252"/>
                  </a:cubicBezTo>
                  <a:lnTo>
                    <a:pt x="351" y="252"/>
                  </a:lnTo>
                  <a:cubicBezTo>
                    <a:pt x="382" y="237"/>
                    <a:pt x="405" y="221"/>
                    <a:pt x="435" y="206"/>
                  </a:cubicBezTo>
                  <a:cubicBezTo>
                    <a:pt x="466" y="198"/>
                    <a:pt x="504" y="214"/>
                    <a:pt x="527" y="191"/>
                  </a:cubicBezTo>
                  <a:cubicBezTo>
                    <a:pt x="557" y="160"/>
                    <a:pt x="535" y="107"/>
                    <a:pt x="557" y="68"/>
                  </a:cubicBezTo>
                  <a:cubicBezTo>
                    <a:pt x="573" y="38"/>
                    <a:pt x="611" y="23"/>
                    <a:pt x="642" y="0"/>
                  </a:cubicBezTo>
                  <a:lnTo>
                    <a:pt x="642" y="0"/>
                  </a:lnTo>
                  <a:cubicBezTo>
                    <a:pt x="649" y="23"/>
                    <a:pt x="672" y="46"/>
                    <a:pt x="680" y="68"/>
                  </a:cubicBezTo>
                  <a:cubicBezTo>
                    <a:pt x="680" y="76"/>
                    <a:pt x="657" y="91"/>
                    <a:pt x="665" y="99"/>
                  </a:cubicBezTo>
                  <a:cubicBezTo>
                    <a:pt x="695" y="107"/>
                    <a:pt x="726" y="91"/>
                    <a:pt x="756" y="99"/>
                  </a:cubicBezTo>
                  <a:cubicBezTo>
                    <a:pt x="787" y="99"/>
                    <a:pt x="817" y="114"/>
                    <a:pt x="840" y="122"/>
                  </a:cubicBezTo>
                  <a:lnTo>
                    <a:pt x="840" y="122"/>
                  </a:lnTo>
                  <a:cubicBezTo>
                    <a:pt x="832" y="145"/>
                    <a:pt x="802" y="168"/>
                    <a:pt x="810" y="198"/>
                  </a:cubicBezTo>
                  <a:cubicBezTo>
                    <a:pt x="825" y="221"/>
                    <a:pt x="878" y="221"/>
                    <a:pt x="886" y="252"/>
                  </a:cubicBezTo>
                  <a:cubicBezTo>
                    <a:pt x="894" y="290"/>
                    <a:pt x="840" y="321"/>
                    <a:pt x="848" y="359"/>
                  </a:cubicBezTo>
                  <a:cubicBezTo>
                    <a:pt x="855" y="382"/>
                    <a:pt x="901" y="374"/>
                    <a:pt x="909" y="397"/>
                  </a:cubicBezTo>
                  <a:cubicBezTo>
                    <a:pt x="932" y="435"/>
                    <a:pt x="932" y="489"/>
                    <a:pt x="932" y="527"/>
                  </a:cubicBezTo>
                  <a:cubicBezTo>
                    <a:pt x="932" y="542"/>
                    <a:pt x="909" y="550"/>
                    <a:pt x="909" y="557"/>
                  </a:cubicBezTo>
                  <a:cubicBezTo>
                    <a:pt x="894" y="596"/>
                    <a:pt x="848" y="649"/>
                    <a:pt x="878" y="664"/>
                  </a:cubicBezTo>
                  <a:cubicBezTo>
                    <a:pt x="917" y="695"/>
                    <a:pt x="978" y="634"/>
                    <a:pt x="1024" y="634"/>
                  </a:cubicBezTo>
                  <a:cubicBezTo>
                    <a:pt x="1031" y="634"/>
                    <a:pt x="1039" y="649"/>
                    <a:pt x="1039" y="664"/>
                  </a:cubicBezTo>
                  <a:cubicBezTo>
                    <a:pt x="1046" y="687"/>
                    <a:pt x="1046" y="718"/>
                    <a:pt x="1031" y="741"/>
                  </a:cubicBezTo>
                  <a:cubicBezTo>
                    <a:pt x="1016" y="764"/>
                    <a:pt x="970" y="741"/>
                    <a:pt x="955" y="764"/>
                  </a:cubicBezTo>
                  <a:cubicBezTo>
                    <a:pt x="932" y="787"/>
                    <a:pt x="924" y="817"/>
                    <a:pt x="924" y="848"/>
                  </a:cubicBezTo>
                  <a:cubicBezTo>
                    <a:pt x="932" y="863"/>
                    <a:pt x="970" y="855"/>
                    <a:pt x="970" y="871"/>
                  </a:cubicBezTo>
                  <a:cubicBezTo>
                    <a:pt x="978" y="893"/>
                    <a:pt x="962" y="916"/>
                    <a:pt x="955" y="939"/>
                  </a:cubicBezTo>
                  <a:cubicBezTo>
                    <a:pt x="947" y="962"/>
                    <a:pt x="924" y="977"/>
                    <a:pt x="909" y="1000"/>
                  </a:cubicBezTo>
                  <a:cubicBezTo>
                    <a:pt x="894" y="1016"/>
                    <a:pt x="871" y="1031"/>
                    <a:pt x="871" y="1054"/>
                  </a:cubicBezTo>
                  <a:cubicBezTo>
                    <a:pt x="871" y="1085"/>
                    <a:pt x="909" y="1107"/>
                    <a:pt x="894" y="1130"/>
                  </a:cubicBezTo>
                  <a:cubicBezTo>
                    <a:pt x="886" y="1153"/>
                    <a:pt x="840" y="1138"/>
                    <a:pt x="817" y="1153"/>
                  </a:cubicBezTo>
                  <a:cubicBezTo>
                    <a:pt x="787" y="1184"/>
                    <a:pt x="771" y="1229"/>
                    <a:pt x="749" y="1268"/>
                  </a:cubicBezTo>
                  <a:lnTo>
                    <a:pt x="749" y="1268"/>
                  </a:lnTo>
                  <a:cubicBezTo>
                    <a:pt x="726" y="1291"/>
                    <a:pt x="695" y="1314"/>
                    <a:pt x="680" y="1344"/>
                  </a:cubicBezTo>
                  <a:cubicBezTo>
                    <a:pt x="649" y="1382"/>
                    <a:pt x="649" y="1436"/>
                    <a:pt x="619" y="1474"/>
                  </a:cubicBezTo>
                  <a:cubicBezTo>
                    <a:pt x="603" y="1489"/>
                    <a:pt x="580" y="1497"/>
                    <a:pt x="565" y="1512"/>
                  </a:cubicBezTo>
                  <a:cubicBezTo>
                    <a:pt x="550" y="1535"/>
                    <a:pt x="542" y="1558"/>
                    <a:pt x="527" y="1581"/>
                  </a:cubicBezTo>
                  <a:cubicBezTo>
                    <a:pt x="512" y="1611"/>
                    <a:pt x="504" y="1657"/>
                    <a:pt x="474" y="1688"/>
                  </a:cubicBezTo>
                  <a:cubicBezTo>
                    <a:pt x="451" y="1703"/>
                    <a:pt x="413" y="1696"/>
                    <a:pt x="382" y="1696"/>
                  </a:cubicBezTo>
                  <a:cubicBezTo>
                    <a:pt x="359" y="1696"/>
                    <a:pt x="336" y="1688"/>
                    <a:pt x="305" y="1688"/>
                  </a:cubicBezTo>
                  <a:cubicBezTo>
                    <a:pt x="275" y="1696"/>
                    <a:pt x="252" y="1711"/>
                    <a:pt x="221" y="1726"/>
                  </a:cubicBezTo>
                  <a:cubicBezTo>
                    <a:pt x="191" y="1734"/>
                    <a:pt x="168" y="1764"/>
                    <a:pt x="138" y="1772"/>
                  </a:cubicBezTo>
                  <a:cubicBezTo>
                    <a:pt x="107" y="1779"/>
                    <a:pt x="61" y="1779"/>
                    <a:pt x="38" y="1749"/>
                  </a:cubicBezTo>
                  <a:cubicBezTo>
                    <a:pt x="8" y="1703"/>
                    <a:pt x="23" y="1642"/>
                    <a:pt x="15" y="1589"/>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1" name="Freeform 44"/>
            <p:cNvSpPr>
              <a:spLocks noChangeArrowheads="1"/>
            </p:cNvSpPr>
            <p:nvPr/>
          </p:nvSpPr>
          <p:spPr bwMode="auto">
            <a:xfrm>
              <a:off x="7248053" y="7562851"/>
              <a:ext cx="88894" cy="123825"/>
            </a:xfrm>
            <a:custGeom>
              <a:avLst/>
              <a:gdLst>
                <a:gd name="T0" fmla="*/ 145 w 246"/>
                <a:gd name="T1" fmla="*/ 38 h 345"/>
                <a:gd name="T2" fmla="*/ 145 w 246"/>
                <a:gd name="T3" fmla="*/ 38 h 345"/>
                <a:gd name="T4" fmla="*/ 61 w 246"/>
                <a:gd name="T5" fmla="*/ 16 h 345"/>
                <a:gd name="T6" fmla="*/ 54 w 246"/>
                <a:gd name="T7" fmla="*/ 92 h 345"/>
                <a:gd name="T8" fmla="*/ 8 w 246"/>
                <a:gd name="T9" fmla="*/ 107 h 345"/>
                <a:gd name="T10" fmla="*/ 8 w 246"/>
                <a:gd name="T11" fmla="*/ 168 h 345"/>
                <a:gd name="T12" fmla="*/ 77 w 246"/>
                <a:gd name="T13" fmla="*/ 222 h 345"/>
                <a:gd name="T14" fmla="*/ 92 w 246"/>
                <a:gd name="T15" fmla="*/ 260 h 345"/>
                <a:gd name="T16" fmla="*/ 61 w 246"/>
                <a:gd name="T17" fmla="*/ 291 h 345"/>
                <a:gd name="T18" fmla="*/ 122 w 246"/>
                <a:gd name="T19" fmla="*/ 329 h 345"/>
                <a:gd name="T20" fmla="*/ 145 w 246"/>
                <a:gd name="T21" fmla="*/ 214 h 345"/>
                <a:gd name="T22" fmla="*/ 237 w 246"/>
                <a:gd name="T23" fmla="*/ 168 h 345"/>
                <a:gd name="T24" fmla="*/ 168 w 246"/>
                <a:gd name="T25" fmla="*/ 92 h 345"/>
                <a:gd name="T26" fmla="*/ 145 w 246"/>
                <a:gd name="T27" fmla="*/ 38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6" h="345">
                  <a:moveTo>
                    <a:pt x="145" y="38"/>
                  </a:moveTo>
                  <a:lnTo>
                    <a:pt x="145" y="38"/>
                  </a:lnTo>
                  <a:cubicBezTo>
                    <a:pt x="122" y="16"/>
                    <a:pt x="84" y="0"/>
                    <a:pt x="61" y="16"/>
                  </a:cubicBezTo>
                  <a:cubicBezTo>
                    <a:pt x="38" y="23"/>
                    <a:pt x="61" y="69"/>
                    <a:pt x="54" y="92"/>
                  </a:cubicBezTo>
                  <a:cubicBezTo>
                    <a:pt x="46" y="100"/>
                    <a:pt x="16" y="92"/>
                    <a:pt x="8" y="107"/>
                  </a:cubicBezTo>
                  <a:cubicBezTo>
                    <a:pt x="0" y="130"/>
                    <a:pt x="0" y="153"/>
                    <a:pt x="8" y="168"/>
                  </a:cubicBezTo>
                  <a:cubicBezTo>
                    <a:pt x="23" y="191"/>
                    <a:pt x="61" y="199"/>
                    <a:pt x="77" y="222"/>
                  </a:cubicBezTo>
                  <a:cubicBezTo>
                    <a:pt x="84" y="230"/>
                    <a:pt x="99" y="245"/>
                    <a:pt x="92" y="260"/>
                  </a:cubicBezTo>
                  <a:cubicBezTo>
                    <a:pt x="92" y="275"/>
                    <a:pt x="54" y="275"/>
                    <a:pt x="61" y="291"/>
                  </a:cubicBezTo>
                  <a:cubicBezTo>
                    <a:pt x="69" y="313"/>
                    <a:pt x="99" y="344"/>
                    <a:pt x="122" y="329"/>
                  </a:cubicBezTo>
                  <a:cubicBezTo>
                    <a:pt x="153" y="298"/>
                    <a:pt x="115" y="245"/>
                    <a:pt x="145" y="214"/>
                  </a:cubicBezTo>
                  <a:cubicBezTo>
                    <a:pt x="160" y="184"/>
                    <a:pt x="229" y="207"/>
                    <a:pt x="237" y="168"/>
                  </a:cubicBezTo>
                  <a:cubicBezTo>
                    <a:pt x="245" y="138"/>
                    <a:pt x="183" y="123"/>
                    <a:pt x="168" y="92"/>
                  </a:cubicBezTo>
                  <a:cubicBezTo>
                    <a:pt x="153" y="77"/>
                    <a:pt x="160" y="46"/>
                    <a:pt x="145" y="3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2" name="Freeform 45"/>
            <p:cNvSpPr>
              <a:spLocks noChangeArrowheads="1"/>
            </p:cNvSpPr>
            <p:nvPr/>
          </p:nvSpPr>
          <p:spPr bwMode="auto">
            <a:xfrm>
              <a:off x="7473463" y="7024689"/>
              <a:ext cx="725441" cy="896937"/>
            </a:xfrm>
            <a:custGeom>
              <a:avLst/>
              <a:gdLst>
                <a:gd name="T0" fmla="*/ 0 w 2017"/>
                <a:gd name="T1" fmla="*/ 1574 h 2491"/>
                <a:gd name="T2" fmla="*/ 145 w 2017"/>
                <a:gd name="T3" fmla="*/ 1436 h 2491"/>
                <a:gd name="T4" fmla="*/ 160 w 2017"/>
                <a:gd name="T5" fmla="*/ 1306 h 2491"/>
                <a:gd name="T6" fmla="*/ 221 w 2017"/>
                <a:gd name="T7" fmla="*/ 1177 h 2491"/>
                <a:gd name="T8" fmla="*/ 206 w 2017"/>
                <a:gd name="T9" fmla="*/ 1070 h 2491"/>
                <a:gd name="T10" fmla="*/ 290 w 2017"/>
                <a:gd name="T11" fmla="*/ 970 h 2491"/>
                <a:gd name="T12" fmla="*/ 129 w 2017"/>
                <a:gd name="T13" fmla="*/ 970 h 2491"/>
                <a:gd name="T14" fmla="*/ 183 w 2017"/>
                <a:gd name="T15" fmla="*/ 833 h 2491"/>
                <a:gd name="T16" fmla="*/ 99 w 2017"/>
                <a:gd name="T17" fmla="*/ 665 h 2491"/>
                <a:gd name="T18" fmla="*/ 61 w 2017"/>
                <a:gd name="T19" fmla="*/ 504 h 2491"/>
                <a:gd name="T20" fmla="*/ 91 w 2017"/>
                <a:gd name="T21" fmla="*/ 428 h 2491"/>
                <a:gd name="T22" fmla="*/ 374 w 2017"/>
                <a:gd name="T23" fmla="*/ 283 h 2491"/>
                <a:gd name="T24" fmla="*/ 588 w 2017"/>
                <a:gd name="T25" fmla="*/ 367 h 2491"/>
                <a:gd name="T26" fmla="*/ 725 w 2017"/>
                <a:gd name="T27" fmla="*/ 252 h 2491"/>
                <a:gd name="T28" fmla="*/ 580 w 2017"/>
                <a:gd name="T29" fmla="*/ 191 h 2491"/>
                <a:gd name="T30" fmla="*/ 825 w 2017"/>
                <a:gd name="T31" fmla="*/ 145 h 2491"/>
                <a:gd name="T32" fmla="*/ 901 w 2017"/>
                <a:gd name="T33" fmla="*/ 8 h 2491"/>
                <a:gd name="T34" fmla="*/ 1031 w 2017"/>
                <a:gd name="T35" fmla="*/ 138 h 2491"/>
                <a:gd name="T36" fmla="*/ 1084 w 2017"/>
                <a:gd name="T37" fmla="*/ 374 h 2491"/>
                <a:gd name="T38" fmla="*/ 1206 w 2017"/>
                <a:gd name="T39" fmla="*/ 420 h 2491"/>
                <a:gd name="T40" fmla="*/ 1229 w 2017"/>
                <a:gd name="T41" fmla="*/ 313 h 2491"/>
                <a:gd name="T42" fmla="*/ 1374 w 2017"/>
                <a:gd name="T43" fmla="*/ 184 h 2491"/>
                <a:gd name="T44" fmla="*/ 1504 w 2017"/>
                <a:gd name="T45" fmla="*/ 283 h 2491"/>
                <a:gd name="T46" fmla="*/ 1840 w 2017"/>
                <a:gd name="T47" fmla="*/ 833 h 2491"/>
                <a:gd name="T48" fmla="*/ 1665 w 2017"/>
                <a:gd name="T49" fmla="*/ 1574 h 2491"/>
                <a:gd name="T50" fmla="*/ 1443 w 2017"/>
                <a:gd name="T51" fmla="*/ 1895 h 2491"/>
                <a:gd name="T52" fmla="*/ 1772 w 2017"/>
                <a:gd name="T53" fmla="*/ 2101 h 2491"/>
                <a:gd name="T54" fmla="*/ 1741 w 2017"/>
                <a:gd name="T55" fmla="*/ 2169 h 2491"/>
                <a:gd name="T56" fmla="*/ 1680 w 2017"/>
                <a:gd name="T57" fmla="*/ 2269 h 2491"/>
                <a:gd name="T58" fmla="*/ 1588 w 2017"/>
                <a:gd name="T59" fmla="*/ 2299 h 2491"/>
                <a:gd name="T60" fmla="*/ 1390 w 2017"/>
                <a:gd name="T61" fmla="*/ 2315 h 2491"/>
                <a:gd name="T62" fmla="*/ 1275 w 2017"/>
                <a:gd name="T63" fmla="*/ 2437 h 2491"/>
                <a:gd name="T64" fmla="*/ 1161 w 2017"/>
                <a:gd name="T65" fmla="*/ 2414 h 2491"/>
                <a:gd name="T66" fmla="*/ 969 w 2017"/>
                <a:gd name="T67" fmla="*/ 2444 h 2491"/>
                <a:gd name="T68" fmla="*/ 802 w 2017"/>
                <a:gd name="T69" fmla="*/ 2421 h 2491"/>
                <a:gd name="T70" fmla="*/ 603 w 2017"/>
                <a:gd name="T71" fmla="*/ 2437 h 2491"/>
                <a:gd name="T72" fmla="*/ 473 w 2017"/>
                <a:gd name="T73" fmla="*/ 2421 h 2491"/>
                <a:gd name="T74" fmla="*/ 565 w 2017"/>
                <a:gd name="T75" fmla="*/ 2299 h 2491"/>
                <a:gd name="T76" fmla="*/ 435 w 2017"/>
                <a:gd name="T77" fmla="*/ 2254 h 2491"/>
                <a:gd name="T78" fmla="*/ 190 w 2017"/>
                <a:gd name="T79" fmla="*/ 2139 h 2491"/>
                <a:gd name="T80" fmla="*/ 160 w 2017"/>
                <a:gd name="T81" fmla="*/ 2009 h 2491"/>
                <a:gd name="T82" fmla="*/ 15 w 2017"/>
                <a:gd name="T83" fmla="*/ 1765 h 2491"/>
                <a:gd name="T84" fmla="*/ 0 w 2017"/>
                <a:gd name="T85" fmla="*/ 1574 h 2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17" h="2491">
                  <a:moveTo>
                    <a:pt x="0" y="1574"/>
                  </a:moveTo>
                  <a:lnTo>
                    <a:pt x="0" y="1574"/>
                  </a:lnTo>
                  <a:cubicBezTo>
                    <a:pt x="22" y="1535"/>
                    <a:pt x="38" y="1490"/>
                    <a:pt x="68" y="1459"/>
                  </a:cubicBezTo>
                  <a:cubicBezTo>
                    <a:pt x="91" y="1444"/>
                    <a:pt x="137" y="1459"/>
                    <a:pt x="145" y="1436"/>
                  </a:cubicBezTo>
                  <a:cubicBezTo>
                    <a:pt x="160" y="1413"/>
                    <a:pt x="122" y="1391"/>
                    <a:pt x="122" y="1360"/>
                  </a:cubicBezTo>
                  <a:cubicBezTo>
                    <a:pt x="122" y="1337"/>
                    <a:pt x="145" y="1322"/>
                    <a:pt x="160" y="1306"/>
                  </a:cubicBezTo>
                  <a:cubicBezTo>
                    <a:pt x="175" y="1283"/>
                    <a:pt x="198" y="1268"/>
                    <a:pt x="206" y="1245"/>
                  </a:cubicBezTo>
                  <a:cubicBezTo>
                    <a:pt x="213" y="1222"/>
                    <a:pt x="229" y="1199"/>
                    <a:pt x="221" y="1177"/>
                  </a:cubicBezTo>
                  <a:cubicBezTo>
                    <a:pt x="221" y="1161"/>
                    <a:pt x="183" y="1169"/>
                    <a:pt x="175" y="1154"/>
                  </a:cubicBezTo>
                  <a:cubicBezTo>
                    <a:pt x="175" y="1123"/>
                    <a:pt x="183" y="1093"/>
                    <a:pt x="206" y="1070"/>
                  </a:cubicBezTo>
                  <a:cubicBezTo>
                    <a:pt x="221" y="1047"/>
                    <a:pt x="267" y="1070"/>
                    <a:pt x="282" y="1047"/>
                  </a:cubicBezTo>
                  <a:cubicBezTo>
                    <a:pt x="297" y="1024"/>
                    <a:pt x="297" y="993"/>
                    <a:pt x="290" y="970"/>
                  </a:cubicBezTo>
                  <a:cubicBezTo>
                    <a:pt x="290" y="955"/>
                    <a:pt x="282" y="940"/>
                    <a:pt x="275" y="940"/>
                  </a:cubicBezTo>
                  <a:cubicBezTo>
                    <a:pt x="229" y="940"/>
                    <a:pt x="168" y="1001"/>
                    <a:pt x="129" y="970"/>
                  </a:cubicBezTo>
                  <a:cubicBezTo>
                    <a:pt x="99" y="955"/>
                    <a:pt x="145" y="902"/>
                    <a:pt x="160" y="863"/>
                  </a:cubicBezTo>
                  <a:cubicBezTo>
                    <a:pt x="160" y="856"/>
                    <a:pt x="183" y="848"/>
                    <a:pt x="183" y="833"/>
                  </a:cubicBezTo>
                  <a:cubicBezTo>
                    <a:pt x="183" y="795"/>
                    <a:pt x="183" y="741"/>
                    <a:pt x="160" y="703"/>
                  </a:cubicBezTo>
                  <a:cubicBezTo>
                    <a:pt x="152" y="680"/>
                    <a:pt x="106" y="688"/>
                    <a:pt x="99" y="665"/>
                  </a:cubicBezTo>
                  <a:cubicBezTo>
                    <a:pt x="91" y="627"/>
                    <a:pt x="145" y="596"/>
                    <a:pt x="137" y="558"/>
                  </a:cubicBezTo>
                  <a:cubicBezTo>
                    <a:pt x="129" y="527"/>
                    <a:pt x="76" y="527"/>
                    <a:pt x="61" y="504"/>
                  </a:cubicBezTo>
                  <a:cubicBezTo>
                    <a:pt x="53" y="474"/>
                    <a:pt x="83" y="451"/>
                    <a:pt x="91" y="428"/>
                  </a:cubicBezTo>
                  <a:lnTo>
                    <a:pt x="91" y="428"/>
                  </a:lnTo>
                  <a:cubicBezTo>
                    <a:pt x="137" y="367"/>
                    <a:pt x="160" y="283"/>
                    <a:pt x="229" y="245"/>
                  </a:cubicBezTo>
                  <a:cubicBezTo>
                    <a:pt x="275" y="222"/>
                    <a:pt x="343" y="245"/>
                    <a:pt x="374" y="283"/>
                  </a:cubicBezTo>
                  <a:cubicBezTo>
                    <a:pt x="404" y="313"/>
                    <a:pt x="336" y="405"/>
                    <a:pt x="381" y="428"/>
                  </a:cubicBezTo>
                  <a:cubicBezTo>
                    <a:pt x="450" y="451"/>
                    <a:pt x="534" y="405"/>
                    <a:pt x="588" y="367"/>
                  </a:cubicBezTo>
                  <a:cubicBezTo>
                    <a:pt x="618" y="352"/>
                    <a:pt x="565" y="298"/>
                    <a:pt x="588" y="283"/>
                  </a:cubicBezTo>
                  <a:cubicBezTo>
                    <a:pt x="626" y="252"/>
                    <a:pt x="687" y="283"/>
                    <a:pt x="725" y="252"/>
                  </a:cubicBezTo>
                  <a:cubicBezTo>
                    <a:pt x="740" y="229"/>
                    <a:pt x="694" y="207"/>
                    <a:pt x="672" y="191"/>
                  </a:cubicBezTo>
                  <a:cubicBezTo>
                    <a:pt x="641" y="184"/>
                    <a:pt x="588" y="222"/>
                    <a:pt x="580" y="191"/>
                  </a:cubicBezTo>
                  <a:cubicBezTo>
                    <a:pt x="572" y="153"/>
                    <a:pt x="626" y="130"/>
                    <a:pt x="656" y="122"/>
                  </a:cubicBezTo>
                  <a:cubicBezTo>
                    <a:pt x="710" y="115"/>
                    <a:pt x="771" y="168"/>
                    <a:pt x="825" y="145"/>
                  </a:cubicBezTo>
                  <a:cubicBezTo>
                    <a:pt x="863" y="122"/>
                    <a:pt x="840" y="54"/>
                    <a:pt x="863" y="16"/>
                  </a:cubicBezTo>
                  <a:cubicBezTo>
                    <a:pt x="863" y="0"/>
                    <a:pt x="886" y="8"/>
                    <a:pt x="901" y="8"/>
                  </a:cubicBezTo>
                  <a:lnTo>
                    <a:pt x="901" y="8"/>
                  </a:lnTo>
                  <a:cubicBezTo>
                    <a:pt x="947" y="54"/>
                    <a:pt x="1008" y="84"/>
                    <a:pt x="1031" y="138"/>
                  </a:cubicBezTo>
                  <a:cubicBezTo>
                    <a:pt x="1046" y="168"/>
                    <a:pt x="992" y="207"/>
                    <a:pt x="1008" y="237"/>
                  </a:cubicBezTo>
                  <a:cubicBezTo>
                    <a:pt x="1015" y="291"/>
                    <a:pt x="1061" y="329"/>
                    <a:pt x="1084" y="374"/>
                  </a:cubicBezTo>
                  <a:cubicBezTo>
                    <a:pt x="1107" y="405"/>
                    <a:pt x="1115" y="451"/>
                    <a:pt x="1145" y="466"/>
                  </a:cubicBezTo>
                  <a:cubicBezTo>
                    <a:pt x="1168" y="474"/>
                    <a:pt x="1199" y="443"/>
                    <a:pt x="1206" y="420"/>
                  </a:cubicBezTo>
                  <a:cubicBezTo>
                    <a:pt x="1206" y="397"/>
                    <a:pt x="1168" y="390"/>
                    <a:pt x="1168" y="374"/>
                  </a:cubicBezTo>
                  <a:cubicBezTo>
                    <a:pt x="1176" y="352"/>
                    <a:pt x="1214" y="336"/>
                    <a:pt x="1229" y="313"/>
                  </a:cubicBezTo>
                  <a:cubicBezTo>
                    <a:pt x="1237" y="298"/>
                    <a:pt x="1229" y="268"/>
                    <a:pt x="1252" y="252"/>
                  </a:cubicBezTo>
                  <a:cubicBezTo>
                    <a:pt x="1290" y="214"/>
                    <a:pt x="1328" y="214"/>
                    <a:pt x="1374" y="184"/>
                  </a:cubicBezTo>
                  <a:lnTo>
                    <a:pt x="1374" y="184"/>
                  </a:lnTo>
                  <a:cubicBezTo>
                    <a:pt x="1413" y="222"/>
                    <a:pt x="1443" y="252"/>
                    <a:pt x="1504" y="283"/>
                  </a:cubicBezTo>
                  <a:cubicBezTo>
                    <a:pt x="1588" y="329"/>
                    <a:pt x="1680" y="436"/>
                    <a:pt x="1703" y="527"/>
                  </a:cubicBezTo>
                  <a:cubicBezTo>
                    <a:pt x="1733" y="627"/>
                    <a:pt x="1794" y="741"/>
                    <a:pt x="1840" y="833"/>
                  </a:cubicBezTo>
                  <a:cubicBezTo>
                    <a:pt x="1848" y="924"/>
                    <a:pt x="2016" y="1306"/>
                    <a:pt x="1901" y="1375"/>
                  </a:cubicBezTo>
                  <a:cubicBezTo>
                    <a:pt x="1817" y="1429"/>
                    <a:pt x="1741" y="1497"/>
                    <a:pt x="1665" y="1574"/>
                  </a:cubicBezTo>
                  <a:cubicBezTo>
                    <a:pt x="1596" y="1643"/>
                    <a:pt x="1550" y="1734"/>
                    <a:pt x="1481" y="1803"/>
                  </a:cubicBezTo>
                  <a:cubicBezTo>
                    <a:pt x="1458" y="1818"/>
                    <a:pt x="1443" y="1864"/>
                    <a:pt x="1443" y="1895"/>
                  </a:cubicBezTo>
                  <a:cubicBezTo>
                    <a:pt x="1596" y="1933"/>
                    <a:pt x="1603" y="1956"/>
                    <a:pt x="1711" y="2063"/>
                  </a:cubicBezTo>
                  <a:cubicBezTo>
                    <a:pt x="1718" y="2070"/>
                    <a:pt x="1741" y="2085"/>
                    <a:pt x="1772" y="2101"/>
                  </a:cubicBezTo>
                  <a:lnTo>
                    <a:pt x="1772" y="2101"/>
                  </a:lnTo>
                  <a:cubicBezTo>
                    <a:pt x="1764" y="2124"/>
                    <a:pt x="1741" y="2147"/>
                    <a:pt x="1741" y="2169"/>
                  </a:cubicBezTo>
                  <a:cubicBezTo>
                    <a:pt x="1741" y="2185"/>
                    <a:pt x="1772" y="2200"/>
                    <a:pt x="1764" y="2215"/>
                  </a:cubicBezTo>
                  <a:cubicBezTo>
                    <a:pt x="1749" y="2246"/>
                    <a:pt x="1711" y="2254"/>
                    <a:pt x="1680" y="2269"/>
                  </a:cubicBezTo>
                  <a:cubicBezTo>
                    <a:pt x="1649" y="2284"/>
                    <a:pt x="1619" y="2284"/>
                    <a:pt x="1588" y="2299"/>
                  </a:cubicBezTo>
                  <a:lnTo>
                    <a:pt x="1588" y="2299"/>
                  </a:lnTo>
                  <a:cubicBezTo>
                    <a:pt x="1550" y="2292"/>
                    <a:pt x="1512" y="2269"/>
                    <a:pt x="1466" y="2269"/>
                  </a:cubicBezTo>
                  <a:cubicBezTo>
                    <a:pt x="1436" y="2269"/>
                    <a:pt x="1405" y="2292"/>
                    <a:pt x="1390" y="2315"/>
                  </a:cubicBezTo>
                  <a:cubicBezTo>
                    <a:pt x="1374" y="2345"/>
                    <a:pt x="1397" y="2391"/>
                    <a:pt x="1374" y="2414"/>
                  </a:cubicBezTo>
                  <a:cubicBezTo>
                    <a:pt x="1351" y="2437"/>
                    <a:pt x="1306" y="2429"/>
                    <a:pt x="1275" y="2437"/>
                  </a:cubicBezTo>
                  <a:lnTo>
                    <a:pt x="1275" y="2437"/>
                  </a:lnTo>
                  <a:cubicBezTo>
                    <a:pt x="1237" y="2429"/>
                    <a:pt x="1199" y="2406"/>
                    <a:pt x="1161" y="2414"/>
                  </a:cubicBezTo>
                  <a:cubicBezTo>
                    <a:pt x="1122" y="2421"/>
                    <a:pt x="1099" y="2475"/>
                    <a:pt x="1061" y="2483"/>
                  </a:cubicBezTo>
                  <a:cubicBezTo>
                    <a:pt x="1031" y="2483"/>
                    <a:pt x="1008" y="2444"/>
                    <a:pt x="969" y="2444"/>
                  </a:cubicBezTo>
                  <a:cubicBezTo>
                    <a:pt x="947" y="2437"/>
                    <a:pt x="931" y="2475"/>
                    <a:pt x="908" y="2475"/>
                  </a:cubicBezTo>
                  <a:cubicBezTo>
                    <a:pt x="870" y="2467"/>
                    <a:pt x="840" y="2421"/>
                    <a:pt x="802" y="2421"/>
                  </a:cubicBezTo>
                  <a:cubicBezTo>
                    <a:pt x="763" y="2429"/>
                    <a:pt x="748" y="2490"/>
                    <a:pt x="702" y="2490"/>
                  </a:cubicBezTo>
                  <a:cubicBezTo>
                    <a:pt x="664" y="2490"/>
                    <a:pt x="641" y="2444"/>
                    <a:pt x="603" y="2437"/>
                  </a:cubicBezTo>
                  <a:cubicBezTo>
                    <a:pt x="565" y="2421"/>
                    <a:pt x="519" y="2429"/>
                    <a:pt x="473" y="2421"/>
                  </a:cubicBezTo>
                  <a:lnTo>
                    <a:pt x="473" y="2421"/>
                  </a:lnTo>
                  <a:cubicBezTo>
                    <a:pt x="458" y="2406"/>
                    <a:pt x="404" y="2391"/>
                    <a:pt x="419" y="2368"/>
                  </a:cubicBezTo>
                  <a:cubicBezTo>
                    <a:pt x="450" y="2330"/>
                    <a:pt x="527" y="2338"/>
                    <a:pt x="565" y="2299"/>
                  </a:cubicBezTo>
                  <a:cubicBezTo>
                    <a:pt x="572" y="2292"/>
                    <a:pt x="572" y="2261"/>
                    <a:pt x="557" y="2254"/>
                  </a:cubicBezTo>
                  <a:cubicBezTo>
                    <a:pt x="519" y="2238"/>
                    <a:pt x="473" y="2269"/>
                    <a:pt x="435" y="2254"/>
                  </a:cubicBezTo>
                  <a:cubicBezTo>
                    <a:pt x="404" y="2231"/>
                    <a:pt x="404" y="2177"/>
                    <a:pt x="366" y="2162"/>
                  </a:cubicBezTo>
                  <a:cubicBezTo>
                    <a:pt x="313" y="2131"/>
                    <a:pt x="252" y="2147"/>
                    <a:pt x="190" y="2139"/>
                  </a:cubicBezTo>
                  <a:lnTo>
                    <a:pt x="190" y="2139"/>
                  </a:lnTo>
                  <a:cubicBezTo>
                    <a:pt x="183" y="2093"/>
                    <a:pt x="183" y="2047"/>
                    <a:pt x="160" y="2009"/>
                  </a:cubicBezTo>
                  <a:cubicBezTo>
                    <a:pt x="145" y="1956"/>
                    <a:pt x="106" y="1910"/>
                    <a:pt x="76" y="1864"/>
                  </a:cubicBezTo>
                  <a:cubicBezTo>
                    <a:pt x="76" y="1864"/>
                    <a:pt x="22" y="1772"/>
                    <a:pt x="15" y="1765"/>
                  </a:cubicBezTo>
                  <a:cubicBezTo>
                    <a:pt x="15" y="1757"/>
                    <a:pt x="30" y="1650"/>
                    <a:pt x="30" y="1650"/>
                  </a:cubicBezTo>
                  <a:cubicBezTo>
                    <a:pt x="22" y="1627"/>
                    <a:pt x="15" y="1597"/>
                    <a:pt x="0" y="157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3" name="Freeform 46"/>
            <p:cNvSpPr>
              <a:spLocks noChangeArrowheads="1"/>
            </p:cNvSpPr>
            <p:nvPr/>
          </p:nvSpPr>
          <p:spPr bwMode="auto">
            <a:xfrm>
              <a:off x="7140110" y="7119938"/>
              <a:ext cx="190488" cy="203200"/>
            </a:xfrm>
            <a:custGeom>
              <a:avLst/>
              <a:gdLst>
                <a:gd name="T0" fmla="*/ 0 w 528"/>
                <a:gd name="T1" fmla="*/ 106 h 566"/>
                <a:gd name="T2" fmla="*/ 0 w 528"/>
                <a:gd name="T3" fmla="*/ 106 h 566"/>
                <a:gd name="T4" fmla="*/ 46 w 528"/>
                <a:gd name="T5" fmla="*/ 229 h 566"/>
                <a:gd name="T6" fmla="*/ 107 w 528"/>
                <a:gd name="T7" fmla="*/ 244 h 566"/>
                <a:gd name="T8" fmla="*/ 107 w 528"/>
                <a:gd name="T9" fmla="*/ 305 h 566"/>
                <a:gd name="T10" fmla="*/ 138 w 528"/>
                <a:gd name="T11" fmla="*/ 374 h 566"/>
                <a:gd name="T12" fmla="*/ 184 w 528"/>
                <a:gd name="T13" fmla="*/ 420 h 566"/>
                <a:gd name="T14" fmla="*/ 206 w 528"/>
                <a:gd name="T15" fmla="*/ 488 h 566"/>
                <a:gd name="T16" fmla="*/ 206 w 528"/>
                <a:gd name="T17" fmla="*/ 488 h 566"/>
                <a:gd name="T18" fmla="*/ 268 w 528"/>
                <a:gd name="T19" fmla="*/ 488 h 566"/>
                <a:gd name="T20" fmla="*/ 268 w 528"/>
                <a:gd name="T21" fmla="*/ 542 h 566"/>
                <a:gd name="T22" fmla="*/ 329 w 528"/>
                <a:gd name="T23" fmla="*/ 565 h 566"/>
                <a:gd name="T24" fmla="*/ 405 w 528"/>
                <a:gd name="T25" fmla="*/ 550 h 566"/>
                <a:gd name="T26" fmla="*/ 405 w 528"/>
                <a:gd name="T27" fmla="*/ 550 h 566"/>
                <a:gd name="T28" fmla="*/ 489 w 528"/>
                <a:gd name="T29" fmla="*/ 473 h 566"/>
                <a:gd name="T30" fmla="*/ 466 w 528"/>
                <a:gd name="T31" fmla="*/ 427 h 566"/>
                <a:gd name="T32" fmla="*/ 512 w 528"/>
                <a:gd name="T33" fmla="*/ 374 h 566"/>
                <a:gd name="T34" fmla="*/ 527 w 528"/>
                <a:gd name="T35" fmla="*/ 290 h 566"/>
                <a:gd name="T36" fmla="*/ 527 w 528"/>
                <a:gd name="T37" fmla="*/ 290 h 566"/>
                <a:gd name="T38" fmla="*/ 489 w 528"/>
                <a:gd name="T39" fmla="*/ 236 h 566"/>
                <a:gd name="T40" fmla="*/ 436 w 528"/>
                <a:gd name="T41" fmla="*/ 221 h 566"/>
                <a:gd name="T42" fmla="*/ 306 w 528"/>
                <a:gd name="T43" fmla="*/ 175 h 566"/>
                <a:gd name="T44" fmla="*/ 314 w 528"/>
                <a:gd name="T45" fmla="*/ 84 h 566"/>
                <a:gd name="T46" fmla="*/ 245 w 528"/>
                <a:gd name="T47" fmla="*/ 106 h 566"/>
                <a:gd name="T48" fmla="*/ 222 w 528"/>
                <a:gd name="T49" fmla="*/ 53 h 566"/>
                <a:gd name="T50" fmla="*/ 222 w 528"/>
                <a:gd name="T51" fmla="*/ 7 h 566"/>
                <a:gd name="T52" fmla="*/ 222 w 528"/>
                <a:gd name="T53" fmla="*/ 7 h 566"/>
                <a:gd name="T54" fmla="*/ 115 w 528"/>
                <a:gd name="T55" fmla="*/ 15 h 566"/>
                <a:gd name="T56" fmla="*/ 61 w 528"/>
                <a:gd name="T57" fmla="*/ 68 h 566"/>
                <a:gd name="T58" fmla="*/ 23 w 528"/>
                <a:gd name="T59" fmla="*/ 68 h 566"/>
                <a:gd name="T60" fmla="*/ 0 w 528"/>
                <a:gd name="T61" fmla="*/ 106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8" h="566">
                  <a:moveTo>
                    <a:pt x="0" y="106"/>
                  </a:moveTo>
                  <a:lnTo>
                    <a:pt x="0" y="106"/>
                  </a:lnTo>
                  <a:cubicBezTo>
                    <a:pt x="16" y="145"/>
                    <a:pt x="23" y="198"/>
                    <a:pt x="46" y="229"/>
                  </a:cubicBezTo>
                  <a:cubicBezTo>
                    <a:pt x="61" y="244"/>
                    <a:pt x="92" y="229"/>
                    <a:pt x="107" y="244"/>
                  </a:cubicBezTo>
                  <a:cubicBezTo>
                    <a:pt x="115" y="259"/>
                    <a:pt x="100" y="290"/>
                    <a:pt x="107" y="305"/>
                  </a:cubicBezTo>
                  <a:cubicBezTo>
                    <a:pt x="115" y="328"/>
                    <a:pt x="122" y="359"/>
                    <a:pt x="138" y="374"/>
                  </a:cubicBezTo>
                  <a:cubicBezTo>
                    <a:pt x="145" y="397"/>
                    <a:pt x="168" y="404"/>
                    <a:pt x="184" y="420"/>
                  </a:cubicBezTo>
                  <a:cubicBezTo>
                    <a:pt x="199" y="443"/>
                    <a:pt x="199" y="465"/>
                    <a:pt x="206" y="488"/>
                  </a:cubicBezTo>
                  <a:lnTo>
                    <a:pt x="206" y="488"/>
                  </a:lnTo>
                  <a:cubicBezTo>
                    <a:pt x="229" y="488"/>
                    <a:pt x="252" y="481"/>
                    <a:pt x="268" y="488"/>
                  </a:cubicBezTo>
                  <a:cubicBezTo>
                    <a:pt x="275" y="504"/>
                    <a:pt x="260" y="527"/>
                    <a:pt x="268" y="542"/>
                  </a:cubicBezTo>
                  <a:cubicBezTo>
                    <a:pt x="283" y="557"/>
                    <a:pt x="306" y="565"/>
                    <a:pt x="329" y="565"/>
                  </a:cubicBezTo>
                  <a:cubicBezTo>
                    <a:pt x="352" y="565"/>
                    <a:pt x="375" y="557"/>
                    <a:pt x="405" y="550"/>
                  </a:cubicBezTo>
                  <a:lnTo>
                    <a:pt x="405" y="550"/>
                  </a:lnTo>
                  <a:cubicBezTo>
                    <a:pt x="428" y="527"/>
                    <a:pt x="474" y="504"/>
                    <a:pt x="489" y="473"/>
                  </a:cubicBezTo>
                  <a:cubicBezTo>
                    <a:pt x="497" y="458"/>
                    <a:pt x="458" y="443"/>
                    <a:pt x="466" y="427"/>
                  </a:cubicBezTo>
                  <a:cubicBezTo>
                    <a:pt x="466" y="404"/>
                    <a:pt x="497" y="397"/>
                    <a:pt x="512" y="374"/>
                  </a:cubicBezTo>
                  <a:cubicBezTo>
                    <a:pt x="520" y="351"/>
                    <a:pt x="520" y="320"/>
                    <a:pt x="527" y="290"/>
                  </a:cubicBezTo>
                  <a:lnTo>
                    <a:pt x="527" y="290"/>
                  </a:lnTo>
                  <a:cubicBezTo>
                    <a:pt x="512" y="275"/>
                    <a:pt x="504" y="252"/>
                    <a:pt x="489" y="236"/>
                  </a:cubicBezTo>
                  <a:cubicBezTo>
                    <a:pt x="474" y="229"/>
                    <a:pt x="451" y="229"/>
                    <a:pt x="436" y="221"/>
                  </a:cubicBezTo>
                  <a:cubicBezTo>
                    <a:pt x="390" y="206"/>
                    <a:pt x="336" y="206"/>
                    <a:pt x="306" y="175"/>
                  </a:cubicBezTo>
                  <a:cubicBezTo>
                    <a:pt x="283" y="152"/>
                    <a:pt x="329" y="106"/>
                    <a:pt x="314" y="84"/>
                  </a:cubicBezTo>
                  <a:cubicBezTo>
                    <a:pt x="298" y="61"/>
                    <a:pt x="268" y="114"/>
                    <a:pt x="245" y="106"/>
                  </a:cubicBezTo>
                  <a:cubicBezTo>
                    <a:pt x="222" y="99"/>
                    <a:pt x="222" y="68"/>
                    <a:pt x="222" y="53"/>
                  </a:cubicBezTo>
                  <a:cubicBezTo>
                    <a:pt x="214" y="38"/>
                    <a:pt x="222" y="23"/>
                    <a:pt x="222" y="7"/>
                  </a:cubicBezTo>
                  <a:lnTo>
                    <a:pt x="222" y="7"/>
                  </a:lnTo>
                  <a:cubicBezTo>
                    <a:pt x="191" y="7"/>
                    <a:pt x="153" y="0"/>
                    <a:pt x="115" y="15"/>
                  </a:cubicBezTo>
                  <a:cubicBezTo>
                    <a:pt x="92" y="23"/>
                    <a:pt x="84" y="53"/>
                    <a:pt x="61" y="68"/>
                  </a:cubicBezTo>
                  <a:cubicBezTo>
                    <a:pt x="46" y="68"/>
                    <a:pt x="31" y="61"/>
                    <a:pt x="23" y="68"/>
                  </a:cubicBezTo>
                  <a:cubicBezTo>
                    <a:pt x="8" y="76"/>
                    <a:pt x="8" y="91"/>
                    <a:pt x="0" y="10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4" name="Freeform 47"/>
            <p:cNvSpPr>
              <a:spLocks noChangeArrowheads="1"/>
            </p:cNvSpPr>
            <p:nvPr/>
          </p:nvSpPr>
          <p:spPr bwMode="auto">
            <a:xfrm>
              <a:off x="6936924" y="7029451"/>
              <a:ext cx="303193" cy="168275"/>
            </a:xfrm>
            <a:custGeom>
              <a:avLst/>
              <a:gdLst>
                <a:gd name="T0" fmla="*/ 0 w 841"/>
                <a:gd name="T1" fmla="*/ 236 h 466"/>
                <a:gd name="T2" fmla="*/ 0 w 841"/>
                <a:gd name="T3" fmla="*/ 236 h 466"/>
                <a:gd name="T4" fmla="*/ 31 w 841"/>
                <a:gd name="T5" fmla="*/ 282 h 466"/>
                <a:gd name="T6" fmla="*/ 31 w 841"/>
                <a:gd name="T7" fmla="*/ 343 h 466"/>
                <a:gd name="T8" fmla="*/ 31 w 841"/>
                <a:gd name="T9" fmla="*/ 343 h 466"/>
                <a:gd name="T10" fmla="*/ 122 w 841"/>
                <a:gd name="T11" fmla="*/ 343 h 466"/>
                <a:gd name="T12" fmla="*/ 176 w 841"/>
                <a:gd name="T13" fmla="*/ 305 h 466"/>
                <a:gd name="T14" fmla="*/ 382 w 841"/>
                <a:gd name="T15" fmla="*/ 328 h 466"/>
                <a:gd name="T16" fmla="*/ 412 w 841"/>
                <a:gd name="T17" fmla="*/ 374 h 466"/>
                <a:gd name="T18" fmla="*/ 420 w 841"/>
                <a:gd name="T19" fmla="*/ 420 h 466"/>
                <a:gd name="T20" fmla="*/ 443 w 841"/>
                <a:gd name="T21" fmla="*/ 450 h 466"/>
                <a:gd name="T22" fmla="*/ 481 w 841"/>
                <a:gd name="T23" fmla="*/ 366 h 466"/>
                <a:gd name="T24" fmla="*/ 504 w 841"/>
                <a:gd name="T25" fmla="*/ 336 h 466"/>
                <a:gd name="T26" fmla="*/ 565 w 841"/>
                <a:gd name="T27" fmla="*/ 358 h 466"/>
                <a:gd name="T28" fmla="*/ 565 w 841"/>
                <a:gd name="T29" fmla="*/ 358 h 466"/>
                <a:gd name="T30" fmla="*/ 588 w 841"/>
                <a:gd name="T31" fmla="*/ 320 h 466"/>
                <a:gd name="T32" fmla="*/ 626 w 841"/>
                <a:gd name="T33" fmla="*/ 320 h 466"/>
                <a:gd name="T34" fmla="*/ 680 w 841"/>
                <a:gd name="T35" fmla="*/ 267 h 466"/>
                <a:gd name="T36" fmla="*/ 787 w 841"/>
                <a:gd name="T37" fmla="*/ 259 h 466"/>
                <a:gd name="T38" fmla="*/ 787 w 841"/>
                <a:gd name="T39" fmla="*/ 259 h 466"/>
                <a:gd name="T40" fmla="*/ 833 w 841"/>
                <a:gd name="T41" fmla="*/ 213 h 466"/>
                <a:gd name="T42" fmla="*/ 810 w 841"/>
                <a:gd name="T43" fmla="*/ 160 h 466"/>
                <a:gd name="T44" fmla="*/ 756 w 841"/>
                <a:gd name="T45" fmla="*/ 129 h 466"/>
                <a:gd name="T46" fmla="*/ 726 w 841"/>
                <a:gd name="T47" fmla="*/ 76 h 466"/>
                <a:gd name="T48" fmla="*/ 726 w 841"/>
                <a:gd name="T49" fmla="*/ 76 h 466"/>
                <a:gd name="T50" fmla="*/ 703 w 841"/>
                <a:gd name="T51" fmla="*/ 22 h 466"/>
                <a:gd name="T52" fmla="*/ 657 w 841"/>
                <a:gd name="T53" fmla="*/ 30 h 466"/>
                <a:gd name="T54" fmla="*/ 573 w 841"/>
                <a:gd name="T55" fmla="*/ 7 h 466"/>
                <a:gd name="T56" fmla="*/ 512 w 841"/>
                <a:gd name="T57" fmla="*/ 45 h 466"/>
                <a:gd name="T58" fmla="*/ 451 w 841"/>
                <a:gd name="T59" fmla="*/ 45 h 466"/>
                <a:gd name="T60" fmla="*/ 405 w 841"/>
                <a:gd name="T61" fmla="*/ 22 h 466"/>
                <a:gd name="T62" fmla="*/ 367 w 841"/>
                <a:gd name="T63" fmla="*/ 22 h 466"/>
                <a:gd name="T64" fmla="*/ 367 w 841"/>
                <a:gd name="T65" fmla="*/ 22 h 466"/>
                <a:gd name="T66" fmla="*/ 321 w 841"/>
                <a:gd name="T67" fmla="*/ 114 h 466"/>
                <a:gd name="T68" fmla="*/ 237 w 841"/>
                <a:gd name="T69" fmla="*/ 152 h 466"/>
                <a:gd name="T70" fmla="*/ 176 w 841"/>
                <a:gd name="T71" fmla="*/ 137 h 466"/>
                <a:gd name="T72" fmla="*/ 160 w 841"/>
                <a:gd name="T73" fmla="*/ 137 h 466"/>
                <a:gd name="T74" fmla="*/ 107 w 841"/>
                <a:gd name="T75" fmla="*/ 191 h 466"/>
                <a:gd name="T76" fmla="*/ 15 w 841"/>
                <a:gd name="T77" fmla="*/ 206 h 466"/>
                <a:gd name="T78" fmla="*/ 0 w 841"/>
                <a:gd name="T79" fmla="*/ 23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1" h="466">
                  <a:moveTo>
                    <a:pt x="0" y="236"/>
                  </a:moveTo>
                  <a:lnTo>
                    <a:pt x="0" y="236"/>
                  </a:lnTo>
                  <a:cubicBezTo>
                    <a:pt x="8" y="252"/>
                    <a:pt x="23" y="267"/>
                    <a:pt x="31" y="282"/>
                  </a:cubicBezTo>
                  <a:cubicBezTo>
                    <a:pt x="38" y="305"/>
                    <a:pt x="31" y="320"/>
                    <a:pt x="31" y="343"/>
                  </a:cubicBezTo>
                  <a:lnTo>
                    <a:pt x="31" y="343"/>
                  </a:lnTo>
                  <a:cubicBezTo>
                    <a:pt x="61" y="343"/>
                    <a:pt x="92" y="351"/>
                    <a:pt x="122" y="343"/>
                  </a:cubicBezTo>
                  <a:cubicBezTo>
                    <a:pt x="145" y="336"/>
                    <a:pt x="153" y="305"/>
                    <a:pt x="176" y="305"/>
                  </a:cubicBezTo>
                  <a:cubicBezTo>
                    <a:pt x="245" y="297"/>
                    <a:pt x="313" y="313"/>
                    <a:pt x="382" y="328"/>
                  </a:cubicBezTo>
                  <a:cubicBezTo>
                    <a:pt x="397" y="336"/>
                    <a:pt x="405" y="358"/>
                    <a:pt x="412" y="374"/>
                  </a:cubicBezTo>
                  <a:cubicBezTo>
                    <a:pt x="420" y="389"/>
                    <a:pt x="412" y="404"/>
                    <a:pt x="420" y="420"/>
                  </a:cubicBezTo>
                  <a:cubicBezTo>
                    <a:pt x="428" y="435"/>
                    <a:pt x="435" y="465"/>
                    <a:pt x="443" y="450"/>
                  </a:cubicBezTo>
                  <a:cubicBezTo>
                    <a:pt x="474" y="435"/>
                    <a:pt x="466" y="397"/>
                    <a:pt x="481" y="366"/>
                  </a:cubicBezTo>
                  <a:cubicBezTo>
                    <a:pt x="489" y="358"/>
                    <a:pt x="489" y="336"/>
                    <a:pt x="504" y="336"/>
                  </a:cubicBezTo>
                  <a:cubicBezTo>
                    <a:pt x="527" y="336"/>
                    <a:pt x="542" y="351"/>
                    <a:pt x="565" y="358"/>
                  </a:cubicBezTo>
                  <a:lnTo>
                    <a:pt x="565" y="358"/>
                  </a:lnTo>
                  <a:cubicBezTo>
                    <a:pt x="573" y="343"/>
                    <a:pt x="573" y="328"/>
                    <a:pt x="588" y="320"/>
                  </a:cubicBezTo>
                  <a:cubicBezTo>
                    <a:pt x="596" y="313"/>
                    <a:pt x="611" y="320"/>
                    <a:pt x="626" y="320"/>
                  </a:cubicBezTo>
                  <a:cubicBezTo>
                    <a:pt x="649" y="305"/>
                    <a:pt x="657" y="275"/>
                    <a:pt x="680" y="267"/>
                  </a:cubicBezTo>
                  <a:cubicBezTo>
                    <a:pt x="718" y="252"/>
                    <a:pt x="756" y="259"/>
                    <a:pt x="787" y="259"/>
                  </a:cubicBezTo>
                  <a:lnTo>
                    <a:pt x="787" y="259"/>
                  </a:lnTo>
                  <a:cubicBezTo>
                    <a:pt x="802" y="244"/>
                    <a:pt x="833" y="236"/>
                    <a:pt x="833" y="213"/>
                  </a:cubicBezTo>
                  <a:cubicBezTo>
                    <a:pt x="840" y="198"/>
                    <a:pt x="825" y="175"/>
                    <a:pt x="810" y="160"/>
                  </a:cubicBezTo>
                  <a:cubicBezTo>
                    <a:pt x="794" y="145"/>
                    <a:pt x="764" y="145"/>
                    <a:pt x="756" y="129"/>
                  </a:cubicBezTo>
                  <a:cubicBezTo>
                    <a:pt x="741" y="114"/>
                    <a:pt x="741" y="91"/>
                    <a:pt x="726" y="76"/>
                  </a:cubicBezTo>
                  <a:lnTo>
                    <a:pt x="726" y="76"/>
                  </a:lnTo>
                  <a:cubicBezTo>
                    <a:pt x="718" y="61"/>
                    <a:pt x="718" y="38"/>
                    <a:pt x="703" y="22"/>
                  </a:cubicBezTo>
                  <a:cubicBezTo>
                    <a:pt x="687" y="15"/>
                    <a:pt x="672" y="30"/>
                    <a:pt x="657" y="30"/>
                  </a:cubicBezTo>
                  <a:cubicBezTo>
                    <a:pt x="626" y="22"/>
                    <a:pt x="604" y="0"/>
                    <a:pt x="573" y="7"/>
                  </a:cubicBezTo>
                  <a:cubicBezTo>
                    <a:pt x="550" y="7"/>
                    <a:pt x="535" y="38"/>
                    <a:pt x="512" y="45"/>
                  </a:cubicBezTo>
                  <a:cubicBezTo>
                    <a:pt x="497" y="53"/>
                    <a:pt x="474" y="53"/>
                    <a:pt x="451" y="45"/>
                  </a:cubicBezTo>
                  <a:cubicBezTo>
                    <a:pt x="435" y="45"/>
                    <a:pt x="420" y="22"/>
                    <a:pt x="405" y="22"/>
                  </a:cubicBezTo>
                  <a:cubicBezTo>
                    <a:pt x="390" y="15"/>
                    <a:pt x="374" y="22"/>
                    <a:pt x="367" y="22"/>
                  </a:cubicBezTo>
                  <a:lnTo>
                    <a:pt x="367" y="22"/>
                  </a:lnTo>
                  <a:cubicBezTo>
                    <a:pt x="351" y="53"/>
                    <a:pt x="344" y="91"/>
                    <a:pt x="321" y="114"/>
                  </a:cubicBezTo>
                  <a:cubicBezTo>
                    <a:pt x="298" y="137"/>
                    <a:pt x="267" y="152"/>
                    <a:pt x="237" y="152"/>
                  </a:cubicBezTo>
                  <a:cubicBezTo>
                    <a:pt x="214" y="160"/>
                    <a:pt x="199" y="137"/>
                    <a:pt x="176" y="137"/>
                  </a:cubicBezTo>
                  <a:cubicBezTo>
                    <a:pt x="176" y="129"/>
                    <a:pt x="160" y="129"/>
                    <a:pt x="160" y="137"/>
                  </a:cubicBezTo>
                  <a:cubicBezTo>
                    <a:pt x="137" y="152"/>
                    <a:pt x="130" y="183"/>
                    <a:pt x="107" y="191"/>
                  </a:cubicBezTo>
                  <a:cubicBezTo>
                    <a:pt x="84" y="206"/>
                    <a:pt x="46" y="191"/>
                    <a:pt x="15" y="206"/>
                  </a:cubicBezTo>
                  <a:cubicBezTo>
                    <a:pt x="8" y="206"/>
                    <a:pt x="8" y="229"/>
                    <a:pt x="0" y="23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5" name="Freeform 48"/>
            <p:cNvSpPr>
              <a:spLocks noChangeArrowheads="1"/>
            </p:cNvSpPr>
            <p:nvPr/>
          </p:nvSpPr>
          <p:spPr bwMode="auto">
            <a:xfrm>
              <a:off x="7198845" y="6983414"/>
              <a:ext cx="269857" cy="242887"/>
            </a:xfrm>
            <a:custGeom>
              <a:avLst/>
              <a:gdLst>
                <a:gd name="T0" fmla="*/ 61 w 749"/>
                <a:gd name="T1" fmla="*/ 389 h 673"/>
                <a:gd name="T2" fmla="*/ 61 w 749"/>
                <a:gd name="T3" fmla="*/ 389 h 673"/>
                <a:gd name="T4" fmla="*/ 107 w 749"/>
                <a:gd name="T5" fmla="*/ 343 h 673"/>
                <a:gd name="T6" fmla="*/ 84 w 749"/>
                <a:gd name="T7" fmla="*/ 290 h 673"/>
                <a:gd name="T8" fmla="*/ 30 w 749"/>
                <a:gd name="T9" fmla="*/ 259 h 673"/>
                <a:gd name="T10" fmla="*/ 0 w 749"/>
                <a:gd name="T11" fmla="*/ 206 h 673"/>
                <a:gd name="T12" fmla="*/ 0 w 749"/>
                <a:gd name="T13" fmla="*/ 206 h 673"/>
                <a:gd name="T14" fmla="*/ 84 w 749"/>
                <a:gd name="T15" fmla="*/ 229 h 673"/>
                <a:gd name="T16" fmla="*/ 137 w 749"/>
                <a:gd name="T17" fmla="*/ 175 h 673"/>
                <a:gd name="T18" fmla="*/ 145 w 749"/>
                <a:gd name="T19" fmla="*/ 137 h 673"/>
                <a:gd name="T20" fmla="*/ 191 w 749"/>
                <a:gd name="T21" fmla="*/ 107 h 673"/>
                <a:gd name="T22" fmla="*/ 191 w 749"/>
                <a:gd name="T23" fmla="*/ 107 h 673"/>
                <a:gd name="T24" fmla="*/ 229 w 749"/>
                <a:gd name="T25" fmla="*/ 53 h 673"/>
                <a:gd name="T26" fmla="*/ 267 w 749"/>
                <a:gd name="T27" fmla="*/ 68 h 673"/>
                <a:gd name="T28" fmla="*/ 313 w 749"/>
                <a:gd name="T29" fmla="*/ 53 h 673"/>
                <a:gd name="T30" fmla="*/ 351 w 749"/>
                <a:gd name="T31" fmla="*/ 68 h 673"/>
                <a:gd name="T32" fmla="*/ 397 w 749"/>
                <a:gd name="T33" fmla="*/ 46 h 673"/>
                <a:gd name="T34" fmla="*/ 473 w 749"/>
                <a:gd name="T35" fmla="*/ 15 h 673"/>
                <a:gd name="T36" fmla="*/ 473 w 749"/>
                <a:gd name="T37" fmla="*/ 15 h 673"/>
                <a:gd name="T38" fmla="*/ 634 w 749"/>
                <a:gd name="T39" fmla="*/ 7 h 673"/>
                <a:gd name="T40" fmla="*/ 748 w 749"/>
                <a:gd name="T41" fmla="*/ 61 h 673"/>
                <a:gd name="T42" fmla="*/ 748 w 749"/>
                <a:gd name="T43" fmla="*/ 61 h 673"/>
                <a:gd name="T44" fmla="*/ 710 w 749"/>
                <a:gd name="T45" fmla="*/ 168 h 673"/>
                <a:gd name="T46" fmla="*/ 695 w 749"/>
                <a:gd name="T47" fmla="*/ 328 h 673"/>
                <a:gd name="T48" fmla="*/ 634 w 749"/>
                <a:gd name="T49" fmla="*/ 351 h 673"/>
                <a:gd name="T50" fmla="*/ 657 w 749"/>
                <a:gd name="T51" fmla="*/ 420 h 673"/>
                <a:gd name="T52" fmla="*/ 657 w 749"/>
                <a:gd name="T53" fmla="*/ 420 h 673"/>
                <a:gd name="T54" fmla="*/ 572 w 749"/>
                <a:gd name="T55" fmla="*/ 488 h 673"/>
                <a:gd name="T56" fmla="*/ 542 w 749"/>
                <a:gd name="T57" fmla="*/ 611 h 673"/>
                <a:gd name="T58" fmla="*/ 450 w 749"/>
                <a:gd name="T59" fmla="*/ 626 h 673"/>
                <a:gd name="T60" fmla="*/ 366 w 749"/>
                <a:gd name="T61" fmla="*/ 672 h 673"/>
                <a:gd name="T62" fmla="*/ 366 w 749"/>
                <a:gd name="T63" fmla="*/ 672 h 673"/>
                <a:gd name="T64" fmla="*/ 328 w 749"/>
                <a:gd name="T65" fmla="*/ 618 h 673"/>
                <a:gd name="T66" fmla="*/ 275 w 749"/>
                <a:gd name="T67" fmla="*/ 603 h 673"/>
                <a:gd name="T68" fmla="*/ 145 w 749"/>
                <a:gd name="T69" fmla="*/ 557 h 673"/>
                <a:gd name="T70" fmla="*/ 153 w 749"/>
                <a:gd name="T71" fmla="*/ 466 h 673"/>
                <a:gd name="T72" fmla="*/ 84 w 749"/>
                <a:gd name="T73" fmla="*/ 488 h 673"/>
                <a:gd name="T74" fmla="*/ 61 w 749"/>
                <a:gd name="T75" fmla="*/ 435 h 673"/>
                <a:gd name="T76" fmla="*/ 61 w 749"/>
                <a:gd name="T77" fmla="*/ 389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49" h="673">
                  <a:moveTo>
                    <a:pt x="61" y="389"/>
                  </a:moveTo>
                  <a:lnTo>
                    <a:pt x="61" y="389"/>
                  </a:lnTo>
                  <a:cubicBezTo>
                    <a:pt x="76" y="374"/>
                    <a:pt x="107" y="366"/>
                    <a:pt x="107" y="343"/>
                  </a:cubicBezTo>
                  <a:cubicBezTo>
                    <a:pt x="114" y="328"/>
                    <a:pt x="99" y="305"/>
                    <a:pt x="84" y="290"/>
                  </a:cubicBezTo>
                  <a:cubicBezTo>
                    <a:pt x="68" y="275"/>
                    <a:pt x="38" y="275"/>
                    <a:pt x="30" y="259"/>
                  </a:cubicBezTo>
                  <a:cubicBezTo>
                    <a:pt x="15" y="244"/>
                    <a:pt x="15" y="221"/>
                    <a:pt x="0" y="206"/>
                  </a:cubicBezTo>
                  <a:lnTo>
                    <a:pt x="0" y="206"/>
                  </a:lnTo>
                  <a:cubicBezTo>
                    <a:pt x="30" y="213"/>
                    <a:pt x="53" y="229"/>
                    <a:pt x="84" y="229"/>
                  </a:cubicBezTo>
                  <a:cubicBezTo>
                    <a:pt x="107" y="221"/>
                    <a:pt x="122" y="198"/>
                    <a:pt x="137" y="175"/>
                  </a:cubicBezTo>
                  <a:cubicBezTo>
                    <a:pt x="145" y="168"/>
                    <a:pt x="137" y="152"/>
                    <a:pt x="145" y="137"/>
                  </a:cubicBezTo>
                  <a:cubicBezTo>
                    <a:pt x="160" y="122"/>
                    <a:pt x="175" y="114"/>
                    <a:pt x="191" y="107"/>
                  </a:cubicBezTo>
                  <a:lnTo>
                    <a:pt x="191" y="107"/>
                  </a:lnTo>
                  <a:cubicBezTo>
                    <a:pt x="198" y="91"/>
                    <a:pt x="214" y="68"/>
                    <a:pt x="229" y="53"/>
                  </a:cubicBezTo>
                  <a:cubicBezTo>
                    <a:pt x="244" y="53"/>
                    <a:pt x="252" y="68"/>
                    <a:pt x="267" y="68"/>
                  </a:cubicBezTo>
                  <a:cubicBezTo>
                    <a:pt x="282" y="68"/>
                    <a:pt x="297" y="53"/>
                    <a:pt x="313" y="53"/>
                  </a:cubicBezTo>
                  <a:cubicBezTo>
                    <a:pt x="328" y="53"/>
                    <a:pt x="336" y="68"/>
                    <a:pt x="351" y="68"/>
                  </a:cubicBezTo>
                  <a:cubicBezTo>
                    <a:pt x="366" y="68"/>
                    <a:pt x="382" y="53"/>
                    <a:pt x="397" y="46"/>
                  </a:cubicBezTo>
                  <a:cubicBezTo>
                    <a:pt x="420" y="30"/>
                    <a:pt x="443" y="23"/>
                    <a:pt x="473" y="15"/>
                  </a:cubicBezTo>
                  <a:lnTo>
                    <a:pt x="473" y="15"/>
                  </a:lnTo>
                  <a:cubicBezTo>
                    <a:pt x="527" y="15"/>
                    <a:pt x="580" y="0"/>
                    <a:pt x="634" y="7"/>
                  </a:cubicBezTo>
                  <a:cubicBezTo>
                    <a:pt x="680" y="15"/>
                    <a:pt x="710" y="46"/>
                    <a:pt x="748" y="61"/>
                  </a:cubicBezTo>
                  <a:lnTo>
                    <a:pt x="748" y="61"/>
                  </a:lnTo>
                  <a:cubicBezTo>
                    <a:pt x="741" y="99"/>
                    <a:pt x="718" y="152"/>
                    <a:pt x="710" y="168"/>
                  </a:cubicBezTo>
                  <a:cubicBezTo>
                    <a:pt x="702" y="191"/>
                    <a:pt x="695" y="321"/>
                    <a:pt x="695" y="328"/>
                  </a:cubicBezTo>
                  <a:cubicBezTo>
                    <a:pt x="695" y="336"/>
                    <a:pt x="634" y="343"/>
                    <a:pt x="634" y="351"/>
                  </a:cubicBezTo>
                  <a:cubicBezTo>
                    <a:pt x="641" y="366"/>
                    <a:pt x="649" y="397"/>
                    <a:pt x="657" y="420"/>
                  </a:cubicBezTo>
                  <a:lnTo>
                    <a:pt x="657" y="420"/>
                  </a:lnTo>
                  <a:cubicBezTo>
                    <a:pt x="626" y="443"/>
                    <a:pt x="588" y="458"/>
                    <a:pt x="572" y="488"/>
                  </a:cubicBezTo>
                  <a:cubicBezTo>
                    <a:pt x="550" y="527"/>
                    <a:pt x="572" y="580"/>
                    <a:pt x="542" y="611"/>
                  </a:cubicBezTo>
                  <a:cubicBezTo>
                    <a:pt x="519" y="634"/>
                    <a:pt x="481" y="618"/>
                    <a:pt x="450" y="626"/>
                  </a:cubicBezTo>
                  <a:cubicBezTo>
                    <a:pt x="420" y="641"/>
                    <a:pt x="397" y="657"/>
                    <a:pt x="366" y="672"/>
                  </a:cubicBezTo>
                  <a:lnTo>
                    <a:pt x="366" y="672"/>
                  </a:lnTo>
                  <a:cubicBezTo>
                    <a:pt x="351" y="657"/>
                    <a:pt x="343" y="634"/>
                    <a:pt x="328" y="618"/>
                  </a:cubicBezTo>
                  <a:cubicBezTo>
                    <a:pt x="313" y="611"/>
                    <a:pt x="290" y="611"/>
                    <a:pt x="275" y="603"/>
                  </a:cubicBezTo>
                  <a:cubicBezTo>
                    <a:pt x="229" y="588"/>
                    <a:pt x="175" y="588"/>
                    <a:pt x="145" y="557"/>
                  </a:cubicBezTo>
                  <a:cubicBezTo>
                    <a:pt x="122" y="534"/>
                    <a:pt x="168" y="488"/>
                    <a:pt x="153" y="466"/>
                  </a:cubicBezTo>
                  <a:cubicBezTo>
                    <a:pt x="137" y="443"/>
                    <a:pt x="107" y="496"/>
                    <a:pt x="84" y="488"/>
                  </a:cubicBezTo>
                  <a:cubicBezTo>
                    <a:pt x="61" y="481"/>
                    <a:pt x="61" y="450"/>
                    <a:pt x="61" y="435"/>
                  </a:cubicBezTo>
                  <a:cubicBezTo>
                    <a:pt x="53" y="420"/>
                    <a:pt x="61" y="405"/>
                    <a:pt x="61" y="38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6" name="Freeform 49"/>
            <p:cNvSpPr>
              <a:spLocks noChangeArrowheads="1"/>
            </p:cNvSpPr>
            <p:nvPr/>
          </p:nvSpPr>
          <p:spPr bwMode="auto">
            <a:xfrm>
              <a:off x="6733737" y="7021513"/>
              <a:ext cx="150803" cy="119062"/>
            </a:xfrm>
            <a:custGeom>
              <a:avLst/>
              <a:gdLst>
                <a:gd name="T0" fmla="*/ 0 w 421"/>
                <a:gd name="T1" fmla="*/ 236 h 329"/>
                <a:gd name="T2" fmla="*/ 0 w 421"/>
                <a:gd name="T3" fmla="*/ 236 h 329"/>
                <a:gd name="T4" fmla="*/ 30 w 421"/>
                <a:gd name="T5" fmla="*/ 275 h 329"/>
                <a:gd name="T6" fmla="*/ 15 w 421"/>
                <a:gd name="T7" fmla="*/ 305 h 329"/>
                <a:gd name="T8" fmla="*/ 8 w 421"/>
                <a:gd name="T9" fmla="*/ 320 h 329"/>
                <a:gd name="T10" fmla="*/ 8 w 421"/>
                <a:gd name="T11" fmla="*/ 320 h 329"/>
                <a:gd name="T12" fmla="*/ 91 w 421"/>
                <a:gd name="T13" fmla="*/ 320 h 329"/>
                <a:gd name="T14" fmla="*/ 122 w 421"/>
                <a:gd name="T15" fmla="*/ 267 h 329"/>
                <a:gd name="T16" fmla="*/ 175 w 421"/>
                <a:gd name="T17" fmla="*/ 259 h 329"/>
                <a:gd name="T18" fmla="*/ 198 w 421"/>
                <a:gd name="T19" fmla="*/ 229 h 329"/>
                <a:gd name="T20" fmla="*/ 298 w 421"/>
                <a:gd name="T21" fmla="*/ 252 h 329"/>
                <a:gd name="T22" fmla="*/ 336 w 421"/>
                <a:gd name="T23" fmla="*/ 290 h 329"/>
                <a:gd name="T24" fmla="*/ 336 w 421"/>
                <a:gd name="T25" fmla="*/ 290 h 329"/>
                <a:gd name="T26" fmla="*/ 397 w 421"/>
                <a:gd name="T27" fmla="*/ 290 h 329"/>
                <a:gd name="T28" fmla="*/ 397 w 421"/>
                <a:gd name="T29" fmla="*/ 252 h 329"/>
                <a:gd name="T30" fmla="*/ 420 w 421"/>
                <a:gd name="T31" fmla="*/ 214 h 329"/>
                <a:gd name="T32" fmla="*/ 420 w 421"/>
                <a:gd name="T33" fmla="*/ 214 h 329"/>
                <a:gd name="T34" fmla="*/ 382 w 421"/>
                <a:gd name="T35" fmla="*/ 145 h 329"/>
                <a:gd name="T36" fmla="*/ 313 w 421"/>
                <a:gd name="T37" fmla="*/ 84 h 329"/>
                <a:gd name="T38" fmla="*/ 267 w 421"/>
                <a:gd name="T39" fmla="*/ 0 h 329"/>
                <a:gd name="T40" fmla="*/ 267 w 421"/>
                <a:gd name="T41" fmla="*/ 0 h 329"/>
                <a:gd name="T42" fmla="*/ 229 w 421"/>
                <a:gd name="T43" fmla="*/ 38 h 329"/>
                <a:gd name="T44" fmla="*/ 206 w 421"/>
                <a:gd name="T45" fmla="*/ 68 h 329"/>
                <a:gd name="T46" fmla="*/ 114 w 421"/>
                <a:gd name="T47" fmla="*/ 53 h 329"/>
                <a:gd name="T48" fmla="*/ 46 w 421"/>
                <a:gd name="T49" fmla="*/ 106 h 329"/>
                <a:gd name="T50" fmla="*/ 38 w 421"/>
                <a:gd name="T51" fmla="*/ 145 h 329"/>
                <a:gd name="T52" fmla="*/ 0 w 421"/>
                <a:gd name="T53" fmla="*/ 236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1" h="329">
                  <a:moveTo>
                    <a:pt x="0" y="236"/>
                  </a:moveTo>
                  <a:lnTo>
                    <a:pt x="0" y="236"/>
                  </a:lnTo>
                  <a:cubicBezTo>
                    <a:pt x="15" y="252"/>
                    <a:pt x="30" y="259"/>
                    <a:pt x="30" y="275"/>
                  </a:cubicBezTo>
                  <a:cubicBezTo>
                    <a:pt x="30" y="290"/>
                    <a:pt x="15" y="290"/>
                    <a:pt x="15" y="305"/>
                  </a:cubicBezTo>
                  <a:cubicBezTo>
                    <a:pt x="15" y="313"/>
                    <a:pt x="8" y="313"/>
                    <a:pt x="8" y="320"/>
                  </a:cubicBezTo>
                  <a:lnTo>
                    <a:pt x="8" y="320"/>
                  </a:lnTo>
                  <a:cubicBezTo>
                    <a:pt x="38" y="320"/>
                    <a:pt x="69" y="328"/>
                    <a:pt x="91" y="320"/>
                  </a:cubicBezTo>
                  <a:cubicBezTo>
                    <a:pt x="107" y="313"/>
                    <a:pt x="107" y="282"/>
                    <a:pt x="122" y="267"/>
                  </a:cubicBezTo>
                  <a:cubicBezTo>
                    <a:pt x="137" y="259"/>
                    <a:pt x="160" y="267"/>
                    <a:pt x="175" y="259"/>
                  </a:cubicBezTo>
                  <a:cubicBezTo>
                    <a:pt x="191" y="259"/>
                    <a:pt x="183" y="236"/>
                    <a:pt x="198" y="229"/>
                  </a:cubicBezTo>
                  <a:cubicBezTo>
                    <a:pt x="229" y="229"/>
                    <a:pt x="267" y="236"/>
                    <a:pt x="298" y="252"/>
                  </a:cubicBezTo>
                  <a:cubicBezTo>
                    <a:pt x="313" y="259"/>
                    <a:pt x="321" y="282"/>
                    <a:pt x="336" y="290"/>
                  </a:cubicBezTo>
                  <a:lnTo>
                    <a:pt x="336" y="290"/>
                  </a:lnTo>
                  <a:cubicBezTo>
                    <a:pt x="359" y="290"/>
                    <a:pt x="382" y="305"/>
                    <a:pt x="397" y="290"/>
                  </a:cubicBezTo>
                  <a:cubicBezTo>
                    <a:pt x="412" y="282"/>
                    <a:pt x="397" y="259"/>
                    <a:pt x="397" y="252"/>
                  </a:cubicBezTo>
                  <a:cubicBezTo>
                    <a:pt x="405" y="236"/>
                    <a:pt x="412" y="221"/>
                    <a:pt x="420" y="214"/>
                  </a:cubicBezTo>
                  <a:lnTo>
                    <a:pt x="420" y="214"/>
                  </a:lnTo>
                  <a:cubicBezTo>
                    <a:pt x="405" y="191"/>
                    <a:pt x="397" y="168"/>
                    <a:pt x="382" y="145"/>
                  </a:cubicBezTo>
                  <a:cubicBezTo>
                    <a:pt x="359" y="122"/>
                    <a:pt x="328" y="106"/>
                    <a:pt x="313" y="84"/>
                  </a:cubicBezTo>
                  <a:cubicBezTo>
                    <a:pt x="290" y="53"/>
                    <a:pt x="283" y="23"/>
                    <a:pt x="267" y="0"/>
                  </a:cubicBezTo>
                  <a:lnTo>
                    <a:pt x="267" y="0"/>
                  </a:lnTo>
                  <a:cubicBezTo>
                    <a:pt x="252" y="7"/>
                    <a:pt x="237" y="23"/>
                    <a:pt x="229" y="38"/>
                  </a:cubicBezTo>
                  <a:cubicBezTo>
                    <a:pt x="221" y="45"/>
                    <a:pt x="221" y="68"/>
                    <a:pt x="206" y="68"/>
                  </a:cubicBezTo>
                  <a:cubicBezTo>
                    <a:pt x="175" y="68"/>
                    <a:pt x="145" y="45"/>
                    <a:pt x="114" y="53"/>
                  </a:cubicBezTo>
                  <a:cubicBezTo>
                    <a:pt x="84" y="61"/>
                    <a:pt x="61" y="84"/>
                    <a:pt x="46" y="106"/>
                  </a:cubicBezTo>
                  <a:cubicBezTo>
                    <a:pt x="38" y="114"/>
                    <a:pt x="46" y="129"/>
                    <a:pt x="38" y="145"/>
                  </a:cubicBezTo>
                  <a:cubicBezTo>
                    <a:pt x="30" y="175"/>
                    <a:pt x="15" y="206"/>
                    <a:pt x="0" y="23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7" name="Freeform 50"/>
            <p:cNvSpPr>
              <a:spLocks noChangeArrowheads="1"/>
            </p:cNvSpPr>
            <p:nvPr/>
          </p:nvSpPr>
          <p:spPr bwMode="auto">
            <a:xfrm>
              <a:off x="6622619" y="6973888"/>
              <a:ext cx="80958" cy="146050"/>
            </a:xfrm>
            <a:custGeom>
              <a:avLst/>
              <a:gdLst>
                <a:gd name="T0" fmla="*/ 199 w 223"/>
                <a:gd name="T1" fmla="*/ 397 h 406"/>
                <a:gd name="T2" fmla="*/ 199 w 223"/>
                <a:gd name="T3" fmla="*/ 397 h 406"/>
                <a:gd name="T4" fmla="*/ 176 w 223"/>
                <a:gd name="T5" fmla="*/ 351 h 406"/>
                <a:gd name="T6" fmla="*/ 222 w 223"/>
                <a:gd name="T7" fmla="*/ 336 h 406"/>
                <a:gd name="T8" fmla="*/ 222 w 223"/>
                <a:gd name="T9" fmla="*/ 336 h 406"/>
                <a:gd name="T10" fmla="*/ 199 w 223"/>
                <a:gd name="T11" fmla="*/ 229 h 406"/>
                <a:gd name="T12" fmla="*/ 207 w 223"/>
                <a:gd name="T13" fmla="*/ 183 h 406"/>
                <a:gd name="T14" fmla="*/ 176 w 223"/>
                <a:gd name="T15" fmla="*/ 137 h 406"/>
                <a:gd name="T16" fmla="*/ 176 w 223"/>
                <a:gd name="T17" fmla="*/ 137 h 406"/>
                <a:gd name="T18" fmla="*/ 145 w 223"/>
                <a:gd name="T19" fmla="*/ 114 h 406"/>
                <a:gd name="T20" fmla="*/ 122 w 223"/>
                <a:gd name="T21" fmla="*/ 15 h 406"/>
                <a:gd name="T22" fmla="*/ 92 w 223"/>
                <a:gd name="T23" fmla="*/ 30 h 406"/>
                <a:gd name="T24" fmla="*/ 23 w 223"/>
                <a:gd name="T25" fmla="*/ 0 h 406"/>
                <a:gd name="T26" fmla="*/ 23 w 223"/>
                <a:gd name="T27" fmla="*/ 0 h 406"/>
                <a:gd name="T28" fmla="*/ 0 w 223"/>
                <a:gd name="T29" fmla="*/ 91 h 406"/>
                <a:gd name="T30" fmla="*/ 0 w 223"/>
                <a:gd name="T31" fmla="*/ 91 h 406"/>
                <a:gd name="T32" fmla="*/ 16 w 223"/>
                <a:gd name="T33" fmla="*/ 153 h 406"/>
                <a:gd name="T34" fmla="*/ 0 w 223"/>
                <a:gd name="T35" fmla="*/ 206 h 406"/>
                <a:gd name="T36" fmla="*/ 23 w 223"/>
                <a:gd name="T37" fmla="*/ 252 h 406"/>
                <a:gd name="T38" fmla="*/ 23 w 223"/>
                <a:gd name="T39" fmla="*/ 298 h 406"/>
                <a:gd name="T40" fmla="*/ 61 w 223"/>
                <a:gd name="T41" fmla="*/ 351 h 406"/>
                <a:gd name="T42" fmla="*/ 61 w 223"/>
                <a:gd name="T43" fmla="*/ 351 h 406"/>
                <a:gd name="T44" fmla="*/ 115 w 223"/>
                <a:gd name="T45" fmla="*/ 382 h 406"/>
                <a:gd name="T46" fmla="*/ 130 w 223"/>
                <a:gd name="T47" fmla="*/ 397 h 406"/>
                <a:gd name="T48" fmla="*/ 199 w 223"/>
                <a:gd name="T49" fmla="*/ 3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406">
                  <a:moveTo>
                    <a:pt x="199" y="397"/>
                  </a:moveTo>
                  <a:lnTo>
                    <a:pt x="199" y="397"/>
                  </a:lnTo>
                  <a:cubicBezTo>
                    <a:pt x="191" y="382"/>
                    <a:pt x="168" y="366"/>
                    <a:pt x="176" y="351"/>
                  </a:cubicBezTo>
                  <a:cubicBezTo>
                    <a:pt x="176" y="336"/>
                    <a:pt x="207" y="336"/>
                    <a:pt x="222" y="336"/>
                  </a:cubicBezTo>
                  <a:lnTo>
                    <a:pt x="222" y="336"/>
                  </a:lnTo>
                  <a:cubicBezTo>
                    <a:pt x="214" y="298"/>
                    <a:pt x="199" y="259"/>
                    <a:pt x="199" y="229"/>
                  </a:cubicBezTo>
                  <a:cubicBezTo>
                    <a:pt x="191" y="214"/>
                    <a:pt x="207" y="198"/>
                    <a:pt x="207" y="183"/>
                  </a:cubicBezTo>
                  <a:cubicBezTo>
                    <a:pt x="199" y="168"/>
                    <a:pt x="191" y="153"/>
                    <a:pt x="176" y="137"/>
                  </a:cubicBezTo>
                  <a:lnTo>
                    <a:pt x="176" y="137"/>
                  </a:lnTo>
                  <a:cubicBezTo>
                    <a:pt x="168" y="130"/>
                    <a:pt x="153" y="130"/>
                    <a:pt x="145" y="114"/>
                  </a:cubicBezTo>
                  <a:cubicBezTo>
                    <a:pt x="130" y="84"/>
                    <a:pt x="138" y="38"/>
                    <a:pt x="122" y="15"/>
                  </a:cubicBezTo>
                  <a:cubicBezTo>
                    <a:pt x="115" y="0"/>
                    <a:pt x="107" y="38"/>
                    <a:pt x="92" y="30"/>
                  </a:cubicBezTo>
                  <a:cubicBezTo>
                    <a:pt x="69" y="30"/>
                    <a:pt x="46" y="15"/>
                    <a:pt x="23" y="0"/>
                  </a:cubicBezTo>
                  <a:lnTo>
                    <a:pt x="23" y="0"/>
                  </a:lnTo>
                  <a:cubicBezTo>
                    <a:pt x="0" y="91"/>
                    <a:pt x="0" y="91"/>
                    <a:pt x="0" y="91"/>
                  </a:cubicBezTo>
                  <a:lnTo>
                    <a:pt x="0" y="91"/>
                  </a:lnTo>
                  <a:cubicBezTo>
                    <a:pt x="8" y="114"/>
                    <a:pt x="16" y="130"/>
                    <a:pt x="16" y="153"/>
                  </a:cubicBezTo>
                  <a:cubicBezTo>
                    <a:pt x="16" y="168"/>
                    <a:pt x="0" y="183"/>
                    <a:pt x="0" y="206"/>
                  </a:cubicBezTo>
                  <a:cubicBezTo>
                    <a:pt x="0" y="221"/>
                    <a:pt x="16" y="236"/>
                    <a:pt x="23" y="252"/>
                  </a:cubicBezTo>
                  <a:cubicBezTo>
                    <a:pt x="23" y="267"/>
                    <a:pt x="16" y="282"/>
                    <a:pt x="23" y="298"/>
                  </a:cubicBezTo>
                  <a:cubicBezTo>
                    <a:pt x="31" y="321"/>
                    <a:pt x="46" y="328"/>
                    <a:pt x="61" y="351"/>
                  </a:cubicBezTo>
                  <a:lnTo>
                    <a:pt x="61" y="351"/>
                  </a:lnTo>
                  <a:cubicBezTo>
                    <a:pt x="77" y="359"/>
                    <a:pt x="92" y="374"/>
                    <a:pt x="115" y="382"/>
                  </a:cubicBezTo>
                  <a:cubicBezTo>
                    <a:pt x="115" y="389"/>
                    <a:pt x="122" y="397"/>
                    <a:pt x="130" y="397"/>
                  </a:cubicBezTo>
                  <a:cubicBezTo>
                    <a:pt x="153" y="405"/>
                    <a:pt x="176" y="397"/>
                    <a:pt x="199" y="39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8" name="Freeform 51"/>
            <p:cNvSpPr>
              <a:spLocks noChangeArrowheads="1"/>
            </p:cNvSpPr>
            <p:nvPr/>
          </p:nvSpPr>
          <p:spPr bwMode="auto">
            <a:xfrm>
              <a:off x="6489278" y="6996114"/>
              <a:ext cx="157153" cy="115887"/>
            </a:xfrm>
            <a:custGeom>
              <a:avLst/>
              <a:gdLst>
                <a:gd name="T0" fmla="*/ 260 w 436"/>
                <a:gd name="T1" fmla="*/ 298 h 322"/>
                <a:gd name="T2" fmla="*/ 260 w 436"/>
                <a:gd name="T3" fmla="*/ 298 h 322"/>
                <a:gd name="T4" fmla="*/ 290 w 436"/>
                <a:gd name="T5" fmla="*/ 267 h 322"/>
                <a:gd name="T6" fmla="*/ 351 w 436"/>
                <a:gd name="T7" fmla="*/ 283 h 322"/>
                <a:gd name="T8" fmla="*/ 405 w 436"/>
                <a:gd name="T9" fmla="*/ 313 h 322"/>
                <a:gd name="T10" fmla="*/ 435 w 436"/>
                <a:gd name="T11" fmla="*/ 290 h 322"/>
                <a:gd name="T12" fmla="*/ 435 w 436"/>
                <a:gd name="T13" fmla="*/ 290 h 322"/>
                <a:gd name="T14" fmla="*/ 397 w 436"/>
                <a:gd name="T15" fmla="*/ 237 h 322"/>
                <a:gd name="T16" fmla="*/ 397 w 436"/>
                <a:gd name="T17" fmla="*/ 191 h 322"/>
                <a:gd name="T18" fmla="*/ 374 w 436"/>
                <a:gd name="T19" fmla="*/ 145 h 322"/>
                <a:gd name="T20" fmla="*/ 390 w 436"/>
                <a:gd name="T21" fmla="*/ 92 h 322"/>
                <a:gd name="T22" fmla="*/ 374 w 436"/>
                <a:gd name="T23" fmla="*/ 30 h 322"/>
                <a:gd name="T24" fmla="*/ 374 w 436"/>
                <a:gd name="T25" fmla="*/ 30 h 322"/>
                <a:gd name="T26" fmla="*/ 321 w 436"/>
                <a:gd name="T27" fmla="*/ 53 h 322"/>
                <a:gd name="T28" fmla="*/ 283 w 436"/>
                <a:gd name="T29" fmla="*/ 0 h 322"/>
                <a:gd name="T30" fmla="*/ 260 w 436"/>
                <a:gd name="T31" fmla="*/ 46 h 322"/>
                <a:gd name="T32" fmla="*/ 229 w 436"/>
                <a:gd name="T33" fmla="*/ 69 h 322"/>
                <a:gd name="T34" fmla="*/ 168 w 436"/>
                <a:gd name="T35" fmla="*/ 46 h 322"/>
                <a:gd name="T36" fmla="*/ 168 w 436"/>
                <a:gd name="T37" fmla="*/ 46 h 322"/>
                <a:gd name="T38" fmla="*/ 92 w 436"/>
                <a:gd name="T39" fmla="*/ 122 h 322"/>
                <a:gd name="T40" fmla="*/ 46 w 436"/>
                <a:gd name="T41" fmla="*/ 84 h 322"/>
                <a:gd name="T42" fmla="*/ 0 w 436"/>
                <a:gd name="T43" fmla="*/ 137 h 322"/>
                <a:gd name="T44" fmla="*/ 0 w 436"/>
                <a:gd name="T45" fmla="*/ 137 h 322"/>
                <a:gd name="T46" fmla="*/ 77 w 436"/>
                <a:gd name="T47" fmla="*/ 175 h 322"/>
                <a:gd name="T48" fmla="*/ 92 w 436"/>
                <a:gd name="T49" fmla="*/ 260 h 322"/>
                <a:gd name="T50" fmla="*/ 130 w 436"/>
                <a:gd name="T51" fmla="*/ 313 h 322"/>
                <a:gd name="T52" fmla="*/ 199 w 436"/>
                <a:gd name="T53" fmla="*/ 283 h 322"/>
                <a:gd name="T54" fmla="*/ 260 w 436"/>
                <a:gd name="T55" fmla="*/ 298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6" h="322">
                  <a:moveTo>
                    <a:pt x="260" y="298"/>
                  </a:moveTo>
                  <a:lnTo>
                    <a:pt x="260" y="298"/>
                  </a:lnTo>
                  <a:cubicBezTo>
                    <a:pt x="275" y="290"/>
                    <a:pt x="275" y="275"/>
                    <a:pt x="290" y="267"/>
                  </a:cubicBezTo>
                  <a:cubicBezTo>
                    <a:pt x="313" y="267"/>
                    <a:pt x="336" y="275"/>
                    <a:pt x="351" y="283"/>
                  </a:cubicBezTo>
                  <a:cubicBezTo>
                    <a:pt x="374" y="290"/>
                    <a:pt x="382" y="313"/>
                    <a:pt x="405" y="313"/>
                  </a:cubicBezTo>
                  <a:cubicBezTo>
                    <a:pt x="413" y="313"/>
                    <a:pt x="420" y="298"/>
                    <a:pt x="435" y="290"/>
                  </a:cubicBezTo>
                  <a:lnTo>
                    <a:pt x="435" y="290"/>
                  </a:lnTo>
                  <a:cubicBezTo>
                    <a:pt x="420" y="267"/>
                    <a:pt x="405" y="260"/>
                    <a:pt x="397" y="237"/>
                  </a:cubicBezTo>
                  <a:cubicBezTo>
                    <a:pt x="390" y="221"/>
                    <a:pt x="397" y="206"/>
                    <a:pt x="397" y="191"/>
                  </a:cubicBezTo>
                  <a:cubicBezTo>
                    <a:pt x="390" y="175"/>
                    <a:pt x="374" y="160"/>
                    <a:pt x="374" y="145"/>
                  </a:cubicBezTo>
                  <a:cubicBezTo>
                    <a:pt x="374" y="122"/>
                    <a:pt x="390" y="107"/>
                    <a:pt x="390" y="92"/>
                  </a:cubicBezTo>
                  <a:cubicBezTo>
                    <a:pt x="390" y="69"/>
                    <a:pt x="382" y="53"/>
                    <a:pt x="374" y="30"/>
                  </a:cubicBezTo>
                  <a:lnTo>
                    <a:pt x="374" y="30"/>
                  </a:lnTo>
                  <a:cubicBezTo>
                    <a:pt x="359" y="38"/>
                    <a:pt x="336" y="61"/>
                    <a:pt x="321" y="53"/>
                  </a:cubicBezTo>
                  <a:cubicBezTo>
                    <a:pt x="298" y="46"/>
                    <a:pt x="306" y="0"/>
                    <a:pt x="283" y="0"/>
                  </a:cubicBezTo>
                  <a:cubicBezTo>
                    <a:pt x="260" y="0"/>
                    <a:pt x="275" y="38"/>
                    <a:pt x="260" y="46"/>
                  </a:cubicBezTo>
                  <a:cubicBezTo>
                    <a:pt x="252" y="61"/>
                    <a:pt x="244" y="69"/>
                    <a:pt x="229" y="69"/>
                  </a:cubicBezTo>
                  <a:cubicBezTo>
                    <a:pt x="214" y="69"/>
                    <a:pt x="191" y="53"/>
                    <a:pt x="168" y="46"/>
                  </a:cubicBezTo>
                  <a:lnTo>
                    <a:pt x="168" y="46"/>
                  </a:lnTo>
                  <a:cubicBezTo>
                    <a:pt x="145" y="69"/>
                    <a:pt x="130" y="107"/>
                    <a:pt x="92" y="122"/>
                  </a:cubicBezTo>
                  <a:cubicBezTo>
                    <a:pt x="77" y="122"/>
                    <a:pt x="69" y="76"/>
                    <a:pt x="46" y="84"/>
                  </a:cubicBezTo>
                  <a:cubicBezTo>
                    <a:pt x="23" y="84"/>
                    <a:pt x="15" y="114"/>
                    <a:pt x="0" y="137"/>
                  </a:cubicBezTo>
                  <a:lnTo>
                    <a:pt x="0" y="137"/>
                  </a:lnTo>
                  <a:cubicBezTo>
                    <a:pt x="23" y="145"/>
                    <a:pt x="61" y="153"/>
                    <a:pt x="77" y="175"/>
                  </a:cubicBezTo>
                  <a:cubicBezTo>
                    <a:pt x="92" y="198"/>
                    <a:pt x="77" y="229"/>
                    <a:pt x="92" y="260"/>
                  </a:cubicBezTo>
                  <a:cubicBezTo>
                    <a:pt x="99" y="283"/>
                    <a:pt x="107" y="313"/>
                    <a:pt x="130" y="313"/>
                  </a:cubicBezTo>
                  <a:cubicBezTo>
                    <a:pt x="153" y="321"/>
                    <a:pt x="176" y="283"/>
                    <a:pt x="199" y="283"/>
                  </a:cubicBezTo>
                  <a:cubicBezTo>
                    <a:pt x="221" y="275"/>
                    <a:pt x="244" y="298"/>
                    <a:pt x="260" y="29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9" name="Freeform 52"/>
            <p:cNvSpPr>
              <a:spLocks noChangeArrowheads="1"/>
            </p:cNvSpPr>
            <p:nvPr/>
          </p:nvSpPr>
          <p:spPr bwMode="auto">
            <a:xfrm>
              <a:off x="6524200" y="6869113"/>
              <a:ext cx="107943" cy="152400"/>
            </a:xfrm>
            <a:custGeom>
              <a:avLst/>
              <a:gdLst>
                <a:gd name="T0" fmla="*/ 69 w 299"/>
                <a:gd name="T1" fmla="*/ 398 h 422"/>
                <a:gd name="T2" fmla="*/ 69 w 299"/>
                <a:gd name="T3" fmla="*/ 398 h 422"/>
                <a:gd name="T4" fmla="*/ 130 w 299"/>
                <a:gd name="T5" fmla="*/ 421 h 422"/>
                <a:gd name="T6" fmla="*/ 161 w 299"/>
                <a:gd name="T7" fmla="*/ 398 h 422"/>
                <a:gd name="T8" fmla="*/ 184 w 299"/>
                <a:gd name="T9" fmla="*/ 352 h 422"/>
                <a:gd name="T10" fmla="*/ 222 w 299"/>
                <a:gd name="T11" fmla="*/ 405 h 422"/>
                <a:gd name="T12" fmla="*/ 275 w 299"/>
                <a:gd name="T13" fmla="*/ 382 h 422"/>
                <a:gd name="T14" fmla="*/ 275 w 299"/>
                <a:gd name="T15" fmla="*/ 382 h 422"/>
                <a:gd name="T16" fmla="*/ 298 w 299"/>
                <a:gd name="T17" fmla="*/ 291 h 422"/>
                <a:gd name="T18" fmla="*/ 298 w 299"/>
                <a:gd name="T19" fmla="*/ 291 h 422"/>
                <a:gd name="T20" fmla="*/ 283 w 299"/>
                <a:gd name="T21" fmla="*/ 245 h 422"/>
                <a:gd name="T22" fmla="*/ 245 w 299"/>
                <a:gd name="T23" fmla="*/ 230 h 422"/>
                <a:gd name="T24" fmla="*/ 191 w 299"/>
                <a:gd name="T25" fmla="*/ 123 h 422"/>
                <a:gd name="T26" fmla="*/ 176 w 299"/>
                <a:gd name="T27" fmla="*/ 31 h 422"/>
                <a:gd name="T28" fmla="*/ 130 w 299"/>
                <a:gd name="T29" fmla="*/ 0 h 422"/>
                <a:gd name="T30" fmla="*/ 84 w 299"/>
                <a:gd name="T31" fmla="*/ 31 h 422"/>
                <a:gd name="T32" fmla="*/ 23 w 299"/>
                <a:gd name="T33" fmla="*/ 39 h 422"/>
                <a:gd name="T34" fmla="*/ 8 w 299"/>
                <a:gd name="T35" fmla="*/ 77 h 422"/>
                <a:gd name="T36" fmla="*/ 8 w 299"/>
                <a:gd name="T37" fmla="*/ 146 h 422"/>
                <a:gd name="T38" fmla="*/ 77 w 299"/>
                <a:gd name="T39" fmla="*/ 214 h 422"/>
                <a:gd name="T40" fmla="*/ 46 w 299"/>
                <a:gd name="T41" fmla="*/ 291 h 422"/>
                <a:gd name="T42" fmla="*/ 69 w 299"/>
                <a:gd name="T43" fmla="*/ 398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9" h="422">
                  <a:moveTo>
                    <a:pt x="69" y="398"/>
                  </a:moveTo>
                  <a:lnTo>
                    <a:pt x="69" y="398"/>
                  </a:lnTo>
                  <a:cubicBezTo>
                    <a:pt x="92" y="405"/>
                    <a:pt x="115" y="421"/>
                    <a:pt x="130" y="421"/>
                  </a:cubicBezTo>
                  <a:cubicBezTo>
                    <a:pt x="145" y="421"/>
                    <a:pt x="153" y="413"/>
                    <a:pt x="161" y="398"/>
                  </a:cubicBezTo>
                  <a:cubicBezTo>
                    <a:pt x="176" y="390"/>
                    <a:pt x="161" y="352"/>
                    <a:pt x="184" y="352"/>
                  </a:cubicBezTo>
                  <a:cubicBezTo>
                    <a:pt x="207" y="352"/>
                    <a:pt x="199" y="398"/>
                    <a:pt x="222" y="405"/>
                  </a:cubicBezTo>
                  <a:cubicBezTo>
                    <a:pt x="237" y="413"/>
                    <a:pt x="260" y="390"/>
                    <a:pt x="275" y="382"/>
                  </a:cubicBezTo>
                  <a:lnTo>
                    <a:pt x="275" y="382"/>
                  </a:lnTo>
                  <a:cubicBezTo>
                    <a:pt x="298" y="291"/>
                    <a:pt x="298" y="291"/>
                    <a:pt x="298" y="291"/>
                  </a:cubicBezTo>
                  <a:lnTo>
                    <a:pt x="298" y="291"/>
                  </a:lnTo>
                  <a:cubicBezTo>
                    <a:pt x="291" y="275"/>
                    <a:pt x="291" y="252"/>
                    <a:pt x="283" y="245"/>
                  </a:cubicBezTo>
                  <a:cubicBezTo>
                    <a:pt x="275" y="230"/>
                    <a:pt x="260" y="230"/>
                    <a:pt x="245" y="230"/>
                  </a:cubicBezTo>
                  <a:cubicBezTo>
                    <a:pt x="245" y="230"/>
                    <a:pt x="191" y="130"/>
                    <a:pt x="191" y="123"/>
                  </a:cubicBezTo>
                  <a:lnTo>
                    <a:pt x="176" y="31"/>
                  </a:lnTo>
                  <a:cubicBezTo>
                    <a:pt x="161" y="16"/>
                    <a:pt x="145" y="0"/>
                    <a:pt x="130" y="0"/>
                  </a:cubicBezTo>
                  <a:cubicBezTo>
                    <a:pt x="107" y="0"/>
                    <a:pt x="100" y="23"/>
                    <a:pt x="84" y="31"/>
                  </a:cubicBezTo>
                  <a:cubicBezTo>
                    <a:pt x="69" y="39"/>
                    <a:pt x="39" y="23"/>
                    <a:pt x="23" y="39"/>
                  </a:cubicBezTo>
                  <a:cubicBezTo>
                    <a:pt x="8" y="46"/>
                    <a:pt x="16" y="69"/>
                    <a:pt x="8" y="77"/>
                  </a:cubicBezTo>
                  <a:cubicBezTo>
                    <a:pt x="8" y="100"/>
                    <a:pt x="0" y="130"/>
                    <a:pt x="8" y="146"/>
                  </a:cubicBezTo>
                  <a:cubicBezTo>
                    <a:pt x="23" y="176"/>
                    <a:pt x="69" y="184"/>
                    <a:pt x="77" y="214"/>
                  </a:cubicBezTo>
                  <a:cubicBezTo>
                    <a:pt x="77" y="237"/>
                    <a:pt x="46" y="260"/>
                    <a:pt x="46" y="291"/>
                  </a:cubicBezTo>
                  <a:cubicBezTo>
                    <a:pt x="46" y="329"/>
                    <a:pt x="61" y="360"/>
                    <a:pt x="69" y="39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0" name="Freeform 53"/>
            <p:cNvSpPr>
              <a:spLocks noChangeArrowheads="1"/>
            </p:cNvSpPr>
            <p:nvPr/>
          </p:nvSpPr>
          <p:spPr bwMode="auto">
            <a:xfrm>
              <a:off x="6681353" y="6958014"/>
              <a:ext cx="149215" cy="149225"/>
            </a:xfrm>
            <a:custGeom>
              <a:avLst/>
              <a:gdLst>
                <a:gd name="T0" fmla="*/ 61 w 413"/>
                <a:gd name="T1" fmla="*/ 382 h 413"/>
                <a:gd name="T2" fmla="*/ 61 w 413"/>
                <a:gd name="T3" fmla="*/ 382 h 413"/>
                <a:gd name="T4" fmla="*/ 145 w 413"/>
                <a:gd name="T5" fmla="*/ 412 h 413"/>
                <a:gd name="T6" fmla="*/ 145 w 413"/>
                <a:gd name="T7" fmla="*/ 412 h 413"/>
                <a:gd name="T8" fmla="*/ 183 w 413"/>
                <a:gd name="T9" fmla="*/ 321 h 413"/>
                <a:gd name="T10" fmla="*/ 191 w 413"/>
                <a:gd name="T11" fmla="*/ 282 h 413"/>
                <a:gd name="T12" fmla="*/ 259 w 413"/>
                <a:gd name="T13" fmla="*/ 229 h 413"/>
                <a:gd name="T14" fmla="*/ 351 w 413"/>
                <a:gd name="T15" fmla="*/ 244 h 413"/>
                <a:gd name="T16" fmla="*/ 374 w 413"/>
                <a:gd name="T17" fmla="*/ 214 h 413"/>
                <a:gd name="T18" fmla="*/ 412 w 413"/>
                <a:gd name="T19" fmla="*/ 176 h 413"/>
                <a:gd name="T20" fmla="*/ 412 w 413"/>
                <a:gd name="T21" fmla="*/ 176 h 413"/>
                <a:gd name="T22" fmla="*/ 366 w 413"/>
                <a:gd name="T23" fmla="*/ 115 h 413"/>
                <a:gd name="T24" fmla="*/ 366 w 413"/>
                <a:gd name="T25" fmla="*/ 69 h 413"/>
                <a:gd name="T26" fmla="*/ 336 w 413"/>
                <a:gd name="T27" fmla="*/ 7 h 413"/>
                <a:gd name="T28" fmla="*/ 298 w 413"/>
                <a:gd name="T29" fmla="*/ 46 h 413"/>
                <a:gd name="T30" fmla="*/ 252 w 413"/>
                <a:gd name="T31" fmla="*/ 38 h 413"/>
                <a:gd name="T32" fmla="*/ 236 w 413"/>
                <a:gd name="T33" fmla="*/ 7 h 413"/>
                <a:gd name="T34" fmla="*/ 206 w 413"/>
                <a:gd name="T35" fmla="*/ 23 h 413"/>
                <a:gd name="T36" fmla="*/ 206 w 413"/>
                <a:gd name="T37" fmla="*/ 23 h 413"/>
                <a:gd name="T38" fmla="*/ 175 w 413"/>
                <a:gd name="T39" fmla="*/ 69 h 413"/>
                <a:gd name="T40" fmla="*/ 183 w 413"/>
                <a:gd name="T41" fmla="*/ 130 h 413"/>
                <a:gd name="T42" fmla="*/ 145 w 413"/>
                <a:gd name="T43" fmla="*/ 107 h 413"/>
                <a:gd name="T44" fmla="*/ 91 w 413"/>
                <a:gd name="T45" fmla="*/ 46 h 413"/>
                <a:gd name="T46" fmla="*/ 15 w 413"/>
                <a:gd name="T47" fmla="*/ 92 h 413"/>
                <a:gd name="T48" fmla="*/ 15 w 413"/>
                <a:gd name="T49" fmla="*/ 183 h 413"/>
                <a:gd name="T50" fmla="*/ 15 w 413"/>
                <a:gd name="T51" fmla="*/ 183 h 413"/>
                <a:gd name="T52" fmla="*/ 46 w 413"/>
                <a:gd name="T53" fmla="*/ 229 h 413"/>
                <a:gd name="T54" fmla="*/ 38 w 413"/>
                <a:gd name="T55" fmla="*/ 275 h 413"/>
                <a:gd name="T56" fmla="*/ 61 w 413"/>
                <a:gd name="T57" fmla="*/ 382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3" h="413">
                  <a:moveTo>
                    <a:pt x="61" y="382"/>
                  </a:moveTo>
                  <a:lnTo>
                    <a:pt x="61" y="382"/>
                  </a:lnTo>
                  <a:cubicBezTo>
                    <a:pt x="145" y="412"/>
                    <a:pt x="145" y="412"/>
                    <a:pt x="145" y="412"/>
                  </a:cubicBezTo>
                  <a:lnTo>
                    <a:pt x="145" y="412"/>
                  </a:lnTo>
                  <a:cubicBezTo>
                    <a:pt x="160" y="382"/>
                    <a:pt x="175" y="351"/>
                    <a:pt x="183" y="321"/>
                  </a:cubicBezTo>
                  <a:cubicBezTo>
                    <a:pt x="191" y="305"/>
                    <a:pt x="183" y="290"/>
                    <a:pt x="191" y="282"/>
                  </a:cubicBezTo>
                  <a:cubicBezTo>
                    <a:pt x="206" y="260"/>
                    <a:pt x="229" y="237"/>
                    <a:pt x="259" y="229"/>
                  </a:cubicBezTo>
                  <a:cubicBezTo>
                    <a:pt x="290" y="221"/>
                    <a:pt x="320" y="244"/>
                    <a:pt x="351" y="244"/>
                  </a:cubicBezTo>
                  <a:cubicBezTo>
                    <a:pt x="366" y="244"/>
                    <a:pt x="366" y="221"/>
                    <a:pt x="374" y="214"/>
                  </a:cubicBezTo>
                  <a:cubicBezTo>
                    <a:pt x="382" y="199"/>
                    <a:pt x="397" y="183"/>
                    <a:pt x="412" y="176"/>
                  </a:cubicBezTo>
                  <a:lnTo>
                    <a:pt x="412" y="176"/>
                  </a:lnTo>
                  <a:cubicBezTo>
                    <a:pt x="397" y="153"/>
                    <a:pt x="374" y="137"/>
                    <a:pt x="366" y="115"/>
                  </a:cubicBezTo>
                  <a:cubicBezTo>
                    <a:pt x="359" y="99"/>
                    <a:pt x="374" y="84"/>
                    <a:pt x="366" y="69"/>
                  </a:cubicBezTo>
                  <a:cubicBezTo>
                    <a:pt x="366" y="46"/>
                    <a:pt x="359" y="15"/>
                    <a:pt x="336" y="7"/>
                  </a:cubicBezTo>
                  <a:cubicBezTo>
                    <a:pt x="320" y="0"/>
                    <a:pt x="313" y="38"/>
                    <a:pt x="298" y="46"/>
                  </a:cubicBezTo>
                  <a:cubicBezTo>
                    <a:pt x="282" y="46"/>
                    <a:pt x="267" y="46"/>
                    <a:pt x="252" y="38"/>
                  </a:cubicBezTo>
                  <a:cubicBezTo>
                    <a:pt x="244" y="30"/>
                    <a:pt x="244" y="7"/>
                    <a:pt x="236" y="7"/>
                  </a:cubicBezTo>
                  <a:cubicBezTo>
                    <a:pt x="221" y="7"/>
                    <a:pt x="214" y="15"/>
                    <a:pt x="206" y="23"/>
                  </a:cubicBezTo>
                  <a:lnTo>
                    <a:pt x="206" y="23"/>
                  </a:lnTo>
                  <a:cubicBezTo>
                    <a:pt x="198" y="38"/>
                    <a:pt x="175" y="53"/>
                    <a:pt x="175" y="69"/>
                  </a:cubicBezTo>
                  <a:cubicBezTo>
                    <a:pt x="168" y="84"/>
                    <a:pt x="198" y="115"/>
                    <a:pt x="183" y="130"/>
                  </a:cubicBezTo>
                  <a:cubicBezTo>
                    <a:pt x="175" y="137"/>
                    <a:pt x="160" y="122"/>
                    <a:pt x="145" y="107"/>
                  </a:cubicBezTo>
                  <a:cubicBezTo>
                    <a:pt x="122" y="92"/>
                    <a:pt x="122" y="46"/>
                    <a:pt x="91" y="46"/>
                  </a:cubicBezTo>
                  <a:cubicBezTo>
                    <a:pt x="61" y="38"/>
                    <a:pt x="30" y="61"/>
                    <a:pt x="15" y="92"/>
                  </a:cubicBezTo>
                  <a:cubicBezTo>
                    <a:pt x="0" y="115"/>
                    <a:pt x="15" y="153"/>
                    <a:pt x="15" y="183"/>
                  </a:cubicBezTo>
                  <a:lnTo>
                    <a:pt x="15" y="183"/>
                  </a:lnTo>
                  <a:cubicBezTo>
                    <a:pt x="30" y="199"/>
                    <a:pt x="38" y="214"/>
                    <a:pt x="46" y="229"/>
                  </a:cubicBezTo>
                  <a:cubicBezTo>
                    <a:pt x="46" y="244"/>
                    <a:pt x="30" y="260"/>
                    <a:pt x="38" y="275"/>
                  </a:cubicBezTo>
                  <a:cubicBezTo>
                    <a:pt x="38" y="305"/>
                    <a:pt x="53" y="344"/>
                    <a:pt x="61" y="38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1" name="Freeform 54"/>
            <p:cNvSpPr>
              <a:spLocks noChangeArrowheads="1"/>
            </p:cNvSpPr>
            <p:nvPr/>
          </p:nvSpPr>
          <p:spPr bwMode="auto">
            <a:xfrm>
              <a:off x="6828980" y="6889751"/>
              <a:ext cx="247634" cy="225425"/>
            </a:xfrm>
            <a:custGeom>
              <a:avLst/>
              <a:gdLst>
                <a:gd name="T0" fmla="*/ 0 w 689"/>
                <a:gd name="T1" fmla="*/ 367 h 627"/>
                <a:gd name="T2" fmla="*/ 0 w 689"/>
                <a:gd name="T3" fmla="*/ 367 h 627"/>
                <a:gd name="T4" fmla="*/ 46 w 689"/>
                <a:gd name="T5" fmla="*/ 451 h 627"/>
                <a:gd name="T6" fmla="*/ 115 w 689"/>
                <a:gd name="T7" fmla="*/ 512 h 627"/>
                <a:gd name="T8" fmla="*/ 153 w 689"/>
                <a:gd name="T9" fmla="*/ 581 h 627"/>
                <a:gd name="T10" fmla="*/ 153 w 689"/>
                <a:gd name="T11" fmla="*/ 581 h 627"/>
                <a:gd name="T12" fmla="*/ 191 w 689"/>
                <a:gd name="T13" fmla="*/ 596 h 627"/>
                <a:gd name="T14" fmla="*/ 214 w 689"/>
                <a:gd name="T15" fmla="*/ 581 h 627"/>
                <a:gd name="T16" fmla="*/ 260 w 689"/>
                <a:gd name="T17" fmla="*/ 626 h 627"/>
                <a:gd name="T18" fmla="*/ 298 w 689"/>
                <a:gd name="T19" fmla="*/ 626 h 627"/>
                <a:gd name="T20" fmla="*/ 298 w 689"/>
                <a:gd name="T21" fmla="*/ 626 h 627"/>
                <a:gd name="T22" fmla="*/ 313 w 689"/>
                <a:gd name="T23" fmla="*/ 596 h 627"/>
                <a:gd name="T24" fmla="*/ 405 w 689"/>
                <a:gd name="T25" fmla="*/ 581 h 627"/>
                <a:gd name="T26" fmla="*/ 458 w 689"/>
                <a:gd name="T27" fmla="*/ 527 h 627"/>
                <a:gd name="T28" fmla="*/ 474 w 689"/>
                <a:gd name="T29" fmla="*/ 527 h 627"/>
                <a:gd name="T30" fmla="*/ 535 w 689"/>
                <a:gd name="T31" fmla="*/ 542 h 627"/>
                <a:gd name="T32" fmla="*/ 619 w 689"/>
                <a:gd name="T33" fmla="*/ 504 h 627"/>
                <a:gd name="T34" fmla="*/ 665 w 689"/>
                <a:gd name="T35" fmla="*/ 412 h 627"/>
                <a:gd name="T36" fmla="*/ 665 w 689"/>
                <a:gd name="T37" fmla="*/ 412 h 627"/>
                <a:gd name="T38" fmla="*/ 611 w 689"/>
                <a:gd name="T39" fmla="*/ 336 h 627"/>
                <a:gd name="T40" fmla="*/ 604 w 689"/>
                <a:gd name="T41" fmla="*/ 306 h 627"/>
                <a:gd name="T42" fmla="*/ 649 w 689"/>
                <a:gd name="T43" fmla="*/ 252 h 627"/>
                <a:gd name="T44" fmla="*/ 627 w 689"/>
                <a:gd name="T45" fmla="*/ 221 h 627"/>
                <a:gd name="T46" fmla="*/ 642 w 689"/>
                <a:gd name="T47" fmla="*/ 198 h 627"/>
                <a:gd name="T48" fmla="*/ 627 w 689"/>
                <a:gd name="T49" fmla="*/ 168 h 627"/>
                <a:gd name="T50" fmla="*/ 688 w 689"/>
                <a:gd name="T51" fmla="*/ 145 h 627"/>
                <a:gd name="T52" fmla="*/ 688 w 689"/>
                <a:gd name="T53" fmla="*/ 145 h 627"/>
                <a:gd name="T54" fmla="*/ 588 w 689"/>
                <a:gd name="T55" fmla="*/ 99 h 627"/>
                <a:gd name="T56" fmla="*/ 581 w 689"/>
                <a:gd name="T57" fmla="*/ 38 h 627"/>
                <a:gd name="T58" fmla="*/ 543 w 689"/>
                <a:gd name="T59" fmla="*/ 38 h 627"/>
                <a:gd name="T60" fmla="*/ 512 w 689"/>
                <a:gd name="T61" fmla="*/ 15 h 627"/>
                <a:gd name="T62" fmla="*/ 512 w 689"/>
                <a:gd name="T63" fmla="*/ 15 h 627"/>
                <a:gd name="T64" fmla="*/ 451 w 689"/>
                <a:gd name="T65" fmla="*/ 8 h 627"/>
                <a:gd name="T66" fmla="*/ 435 w 689"/>
                <a:gd name="T67" fmla="*/ 54 h 627"/>
                <a:gd name="T68" fmla="*/ 382 w 689"/>
                <a:gd name="T69" fmla="*/ 84 h 627"/>
                <a:gd name="T70" fmla="*/ 382 w 689"/>
                <a:gd name="T71" fmla="*/ 84 h 627"/>
                <a:gd name="T72" fmla="*/ 428 w 689"/>
                <a:gd name="T73" fmla="*/ 130 h 627"/>
                <a:gd name="T74" fmla="*/ 435 w 689"/>
                <a:gd name="T75" fmla="*/ 206 h 627"/>
                <a:gd name="T76" fmla="*/ 390 w 689"/>
                <a:gd name="T77" fmla="*/ 183 h 627"/>
                <a:gd name="T78" fmla="*/ 275 w 689"/>
                <a:gd name="T79" fmla="*/ 244 h 627"/>
                <a:gd name="T80" fmla="*/ 168 w 689"/>
                <a:gd name="T81" fmla="*/ 306 h 627"/>
                <a:gd name="T82" fmla="*/ 115 w 689"/>
                <a:gd name="T83" fmla="*/ 306 h 627"/>
                <a:gd name="T84" fmla="*/ 92 w 689"/>
                <a:gd name="T85" fmla="*/ 336 h 627"/>
                <a:gd name="T86" fmla="*/ 0 w 689"/>
                <a:gd name="T87" fmla="*/ 36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9" h="627">
                  <a:moveTo>
                    <a:pt x="0" y="367"/>
                  </a:moveTo>
                  <a:lnTo>
                    <a:pt x="0" y="367"/>
                  </a:lnTo>
                  <a:cubicBezTo>
                    <a:pt x="16" y="390"/>
                    <a:pt x="23" y="420"/>
                    <a:pt x="46" y="451"/>
                  </a:cubicBezTo>
                  <a:cubicBezTo>
                    <a:pt x="61" y="473"/>
                    <a:pt x="92" y="489"/>
                    <a:pt x="115" y="512"/>
                  </a:cubicBezTo>
                  <a:cubicBezTo>
                    <a:pt x="130" y="535"/>
                    <a:pt x="138" y="558"/>
                    <a:pt x="153" y="581"/>
                  </a:cubicBezTo>
                  <a:lnTo>
                    <a:pt x="153" y="581"/>
                  </a:lnTo>
                  <a:cubicBezTo>
                    <a:pt x="168" y="581"/>
                    <a:pt x="176" y="588"/>
                    <a:pt x="191" y="596"/>
                  </a:cubicBezTo>
                  <a:lnTo>
                    <a:pt x="214" y="581"/>
                  </a:lnTo>
                  <a:cubicBezTo>
                    <a:pt x="214" y="588"/>
                    <a:pt x="260" y="626"/>
                    <a:pt x="260" y="626"/>
                  </a:cubicBezTo>
                  <a:cubicBezTo>
                    <a:pt x="275" y="626"/>
                    <a:pt x="283" y="626"/>
                    <a:pt x="298" y="626"/>
                  </a:cubicBezTo>
                  <a:lnTo>
                    <a:pt x="298" y="626"/>
                  </a:lnTo>
                  <a:cubicBezTo>
                    <a:pt x="306" y="619"/>
                    <a:pt x="306" y="596"/>
                    <a:pt x="313" y="596"/>
                  </a:cubicBezTo>
                  <a:cubicBezTo>
                    <a:pt x="344" y="581"/>
                    <a:pt x="382" y="596"/>
                    <a:pt x="405" y="581"/>
                  </a:cubicBezTo>
                  <a:cubicBezTo>
                    <a:pt x="428" y="573"/>
                    <a:pt x="435" y="542"/>
                    <a:pt x="458" y="527"/>
                  </a:cubicBezTo>
                  <a:cubicBezTo>
                    <a:pt x="458" y="519"/>
                    <a:pt x="474" y="519"/>
                    <a:pt x="474" y="527"/>
                  </a:cubicBezTo>
                  <a:cubicBezTo>
                    <a:pt x="497" y="527"/>
                    <a:pt x="512" y="550"/>
                    <a:pt x="535" y="542"/>
                  </a:cubicBezTo>
                  <a:cubicBezTo>
                    <a:pt x="565" y="542"/>
                    <a:pt x="596" y="527"/>
                    <a:pt x="619" y="504"/>
                  </a:cubicBezTo>
                  <a:cubicBezTo>
                    <a:pt x="642" y="481"/>
                    <a:pt x="649" y="443"/>
                    <a:pt x="665" y="412"/>
                  </a:cubicBezTo>
                  <a:lnTo>
                    <a:pt x="665" y="412"/>
                  </a:lnTo>
                  <a:cubicBezTo>
                    <a:pt x="642" y="390"/>
                    <a:pt x="627" y="367"/>
                    <a:pt x="611" y="336"/>
                  </a:cubicBezTo>
                  <a:cubicBezTo>
                    <a:pt x="604" y="328"/>
                    <a:pt x="604" y="313"/>
                    <a:pt x="604" y="306"/>
                  </a:cubicBezTo>
                  <a:cubicBezTo>
                    <a:pt x="611" y="283"/>
                    <a:pt x="642" y="275"/>
                    <a:pt x="649" y="252"/>
                  </a:cubicBezTo>
                  <a:cubicBezTo>
                    <a:pt x="649" y="237"/>
                    <a:pt x="627" y="237"/>
                    <a:pt x="627" y="221"/>
                  </a:cubicBezTo>
                  <a:cubicBezTo>
                    <a:pt x="619" y="214"/>
                    <a:pt x="642" y="214"/>
                    <a:pt x="642" y="198"/>
                  </a:cubicBezTo>
                  <a:cubicBezTo>
                    <a:pt x="642" y="191"/>
                    <a:pt x="619" y="176"/>
                    <a:pt x="627" y="168"/>
                  </a:cubicBezTo>
                  <a:cubicBezTo>
                    <a:pt x="642" y="153"/>
                    <a:pt x="665" y="153"/>
                    <a:pt x="688" y="145"/>
                  </a:cubicBezTo>
                  <a:lnTo>
                    <a:pt x="688" y="145"/>
                  </a:lnTo>
                  <a:cubicBezTo>
                    <a:pt x="657" y="130"/>
                    <a:pt x="619" y="130"/>
                    <a:pt x="588" y="99"/>
                  </a:cubicBezTo>
                  <a:cubicBezTo>
                    <a:pt x="573" y="84"/>
                    <a:pt x="588" y="54"/>
                    <a:pt x="581" y="38"/>
                  </a:cubicBezTo>
                  <a:cubicBezTo>
                    <a:pt x="573" y="31"/>
                    <a:pt x="558" y="38"/>
                    <a:pt x="543" y="38"/>
                  </a:cubicBezTo>
                  <a:cubicBezTo>
                    <a:pt x="535" y="31"/>
                    <a:pt x="520" y="23"/>
                    <a:pt x="512" y="15"/>
                  </a:cubicBezTo>
                  <a:lnTo>
                    <a:pt x="512" y="15"/>
                  </a:lnTo>
                  <a:cubicBezTo>
                    <a:pt x="489" y="8"/>
                    <a:pt x="466" y="0"/>
                    <a:pt x="451" y="8"/>
                  </a:cubicBezTo>
                  <a:cubicBezTo>
                    <a:pt x="435" y="15"/>
                    <a:pt x="443" y="38"/>
                    <a:pt x="435" y="54"/>
                  </a:cubicBezTo>
                  <a:cubicBezTo>
                    <a:pt x="420" y="69"/>
                    <a:pt x="397" y="76"/>
                    <a:pt x="382" y="84"/>
                  </a:cubicBezTo>
                  <a:lnTo>
                    <a:pt x="382" y="84"/>
                  </a:lnTo>
                  <a:cubicBezTo>
                    <a:pt x="397" y="99"/>
                    <a:pt x="420" y="107"/>
                    <a:pt x="428" y="130"/>
                  </a:cubicBezTo>
                  <a:cubicBezTo>
                    <a:pt x="435" y="153"/>
                    <a:pt x="443" y="183"/>
                    <a:pt x="435" y="206"/>
                  </a:cubicBezTo>
                  <a:cubicBezTo>
                    <a:pt x="428" y="221"/>
                    <a:pt x="405" y="183"/>
                    <a:pt x="390" y="183"/>
                  </a:cubicBezTo>
                  <a:cubicBezTo>
                    <a:pt x="352" y="191"/>
                    <a:pt x="313" y="221"/>
                    <a:pt x="275" y="244"/>
                  </a:cubicBezTo>
                  <a:cubicBezTo>
                    <a:pt x="275" y="244"/>
                    <a:pt x="176" y="298"/>
                    <a:pt x="168" y="306"/>
                  </a:cubicBezTo>
                  <a:cubicBezTo>
                    <a:pt x="160" y="306"/>
                    <a:pt x="115" y="306"/>
                    <a:pt x="115" y="306"/>
                  </a:cubicBezTo>
                  <a:cubicBezTo>
                    <a:pt x="107" y="313"/>
                    <a:pt x="99" y="336"/>
                    <a:pt x="92" y="336"/>
                  </a:cubicBezTo>
                  <a:cubicBezTo>
                    <a:pt x="61" y="351"/>
                    <a:pt x="31" y="359"/>
                    <a:pt x="0" y="36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2" name="Freeform 55"/>
            <p:cNvSpPr>
              <a:spLocks noChangeArrowheads="1"/>
            </p:cNvSpPr>
            <p:nvPr/>
          </p:nvSpPr>
          <p:spPr bwMode="auto">
            <a:xfrm>
              <a:off x="6738499" y="6829426"/>
              <a:ext cx="250809" cy="193675"/>
            </a:xfrm>
            <a:custGeom>
              <a:avLst/>
              <a:gdLst>
                <a:gd name="T0" fmla="*/ 252 w 696"/>
                <a:gd name="T1" fmla="*/ 535 h 536"/>
                <a:gd name="T2" fmla="*/ 252 w 696"/>
                <a:gd name="T3" fmla="*/ 535 h 536"/>
                <a:gd name="T4" fmla="*/ 206 w 696"/>
                <a:gd name="T5" fmla="*/ 474 h 536"/>
                <a:gd name="T6" fmla="*/ 206 w 696"/>
                <a:gd name="T7" fmla="*/ 428 h 536"/>
                <a:gd name="T8" fmla="*/ 176 w 696"/>
                <a:gd name="T9" fmla="*/ 366 h 536"/>
                <a:gd name="T10" fmla="*/ 138 w 696"/>
                <a:gd name="T11" fmla="*/ 405 h 536"/>
                <a:gd name="T12" fmla="*/ 92 w 696"/>
                <a:gd name="T13" fmla="*/ 397 h 536"/>
                <a:gd name="T14" fmla="*/ 76 w 696"/>
                <a:gd name="T15" fmla="*/ 366 h 536"/>
                <a:gd name="T16" fmla="*/ 46 w 696"/>
                <a:gd name="T17" fmla="*/ 382 h 536"/>
                <a:gd name="T18" fmla="*/ 46 w 696"/>
                <a:gd name="T19" fmla="*/ 382 h 536"/>
                <a:gd name="T20" fmla="*/ 8 w 696"/>
                <a:gd name="T21" fmla="*/ 260 h 536"/>
                <a:gd name="T22" fmla="*/ 76 w 696"/>
                <a:gd name="T23" fmla="*/ 191 h 536"/>
                <a:gd name="T24" fmla="*/ 76 w 696"/>
                <a:gd name="T25" fmla="*/ 107 h 536"/>
                <a:gd name="T26" fmla="*/ 84 w 696"/>
                <a:gd name="T27" fmla="*/ 61 h 536"/>
                <a:gd name="T28" fmla="*/ 183 w 696"/>
                <a:gd name="T29" fmla="*/ 0 h 536"/>
                <a:gd name="T30" fmla="*/ 183 w 696"/>
                <a:gd name="T31" fmla="*/ 0 h 536"/>
                <a:gd name="T32" fmla="*/ 268 w 696"/>
                <a:gd name="T33" fmla="*/ 53 h 536"/>
                <a:gd name="T34" fmla="*/ 313 w 696"/>
                <a:gd name="T35" fmla="*/ 107 h 536"/>
                <a:gd name="T36" fmla="*/ 397 w 696"/>
                <a:gd name="T37" fmla="*/ 114 h 536"/>
                <a:gd name="T38" fmla="*/ 474 w 696"/>
                <a:gd name="T39" fmla="*/ 122 h 536"/>
                <a:gd name="T40" fmla="*/ 489 w 696"/>
                <a:gd name="T41" fmla="*/ 191 h 536"/>
                <a:gd name="T42" fmla="*/ 565 w 696"/>
                <a:gd name="T43" fmla="*/ 160 h 536"/>
                <a:gd name="T44" fmla="*/ 588 w 696"/>
                <a:gd name="T45" fmla="*/ 191 h 536"/>
                <a:gd name="T46" fmla="*/ 588 w 696"/>
                <a:gd name="T47" fmla="*/ 229 h 536"/>
                <a:gd name="T48" fmla="*/ 634 w 696"/>
                <a:gd name="T49" fmla="*/ 252 h 536"/>
                <a:gd name="T50" fmla="*/ 634 w 696"/>
                <a:gd name="T51" fmla="*/ 252 h 536"/>
                <a:gd name="T52" fmla="*/ 680 w 696"/>
                <a:gd name="T53" fmla="*/ 298 h 536"/>
                <a:gd name="T54" fmla="*/ 687 w 696"/>
                <a:gd name="T55" fmla="*/ 374 h 536"/>
                <a:gd name="T56" fmla="*/ 642 w 696"/>
                <a:gd name="T57" fmla="*/ 351 h 536"/>
                <a:gd name="T58" fmla="*/ 527 w 696"/>
                <a:gd name="T59" fmla="*/ 412 h 536"/>
                <a:gd name="T60" fmla="*/ 420 w 696"/>
                <a:gd name="T61" fmla="*/ 474 h 536"/>
                <a:gd name="T62" fmla="*/ 367 w 696"/>
                <a:gd name="T63" fmla="*/ 474 h 536"/>
                <a:gd name="T64" fmla="*/ 344 w 696"/>
                <a:gd name="T65" fmla="*/ 504 h 536"/>
                <a:gd name="T66" fmla="*/ 252 w 696"/>
                <a:gd name="T67" fmla="*/ 535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6" h="536">
                  <a:moveTo>
                    <a:pt x="252" y="535"/>
                  </a:moveTo>
                  <a:lnTo>
                    <a:pt x="252" y="535"/>
                  </a:lnTo>
                  <a:cubicBezTo>
                    <a:pt x="237" y="512"/>
                    <a:pt x="214" y="496"/>
                    <a:pt x="206" y="474"/>
                  </a:cubicBezTo>
                  <a:cubicBezTo>
                    <a:pt x="199" y="458"/>
                    <a:pt x="214" y="443"/>
                    <a:pt x="206" y="428"/>
                  </a:cubicBezTo>
                  <a:cubicBezTo>
                    <a:pt x="206" y="405"/>
                    <a:pt x="199" y="374"/>
                    <a:pt x="176" y="366"/>
                  </a:cubicBezTo>
                  <a:cubicBezTo>
                    <a:pt x="160" y="359"/>
                    <a:pt x="153" y="397"/>
                    <a:pt x="138" y="405"/>
                  </a:cubicBezTo>
                  <a:cubicBezTo>
                    <a:pt x="122" y="405"/>
                    <a:pt x="107" y="405"/>
                    <a:pt x="92" y="397"/>
                  </a:cubicBezTo>
                  <a:cubicBezTo>
                    <a:pt x="84" y="389"/>
                    <a:pt x="84" y="366"/>
                    <a:pt x="76" y="366"/>
                  </a:cubicBezTo>
                  <a:cubicBezTo>
                    <a:pt x="61" y="366"/>
                    <a:pt x="54" y="374"/>
                    <a:pt x="46" y="382"/>
                  </a:cubicBezTo>
                  <a:lnTo>
                    <a:pt x="46" y="382"/>
                  </a:lnTo>
                  <a:cubicBezTo>
                    <a:pt x="31" y="344"/>
                    <a:pt x="0" y="305"/>
                    <a:pt x="8" y="260"/>
                  </a:cubicBezTo>
                  <a:cubicBezTo>
                    <a:pt x="8" y="229"/>
                    <a:pt x="61" y="222"/>
                    <a:pt x="76" y="191"/>
                  </a:cubicBezTo>
                  <a:cubicBezTo>
                    <a:pt x="84" y="168"/>
                    <a:pt x="69" y="130"/>
                    <a:pt x="76" y="107"/>
                  </a:cubicBezTo>
                  <a:cubicBezTo>
                    <a:pt x="76" y="91"/>
                    <a:pt x="76" y="69"/>
                    <a:pt x="84" y="61"/>
                  </a:cubicBezTo>
                  <a:cubicBezTo>
                    <a:pt x="115" y="38"/>
                    <a:pt x="153" y="23"/>
                    <a:pt x="183" y="0"/>
                  </a:cubicBezTo>
                  <a:lnTo>
                    <a:pt x="183" y="0"/>
                  </a:lnTo>
                  <a:cubicBezTo>
                    <a:pt x="206" y="23"/>
                    <a:pt x="245" y="38"/>
                    <a:pt x="268" y="53"/>
                  </a:cubicBezTo>
                  <a:cubicBezTo>
                    <a:pt x="283" y="69"/>
                    <a:pt x="290" y="99"/>
                    <a:pt x="313" y="107"/>
                  </a:cubicBezTo>
                  <a:cubicBezTo>
                    <a:pt x="336" y="114"/>
                    <a:pt x="367" y="107"/>
                    <a:pt x="397" y="114"/>
                  </a:cubicBezTo>
                  <a:cubicBezTo>
                    <a:pt x="420" y="114"/>
                    <a:pt x="451" y="107"/>
                    <a:pt x="474" y="122"/>
                  </a:cubicBezTo>
                  <a:cubicBezTo>
                    <a:pt x="489" y="137"/>
                    <a:pt x="474" y="183"/>
                    <a:pt x="489" y="191"/>
                  </a:cubicBezTo>
                  <a:cubicBezTo>
                    <a:pt x="520" y="199"/>
                    <a:pt x="535" y="160"/>
                    <a:pt x="565" y="160"/>
                  </a:cubicBezTo>
                  <a:cubicBezTo>
                    <a:pt x="573" y="160"/>
                    <a:pt x="581" y="183"/>
                    <a:pt x="588" y="191"/>
                  </a:cubicBezTo>
                  <a:cubicBezTo>
                    <a:pt x="596" y="206"/>
                    <a:pt x="581" y="222"/>
                    <a:pt x="588" y="229"/>
                  </a:cubicBezTo>
                  <a:cubicBezTo>
                    <a:pt x="596" y="244"/>
                    <a:pt x="619" y="244"/>
                    <a:pt x="634" y="252"/>
                  </a:cubicBezTo>
                  <a:lnTo>
                    <a:pt x="634" y="252"/>
                  </a:lnTo>
                  <a:cubicBezTo>
                    <a:pt x="649" y="267"/>
                    <a:pt x="672" y="275"/>
                    <a:pt x="680" y="298"/>
                  </a:cubicBezTo>
                  <a:cubicBezTo>
                    <a:pt x="687" y="321"/>
                    <a:pt x="695" y="351"/>
                    <a:pt x="687" y="374"/>
                  </a:cubicBezTo>
                  <a:cubicBezTo>
                    <a:pt x="680" y="389"/>
                    <a:pt x="657" y="351"/>
                    <a:pt x="642" y="351"/>
                  </a:cubicBezTo>
                  <a:cubicBezTo>
                    <a:pt x="604" y="359"/>
                    <a:pt x="565" y="389"/>
                    <a:pt x="527" y="412"/>
                  </a:cubicBezTo>
                  <a:cubicBezTo>
                    <a:pt x="527" y="412"/>
                    <a:pt x="428" y="466"/>
                    <a:pt x="420" y="474"/>
                  </a:cubicBezTo>
                  <a:cubicBezTo>
                    <a:pt x="412" y="474"/>
                    <a:pt x="367" y="474"/>
                    <a:pt x="367" y="474"/>
                  </a:cubicBezTo>
                  <a:cubicBezTo>
                    <a:pt x="359" y="481"/>
                    <a:pt x="351" y="504"/>
                    <a:pt x="344" y="504"/>
                  </a:cubicBezTo>
                  <a:cubicBezTo>
                    <a:pt x="313" y="519"/>
                    <a:pt x="283" y="527"/>
                    <a:pt x="252" y="53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3" name="Freeform 56"/>
            <p:cNvSpPr>
              <a:spLocks noChangeArrowheads="1"/>
            </p:cNvSpPr>
            <p:nvPr/>
          </p:nvSpPr>
          <p:spPr bwMode="auto">
            <a:xfrm>
              <a:off x="7046454" y="6908801"/>
              <a:ext cx="239696" cy="157163"/>
            </a:xfrm>
            <a:custGeom>
              <a:avLst/>
              <a:gdLst>
                <a:gd name="T0" fmla="*/ 61 w 665"/>
                <a:gd name="T1" fmla="*/ 358 h 436"/>
                <a:gd name="T2" fmla="*/ 61 w 665"/>
                <a:gd name="T3" fmla="*/ 358 h 436"/>
                <a:gd name="T4" fmla="*/ 7 w 665"/>
                <a:gd name="T5" fmla="*/ 282 h 436"/>
                <a:gd name="T6" fmla="*/ 0 w 665"/>
                <a:gd name="T7" fmla="*/ 252 h 436"/>
                <a:gd name="T8" fmla="*/ 45 w 665"/>
                <a:gd name="T9" fmla="*/ 198 h 436"/>
                <a:gd name="T10" fmla="*/ 23 w 665"/>
                <a:gd name="T11" fmla="*/ 167 h 436"/>
                <a:gd name="T12" fmla="*/ 38 w 665"/>
                <a:gd name="T13" fmla="*/ 144 h 436"/>
                <a:gd name="T14" fmla="*/ 23 w 665"/>
                <a:gd name="T15" fmla="*/ 114 h 436"/>
                <a:gd name="T16" fmla="*/ 84 w 665"/>
                <a:gd name="T17" fmla="*/ 91 h 436"/>
                <a:gd name="T18" fmla="*/ 84 w 665"/>
                <a:gd name="T19" fmla="*/ 91 h 436"/>
                <a:gd name="T20" fmla="*/ 99 w 665"/>
                <a:gd name="T21" fmla="*/ 114 h 436"/>
                <a:gd name="T22" fmla="*/ 137 w 665"/>
                <a:gd name="T23" fmla="*/ 68 h 436"/>
                <a:gd name="T24" fmla="*/ 168 w 665"/>
                <a:gd name="T25" fmla="*/ 30 h 436"/>
                <a:gd name="T26" fmla="*/ 206 w 665"/>
                <a:gd name="T27" fmla="*/ 53 h 436"/>
                <a:gd name="T28" fmla="*/ 282 w 665"/>
                <a:gd name="T29" fmla="*/ 38 h 436"/>
                <a:gd name="T30" fmla="*/ 351 w 665"/>
                <a:gd name="T31" fmla="*/ 53 h 436"/>
                <a:gd name="T32" fmla="*/ 435 w 665"/>
                <a:gd name="T33" fmla="*/ 22 h 436"/>
                <a:gd name="T34" fmla="*/ 481 w 665"/>
                <a:gd name="T35" fmla="*/ 0 h 436"/>
                <a:gd name="T36" fmla="*/ 481 w 665"/>
                <a:gd name="T37" fmla="*/ 0 h 436"/>
                <a:gd name="T38" fmla="*/ 565 w 665"/>
                <a:gd name="T39" fmla="*/ 76 h 436"/>
                <a:gd name="T40" fmla="*/ 626 w 665"/>
                <a:gd name="T41" fmla="*/ 76 h 436"/>
                <a:gd name="T42" fmla="*/ 656 w 665"/>
                <a:gd name="T43" fmla="*/ 114 h 436"/>
                <a:gd name="T44" fmla="*/ 580 w 665"/>
                <a:gd name="T45" fmla="*/ 129 h 436"/>
                <a:gd name="T46" fmla="*/ 573 w 665"/>
                <a:gd name="T47" fmla="*/ 229 h 436"/>
                <a:gd name="T48" fmla="*/ 611 w 665"/>
                <a:gd name="T49" fmla="*/ 313 h 436"/>
                <a:gd name="T50" fmla="*/ 611 w 665"/>
                <a:gd name="T51" fmla="*/ 313 h 436"/>
                <a:gd name="T52" fmla="*/ 565 w 665"/>
                <a:gd name="T53" fmla="*/ 343 h 436"/>
                <a:gd name="T54" fmla="*/ 557 w 665"/>
                <a:gd name="T55" fmla="*/ 381 h 436"/>
                <a:gd name="T56" fmla="*/ 504 w 665"/>
                <a:gd name="T57" fmla="*/ 435 h 436"/>
                <a:gd name="T58" fmla="*/ 420 w 665"/>
                <a:gd name="T59" fmla="*/ 412 h 436"/>
                <a:gd name="T60" fmla="*/ 420 w 665"/>
                <a:gd name="T61" fmla="*/ 412 h 436"/>
                <a:gd name="T62" fmla="*/ 397 w 665"/>
                <a:gd name="T63" fmla="*/ 358 h 436"/>
                <a:gd name="T64" fmla="*/ 351 w 665"/>
                <a:gd name="T65" fmla="*/ 366 h 436"/>
                <a:gd name="T66" fmla="*/ 267 w 665"/>
                <a:gd name="T67" fmla="*/ 343 h 436"/>
                <a:gd name="T68" fmla="*/ 206 w 665"/>
                <a:gd name="T69" fmla="*/ 381 h 436"/>
                <a:gd name="T70" fmla="*/ 145 w 665"/>
                <a:gd name="T71" fmla="*/ 381 h 436"/>
                <a:gd name="T72" fmla="*/ 99 w 665"/>
                <a:gd name="T73" fmla="*/ 358 h 436"/>
                <a:gd name="T74" fmla="*/ 61 w 665"/>
                <a:gd name="T75" fmla="*/ 358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5" h="436">
                  <a:moveTo>
                    <a:pt x="61" y="358"/>
                  </a:moveTo>
                  <a:lnTo>
                    <a:pt x="61" y="358"/>
                  </a:lnTo>
                  <a:cubicBezTo>
                    <a:pt x="38" y="336"/>
                    <a:pt x="23" y="313"/>
                    <a:pt x="7" y="282"/>
                  </a:cubicBezTo>
                  <a:cubicBezTo>
                    <a:pt x="0" y="274"/>
                    <a:pt x="0" y="259"/>
                    <a:pt x="0" y="252"/>
                  </a:cubicBezTo>
                  <a:cubicBezTo>
                    <a:pt x="7" y="229"/>
                    <a:pt x="38" y="221"/>
                    <a:pt x="45" y="198"/>
                  </a:cubicBezTo>
                  <a:cubicBezTo>
                    <a:pt x="45" y="183"/>
                    <a:pt x="23" y="183"/>
                    <a:pt x="23" y="167"/>
                  </a:cubicBezTo>
                  <a:cubicBezTo>
                    <a:pt x="15" y="160"/>
                    <a:pt x="38" y="160"/>
                    <a:pt x="38" y="144"/>
                  </a:cubicBezTo>
                  <a:cubicBezTo>
                    <a:pt x="38" y="137"/>
                    <a:pt x="15" y="122"/>
                    <a:pt x="23" y="114"/>
                  </a:cubicBezTo>
                  <a:cubicBezTo>
                    <a:pt x="38" y="99"/>
                    <a:pt x="61" y="99"/>
                    <a:pt x="84" y="91"/>
                  </a:cubicBezTo>
                  <a:lnTo>
                    <a:pt x="84" y="91"/>
                  </a:lnTo>
                  <a:cubicBezTo>
                    <a:pt x="91" y="99"/>
                    <a:pt x="91" y="114"/>
                    <a:pt x="99" y="114"/>
                  </a:cubicBezTo>
                  <a:cubicBezTo>
                    <a:pt x="122" y="99"/>
                    <a:pt x="122" y="83"/>
                    <a:pt x="137" y="68"/>
                  </a:cubicBezTo>
                  <a:cubicBezTo>
                    <a:pt x="145" y="53"/>
                    <a:pt x="152" y="38"/>
                    <a:pt x="168" y="30"/>
                  </a:cubicBezTo>
                  <a:cubicBezTo>
                    <a:pt x="183" y="30"/>
                    <a:pt x="191" y="53"/>
                    <a:pt x="206" y="53"/>
                  </a:cubicBezTo>
                  <a:cubicBezTo>
                    <a:pt x="229" y="53"/>
                    <a:pt x="259" y="38"/>
                    <a:pt x="282" y="38"/>
                  </a:cubicBezTo>
                  <a:cubicBezTo>
                    <a:pt x="305" y="38"/>
                    <a:pt x="328" y="53"/>
                    <a:pt x="351" y="53"/>
                  </a:cubicBezTo>
                  <a:cubicBezTo>
                    <a:pt x="381" y="45"/>
                    <a:pt x="404" y="30"/>
                    <a:pt x="435" y="22"/>
                  </a:cubicBezTo>
                  <a:cubicBezTo>
                    <a:pt x="450" y="15"/>
                    <a:pt x="465" y="7"/>
                    <a:pt x="481" y="0"/>
                  </a:cubicBezTo>
                  <a:lnTo>
                    <a:pt x="481" y="0"/>
                  </a:lnTo>
                  <a:cubicBezTo>
                    <a:pt x="511" y="22"/>
                    <a:pt x="534" y="61"/>
                    <a:pt x="565" y="76"/>
                  </a:cubicBezTo>
                  <a:cubicBezTo>
                    <a:pt x="580" y="83"/>
                    <a:pt x="603" y="68"/>
                    <a:pt x="626" y="76"/>
                  </a:cubicBezTo>
                  <a:cubicBezTo>
                    <a:pt x="641" y="83"/>
                    <a:pt x="664" y="99"/>
                    <a:pt x="656" y="114"/>
                  </a:cubicBezTo>
                  <a:cubicBezTo>
                    <a:pt x="641" y="137"/>
                    <a:pt x="595" y="106"/>
                    <a:pt x="580" y="129"/>
                  </a:cubicBezTo>
                  <a:cubicBezTo>
                    <a:pt x="557" y="152"/>
                    <a:pt x="573" y="198"/>
                    <a:pt x="573" y="229"/>
                  </a:cubicBezTo>
                  <a:cubicBezTo>
                    <a:pt x="580" y="259"/>
                    <a:pt x="595" y="282"/>
                    <a:pt x="611" y="313"/>
                  </a:cubicBezTo>
                  <a:lnTo>
                    <a:pt x="611" y="313"/>
                  </a:lnTo>
                  <a:cubicBezTo>
                    <a:pt x="595" y="320"/>
                    <a:pt x="580" y="328"/>
                    <a:pt x="565" y="343"/>
                  </a:cubicBezTo>
                  <a:cubicBezTo>
                    <a:pt x="557" y="358"/>
                    <a:pt x="565" y="374"/>
                    <a:pt x="557" y="381"/>
                  </a:cubicBezTo>
                  <a:cubicBezTo>
                    <a:pt x="542" y="404"/>
                    <a:pt x="527" y="427"/>
                    <a:pt x="504" y="435"/>
                  </a:cubicBezTo>
                  <a:cubicBezTo>
                    <a:pt x="473" y="435"/>
                    <a:pt x="450" y="419"/>
                    <a:pt x="420" y="412"/>
                  </a:cubicBezTo>
                  <a:lnTo>
                    <a:pt x="420" y="412"/>
                  </a:lnTo>
                  <a:cubicBezTo>
                    <a:pt x="412" y="397"/>
                    <a:pt x="412" y="374"/>
                    <a:pt x="397" y="358"/>
                  </a:cubicBezTo>
                  <a:cubicBezTo>
                    <a:pt x="381" y="351"/>
                    <a:pt x="366" y="366"/>
                    <a:pt x="351" y="366"/>
                  </a:cubicBezTo>
                  <a:cubicBezTo>
                    <a:pt x="320" y="358"/>
                    <a:pt x="298" y="336"/>
                    <a:pt x="267" y="343"/>
                  </a:cubicBezTo>
                  <a:cubicBezTo>
                    <a:pt x="244" y="343"/>
                    <a:pt x="229" y="374"/>
                    <a:pt x="206" y="381"/>
                  </a:cubicBezTo>
                  <a:cubicBezTo>
                    <a:pt x="191" y="389"/>
                    <a:pt x="168" y="389"/>
                    <a:pt x="145" y="381"/>
                  </a:cubicBezTo>
                  <a:cubicBezTo>
                    <a:pt x="129" y="381"/>
                    <a:pt x="114" y="358"/>
                    <a:pt x="99" y="358"/>
                  </a:cubicBezTo>
                  <a:cubicBezTo>
                    <a:pt x="84" y="351"/>
                    <a:pt x="68" y="358"/>
                    <a:pt x="61" y="35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4" name="Freeform 57"/>
            <p:cNvSpPr>
              <a:spLocks noChangeArrowheads="1"/>
            </p:cNvSpPr>
            <p:nvPr/>
          </p:nvSpPr>
          <p:spPr bwMode="auto">
            <a:xfrm>
              <a:off x="6805170" y="6696075"/>
              <a:ext cx="231760" cy="223838"/>
            </a:xfrm>
            <a:custGeom>
              <a:avLst/>
              <a:gdLst>
                <a:gd name="T0" fmla="*/ 0 w 643"/>
                <a:gd name="T1" fmla="*/ 367 h 620"/>
                <a:gd name="T2" fmla="*/ 0 w 643"/>
                <a:gd name="T3" fmla="*/ 367 h 620"/>
                <a:gd name="T4" fmla="*/ 85 w 643"/>
                <a:gd name="T5" fmla="*/ 420 h 620"/>
                <a:gd name="T6" fmla="*/ 130 w 643"/>
                <a:gd name="T7" fmla="*/ 474 h 620"/>
                <a:gd name="T8" fmla="*/ 214 w 643"/>
                <a:gd name="T9" fmla="*/ 481 h 620"/>
                <a:gd name="T10" fmla="*/ 291 w 643"/>
                <a:gd name="T11" fmla="*/ 489 h 620"/>
                <a:gd name="T12" fmla="*/ 306 w 643"/>
                <a:gd name="T13" fmla="*/ 558 h 620"/>
                <a:gd name="T14" fmla="*/ 382 w 643"/>
                <a:gd name="T15" fmla="*/ 527 h 620"/>
                <a:gd name="T16" fmla="*/ 405 w 643"/>
                <a:gd name="T17" fmla="*/ 558 h 620"/>
                <a:gd name="T18" fmla="*/ 405 w 643"/>
                <a:gd name="T19" fmla="*/ 596 h 620"/>
                <a:gd name="T20" fmla="*/ 451 w 643"/>
                <a:gd name="T21" fmla="*/ 619 h 620"/>
                <a:gd name="T22" fmla="*/ 451 w 643"/>
                <a:gd name="T23" fmla="*/ 619 h 620"/>
                <a:gd name="T24" fmla="*/ 504 w 643"/>
                <a:gd name="T25" fmla="*/ 589 h 620"/>
                <a:gd name="T26" fmla="*/ 520 w 643"/>
                <a:gd name="T27" fmla="*/ 543 h 620"/>
                <a:gd name="T28" fmla="*/ 581 w 643"/>
                <a:gd name="T29" fmla="*/ 550 h 620"/>
                <a:gd name="T30" fmla="*/ 581 w 643"/>
                <a:gd name="T31" fmla="*/ 550 h 620"/>
                <a:gd name="T32" fmla="*/ 642 w 643"/>
                <a:gd name="T33" fmla="*/ 489 h 620"/>
                <a:gd name="T34" fmla="*/ 589 w 643"/>
                <a:gd name="T35" fmla="*/ 481 h 620"/>
                <a:gd name="T36" fmla="*/ 543 w 643"/>
                <a:gd name="T37" fmla="*/ 474 h 620"/>
                <a:gd name="T38" fmla="*/ 543 w 643"/>
                <a:gd name="T39" fmla="*/ 420 h 620"/>
                <a:gd name="T40" fmla="*/ 550 w 643"/>
                <a:gd name="T41" fmla="*/ 352 h 620"/>
                <a:gd name="T42" fmla="*/ 558 w 643"/>
                <a:gd name="T43" fmla="*/ 291 h 620"/>
                <a:gd name="T44" fmla="*/ 527 w 643"/>
                <a:gd name="T45" fmla="*/ 268 h 620"/>
                <a:gd name="T46" fmla="*/ 443 w 643"/>
                <a:gd name="T47" fmla="*/ 245 h 620"/>
                <a:gd name="T48" fmla="*/ 421 w 643"/>
                <a:gd name="T49" fmla="*/ 199 h 620"/>
                <a:gd name="T50" fmla="*/ 421 w 643"/>
                <a:gd name="T51" fmla="*/ 184 h 620"/>
                <a:gd name="T52" fmla="*/ 512 w 643"/>
                <a:gd name="T53" fmla="*/ 214 h 620"/>
                <a:gd name="T54" fmla="*/ 512 w 643"/>
                <a:gd name="T55" fmla="*/ 153 h 620"/>
                <a:gd name="T56" fmla="*/ 512 w 643"/>
                <a:gd name="T57" fmla="*/ 153 h 620"/>
                <a:gd name="T58" fmla="*/ 482 w 643"/>
                <a:gd name="T59" fmla="*/ 115 h 620"/>
                <a:gd name="T60" fmla="*/ 421 w 643"/>
                <a:gd name="T61" fmla="*/ 107 h 620"/>
                <a:gd name="T62" fmla="*/ 382 w 643"/>
                <a:gd name="T63" fmla="*/ 77 h 620"/>
                <a:gd name="T64" fmla="*/ 337 w 643"/>
                <a:gd name="T65" fmla="*/ 69 h 620"/>
                <a:gd name="T66" fmla="*/ 337 w 643"/>
                <a:gd name="T67" fmla="*/ 92 h 620"/>
                <a:gd name="T68" fmla="*/ 306 w 643"/>
                <a:gd name="T69" fmla="*/ 84 h 620"/>
                <a:gd name="T70" fmla="*/ 268 w 643"/>
                <a:gd name="T71" fmla="*/ 16 h 620"/>
                <a:gd name="T72" fmla="*/ 153 w 643"/>
                <a:gd name="T73" fmla="*/ 31 h 620"/>
                <a:gd name="T74" fmla="*/ 138 w 643"/>
                <a:gd name="T75" fmla="*/ 107 h 620"/>
                <a:gd name="T76" fmla="*/ 168 w 643"/>
                <a:gd name="T77" fmla="*/ 153 h 620"/>
                <a:gd name="T78" fmla="*/ 138 w 643"/>
                <a:gd name="T79" fmla="*/ 168 h 620"/>
                <a:gd name="T80" fmla="*/ 123 w 643"/>
                <a:gd name="T81" fmla="*/ 252 h 620"/>
                <a:gd name="T82" fmla="*/ 85 w 643"/>
                <a:gd name="T83" fmla="*/ 245 h 620"/>
                <a:gd name="T84" fmla="*/ 23 w 643"/>
                <a:gd name="T85" fmla="*/ 298 h 620"/>
                <a:gd name="T86" fmla="*/ 23 w 643"/>
                <a:gd name="T87" fmla="*/ 298 h 620"/>
                <a:gd name="T88" fmla="*/ 23 w 643"/>
                <a:gd name="T89" fmla="*/ 344 h 620"/>
                <a:gd name="T90" fmla="*/ 0 w 643"/>
                <a:gd name="T91" fmla="*/ 367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43" h="620">
                  <a:moveTo>
                    <a:pt x="0" y="367"/>
                  </a:moveTo>
                  <a:lnTo>
                    <a:pt x="0" y="367"/>
                  </a:lnTo>
                  <a:cubicBezTo>
                    <a:pt x="23" y="390"/>
                    <a:pt x="62" y="405"/>
                    <a:pt x="85" y="420"/>
                  </a:cubicBezTo>
                  <a:cubicBezTo>
                    <a:pt x="100" y="436"/>
                    <a:pt x="107" y="466"/>
                    <a:pt x="130" y="474"/>
                  </a:cubicBezTo>
                  <a:cubicBezTo>
                    <a:pt x="153" y="481"/>
                    <a:pt x="184" y="474"/>
                    <a:pt x="214" y="481"/>
                  </a:cubicBezTo>
                  <a:cubicBezTo>
                    <a:pt x="237" y="481"/>
                    <a:pt x="268" y="474"/>
                    <a:pt x="291" y="489"/>
                  </a:cubicBezTo>
                  <a:cubicBezTo>
                    <a:pt x="306" y="504"/>
                    <a:pt x="291" y="550"/>
                    <a:pt x="306" y="558"/>
                  </a:cubicBezTo>
                  <a:cubicBezTo>
                    <a:pt x="337" y="566"/>
                    <a:pt x="352" y="527"/>
                    <a:pt x="382" y="527"/>
                  </a:cubicBezTo>
                  <a:cubicBezTo>
                    <a:pt x="390" y="527"/>
                    <a:pt x="398" y="550"/>
                    <a:pt x="405" y="558"/>
                  </a:cubicBezTo>
                  <a:cubicBezTo>
                    <a:pt x="413" y="573"/>
                    <a:pt x="398" y="589"/>
                    <a:pt x="405" y="596"/>
                  </a:cubicBezTo>
                  <a:cubicBezTo>
                    <a:pt x="413" y="611"/>
                    <a:pt x="436" y="611"/>
                    <a:pt x="451" y="619"/>
                  </a:cubicBezTo>
                  <a:lnTo>
                    <a:pt x="451" y="619"/>
                  </a:lnTo>
                  <a:cubicBezTo>
                    <a:pt x="466" y="611"/>
                    <a:pt x="489" y="604"/>
                    <a:pt x="504" y="589"/>
                  </a:cubicBezTo>
                  <a:cubicBezTo>
                    <a:pt x="512" y="573"/>
                    <a:pt x="504" y="550"/>
                    <a:pt x="520" y="543"/>
                  </a:cubicBezTo>
                  <a:cubicBezTo>
                    <a:pt x="535" y="535"/>
                    <a:pt x="558" y="543"/>
                    <a:pt x="581" y="550"/>
                  </a:cubicBezTo>
                  <a:lnTo>
                    <a:pt x="581" y="550"/>
                  </a:lnTo>
                  <a:cubicBezTo>
                    <a:pt x="604" y="527"/>
                    <a:pt x="642" y="520"/>
                    <a:pt x="642" y="489"/>
                  </a:cubicBezTo>
                  <a:cubicBezTo>
                    <a:pt x="642" y="474"/>
                    <a:pt x="604" y="481"/>
                    <a:pt x="589" y="481"/>
                  </a:cubicBezTo>
                  <a:cubicBezTo>
                    <a:pt x="573" y="481"/>
                    <a:pt x="550" y="481"/>
                    <a:pt x="543" y="474"/>
                  </a:cubicBezTo>
                  <a:cubicBezTo>
                    <a:pt x="527" y="458"/>
                    <a:pt x="535" y="443"/>
                    <a:pt x="543" y="420"/>
                  </a:cubicBezTo>
                  <a:cubicBezTo>
                    <a:pt x="543" y="397"/>
                    <a:pt x="550" y="375"/>
                    <a:pt x="550" y="352"/>
                  </a:cubicBezTo>
                  <a:cubicBezTo>
                    <a:pt x="550" y="336"/>
                    <a:pt x="566" y="314"/>
                    <a:pt x="558" y="291"/>
                  </a:cubicBezTo>
                  <a:cubicBezTo>
                    <a:pt x="558" y="283"/>
                    <a:pt x="543" y="275"/>
                    <a:pt x="527" y="268"/>
                  </a:cubicBezTo>
                  <a:cubicBezTo>
                    <a:pt x="504" y="260"/>
                    <a:pt x="466" y="268"/>
                    <a:pt x="443" y="245"/>
                  </a:cubicBezTo>
                  <a:cubicBezTo>
                    <a:pt x="428" y="237"/>
                    <a:pt x="428" y="222"/>
                    <a:pt x="421" y="199"/>
                  </a:cubicBezTo>
                  <a:lnTo>
                    <a:pt x="421" y="184"/>
                  </a:lnTo>
                  <a:cubicBezTo>
                    <a:pt x="451" y="184"/>
                    <a:pt x="482" y="222"/>
                    <a:pt x="512" y="214"/>
                  </a:cubicBezTo>
                  <a:cubicBezTo>
                    <a:pt x="527" y="206"/>
                    <a:pt x="512" y="176"/>
                    <a:pt x="512" y="153"/>
                  </a:cubicBezTo>
                  <a:lnTo>
                    <a:pt x="512" y="153"/>
                  </a:lnTo>
                  <a:cubicBezTo>
                    <a:pt x="504" y="138"/>
                    <a:pt x="497" y="130"/>
                    <a:pt x="482" y="115"/>
                  </a:cubicBezTo>
                  <a:cubicBezTo>
                    <a:pt x="482" y="115"/>
                    <a:pt x="428" y="107"/>
                    <a:pt x="421" y="107"/>
                  </a:cubicBezTo>
                  <a:lnTo>
                    <a:pt x="382" y="77"/>
                  </a:lnTo>
                  <a:cubicBezTo>
                    <a:pt x="367" y="69"/>
                    <a:pt x="352" y="69"/>
                    <a:pt x="337" y="69"/>
                  </a:cubicBezTo>
                  <a:cubicBezTo>
                    <a:pt x="329" y="69"/>
                    <a:pt x="337" y="84"/>
                    <a:pt x="337" y="92"/>
                  </a:cubicBezTo>
                  <a:cubicBezTo>
                    <a:pt x="321" y="92"/>
                    <a:pt x="314" y="92"/>
                    <a:pt x="306" y="84"/>
                  </a:cubicBezTo>
                  <a:cubicBezTo>
                    <a:pt x="291" y="61"/>
                    <a:pt x="291" y="23"/>
                    <a:pt x="268" y="16"/>
                  </a:cubicBezTo>
                  <a:cubicBezTo>
                    <a:pt x="229" y="0"/>
                    <a:pt x="191" y="23"/>
                    <a:pt x="153" y="31"/>
                  </a:cubicBezTo>
                  <a:cubicBezTo>
                    <a:pt x="153" y="31"/>
                    <a:pt x="138" y="100"/>
                    <a:pt x="138" y="107"/>
                  </a:cubicBezTo>
                  <a:lnTo>
                    <a:pt x="168" y="153"/>
                  </a:lnTo>
                  <a:cubicBezTo>
                    <a:pt x="153" y="161"/>
                    <a:pt x="138" y="153"/>
                    <a:pt x="138" y="168"/>
                  </a:cubicBezTo>
                  <a:cubicBezTo>
                    <a:pt x="123" y="191"/>
                    <a:pt x="138" y="229"/>
                    <a:pt x="123" y="252"/>
                  </a:cubicBezTo>
                  <a:cubicBezTo>
                    <a:pt x="115" y="268"/>
                    <a:pt x="100" y="237"/>
                    <a:pt x="85" y="245"/>
                  </a:cubicBezTo>
                  <a:cubicBezTo>
                    <a:pt x="62" y="252"/>
                    <a:pt x="46" y="283"/>
                    <a:pt x="23" y="298"/>
                  </a:cubicBezTo>
                  <a:lnTo>
                    <a:pt x="23" y="298"/>
                  </a:lnTo>
                  <a:cubicBezTo>
                    <a:pt x="23" y="314"/>
                    <a:pt x="31" y="329"/>
                    <a:pt x="23" y="344"/>
                  </a:cubicBezTo>
                  <a:cubicBezTo>
                    <a:pt x="23" y="352"/>
                    <a:pt x="8" y="359"/>
                    <a:pt x="0" y="36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5" name="Freeform 58"/>
            <p:cNvSpPr>
              <a:spLocks noChangeArrowheads="1"/>
            </p:cNvSpPr>
            <p:nvPr/>
          </p:nvSpPr>
          <p:spPr bwMode="auto">
            <a:xfrm>
              <a:off x="6955972" y="6716713"/>
              <a:ext cx="277795" cy="233362"/>
            </a:xfrm>
            <a:custGeom>
              <a:avLst/>
              <a:gdLst>
                <a:gd name="T0" fmla="*/ 91 w 772"/>
                <a:gd name="T1" fmla="*/ 99 h 650"/>
                <a:gd name="T2" fmla="*/ 91 w 772"/>
                <a:gd name="T3" fmla="*/ 99 h 650"/>
                <a:gd name="T4" fmla="*/ 91 w 772"/>
                <a:gd name="T5" fmla="*/ 160 h 650"/>
                <a:gd name="T6" fmla="*/ 0 w 772"/>
                <a:gd name="T7" fmla="*/ 130 h 650"/>
                <a:gd name="T8" fmla="*/ 0 w 772"/>
                <a:gd name="T9" fmla="*/ 145 h 650"/>
                <a:gd name="T10" fmla="*/ 22 w 772"/>
                <a:gd name="T11" fmla="*/ 191 h 650"/>
                <a:gd name="T12" fmla="*/ 106 w 772"/>
                <a:gd name="T13" fmla="*/ 214 h 650"/>
                <a:gd name="T14" fmla="*/ 137 w 772"/>
                <a:gd name="T15" fmla="*/ 237 h 650"/>
                <a:gd name="T16" fmla="*/ 129 w 772"/>
                <a:gd name="T17" fmla="*/ 298 h 650"/>
                <a:gd name="T18" fmla="*/ 122 w 772"/>
                <a:gd name="T19" fmla="*/ 366 h 650"/>
                <a:gd name="T20" fmla="*/ 122 w 772"/>
                <a:gd name="T21" fmla="*/ 420 h 650"/>
                <a:gd name="T22" fmla="*/ 168 w 772"/>
                <a:gd name="T23" fmla="*/ 427 h 650"/>
                <a:gd name="T24" fmla="*/ 221 w 772"/>
                <a:gd name="T25" fmla="*/ 435 h 650"/>
                <a:gd name="T26" fmla="*/ 160 w 772"/>
                <a:gd name="T27" fmla="*/ 496 h 650"/>
                <a:gd name="T28" fmla="*/ 160 w 772"/>
                <a:gd name="T29" fmla="*/ 496 h 650"/>
                <a:gd name="T30" fmla="*/ 191 w 772"/>
                <a:gd name="T31" fmla="*/ 519 h 650"/>
                <a:gd name="T32" fmla="*/ 229 w 772"/>
                <a:gd name="T33" fmla="*/ 519 h 650"/>
                <a:gd name="T34" fmla="*/ 236 w 772"/>
                <a:gd name="T35" fmla="*/ 580 h 650"/>
                <a:gd name="T36" fmla="*/ 336 w 772"/>
                <a:gd name="T37" fmla="*/ 626 h 650"/>
                <a:gd name="T38" fmla="*/ 336 w 772"/>
                <a:gd name="T39" fmla="*/ 626 h 650"/>
                <a:gd name="T40" fmla="*/ 351 w 772"/>
                <a:gd name="T41" fmla="*/ 649 h 650"/>
                <a:gd name="T42" fmla="*/ 389 w 772"/>
                <a:gd name="T43" fmla="*/ 603 h 650"/>
                <a:gd name="T44" fmla="*/ 420 w 772"/>
                <a:gd name="T45" fmla="*/ 565 h 650"/>
                <a:gd name="T46" fmla="*/ 458 w 772"/>
                <a:gd name="T47" fmla="*/ 588 h 650"/>
                <a:gd name="T48" fmla="*/ 534 w 772"/>
                <a:gd name="T49" fmla="*/ 573 h 650"/>
                <a:gd name="T50" fmla="*/ 603 w 772"/>
                <a:gd name="T51" fmla="*/ 588 h 650"/>
                <a:gd name="T52" fmla="*/ 687 w 772"/>
                <a:gd name="T53" fmla="*/ 557 h 650"/>
                <a:gd name="T54" fmla="*/ 733 w 772"/>
                <a:gd name="T55" fmla="*/ 535 h 650"/>
                <a:gd name="T56" fmla="*/ 733 w 772"/>
                <a:gd name="T57" fmla="*/ 535 h 650"/>
                <a:gd name="T58" fmla="*/ 771 w 772"/>
                <a:gd name="T59" fmla="*/ 466 h 650"/>
                <a:gd name="T60" fmla="*/ 733 w 772"/>
                <a:gd name="T61" fmla="*/ 450 h 650"/>
                <a:gd name="T62" fmla="*/ 740 w 772"/>
                <a:gd name="T63" fmla="*/ 336 h 650"/>
                <a:gd name="T64" fmla="*/ 679 w 772"/>
                <a:gd name="T65" fmla="*/ 237 h 650"/>
                <a:gd name="T66" fmla="*/ 733 w 772"/>
                <a:gd name="T67" fmla="*/ 206 h 650"/>
                <a:gd name="T68" fmla="*/ 725 w 772"/>
                <a:gd name="T69" fmla="*/ 107 h 650"/>
                <a:gd name="T70" fmla="*/ 748 w 772"/>
                <a:gd name="T71" fmla="*/ 68 h 650"/>
                <a:gd name="T72" fmla="*/ 702 w 772"/>
                <a:gd name="T73" fmla="*/ 15 h 650"/>
                <a:gd name="T74" fmla="*/ 603 w 772"/>
                <a:gd name="T75" fmla="*/ 7 h 650"/>
                <a:gd name="T76" fmla="*/ 557 w 772"/>
                <a:gd name="T77" fmla="*/ 53 h 650"/>
                <a:gd name="T78" fmla="*/ 527 w 772"/>
                <a:gd name="T79" fmla="*/ 99 h 650"/>
                <a:gd name="T80" fmla="*/ 443 w 772"/>
                <a:gd name="T81" fmla="*/ 91 h 650"/>
                <a:gd name="T82" fmla="*/ 366 w 772"/>
                <a:gd name="T83" fmla="*/ 114 h 650"/>
                <a:gd name="T84" fmla="*/ 328 w 772"/>
                <a:gd name="T85" fmla="*/ 99 h 650"/>
                <a:gd name="T86" fmla="*/ 305 w 772"/>
                <a:gd name="T87" fmla="*/ 114 h 650"/>
                <a:gd name="T88" fmla="*/ 221 w 772"/>
                <a:gd name="T89" fmla="*/ 107 h 650"/>
                <a:gd name="T90" fmla="*/ 129 w 772"/>
                <a:gd name="T91" fmla="*/ 76 h 650"/>
                <a:gd name="T92" fmla="*/ 91 w 772"/>
                <a:gd name="T93" fmla="*/ 9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2" h="650">
                  <a:moveTo>
                    <a:pt x="91" y="99"/>
                  </a:moveTo>
                  <a:lnTo>
                    <a:pt x="91" y="99"/>
                  </a:lnTo>
                  <a:cubicBezTo>
                    <a:pt x="91" y="122"/>
                    <a:pt x="106" y="152"/>
                    <a:pt x="91" y="160"/>
                  </a:cubicBezTo>
                  <a:cubicBezTo>
                    <a:pt x="61" y="168"/>
                    <a:pt x="30" y="130"/>
                    <a:pt x="0" y="130"/>
                  </a:cubicBezTo>
                  <a:lnTo>
                    <a:pt x="0" y="145"/>
                  </a:lnTo>
                  <a:cubicBezTo>
                    <a:pt x="7" y="168"/>
                    <a:pt x="7" y="183"/>
                    <a:pt x="22" y="191"/>
                  </a:cubicBezTo>
                  <a:cubicBezTo>
                    <a:pt x="45" y="214"/>
                    <a:pt x="83" y="206"/>
                    <a:pt x="106" y="214"/>
                  </a:cubicBezTo>
                  <a:cubicBezTo>
                    <a:pt x="122" y="221"/>
                    <a:pt x="137" y="229"/>
                    <a:pt x="137" y="237"/>
                  </a:cubicBezTo>
                  <a:cubicBezTo>
                    <a:pt x="145" y="260"/>
                    <a:pt x="129" y="282"/>
                    <a:pt x="129" y="298"/>
                  </a:cubicBezTo>
                  <a:cubicBezTo>
                    <a:pt x="129" y="321"/>
                    <a:pt x="122" y="343"/>
                    <a:pt x="122" y="366"/>
                  </a:cubicBezTo>
                  <a:cubicBezTo>
                    <a:pt x="114" y="389"/>
                    <a:pt x="106" y="404"/>
                    <a:pt x="122" y="420"/>
                  </a:cubicBezTo>
                  <a:cubicBezTo>
                    <a:pt x="129" y="427"/>
                    <a:pt x="152" y="427"/>
                    <a:pt x="168" y="427"/>
                  </a:cubicBezTo>
                  <a:cubicBezTo>
                    <a:pt x="183" y="427"/>
                    <a:pt x="221" y="420"/>
                    <a:pt x="221" y="435"/>
                  </a:cubicBezTo>
                  <a:cubicBezTo>
                    <a:pt x="221" y="466"/>
                    <a:pt x="183" y="473"/>
                    <a:pt x="160" y="496"/>
                  </a:cubicBezTo>
                  <a:lnTo>
                    <a:pt x="160" y="496"/>
                  </a:lnTo>
                  <a:cubicBezTo>
                    <a:pt x="168" y="504"/>
                    <a:pt x="183" y="512"/>
                    <a:pt x="191" y="519"/>
                  </a:cubicBezTo>
                  <a:cubicBezTo>
                    <a:pt x="206" y="519"/>
                    <a:pt x="221" y="512"/>
                    <a:pt x="229" y="519"/>
                  </a:cubicBezTo>
                  <a:cubicBezTo>
                    <a:pt x="236" y="535"/>
                    <a:pt x="221" y="565"/>
                    <a:pt x="236" y="580"/>
                  </a:cubicBezTo>
                  <a:cubicBezTo>
                    <a:pt x="267" y="611"/>
                    <a:pt x="305" y="611"/>
                    <a:pt x="336" y="626"/>
                  </a:cubicBezTo>
                  <a:lnTo>
                    <a:pt x="336" y="626"/>
                  </a:lnTo>
                  <a:cubicBezTo>
                    <a:pt x="343" y="634"/>
                    <a:pt x="343" y="649"/>
                    <a:pt x="351" y="649"/>
                  </a:cubicBezTo>
                  <a:cubicBezTo>
                    <a:pt x="374" y="634"/>
                    <a:pt x="374" y="618"/>
                    <a:pt x="389" y="603"/>
                  </a:cubicBezTo>
                  <a:cubicBezTo>
                    <a:pt x="397" y="588"/>
                    <a:pt x="404" y="573"/>
                    <a:pt x="420" y="565"/>
                  </a:cubicBezTo>
                  <a:cubicBezTo>
                    <a:pt x="435" y="565"/>
                    <a:pt x="443" y="588"/>
                    <a:pt x="458" y="588"/>
                  </a:cubicBezTo>
                  <a:cubicBezTo>
                    <a:pt x="481" y="588"/>
                    <a:pt x="511" y="573"/>
                    <a:pt x="534" y="573"/>
                  </a:cubicBezTo>
                  <a:cubicBezTo>
                    <a:pt x="557" y="573"/>
                    <a:pt x="580" y="588"/>
                    <a:pt x="603" y="588"/>
                  </a:cubicBezTo>
                  <a:cubicBezTo>
                    <a:pt x="633" y="580"/>
                    <a:pt x="656" y="565"/>
                    <a:pt x="687" y="557"/>
                  </a:cubicBezTo>
                  <a:cubicBezTo>
                    <a:pt x="702" y="550"/>
                    <a:pt x="717" y="542"/>
                    <a:pt x="733" y="535"/>
                  </a:cubicBezTo>
                  <a:lnTo>
                    <a:pt x="733" y="535"/>
                  </a:lnTo>
                  <a:cubicBezTo>
                    <a:pt x="748" y="512"/>
                    <a:pt x="771" y="489"/>
                    <a:pt x="771" y="466"/>
                  </a:cubicBezTo>
                  <a:cubicBezTo>
                    <a:pt x="771" y="458"/>
                    <a:pt x="740" y="458"/>
                    <a:pt x="733" y="450"/>
                  </a:cubicBezTo>
                  <a:cubicBezTo>
                    <a:pt x="725" y="412"/>
                    <a:pt x="756" y="374"/>
                    <a:pt x="740" y="336"/>
                  </a:cubicBezTo>
                  <a:cubicBezTo>
                    <a:pt x="733" y="298"/>
                    <a:pt x="679" y="275"/>
                    <a:pt x="679" y="237"/>
                  </a:cubicBezTo>
                  <a:cubicBezTo>
                    <a:pt x="679" y="214"/>
                    <a:pt x="725" y="229"/>
                    <a:pt x="733" y="206"/>
                  </a:cubicBezTo>
                  <a:cubicBezTo>
                    <a:pt x="748" y="175"/>
                    <a:pt x="725" y="137"/>
                    <a:pt x="725" y="107"/>
                  </a:cubicBezTo>
                  <a:cubicBezTo>
                    <a:pt x="733" y="91"/>
                    <a:pt x="756" y="84"/>
                    <a:pt x="748" y="68"/>
                  </a:cubicBezTo>
                  <a:cubicBezTo>
                    <a:pt x="740" y="46"/>
                    <a:pt x="725" y="23"/>
                    <a:pt x="702" y="15"/>
                  </a:cubicBezTo>
                  <a:cubicBezTo>
                    <a:pt x="672" y="7"/>
                    <a:pt x="633" y="0"/>
                    <a:pt x="603" y="7"/>
                  </a:cubicBezTo>
                  <a:cubicBezTo>
                    <a:pt x="580" y="15"/>
                    <a:pt x="572" y="38"/>
                    <a:pt x="557" y="53"/>
                  </a:cubicBezTo>
                  <a:cubicBezTo>
                    <a:pt x="550" y="68"/>
                    <a:pt x="542" y="91"/>
                    <a:pt x="527" y="99"/>
                  </a:cubicBezTo>
                  <a:cubicBezTo>
                    <a:pt x="504" y="107"/>
                    <a:pt x="465" y="91"/>
                    <a:pt x="443" y="91"/>
                  </a:cubicBezTo>
                  <a:cubicBezTo>
                    <a:pt x="412" y="99"/>
                    <a:pt x="389" y="114"/>
                    <a:pt x="366" y="114"/>
                  </a:cubicBezTo>
                  <a:cubicBezTo>
                    <a:pt x="351" y="114"/>
                    <a:pt x="343" y="99"/>
                    <a:pt x="328" y="99"/>
                  </a:cubicBezTo>
                  <a:cubicBezTo>
                    <a:pt x="320" y="99"/>
                    <a:pt x="313" y="114"/>
                    <a:pt x="305" y="114"/>
                  </a:cubicBezTo>
                  <a:cubicBezTo>
                    <a:pt x="275" y="122"/>
                    <a:pt x="252" y="114"/>
                    <a:pt x="221" y="107"/>
                  </a:cubicBezTo>
                  <a:cubicBezTo>
                    <a:pt x="191" y="99"/>
                    <a:pt x="160" y="76"/>
                    <a:pt x="129" y="76"/>
                  </a:cubicBezTo>
                  <a:cubicBezTo>
                    <a:pt x="114" y="76"/>
                    <a:pt x="106" y="91"/>
                    <a:pt x="91" y="9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6" name="Freeform 59"/>
            <p:cNvSpPr>
              <a:spLocks noChangeArrowheads="1"/>
            </p:cNvSpPr>
            <p:nvPr/>
          </p:nvSpPr>
          <p:spPr bwMode="auto">
            <a:xfrm>
              <a:off x="6224183" y="6443663"/>
              <a:ext cx="592098" cy="696912"/>
            </a:xfrm>
            <a:custGeom>
              <a:avLst/>
              <a:gdLst>
                <a:gd name="T0" fmla="*/ 343 w 1643"/>
                <a:gd name="T1" fmla="*/ 146 h 1934"/>
                <a:gd name="T2" fmla="*/ 252 w 1643"/>
                <a:gd name="T3" fmla="*/ 581 h 1934"/>
                <a:gd name="T4" fmla="*/ 38 w 1643"/>
                <a:gd name="T5" fmla="*/ 909 h 1934"/>
                <a:gd name="T6" fmla="*/ 122 w 1643"/>
                <a:gd name="T7" fmla="*/ 917 h 1934"/>
                <a:gd name="T8" fmla="*/ 160 w 1643"/>
                <a:gd name="T9" fmla="*/ 1032 h 1934"/>
                <a:gd name="T10" fmla="*/ 137 w 1643"/>
                <a:gd name="T11" fmla="*/ 1123 h 1934"/>
                <a:gd name="T12" fmla="*/ 30 w 1643"/>
                <a:gd name="T13" fmla="*/ 1169 h 1934"/>
                <a:gd name="T14" fmla="*/ 30 w 1643"/>
                <a:gd name="T15" fmla="*/ 1177 h 1934"/>
                <a:gd name="T16" fmla="*/ 382 w 1643"/>
                <a:gd name="T17" fmla="*/ 1284 h 1934"/>
                <a:gd name="T18" fmla="*/ 237 w 1643"/>
                <a:gd name="T19" fmla="*/ 1398 h 1934"/>
                <a:gd name="T20" fmla="*/ 198 w 1643"/>
                <a:gd name="T21" fmla="*/ 1574 h 1934"/>
                <a:gd name="T22" fmla="*/ 91 w 1643"/>
                <a:gd name="T23" fmla="*/ 1658 h 1934"/>
                <a:gd name="T24" fmla="*/ 91 w 1643"/>
                <a:gd name="T25" fmla="*/ 1734 h 1934"/>
                <a:gd name="T26" fmla="*/ 168 w 1643"/>
                <a:gd name="T27" fmla="*/ 1849 h 1934"/>
                <a:gd name="T28" fmla="*/ 183 w 1643"/>
                <a:gd name="T29" fmla="*/ 1750 h 1934"/>
                <a:gd name="T30" fmla="*/ 321 w 1643"/>
                <a:gd name="T31" fmla="*/ 1834 h 1934"/>
                <a:gd name="T32" fmla="*/ 313 w 1643"/>
                <a:gd name="T33" fmla="*/ 1887 h 1934"/>
                <a:gd name="T34" fmla="*/ 427 w 1643"/>
                <a:gd name="T35" fmla="*/ 1933 h 1934"/>
                <a:gd name="T36" fmla="*/ 481 w 1643"/>
                <a:gd name="T37" fmla="*/ 1826 h 1934"/>
                <a:gd name="T38" fmla="*/ 573 w 1643"/>
                <a:gd name="T39" fmla="*/ 1849 h 1934"/>
                <a:gd name="T40" fmla="*/ 603 w 1643"/>
                <a:gd name="T41" fmla="*/ 1750 h 1934"/>
                <a:gd name="T42" fmla="*/ 618 w 1643"/>
                <a:gd name="T43" fmla="*/ 1650 h 1934"/>
                <a:gd name="T44" fmla="*/ 733 w 1643"/>
                <a:gd name="T45" fmla="*/ 1673 h 1934"/>
                <a:gd name="T46" fmla="*/ 779 w 1643"/>
                <a:gd name="T47" fmla="*/ 1620 h 1934"/>
                <a:gd name="T48" fmla="*/ 901 w 1643"/>
                <a:gd name="T49" fmla="*/ 1582 h 1934"/>
                <a:gd name="T50" fmla="*/ 878 w 1643"/>
                <a:gd name="T51" fmla="*/ 1475 h 1934"/>
                <a:gd name="T52" fmla="*/ 840 w 1643"/>
                <a:gd name="T53" fmla="*/ 1330 h 1934"/>
                <a:gd name="T54" fmla="*/ 855 w 1643"/>
                <a:gd name="T55" fmla="*/ 1223 h 1934"/>
                <a:gd name="T56" fmla="*/ 962 w 1643"/>
                <a:gd name="T57" fmla="*/ 1184 h 1934"/>
                <a:gd name="T58" fmla="*/ 1023 w 1643"/>
                <a:gd name="T59" fmla="*/ 1307 h 1934"/>
                <a:gd name="T60" fmla="*/ 1115 w 1643"/>
                <a:gd name="T61" fmla="*/ 1429 h 1934"/>
                <a:gd name="T62" fmla="*/ 1130 w 1643"/>
                <a:gd name="T63" fmla="*/ 1475 h 1934"/>
                <a:gd name="T64" fmla="*/ 1229 w 1643"/>
                <a:gd name="T65" fmla="*/ 1490 h 1934"/>
                <a:gd name="T66" fmla="*/ 1283 w 1643"/>
                <a:gd name="T67" fmla="*/ 1612 h 1934"/>
                <a:gd name="T68" fmla="*/ 1283 w 1643"/>
                <a:gd name="T69" fmla="*/ 1521 h 1934"/>
                <a:gd name="T70" fmla="*/ 1413 w 1643"/>
                <a:gd name="T71" fmla="*/ 1536 h 1934"/>
                <a:gd name="T72" fmla="*/ 1443 w 1643"/>
                <a:gd name="T73" fmla="*/ 1498 h 1934"/>
                <a:gd name="T74" fmla="*/ 1474 w 1643"/>
                <a:gd name="T75" fmla="*/ 1452 h 1934"/>
                <a:gd name="T76" fmla="*/ 1504 w 1643"/>
                <a:gd name="T77" fmla="*/ 1261 h 1934"/>
                <a:gd name="T78" fmla="*/ 1512 w 1643"/>
                <a:gd name="T79" fmla="*/ 1131 h 1934"/>
                <a:gd name="T80" fmla="*/ 1611 w 1643"/>
                <a:gd name="T81" fmla="*/ 1070 h 1934"/>
                <a:gd name="T82" fmla="*/ 1634 w 1643"/>
                <a:gd name="T83" fmla="*/ 1001 h 1934"/>
                <a:gd name="T84" fmla="*/ 1489 w 1643"/>
                <a:gd name="T85" fmla="*/ 795 h 1934"/>
                <a:gd name="T86" fmla="*/ 1398 w 1643"/>
                <a:gd name="T87" fmla="*/ 680 h 1934"/>
                <a:gd name="T88" fmla="*/ 1275 w 1643"/>
                <a:gd name="T89" fmla="*/ 665 h 1934"/>
                <a:gd name="T90" fmla="*/ 1153 w 1643"/>
                <a:gd name="T91" fmla="*/ 482 h 1934"/>
                <a:gd name="T92" fmla="*/ 977 w 1643"/>
                <a:gd name="T93" fmla="*/ 436 h 1934"/>
                <a:gd name="T94" fmla="*/ 871 w 1643"/>
                <a:gd name="T95" fmla="*/ 275 h 1934"/>
                <a:gd name="T96" fmla="*/ 954 w 1643"/>
                <a:gd name="T97" fmla="*/ 123 h 1934"/>
                <a:gd name="T98" fmla="*/ 1008 w 1643"/>
                <a:gd name="T99" fmla="*/ 23 h 1934"/>
                <a:gd name="T100" fmla="*/ 909 w 1643"/>
                <a:gd name="T101" fmla="*/ 16 h 1934"/>
                <a:gd name="T102" fmla="*/ 718 w 1643"/>
                <a:gd name="T103" fmla="*/ 69 h 1934"/>
                <a:gd name="T104" fmla="*/ 580 w 1643"/>
                <a:gd name="T105" fmla="*/ 146 h 1934"/>
                <a:gd name="T106" fmla="*/ 458 w 1643"/>
                <a:gd name="T107" fmla="*/ 77 h 1934"/>
                <a:gd name="T108" fmla="*/ 343 w 1643"/>
                <a:gd name="T109" fmla="*/ 146 h 1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3" h="1934">
                  <a:moveTo>
                    <a:pt x="343" y="146"/>
                  </a:moveTo>
                  <a:lnTo>
                    <a:pt x="343" y="146"/>
                  </a:lnTo>
                  <a:cubicBezTo>
                    <a:pt x="374" y="245"/>
                    <a:pt x="420" y="360"/>
                    <a:pt x="305" y="405"/>
                  </a:cubicBezTo>
                  <a:cubicBezTo>
                    <a:pt x="267" y="421"/>
                    <a:pt x="221" y="566"/>
                    <a:pt x="252" y="581"/>
                  </a:cubicBezTo>
                  <a:cubicBezTo>
                    <a:pt x="382" y="650"/>
                    <a:pt x="168" y="795"/>
                    <a:pt x="84" y="803"/>
                  </a:cubicBezTo>
                  <a:cubicBezTo>
                    <a:pt x="0" y="803"/>
                    <a:pt x="38" y="856"/>
                    <a:pt x="38" y="909"/>
                  </a:cubicBezTo>
                  <a:lnTo>
                    <a:pt x="38" y="909"/>
                  </a:lnTo>
                  <a:cubicBezTo>
                    <a:pt x="68" y="909"/>
                    <a:pt x="91" y="902"/>
                    <a:pt x="122" y="917"/>
                  </a:cubicBezTo>
                  <a:cubicBezTo>
                    <a:pt x="137" y="925"/>
                    <a:pt x="137" y="955"/>
                    <a:pt x="145" y="971"/>
                  </a:cubicBezTo>
                  <a:cubicBezTo>
                    <a:pt x="153" y="994"/>
                    <a:pt x="153" y="1017"/>
                    <a:pt x="160" y="1032"/>
                  </a:cubicBezTo>
                  <a:cubicBezTo>
                    <a:pt x="160" y="1047"/>
                    <a:pt x="175" y="1062"/>
                    <a:pt x="168" y="1078"/>
                  </a:cubicBezTo>
                  <a:cubicBezTo>
                    <a:pt x="168" y="1100"/>
                    <a:pt x="145" y="1108"/>
                    <a:pt x="137" y="1123"/>
                  </a:cubicBezTo>
                  <a:cubicBezTo>
                    <a:pt x="122" y="1131"/>
                    <a:pt x="122" y="1146"/>
                    <a:pt x="107" y="1154"/>
                  </a:cubicBezTo>
                  <a:cubicBezTo>
                    <a:pt x="84" y="1161"/>
                    <a:pt x="53" y="1161"/>
                    <a:pt x="30" y="1169"/>
                  </a:cubicBezTo>
                  <a:lnTo>
                    <a:pt x="30" y="1169"/>
                  </a:lnTo>
                  <a:lnTo>
                    <a:pt x="30" y="1177"/>
                  </a:lnTo>
                  <a:cubicBezTo>
                    <a:pt x="38" y="1375"/>
                    <a:pt x="267" y="1284"/>
                    <a:pt x="382" y="1284"/>
                  </a:cubicBezTo>
                  <a:lnTo>
                    <a:pt x="382" y="1284"/>
                  </a:lnTo>
                  <a:cubicBezTo>
                    <a:pt x="343" y="1284"/>
                    <a:pt x="275" y="1360"/>
                    <a:pt x="237" y="1398"/>
                  </a:cubicBezTo>
                  <a:lnTo>
                    <a:pt x="237" y="1398"/>
                  </a:lnTo>
                  <a:cubicBezTo>
                    <a:pt x="244" y="1414"/>
                    <a:pt x="252" y="1436"/>
                    <a:pt x="252" y="1459"/>
                  </a:cubicBezTo>
                  <a:cubicBezTo>
                    <a:pt x="244" y="1498"/>
                    <a:pt x="229" y="1544"/>
                    <a:pt x="198" y="1574"/>
                  </a:cubicBezTo>
                  <a:cubicBezTo>
                    <a:pt x="191" y="1582"/>
                    <a:pt x="168" y="1566"/>
                    <a:pt x="153" y="1574"/>
                  </a:cubicBezTo>
                  <a:cubicBezTo>
                    <a:pt x="130" y="1597"/>
                    <a:pt x="99" y="1620"/>
                    <a:pt x="91" y="1658"/>
                  </a:cubicBezTo>
                  <a:cubicBezTo>
                    <a:pt x="91" y="1673"/>
                    <a:pt x="130" y="1681"/>
                    <a:pt x="122" y="1696"/>
                  </a:cubicBezTo>
                  <a:cubicBezTo>
                    <a:pt x="122" y="1711"/>
                    <a:pt x="99" y="1719"/>
                    <a:pt x="91" y="1734"/>
                  </a:cubicBezTo>
                  <a:cubicBezTo>
                    <a:pt x="84" y="1750"/>
                    <a:pt x="76" y="1773"/>
                    <a:pt x="84" y="1788"/>
                  </a:cubicBezTo>
                  <a:cubicBezTo>
                    <a:pt x="107" y="1819"/>
                    <a:pt x="137" y="1834"/>
                    <a:pt x="168" y="1849"/>
                  </a:cubicBezTo>
                  <a:cubicBezTo>
                    <a:pt x="183" y="1857"/>
                    <a:pt x="214" y="1864"/>
                    <a:pt x="214" y="1849"/>
                  </a:cubicBezTo>
                  <a:cubicBezTo>
                    <a:pt x="214" y="1819"/>
                    <a:pt x="153" y="1773"/>
                    <a:pt x="183" y="1750"/>
                  </a:cubicBezTo>
                  <a:cubicBezTo>
                    <a:pt x="214" y="1734"/>
                    <a:pt x="229" y="1803"/>
                    <a:pt x="260" y="1819"/>
                  </a:cubicBezTo>
                  <a:cubicBezTo>
                    <a:pt x="275" y="1826"/>
                    <a:pt x="305" y="1819"/>
                    <a:pt x="321" y="1834"/>
                  </a:cubicBezTo>
                  <a:cubicBezTo>
                    <a:pt x="336" y="1849"/>
                    <a:pt x="321" y="1872"/>
                    <a:pt x="313" y="1887"/>
                  </a:cubicBezTo>
                  <a:lnTo>
                    <a:pt x="313" y="1887"/>
                  </a:lnTo>
                  <a:cubicBezTo>
                    <a:pt x="427" y="1933"/>
                    <a:pt x="427" y="1933"/>
                    <a:pt x="427" y="1933"/>
                  </a:cubicBezTo>
                  <a:lnTo>
                    <a:pt x="427" y="1933"/>
                  </a:lnTo>
                  <a:cubicBezTo>
                    <a:pt x="427" y="1918"/>
                    <a:pt x="420" y="1895"/>
                    <a:pt x="427" y="1872"/>
                  </a:cubicBezTo>
                  <a:cubicBezTo>
                    <a:pt x="443" y="1857"/>
                    <a:pt x="458" y="1834"/>
                    <a:pt x="481" y="1826"/>
                  </a:cubicBezTo>
                  <a:cubicBezTo>
                    <a:pt x="496" y="1826"/>
                    <a:pt x="496" y="1864"/>
                    <a:pt x="512" y="1872"/>
                  </a:cubicBezTo>
                  <a:cubicBezTo>
                    <a:pt x="535" y="1872"/>
                    <a:pt x="550" y="1857"/>
                    <a:pt x="573" y="1849"/>
                  </a:cubicBezTo>
                  <a:lnTo>
                    <a:pt x="573" y="1849"/>
                  </a:lnTo>
                  <a:cubicBezTo>
                    <a:pt x="580" y="1819"/>
                    <a:pt x="603" y="1788"/>
                    <a:pt x="603" y="1750"/>
                  </a:cubicBezTo>
                  <a:cubicBezTo>
                    <a:pt x="611" y="1734"/>
                    <a:pt x="596" y="1711"/>
                    <a:pt x="596" y="1696"/>
                  </a:cubicBezTo>
                  <a:lnTo>
                    <a:pt x="618" y="1650"/>
                  </a:lnTo>
                  <a:lnTo>
                    <a:pt x="702" y="1620"/>
                  </a:lnTo>
                  <a:cubicBezTo>
                    <a:pt x="710" y="1635"/>
                    <a:pt x="718" y="1650"/>
                    <a:pt x="733" y="1673"/>
                  </a:cubicBezTo>
                  <a:lnTo>
                    <a:pt x="733" y="1673"/>
                  </a:lnTo>
                  <a:cubicBezTo>
                    <a:pt x="748" y="1650"/>
                    <a:pt x="756" y="1620"/>
                    <a:pt x="779" y="1620"/>
                  </a:cubicBezTo>
                  <a:cubicBezTo>
                    <a:pt x="802" y="1612"/>
                    <a:pt x="810" y="1658"/>
                    <a:pt x="825" y="1658"/>
                  </a:cubicBezTo>
                  <a:cubicBezTo>
                    <a:pt x="863" y="1643"/>
                    <a:pt x="878" y="1605"/>
                    <a:pt x="901" y="1582"/>
                  </a:cubicBezTo>
                  <a:lnTo>
                    <a:pt x="901" y="1582"/>
                  </a:lnTo>
                  <a:cubicBezTo>
                    <a:pt x="893" y="1544"/>
                    <a:pt x="878" y="1513"/>
                    <a:pt x="878" y="1475"/>
                  </a:cubicBezTo>
                  <a:cubicBezTo>
                    <a:pt x="878" y="1444"/>
                    <a:pt x="909" y="1421"/>
                    <a:pt x="909" y="1398"/>
                  </a:cubicBezTo>
                  <a:cubicBezTo>
                    <a:pt x="901" y="1368"/>
                    <a:pt x="855" y="1360"/>
                    <a:pt x="840" y="1330"/>
                  </a:cubicBezTo>
                  <a:cubicBezTo>
                    <a:pt x="832" y="1314"/>
                    <a:pt x="840" y="1284"/>
                    <a:pt x="840" y="1261"/>
                  </a:cubicBezTo>
                  <a:cubicBezTo>
                    <a:pt x="848" y="1253"/>
                    <a:pt x="840" y="1230"/>
                    <a:pt x="855" y="1223"/>
                  </a:cubicBezTo>
                  <a:cubicBezTo>
                    <a:pt x="871" y="1207"/>
                    <a:pt x="901" y="1223"/>
                    <a:pt x="916" y="1215"/>
                  </a:cubicBezTo>
                  <a:cubicBezTo>
                    <a:pt x="932" y="1207"/>
                    <a:pt x="939" y="1184"/>
                    <a:pt x="962" y="1184"/>
                  </a:cubicBezTo>
                  <a:cubicBezTo>
                    <a:pt x="977" y="1184"/>
                    <a:pt x="993" y="1200"/>
                    <a:pt x="1008" y="1215"/>
                  </a:cubicBezTo>
                  <a:lnTo>
                    <a:pt x="1023" y="1307"/>
                  </a:lnTo>
                  <a:cubicBezTo>
                    <a:pt x="1023" y="1314"/>
                    <a:pt x="1077" y="1414"/>
                    <a:pt x="1077" y="1414"/>
                  </a:cubicBezTo>
                  <a:cubicBezTo>
                    <a:pt x="1092" y="1414"/>
                    <a:pt x="1107" y="1414"/>
                    <a:pt x="1115" y="1429"/>
                  </a:cubicBezTo>
                  <a:cubicBezTo>
                    <a:pt x="1123" y="1436"/>
                    <a:pt x="1123" y="1459"/>
                    <a:pt x="1130" y="1475"/>
                  </a:cubicBezTo>
                  <a:lnTo>
                    <a:pt x="1130" y="1475"/>
                  </a:lnTo>
                  <a:cubicBezTo>
                    <a:pt x="1153" y="1490"/>
                    <a:pt x="1176" y="1505"/>
                    <a:pt x="1199" y="1505"/>
                  </a:cubicBezTo>
                  <a:cubicBezTo>
                    <a:pt x="1214" y="1513"/>
                    <a:pt x="1222" y="1475"/>
                    <a:pt x="1229" y="1490"/>
                  </a:cubicBezTo>
                  <a:cubicBezTo>
                    <a:pt x="1245" y="1513"/>
                    <a:pt x="1237" y="1559"/>
                    <a:pt x="1252" y="1589"/>
                  </a:cubicBezTo>
                  <a:cubicBezTo>
                    <a:pt x="1260" y="1605"/>
                    <a:pt x="1275" y="1605"/>
                    <a:pt x="1283" y="1612"/>
                  </a:cubicBezTo>
                  <a:lnTo>
                    <a:pt x="1283" y="1612"/>
                  </a:lnTo>
                  <a:cubicBezTo>
                    <a:pt x="1283" y="1582"/>
                    <a:pt x="1268" y="1544"/>
                    <a:pt x="1283" y="1521"/>
                  </a:cubicBezTo>
                  <a:cubicBezTo>
                    <a:pt x="1298" y="1490"/>
                    <a:pt x="1329" y="1467"/>
                    <a:pt x="1359" y="1475"/>
                  </a:cubicBezTo>
                  <a:cubicBezTo>
                    <a:pt x="1390" y="1475"/>
                    <a:pt x="1390" y="1521"/>
                    <a:pt x="1413" y="1536"/>
                  </a:cubicBezTo>
                  <a:cubicBezTo>
                    <a:pt x="1428" y="1551"/>
                    <a:pt x="1443" y="1566"/>
                    <a:pt x="1451" y="1559"/>
                  </a:cubicBezTo>
                  <a:cubicBezTo>
                    <a:pt x="1466" y="1544"/>
                    <a:pt x="1436" y="1513"/>
                    <a:pt x="1443" y="1498"/>
                  </a:cubicBezTo>
                  <a:cubicBezTo>
                    <a:pt x="1443" y="1482"/>
                    <a:pt x="1466" y="1467"/>
                    <a:pt x="1474" y="1452"/>
                  </a:cubicBezTo>
                  <a:lnTo>
                    <a:pt x="1474" y="1452"/>
                  </a:lnTo>
                  <a:cubicBezTo>
                    <a:pt x="1459" y="1414"/>
                    <a:pt x="1428" y="1375"/>
                    <a:pt x="1436" y="1330"/>
                  </a:cubicBezTo>
                  <a:cubicBezTo>
                    <a:pt x="1436" y="1299"/>
                    <a:pt x="1489" y="1292"/>
                    <a:pt x="1504" y="1261"/>
                  </a:cubicBezTo>
                  <a:cubicBezTo>
                    <a:pt x="1512" y="1238"/>
                    <a:pt x="1497" y="1200"/>
                    <a:pt x="1504" y="1177"/>
                  </a:cubicBezTo>
                  <a:cubicBezTo>
                    <a:pt x="1504" y="1161"/>
                    <a:pt x="1504" y="1139"/>
                    <a:pt x="1512" y="1131"/>
                  </a:cubicBezTo>
                  <a:cubicBezTo>
                    <a:pt x="1543" y="1108"/>
                    <a:pt x="1581" y="1093"/>
                    <a:pt x="1611" y="1070"/>
                  </a:cubicBezTo>
                  <a:lnTo>
                    <a:pt x="1611" y="1070"/>
                  </a:lnTo>
                  <a:cubicBezTo>
                    <a:pt x="1619" y="1062"/>
                    <a:pt x="1634" y="1055"/>
                    <a:pt x="1634" y="1047"/>
                  </a:cubicBezTo>
                  <a:cubicBezTo>
                    <a:pt x="1642" y="1032"/>
                    <a:pt x="1634" y="1017"/>
                    <a:pt x="1634" y="1001"/>
                  </a:cubicBezTo>
                  <a:lnTo>
                    <a:pt x="1634" y="1001"/>
                  </a:lnTo>
                  <a:cubicBezTo>
                    <a:pt x="1581" y="932"/>
                    <a:pt x="1543" y="856"/>
                    <a:pt x="1489" y="795"/>
                  </a:cubicBezTo>
                  <a:cubicBezTo>
                    <a:pt x="1474" y="772"/>
                    <a:pt x="1436" y="787"/>
                    <a:pt x="1421" y="772"/>
                  </a:cubicBezTo>
                  <a:cubicBezTo>
                    <a:pt x="1405" y="749"/>
                    <a:pt x="1413" y="711"/>
                    <a:pt x="1398" y="680"/>
                  </a:cubicBezTo>
                  <a:cubicBezTo>
                    <a:pt x="1390" y="673"/>
                    <a:pt x="1367" y="665"/>
                    <a:pt x="1352" y="665"/>
                  </a:cubicBezTo>
                  <a:cubicBezTo>
                    <a:pt x="1329" y="657"/>
                    <a:pt x="1298" y="673"/>
                    <a:pt x="1275" y="665"/>
                  </a:cubicBezTo>
                  <a:cubicBezTo>
                    <a:pt x="1237" y="657"/>
                    <a:pt x="1191" y="642"/>
                    <a:pt x="1168" y="612"/>
                  </a:cubicBezTo>
                  <a:cubicBezTo>
                    <a:pt x="1146" y="573"/>
                    <a:pt x="1184" y="512"/>
                    <a:pt x="1153" y="482"/>
                  </a:cubicBezTo>
                  <a:cubicBezTo>
                    <a:pt x="1107" y="451"/>
                    <a:pt x="1039" y="505"/>
                    <a:pt x="985" y="489"/>
                  </a:cubicBezTo>
                  <a:cubicBezTo>
                    <a:pt x="970" y="482"/>
                    <a:pt x="985" y="451"/>
                    <a:pt x="977" y="436"/>
                  </a:cubicBezTo>
                  <a:cubicBezTo>
                    <a:pt x="977" y="413"/>
                    <a:pt x="970" y="390"/>
                    <a:pt x="954" y="367"/>
                  </a:cubicBezTo>
                  <a:cubicBezTo>
                    <a:pt x="932" y="337"/>
                    <a:pt x="886" y="314"/>
                    <a:pt x="871" y="275"/>
                  </a:cubicBezTo>
                  <a:cubicBezTo>
                    <a:pt x="863" y="253"/>
                    <a:pt x="871" y="222"/>
                    <a:pt x="878" y="199"/>
                  </a:cubicBezTo>
                  <a:cubicBezTo>
                    <a:pt x="893" y="169"/>
                    <a:pt x="932" y="153"/>
                    <a:pt x="954" y="123"/>
                  </a:cubicBezTo>
                  <a:cubicBezTo>
                    <a:pt x="977" y="92"/>
                    <a:pt x="993" y="54"/>
                    <a:pt x="1008" y="23"/>
                  </a:cubicBezTo>
                  <a:lnTo>
                    <a:pt x="1008" y="23"/>
                  </a:lnTo>
                  <a:cubicBezTo>
                    <a:pt x="1008" y="16"/>
                    <a:pt x="1008" y="8"/>
                    <a:pt x="1000" y="8"/>
                  </a:cubicBezTo>
                  <a:cubicBezTo>
                    <a:pt x="970" y="0"/>
                    <a:pt x="939" y="8"/>
                    <a:pt x="909" y="16"/>
                  </a:cubicBezTo>
                  <a:cubicBezTo>
                    <a:pt x="878" y="31"/>
                    <a:pt x="855" y="69"/>
                    <a:pt x="817" y="77"/>
                  </a:cubicBezTo>
                  <a:cubicBezTo>
                    <a:pt x="787" y="92"/>
                    <a:pt x="748" y="62"/>
                    <a:pt x="718" y="69"/>
                  </a:cubicBezTo>
                  <a:cubicBezTo>
                    <a:pt x="687" y="85"/>
                    <a:pt x="687" y="138"/>
                    <a:pt x="657" y="161"/>
                  </a:cubicBezTo>
                  <a:cubicBezTo>
                    <a:pt x="634" y="169"/>
                    <a:pt x="603" y="161"/>
                    <a:pt x="580" y="146"/>
                  </a:cubicBezTo>
                  <a:cubicBezTo>
                    <a:pt x="557" y="130"/>
                    <a:pt x="565" y="100"/>
                    <a:pt x="542" y="92"/>
                  </a:cubicBezTo>
                  <a:cubicBezTo>
                    <a:pt x="519" y="77"/>
                    <a:pt x="489" y="69"/>
                    <a:pt x="458" y="77"/>
                  </a:cubicBezTo>
                  <a:cubicBezTo>
                    <a:pt x="450" y="85"/>
                    <a:pt x="450" y="108"/>
                    <a:pt x="443" y="115"/>
                  </a:cubicBezTo>
                  <a:cubicBezTo>
                    <a:pt x="412" y="130"/>
                    <a:pt x="382" y="130"/>
                    <a:pt x="343" y="14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7" name="Freeform 60"/>
            <p:cNvSpPr>
              <a:spLocks noChangeArrowheads="1"/>
            </p:cNvSpPr>
            <p:nvPr/>
          </p:nvSpPr>
          <p:spPr bwMode="auto">
            <a:xfrm>
              <a:off x="6235294" y="6769100"/>
              <a:ext cx="52385" cy="96838"/>
            </a:xfrm>
            <a:custGeom>
              <a:avLst/>
              <a:gdLst>
                <a:gd name="T0" fmla="*/ 8 w 146"/>
                <a:gd name="T1" fmla="*/ 7 h 268"/>
                <a:gd name="T2" fmla="*/ 8 w 146"/>
                <a:gd name="T3" fmla="*/ 7 h 268"/>
                <a:gd name="T4" fmla="*/ 8 w 146"/>
                <a:gd name="T5" fmla="*/ 30 h 268"/>
                <a:gd name="T6" fmla="*/ 0 w 146"/>
                <a:gd name="T7" fmla="*/ 267 h 268"/>
                <a:gd name="T8" fmla="*/ 0 w 146"/>
                <a:gd name="T9" fmla="*/ 267 h 268"/>
                <a:gd name="T10" fmla="*/ 77 w 146"/>
                <a:gd name="T11" fmla="*/ 252 h 268"/>
                <a:gd name="T12" fmla="*/ 107 w 146"/>
                <a:gd name="T13" fmla="*/ 221 h 268"/>
                <a:gd name="T14" fmla="*/ 138 w 146"/>
                <a:gd name="T15" fmla="*/ 176 h 268"/>
                <a:gd name="T16" fmla="*/ 130 w 146"/>
                <a:gd name="T17" fmla="*/ 130 h 268"/>
                <a:gd name="T18" fmla="*/ 115 w 146"/>
                <a:gd name="T19" fmla="*/ 69 h 268"/>
                <a:gd name="T20" fmla="*/ 92 w 146"/>
                <a:gd name="T21" fmla="*/ 15 h 268"/>
                <a:gd name="T22" fmla="*/ 8 w 146"/>
                <a:gd name="T23" fmla="*/ 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268">
                  <a:moveTo>
                    <a:pt x="8" y="7"/>
                  </a:moveTo>
                  <a:lnTo>
                    <a:pt x="8" y="7"/>
                  </a:lnTo>
                  <a:cubicBezTo>
                    <a:pt x="8" y="15"/>
                    <a:pt x="8" y="23"/>
                    <a:pt x="8" y="30"/>
                  </a:cubicBezTo>
                  <a:cubicBezTo>
                    <a:pt x="0" y="107"/>
                    <a:pt x="0" y="191"/>
                    <a:pt x="0" y="267"/>
                  </a:cubicBezTo>
                  <a:lnTo>
                    <a:pt x="0" y="267"/>
                  </a:lnTo>
                  <a:cubicBezTo>
                    <a:pt x="23" y="259"/>
                    <a:pt x="54" y="259"/>
                    <a:pt x="77" y="252"/>
                  </a:cubicBezTo>
                  <a:cubicBezTo>
                    <a:pt x="92" y="244"/>
                    <a:pt x="92" y="229"/>
                    <a:pt x="107" y="221"/>
                  </a:cubicBezTo>
                  <a:cubicBezTo>
                    <a:pt x="115" y="206"/>
                    <a:pt x="138" y="198"/>
                    <a:pt x="138" y="176"/>
                  </a:cubicBezTo>
                  <a:cubicBezTo>
                    <a:pt x="145" y="160"/>
                    <a:pt x="130" y="145"/>
                    <a:pt x="130" y="130"/>
                  </a:cubicBezTo>
                  <a:cubicBezTo>
                    <a:pt x="123" y="115"/>
                    <a:pt x="123" y="92"/>
                    <a:pt x="115" y="69"/>
                  </a:cubicBezTo>
                  <a:cubicBezTo>
                    <a:pt x="107" y="53"/>
                    <a:pt x="107" y="23"/>
                    <a:pt x="92" y="15"/>
                  </a:cubicBezTo>
                  <a:cubicBezTo>
                    <a:pt x="61" y="0"/>
                    <a:pt x="38" y="7"/>
                    <a:pt x="8" y="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8" name="Freeform 61"/>
            <p:cNvSpPr>
              <a:spLocks noChangeArrowheads="1"/>
            </p:cNvSpPr>
            <p:nvPr/>
          </p:nvSpPr>
          <p:spPr bwMode="auto">
            <a:xfrm>
              <a:off x="6535312" y="6116639"/>
              <a:ext cx="1314364" cy="904875"/>
            </a:xfrm>
            <a:custGeom>
              <a:avLst/>
              <a:gdLst>
                <a:gd name="T0" fmla="*/ 221 w 3652"/>
                <a:gd name="T1" fmla="*/ 908 h 2514"/>
                <a:gd name="T2" fmla="*/ 351 w 3652"/>
                <a:gd name="T3" fmla="*/ 725 h 2514"/>
                <a:gd name="T4" fmla="*/ 344 w 3652"/>
                <a:gd name="T5" fmla="*/ 511 h 2514"/>
                <a:gd name="T6" fmla="*/ 397 w 3652"/>
                <a:gd name="T7" fmla="*/ 358 h 2514"/>
                <a:gd name="T8" fmla="*/ 588 w 3652"/>
                <a:gd name="T9" fmla="*/ 290 h 2514"/>
                <a:gd name="T10" fmla="*/ 771 w 3652"/>
                <a:gd name="T11" fmla="*/ 229 h 2514"/>
                <a:gd name="T12" fmla="*/ 1069 w 3652"/>
                <a:gd name="T13" fmla="*/ 236 h 2514"/>
                <a:gd name="T14" fmla="*/ 1191 w 3652"/>
                <a:gd name="T15" fmla="*/ 99 h 2514"/>
                <a:gd name="T16" fmla="*/ 1314 w 3652"/>
                <a:gd name="T17" fmla="*/ 91 h 2514"/>
                <a:gd name="T18" fmla="*/ 1512 w 3652"/>
                <a:gd name="T19" fmla="*/ 221 h 2514"/>
                <a:gd name="T20" fmla="*/ 1673 w 3652"/>
                <a:gd name="T21" fmla="*/ 290 h 2514"/>
                <a:gd name="T22" fmla="*/ 1726 w 3652"/>
                <a:gd name="T23" fmla="*/ 206 h 2514"/>
                <a:gd name="T24" fmla="*/ 1764 w 3652"/>
                <a:gd name="T25" fmla="*/ 198 h 2514"/>
                <a:gd name="T26" fmla="*/ 1825 w 3652"/>
                <a:gd name="T27" fmla="*/ 267 h 2514"/>
                <a:gd name="T28" fmla="*/ 1963 w 3652"/>
                <a:gd name="T29" fmla="*/ 221 h 2514"/>
                <a:gd name="T30" fmla="*/ 2032 w 3652"/>
                <a:gd name="T31" fmla="*/ 152 h 2514"/>
                <a:gd name="T32" fmla="*/ 2223 w 3652"/>
                <a:gd name="T33" fmla="*/ 183 h 2514"/>
                <a:gd name="T34" fmla="*/ 2352 w 3652"/>
                <a:gd name="T35" fmla="*/ 168 h 2514"/>
                <a:gd name="T36" fmla="*/ 2566 w 3652"/>
                <a:gd name="T37" fmla="*/ 191 h 2514"/>
                <a:gd name="T38" fmla="*/ 2643 w 3652"/>
                <a:gd name="T39" fmla="*/ 68 h 2514"/>
                <a:gd name="T40" fmla="*/ 2902 w 3652"/>
                <a:gd name="T41" fmla="*/ 122 h 2514"/>
                <a:gd name="T42" fmla="*/ 3193 w 3652"/>
                <a:gd name="T43" fmla="*/ 412 h 2514"/>
                <a:gd name="T44" fmla="*/ 3544 w 3652"/>
                <a:gd name="T45" fmla="*/ 916 h 2514"/>
                <a:gd name="T46" fmla="*/ 3620 w 3652"/>
                <a:gd name="T47" fmla="*/ 1153 h 2514"/>
                <a:gd name="T48" fmla="*/ 3254 w 3652"/>
                <a:gd name="T49" fmla="*/ 1161 h 2514"/>
                <a:gd name="T50" fmla="*/ 2925 w 3652"/>
                <a:gd name="T51" fmla="*/ 1352 h 2514"/>
                <a:gd name="T52" fmla="*/ 2780 w 3652"/>
                <a:gd name="T53" fmla="*/ 1443 h 2514"/>
                <a:gd name="T54" fmla="*/ 2505 w 3652"/>
                <a:gd name="T55" fmla="*/ 1550 h 2514"/>
                <a:gd name="T56" fmla="*/ 2413 w 3652"/>
                <a:gd name="T57" fmla="*/ 1481 h 2514"/>
                <a:gd name="T58" fmla="*/ 2261 w 3652"/>
                <a:gd name="T59" fmla="*/ 1397 h 2514"/>
                <a:gd name="T60" fmla="*/ 2100 w 3652"/>
                <a:gd name="T61" fmla="*/ 1520 h 2514"/>
                <a:gd name="T62" fmla="*/ 2055 w 3652"/>
                <a:gd name="T63" fmla="*/ 1627 h 2514"/>
                <a:gd name="T64" fmla="*/ 2284 w 3652"/>
                <a:gd name="T65" fmla="*/ 1848 h 2514"/>
                <a:gd name="T66" fmla="*/ 2498 w 3652"/>
                <a:gd name="T67" fmla="*/ 1833 h 2514"/>
                <a:gd name="T68" fmla="*/ 2482 w 3652"/>
                <a:gd name="T69" fmla="*/ 2131 h 2514"/>
                <a:gd name="T70" fmla="*/ 2521 w 3652"/>
                <a:gd name="T71" fmla="*/ 2230 h 2514"/>
                <a:gd name="T72" fmla="*/ 2398 w 3652"/>
                <a:gd name="T73" fmla="*/ 2314 h 2514"/>
                <a:gd name="T74" fmla="*/ 2314 w 3652"/>
                <a:gd name="T75" fmla="*/ 2421 h 2514"/>
                <a:gd name="T76" fmla="*/ 2192 w 3652"/>
                <a:gd name="T77" fmla="*/ 2474 h 2514"/>
                <a:gd name="T78" fmla="*/ 2070 w 3652"/>
                <a:gd name="T79" fmla="*/ 2459 h 2514"/>
                <a:gd name="T80" fmla="*/ 1994 w 3652"/>
                <a:gd name="T81" fmla="*/ 2429 h 2514"/>
                <a:gd name="T82" fmla="*/ 2047 w 3652"/>
                <a:gd name="T83" fmla="*/ 2276 h 2514"/>
                <a:gd name="T84" fmla="*/ 1902 w 3652"/>
                <a:gd name="T85" fmla="*/ 2200 h 2514"/>
                <a:gd name="T86" fmla="*/ 1909 w 3652"/>
                <a:gd name="T87" fmla="*/ 2001 h 2514"/>
                <a:gd name="T88" fmla="*/ 1894 w 3652"/>
                <a:gd name="T89" fmla="*/ 1772 h 2514"/>
                <a:gd name="T90" fmla="*/ 1772 w 3652"/>
                <a:gd name="T91" fmla="*/ 1672 h 2514"/>
                <a:gd name="T92" fmla="*/ 1612 w 3652"/>
                <a:gd name="T93" fmla="*/ 1756 h 2514"/>
                <a:gd name="T94" fmla="*/ 1474 w 3652"/>
                <a:gd name="T95" fmla="*/ 1779 h 2514"/>
                <a:gd name="T96" fmla="*/ 1260 w 3652"/>
                <a:gd name="T97" fmla="*/ 1764 h 2514"/>
                <a:gd name="T98" fmla="*/ 1169 w 3652"/>
                <a:gd name="T99" fmla="*/ 1718 h 2514"/>
                <a:gd name="T100" fmla="*/ 1085 w 3652"/>
                <a:gd name="T101" fmla="*/ 1703 h 2514"/>
                <a:gd name="T102" fmla="*/ 901 w 3652"/>
                <a:gd name="T103" fmla="*/ 1642 h 2514"/>
                <a:gd name="T104" fmla="*/ 886 w 3652"/>
                <a:gd name="T105" fmla="*/ 1779 h 2514"/>
                <a:gd name="T106" fmla="*/ 771 w 3652"/>
                <a:gd name="T107" fmla="*/ 1909 h 2514"/>
                <a:gd name="T108" fmla="*/ 558 w 3652"/>
                <a:gd name="T109" fmla="*/ 1680 h 2514"/>
                <a:gd name="T110" fmla="*/ 412 w 3652"/>
                <a:gd name="T111" fmla="*/ 1573 h 2514"/>
                <a:gd name="T112" fmla="*/ 122 w 3652"/>
                <a:gd name="T113" fmla="*/ 1397 h 2514"/>
                <a:gd name="T114" fmla="*/ 8 w 3652"/>
                <a:gd name="T115" fmla="*/ 1183 h 2514"/>
                <a:gd name="T116" fmla="*/ 145 w 3652"/>
                <a:gd name="T117" fmla="*/ 931 h 2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52" h="2514">
                  <a:moveTo>
                    <a:pt x="145" y="931"/>
                  </a:moveTo>
                  <a:lnTo>
                    <a:pt x="145" y="931"/>
                  </a:lnTo>
                  <a:cubicBezTo>
                    <a:pt x="176" y="924"/>
                    <a:pt x="199" y="924"/>
                    <a:pt x="221" y="908"/>
                  </a:cubicBezTo>
                  <a:cubicBezTo>
                    <a:pt x="244" y="893"/>
                    <a:pt x="244" y="855"/>
                    <a:pt x="267" y="847"/>
                  </a:cubicBezTo>
                  <a:cubicBezTo>
                    <a:pt x="290" y="840"/>
                    <a:pt x="313" y="893"/>
                    <a:pt x="328" y="878"/>
                  </a:cubicBezTo>
                  <a:cubicBezTo>
                    <a:pt x="351" y="832"/>
                    <a:pt x="344" y="779"/>
                    <a:pt x="351" y="725"/>
                  </a:cubicBezTo>
                  <a:cubicBezTo>
                    <a:pt x="351" y="695"/>
                    <a:pt x="366" y="664"/>
                    <a:pt x="351" y="633"/>
                  </a:cubicBezTo>
                  <a:cubicBezTo>
                    <a:pt x="344" y="603"/>
                    <a:pt x="290" y="595"/>
                    <a:pt x="290" y="565"/>
                  </a:cubicBezTo>
                  <a:cubicBezTo>
                    <a:pt x="290" y="534"/>
                    <a:pt x="321" y="527"/>
                    <a:pt x="344" y="511"/>
                  </a:cubicBezTo>
                  <a:cubicBezTo>
                    <a:pt x="359" y="504"/>
                    <a:pt x="389" y="511"/>
                    <a:pt x="397" y="496"/>
                  </a:cubicBezTo>
                  <a:cubicBezTo>
                    <a:pt x="405" y="473"/>
                    <a:pt x="366" y="450"/>
                    <a:pt x="366" y="427"/>
                  </a:cubicBezTo>
                  <a:cubicBezTo>
                    <a:pt x="366" y="404"/>
                    <a:pt x="382" y="374"/>
                    <a:pt x="397" y="358"/>
                  </a:cubicBezTo>
                  <a:cubicBezTo>
                    <a:pt x="405" y="336"/>
                    <a:pt x="428" y="313"/>
                    <a:pt x="451" y="305"/>
                  </a:cubicBezTo>
                  <a:cubicBezTo>
                    <a:pt x="481" y="297"/>
                    <a:pt x="519" y="320"/>
                    <a:pt x="550" y="313"/>
                  </a:cubicBezTo>
                  <a:cubicBezTo>
                    <a:pt x="565" y="313"/>
                    <a:pt x="573" y="297"/>
                    <a:pt x="588" y="290"/>
                  </a:cubicBezTo>
                  <a:lnTo>
                    <a:pt x="588" y="290"/>
                  </a:lnTo>
                  <a:cubicBezTo>
                    <a:pt x="619" y="282"/>
                    <a:pt x="664" y="290"/>
                    <a:pt x="695" y="275"/>
                  </a:cubicBezTo>
                  <a:cubicBezTo>
                    <a:pt x="725" y="267"/>
                    <a:pt x="741" y="229"/>
                    <a:pt x="771" y="229"/>
                  </a:cubicBezTo>
                  <a:cubicBezTo>
                    <a:pt x="810" y="229"/>
                    <a:pt x="840" y="259"/>
                    <a:pt x="878" y="282"/>
                  </a:cubicBezTo>
                  <a:cubicBezTo>
                    <a:pt x="886" y="290"/>
                    <a:pt x="886" y="313"/>
                    <a:pt x="901" y="313"/>
                  </a:cubicBezTo>
                  <a:cubicBezTo>
                    <a:pt x="955" y="297"/>
                    <a:pt x="1016" y="275"/>
                    <a:pt x="1069" y="236"/>
                  </a:cubicBezTo>
                  <a:cubicBezTo>
                    <a:pt x="1085" y="229"/>
                    <a:pt x="1054" y="183"/>
                    <a:pt x="1077" y="183"/>
                  </a:cubicBezTo>
                  <a:cubicBezTo>
                    <a:pt x="1108" y="175"/>
                    <a:pt x="1130" y="236"/>
                    <a:pt x="1153" y="221"/>
                  </a:cubicBezTo>
                  <a:cubicBezTo>
                    <a:pt x="1191" y="191"/>
                    <a:pt x="1161" y="129"/>
                    <a:pt x="1191" y="99"/>
                  </a:cubicBezTo>
                  <a:cubicBezTo>
                    <a:pt x="1207" y="84"/>
                    <a:pt x="1237" y="106"/>
                    <a:pt x="1260" y="106"/>
                  </a:cubicBezTo>
                  <a:cubicBezTo>
                    <a:pt x="1275" y="99"/>
                    <a:pt x="1291" y="91"/>
                    <a:pt x="1314" y="91"/>
                  </a:cubicBezTo>
                  <a:lnTo>
                    <a:pt x="1314" y="91"/>
                  </a:lnTo>
                  <a:cubicBezTo>
                    <a:pt x="1344" y="99"/>
                    <a:pt x="1382" y="114"/>
                    <a:pt x="1413" y="122"/>
                  </a:cubicBezTo>
                  <a:cubicBezTo>
                    <a:pt x="1428" y="129"/>
                    <a:pt x="1451" y="137"/>
                    <a:pt x="1466" y="152"/>
                  </a:cubicBezTo>
                  <a:cubicBezTo>
                    <a:pt x="1489" y="168"/>
                    <a:pt x="1497" y="198"/>
                    <a:pt x="1512" y="221"/>
                  </a:cubicBezTo>
                  <a:cubicBezTo>
                    <a:pt x="1527" y="236"/>
                    <a:pt x="1535" y="252"/>
                    <a:pt x="1558" y="259"/>
                  </a:cubicBezTo>
                  <a:cubicBezTo>
                    <a:pt x="1573" y="259"/>
                    <a:pt x="1581" y="236"/>
                    <a:pt x="1596" y="236"/>
                  </a:cubicBezTo>
                  <a:cubicBezTo>
                    <a:pt x="1627" y="244"/>
                    <a:pt x="1642" y="290"/>
                    <a:pt x="1673" y="290"/>
                  </a:cubicBezTo>
                  <a:cubicBezTo>
                    <a:pt x="1688" y="282"/>
                    <a:pt x="1696" y="252"/>
                    <a:pt x="1696" y="229"/>
                  </a:cubicBezTo>
                  <a:cubicBezTo>
                    <a:pt x="1696" y="206"/>
                    <a:pt x="1657" y="183"/>
                    <a:pt x="1673" y="168"/>
                  </a:cubicBezTo>
                  <a:cubicBezTo>
                    <a:pt x="1696" y="160"/>
                    <a:pt x="1711" y="191"/>
                    <a:pt x="1726" y="206"/>
                  </a:cubicBezTo>
                  <a:lnTo>
                    <a:pt x="1726" y="206"/>
                  </a:lnTo>
                  <a:cubicBezTo>
                    <a:pt x="1734" y="221"/>
                    <a:pt x="1741" y="244"/>
                    <a:pt x="1757" y="244"/>
                  </a:cubicBezTo>
                  <a:cubicBezTo>
                    <a:pt x="1772" y="244"/>
                    <a:pt x="1757" y="214"/>
                    <a:pt x="1764" y="198"/>
                  </a:cubicBezTo>
                  <a:cubicBezTo>
                    <a:pt x="1772" y="198"/>
                    <a:pt x="1780" y="214"/>
                    <a:pt x="1787" y="214"/>
                  </a:cubicBezTo>
                  <a:cubicBezTo>
                    <a:pt x="1795" y="221"/>
                    <a:pt x="1810" y="206"/>
                    <a:pt x="1818" y="214"/>
                  </a:cubicBezTo>
                  <a:cubicBezTo>
                    <a:pt x="1825" y="229"/>
                    <a:pt x="1810" y="252"/>
                    <a:pt x="1825" y="267"/>
                  </a:cubicBezTo>
                  <a:cubicBezTo>
                    <a:pt x="1833" y="275"/>
                    <a:pt x="1848" y="259"/>
                    <a:pt x="1856" y="259"/>
                  </a:cubicBezTo>
                  <a:cubicBezTo>
                    <a:pt x="1864" y="259"/>
                    <a:pt x="1864" y="275"/>
                    <a:pt x="1864" y="275"/>
                  </a:cubicBezTo>
                  <a:cubicBezTo>
                    <a:pt x="1902" y="259"/>
                    <a:pt x="1932" y="236"/>
                    <a:pt x="1963" y="221"/>
                  </a:cubicBezTo>
                  <a:cubicBezTo>
                    <a:pt x="1978" y="214"/>
                    <a:pt x="2001" y="206"/>
                    <a:pt x="2009" y="198"/>
                  </a:cubicBezTo>
                  <a:cubicBezTo>
                    <a:pt x="2024" y="183"/>
                    <a:pt x="2024" y="168"/>
                    <a:pt x="2032" y="152"/>
                  </a:cubicBezTo>
                  <a:lnTo>
                    <a:pt x="2032" y="152"/>
                  </a:lnTo>
                  <a:cubicBezTo>
                    <a:pt x="2169" y="175"/>
                    <a:pt x="2169" y="175"/>
                    <a:pt x="2169" y="175"/>
                  </a:cubicBezTo>
                  <a:lnTo>
                    <a:pt x="2169" y="175"/>
                  </a:lnTo>
                  <a:cubicBezTo>
                    <a:pt x="2169" y="175"/>
                    <a:pt x="2215" y="183"/>
                    <a:pt x="2223" y="183"/>
                  </a:cubicBezTo>
                  <a:cubicBezTo>
                    <a:pt x="2230" y="183"/>
                    <a:pt x="2261" y="168"/>
                    <a:pt x="2261" y="168"/>
                  </a:cubicBezTo>
                  <a:cubicBezTo>
                    <a:pt x="2284" y="175"/>
                    <a:pt x="2314" y="191"/>
                    <a:pt x="2337" y="191"/>
                  </a:cubicBezTo>
                  <a:cubicBezTo>
                    <a:pt x="2345" y="191"/>
                    <a:pt x="2345" y="168"/>
                    <a:pt x="2352" y="168"/>
                  </a:cubicBezTo>
                  <a:cubicBezTo>
                    <a:pt x="2368" y="160"/>
                    <a:pt x="2391" y="168"/>
                    <a:pt x="2413" y="175"/>
                  </a:cubicBezTo>
                  <a:cubicBezTo>
                    <a:pt x="2436" y="183"/>
                    <a:pt x="2452" y="206"/>
                    <a:pt x="2482" y="214"/>
                  </a:cubicBezTo>
                  <a:cubicBezTo>
                    <a:pt x="2513" y="214"/>
                    <a:pt x="2536" y="191"/>
                    <a:pt x="2566" y="191"/>
                  </a:cubicBezTo>
                  <a:cubicBezTo>
                    <a:pt x="2589" y="191"/>
                    <a:pt x="2612" y="206"/>
                    <a:pt x="2627" y="198"/>
                  </a:cubicBezTo>
                  <a:cubicBezTo>
                    <a:pt x="2635" y="191"/>
                    <a:pt x="2612" y="175"/>
                    <a:pt x="2612" y="160"/>
                  </a:cubicBezTo>
                  <a:cubicBezTo>
                    <a:pt x="2620" y="129"/>
                    <a:pt x="2620" y="99"/>
                    <a:pt x="2643" y="68"/>
                  </a:cubicBezTo>
                  <a:cubicBezTo>
                    <a:pt x="2658" y="38"/>
                    <a:pt x="2681" y="30"/>
                    <a:pt x="2711" y="0"/>
                  </a:cubicBezTo>
                  <a:lnTo>
                    <a:pt x="2711" y="0"/>
                  </a:lnTo>
                  <a:cubicBezTo>
                    <a:pt x="2788" y="30"/>
                    <a:pt x="2857" y="68"/>
                    <a:pt x="2902" y="122"/>
                  </a:cubicBezTo>
                  <a:cubicBezTo>
                    <a:pt x="2948" y="183"/>
                    <a:pt x="3032" y="206"/>
                    <a:pt x="3093" y="252"/>
                  </a:cubicBezTo>
                  <a:cubicBezTo>
                    <a:pt x="3109" y="259"/>
                    <a:pt x="3162" y="290"/>
                    <a:pt x="3162" y="297"/>
                  </a:cubicBezTo>
                  <a:cubicBezTo>
                    <a:pt x="3162" y="358"/>
                    <a:pt x="3132" y="358"/>
                    <a:pt x="3193" y="412"/>
                  </a:cubicBezTo>
                  <a:cubicBezTo>
                    <a:pt x="3269" y="481"/>
                    <a:pt x="3292" y="542"/>
                    <a:pt x="3322" y="633"/>
                  </a:cubicBezTo>
                  <a:cubicBezTo>
                    <a:pt x="3338" y="672"/>
                    <a:pt x="3376" y="825"/>
                    <a:pt x="3414" y="840"/>
                  </a:cubicBezTo>
                  <a:cubicBezTo>
                    <a:pt x="3430" y="863"/>
                    <a:pt x="3544" y="916"/>
                    <a:pt x="3544" y="916"/>
                  </a:cubicBezTo>
                  <a:cubicBezTo>
                    <a:pt x="3552" y="1046"/>
                    <a:pt x="3582" y="1054"/>
                    <a:pt x="3651" y="1084"/>
                  </a:cubicBezTo>
                  <a:lnTo>
                    <a:pt x="3651" y="1084"/>
                  </a:lnTo>
                  <a:cubicBezTo>
                    <a:pt x="3643" y="1115"/>
                    <a:pt x="3651" y="1145"/>
                    <a:pt x="3620" y="1153"/>
                  </a:cubicBezTo>
                  <a:cubicBezTo>
                    <a:pt x="3559" y="1176"/>
                    <a:pt x="3491" y="1161"/>
                    <a:pt x="3437" y="1145"/>
                  </a:cubicBezTo>
                  <a:cubicBezTo>
                    <a:pt x="3391" y="1138"/>
                    <a:pt x="3368" y="1077"/>
                    <a:pt x="3322" y="1077"/>
                  </a:cubicBezTo>
                  <a:cubicBezTo>
                    <a:pt x="3284" y="1084"/>
                    <a:pt x="3277" y="1138"/>
                    <a:pt x="3254" y="1161"/>
                  </a:cubicBezTo>
                  <a:cubicBezTo>
                    <a:pt x="3216" y="1206"/>
                    <a:pt x="3177" y="1260"/>
                    <a:pt x="3124" y="1283"/>
                  </a:cubicBezTo>
                  <a:cubicBezTo>
                    <a:pt x="3093" y="1298"/>
                    <a:pt x="3055" y="1268"/>
                    <a:pt x="3024" y="1275"/>
                  </a:cubicBezTo>
                  <a:cubicBezTo>
                    <a:pt x="2986" y="1290"/>
                    <a:pt x="2956" y="1329"/>
                    <a:pt x="2925" y="1352"/>
                  </a:cubicBezTo>
                  <a:cubicBezTo>
                    <a:pt x="2910" y="1367"/>
                    <a:pt x="2887" y="1382"/>
                    <a:pt x="2880" y="1405"/>
                  </a:cubicBezTo>
                  <a:cubicBezTo>
                    <a:pt x="2872" y="1436"/>
                    <a:pt x="2895" y="1489"/>
                    <a:pt x="2872" y="1497"/>
                  </a:cubicBezTo>
                  <a:cubicBezTo>
                    <a:pt x="2841" y="1512"/>
                    <a:pt x="2818" y="1451"/>
                    <a:pt x="2780" y="1443"/>
                  </a:cubicBezTo>
                  <a:cubicBezTo>
                    <a:pt x="2727" y="1443"/>
                    <a:pt x="2666" y="1451"/>
                    <a:pt x="2612" y="1474"/>
                  </a:cubicBezTo>
                  <a:cubicBezTo>
                    <a:pt x="2566" y="1489"/>
                    <a:pt x="2536" y="1527"/>
                    <a:pt x="2505" y="1550"/>
                  </a:cubicBezTo>
                  <a:lnTo>
                    <a:pt x="2505" y="1550"/>
                  </a:lnTo>
                  <a:cubicBezTo>
                    <a:pt x="2475" y="1558"/>
                    <a:pt x="2452" y="1565"/>
                    <a:pt x="2429" y="1565"/>
                  </a:cubicBezTo>
                  <a:cubicBezTo>
                    <a:pt x="2413" y="1565"/>
                    <a:pt x="2398" y="1573"/>
                    <a:pt x="2398" y="1558"/>
                  </a:cubicBezTo>
                  <a:cubicBezTo>
                    <a:pt x="2391" y="1535"/>
                    <a:pt x="2406" y="1512"/>
                    <a:pt x="2413" y="1481"/>
                  </a:cubicBezTo>
                  <a:cubicBezTo>
                    <a:pt x="2413" y="1466"/>
                    <a:pt x="2421" y="1443"/>
                    <a:pt x="2413" y="1420"/>
                  </a:cubicBezTo>
                  <a:cubicBezTo>
                    <a:pt x="2398" y="1397"/>
                    <a:pt x="2375" y="1382"/>
                    <a:pt x="2345" y="1382"/>
                  </a:cubicBezTo>
                  <a:cubicBezTo>
                    <a:pt x="2314" y="1375"/>
                    <a:pt x="2284" y="1390"/>
                    <a:pt x="2261" y="1397"/>
                  </a:cubicBezTo>
                  <a:cubicBezTo>
                    <a:pt x="2223" y="1413"/>
                    <a:pt x="2177" y="1420"/>
                    <a:pt x="2154" y="1451"/>
                  </a:cubicBezTo>
                  <a:cubicBezTo>
                    <a:pt x="2138" y="1474"/>
                    <a:pt x="2169" y="1512"/>
                    <a:pt x="2154" y="1535"/>
                  </a:cubicBezTo>
                  <a:cubicBezTo>
                    <a:pt x="2146" y="1550"/>
                    <a:pt x="2116" y="1512"/>
                    <a:pt x="2100" y="1520"/>
                  </a:cubicBezTo>
                  <a:cubicBezTo>
                    <a:pt x="2093" y="1527"/>
                    <a:pt x="2123" y="1558"/>
                    <a:pt x="2108" y="1573"/>
                  </a:cubicBezTo>
                  <a:cubicBezTo>
                    <a:pt x="2093" y="1581"/>
                    <a:pt x="2062" y="1550"/>
                    <a:pt x="2047" y="1565"/>
                  </a:cubicBezTo>
                  <a:cubicBezTo>
                    <a:pt x="2032" y="1581"/>
                    <a:pt x="2047" y="1611"/>
                    <a:pt x="2055" y="1627"/>
                  </a:cubicBezTo>
                  <a:cubicBezTo>
                    <a:pt x="2070" y="1680"/>
                    <a:pt x="2077" y="1733"/>
                    <a:pt x="2116" y="1779"/>
                  </a:cubicBezTo>
                  <a:cubicBezTo>
                    <a:pt x="2138" y="1810"/>
                    <a:pt x="2177" y="1825"/>
                    <a:pt x="2215" y="1840"/>
                  </a:cubicBezTo>
                  <a:cubicBezTo>
                    <a:pt x="2238" y="1848"/>
                    <a:pt x="2261" y="1848"/>
                    <a:pt x="2284" y="1848"/>
                  </a:cubicBezTo>
                  <a:cubicBezTo>
                    <a:pt x="2314" y="1840"/>
                    <a:pt x="2352" y="1840"/>
                    <a:pt x="2391" y="1840"/>
                  </a:cubicBezTo>
                  <a:cubicBezTo>
                    <a:pt x="2421" y="1840"/>
                    <a:pt x="2459" y="1833"/>
                    <a:pt x="2498" y="1833"/>
                  </a:cubicBezTo>
                  <a:lnTo>
                    <a:pt x="2498" y="1833"/>
                  </a:lnTo>
                  <a:cubicBezTo>
                    <a:pt x="2490" y="1863"/>
                    <a:pt x="2475" y="1894"/>
                    <a:pt x="2475" y="1925"/>
                  </a:cubicBezTo>
                  <a:cubicBezTo>
                    <a:pt x="2475" y="1955"/>
                    <a:pt x="2498" y="1978"/>
                    <a:pt x="2498" y="2008"/>
                  </a:cubicBezTo>
                  <a:cubicBezTo>
                    <a:pt x="2505" y="2047"/>
                    <a:pt x="2498" y="2092"/>
                    <a:pt x="2482" y="2131"/>
                  </a:cubicBezTo>
                  <a:cubicBezTo>
                    <a:pt x="2475" y="2154"/>
                    <a:pt x="2444" y="2154"/>
                    <a:pt x="2429" y="2177"/>
                  </a:cubicBezTo>
                  <a:cubicBezTo>
                    <a:pt x="2429" y="2184"/>
                    <a:pt x="2436" y="2200"/>
                    <a:pt x="2444" y="2207"/>
                  </a:cubicBezTo>
                  <a:cubicBezTo>
                    <a:pt x="2467" y="2222"/>
                    <a:pt x="2505" y="2215"/>
                    <a:pt x="2521" y="2230"/>
                  </a:cubicBezTo>
                  <a:cubicBezTo>
                    <a:pt x="2536" y="2238"/>
                    <a:pt x="2536" y="2261"/>
                    <a:pt x="2521" y="2261"/>
                  </a:cubicBezTo>
                  <a:cubicBezTo>
                    <a:pt x="2498" y="2276"/>
                    <a:pt x="2467" y="2268"/>
                    <a:pt x="2444" y="2276"/>
                  </a:cubicBezTo>
                  <a:cubicBezTo>
                    <a:pt x="2429" y="2283"/>
                    <a:pt x="2413" y="2306"/>
                    <a:pt x="2398" y="2314"/>
                  </a:cubicBezTo>
                  <a:cubicBezTo>
                    <a:pt x="2360" y="2314"/>
                    <a:pt x="2322" y="2276"/>
                    <a:pt x="2291" y="2291"/>
                  </a:cubicBezTo>
                  <a:cubicBezTo>
                    <a:pt x="2261" y="2306"/>
                    <a:pt x="2230" y="2337"/>
                    <a:pt x="2230" y="2375"/>
                  </a:cubicBezTo>
                  <a:cubicBezTo>
                    <a:pt x="2238" y="2406"/>
                    <a:pt x="2284" y="2406"/>
                    <a:pt x="2314" y="2421"/>
                  </a:cubicBezTo>
                  <a:lnTo>
                    <a:pt x="2314" y="2421"/>
                  </a:lnTo>
                  <a:cubicBezTo>
                    <a:pt x="2284" y="2429"/>
                    <a:pt x="2261" y="2436"/>
                    <a:pt x="2238" y="2452"/>
                  </a:cubicBezTo>
                  <a:cubicBezTo>
                    <a:pt x="2223" y="2459"/>
                    <a:pt x="2207" y="2474"/>
                    <a:pt x="2192" y="2474"/>
                  </a:cubicBezTo>
                  <a:cubicBezTo>
                    <a:pt x="2177" y="2474"/>
                    <a:pt x="2169" y="2459"/>
                    <a:pt x="2154" y="2459"/>
                  </a:cubicBezTo>
                  <a:cubicBezTo>
                    <a:pt x="2138" y="2459"/>
                    <a:pt x="2123" y="2474"/>
                    <a:pt x="2108" y="2474"/>
                  </a:cubicBezTo>
                  <a:cubicBezTo>
                    <a:pt x="2093" y="2474"/>
                    <a:pt x="2085" y="2459"/>
                    <a:pt x="2070" y="2459"/>
                  </a:cubicBezTo>
                  <a:cubicBezTo>
                    <a:pt x="2055" y="2474"/>
                    <a:pt x="2039" y="2497"/>
                    <a:pt x="2032" y="2513"/>
                  </a:cubicBezTo>
                  <a:lnTo>
                    <a:pt x="2032" y="2513"/>
                  </a:lnTo>
                  <a:cubicBezTo>
                    <a:pt x="2016" y="2482"/>
                    <a:pt x="2001" y="2459"/>
                    <a:pt x="1994" y="2429"/>
                  </a:cubicBezTo>
                  <a:cubicBezTo>
                    <a:pt x="1994" y="2398"/>
                    <a:pt x="1978" y="2352"/>
                    <a:pt x="2001" y="2329"/>
                  </a:cubicBezTo>
                  <a:cubicBezTo>
                    <a:pt x="2016" y="2306"/>
                    <a:pt x="2062" y="2337"/>
                    <a:pt x="2077" y="2314"/>
                  </a:cubicBezTo>
                  <a:cubicBezTo>
                    <a:pt x="2085" y="2299"/>
                    <a:pt x="2062" y="2283"/>
                    <a:pt x="2047" y="2276"/>
                  </a:cubicBezTo>
                  <a:cubicBezTo>
                    <a:pt x="2024" y="2268"/>
                    <a:pt x="2001" y="2283"/>
                    <a:pt x="1986" y="2276"/>
                  </a:cubicBezTo>
                  <a:cubicBezTo>
                    <a:pt x="1955" y="2261"/>
                    <a:pt x="1932" y="2222"/>
                    <a:pt x="1902" y="2200"/>
                  </a:cubicBezTo>
                  <a:lnTo>
                    <a:pt x="1902" y="2200"/>
                  </a:lnTo>
                  <a:cubicBezTo>
                    <a:pt x="1917" y="2177"/>
                    <a:pt x="1940" y="2154"/>
                    <a:pt x="1940" y="2131"/>
                  </a:cubicBezTo>
                  <a:cubicBezTo>
                    <a:pt x="1940" y="2123"/>
                    <a:pt x="1909" y="2123"/>
                    <a:pt x="1902" y="2115"/>
                  </a:cubicBezTo>
                  <a:cubicBezTo>
                    <a:pt x="1894" y="2077"/>
                    <a:pt x="1925" y="2039"/>
                    <a:pt x="1909" y="2001"/>
                  </a:cubicBezTo>
                  <a:cubicBezTo>
                    <a:pt x="1902" y="1963"/>
                    <a:pt x="1848" y="1940"/>
                    <a:pt x="1848" y="1902"/>
                  </a:cubicBezTo>
                  <a:cubicBezTo>
                    <a:pt x="1848" y="1879"/>
                    <a:pt x="1894" y="1894"/>
                    <a:pt x="1902" y="1871"/>
                  </a:cubicBezTo>
                  <a:cubicBezTo>
                    <a:pt x="1917" y="1840"/>
                    <a:pt x="1894" y="1802"/>
                    <a:pt x="1894" y="1772"/>
                  </a:cubicBezTo>
                  <a:cubicBezTo>
                    <a:pt x="1902" y="1756"/>
                    <a:pt x="1925" y="1749"/>
                    <a:pt x="1917" y="1733"/>
                  </a:cubicBezTo>
                  <a:cubicBezTo>
                    <a:pt x="1909" y="1711"/>
                    <a:pt x="1894" y="1688"/>
                    <a:pt x="1871" y="1680"/>
                  </a:cubicBezTo>
                  <a:cubicBezTo>
                    <a:pt x="1841" y="1672"/>
                    <a:pt x="1802" y="1665"/>
                    <a:pt x="1772" y="1672"/>
                  </a:cubicBezTo>
                  <a:cubicBezTo>
                    <a:pt x="1749" y="1680"/>
                    <a:pt x="1741" y="1703"/>
                    <a:pt x="1726" y="1718"/>
                  </a:cubicBezTo>
                  <a:cubicBezTo>
                    <a:pt x="1719" y="1733"/>
                    <a:pt x="1711" y="1756"/>
                    <a:pt x="1696" y="1764"/>
                  </a:cubicBezTo>
                  <a:cubicBezTo>
                    <a:pt x="1673" y="1772"/>
                    <a:pt x="1634" y="1756"/>
                    <a:pt x="1612" y="1756"/>
                  </a:cubicBezTo>
                  <a:cubicBezTo>
                    <a:pt x="1581" y="1764"/>
                    <a:pt x="1558" y="1779"/>
                    <a:pt x="1535" y="1779"/>
                  </a:cubicBezTo>
                  <a:cubicBezTo>
                    <a:pt x="1520" y="1779"/>
                    <a:pt x="1512" y="1764"/>
                    <a:pt x="1497" y="1764"/>
                  </a:cubicBezTo>
                  <a:cubicBezTo>
                    <a:pt x="1489" y="1764"/>
                    <a:pt x="1482" y="1779"/>
                    <a:pt x="1474" y="1779"/>
                  </a:cubicBezTo>
                  <a:cubicBezTo>
                    <a:pt x="1444" y="1787"/>
                    <a:pt x="1421" y="1779"/>
                    <a:pt x="1390" y="1772"/>
                  </a:cubicBezTo>
                  <a:cubicBezTo>
                    <a:pt x="1360" y="1764"/>
                    <a:pt x="1329" y="1741"/>
                    <a:pt x="1298" y="1741"/>
                  </a:cubicBezTo>
                  <a:cubicBezTo>
                    <a:pt x="1283" y="1741"/>
                    <a:pt x="1275" y="1756"/>
                    <a:pt x="1260" y="1764"/>
                  </a:cubicBezTo>
                  <a:lnTo>
                    <a:pt x="1260" y="1764"/>
                  </a:lnTo>
                  <a:cubicBezTo>
                    <a:pt x="1252" y="1749"/>
                    <a:pt x="1245" y="1741"/>
                    <a:pt x="1230" y="1726"/>
                  </a:cubicBezTo>
                  <a:cubicBezTo>
                    <a:pt x="1230" y="1726"/>
                    <a:pt x="1176" y="1718"/>
                    <a:pt x="1169" y="1718"/>
                  </a:cubicBezTo>
                  <a:lnTo>
                    <a:pt x="1130" y="1688"/>
                  </a:lnTo>
                  <a:cubicBezTo>
                    <a:pt x="1115" y="1680"/>
                    <a:pt x="1100" y="1680"/>
                    <a:pt x="1085" y="1680"/>
                  </a:cubicBezTo>
                  <a:cubicBezTo>
                    <a:pt x="1077" y="1680"/>
                    <a:pt x="1085" y="1695"/>
                    <a:pt x="1085" y="1703"/>
                  </a:cubicBezTo>
                  <a:cubicBezTo>
                    <a:pt x="1069" y="1703"/>
                    <a:pt x="1062" y="1703"/>
                    <a:pt x="1054" y="1695"/>
                  </a:cubicBezTo>
                  <a:cubicBezTo>
                    <a:pt x="1039" y="1672"/>
                    <a:pt x="1039" y="1634"/>
                    <a:pt x="1016" y="1627"/>
                  </a:cubicBezTo>
                  <a:cubicBezTo>
                    <a:pt x="977" y="1611"/>
                    <a:pt x="939" y="1634"/>
                    <a:pt x="901" y="1642"/>
                  </a:cubicBezTo>
                  <a:cubicBezTo>
                    <a:pt x="901" y="1642"/>
                    <a:pt x="886" y="1711"/>
                    <a:pt x="886" y="1718"/>
                  </a:cubicBezTo>
                  <a:lnTo>
                    <a:pt x="916" y="1764"/>
                  </a:lnTo>
                  <a:cubicBezTo>
                    <a:pt x="901" y="1772"/>
                    <a:pt x="886" y="1764"/>
                    <a:pt x="886" y="1779"/>
                  </a:cubicBezTo>
                  <a:cubicBezTo>
                    <a:pt x="871" y="1802"/>
                    <a:pt x="886" y="1840"/>
                    <a:pt x="871" y="1863"/>
                  </a:cubicBezTo>
                  <a:cubicBezTo>
                    <a:pt x="863" y="1879"/>
                    <a:pt x="848" y="1848"/>
                    <a:pt x="833" y="1856"/>
                  </a:cubicBezTo>
                  <a:cubicBezTo>
                    <a:pt x="810" y="1863"/>
                    <a:pt x="794" y="1894"/>
                    <a:pt x="771" y="1909"/>
                  </a:cubicBezTo>
                  <a:lnTo>
                    <a:pt x="771" y="1909"/>
                  </a:lnTo>
                  <a:cubicBezTo>
                    <a:pt x="718" y="1840"/>
                    <a:pt x="680" y="1764"/>
                    <a:pt x="626" y="1703"/>
                  </a:cubicBezTo>
                  <a:cubicBezTo>
                    <a:pt x="611" y="1680"/>
                    <a:pt x="573" y="1695"/>
                    <a:pt x="558" y="1680"/>
                  </a:cubicBezTo>
                  <a:cubicBezTo>
                    <a:pt x="542" y="1657"/>
                    <a:pt x="550" y="1619"/>
                    <a:pt x="535" y="1588"/>
                  </a:cubicBezTo>
                  <a:cubicBezTo>
                    <a:pt x="527" y="1581"/>
                    <a:pt x="504" y="1573"/>
                    <a:pt x="489" y="1573"/>
                  </a:cubicBezTo>
                  <a:cubicBezTo>
                    <a:pt x="466" y="1565"/>
                    <a:pt x="435" y="1581"/>
                    <a:pt x="412" y="1573"/>
                  </a:cubicBezTo>
                  <a:cubicBezTo>
                    <a:pt x="374" y="1565"/>
                    <a:pt x="328" y="1550"/>
                    <a:pt x="305" y="1520"/>
                  </a:cubicBezTo>
                  <a:cubicBezTo>
                    <a:pt x="283" y="1481"/>
                    <a:pt x="321" y="1420"/>
                    <a:pt x="290" y="1390"/>
                  </a:cubicBezTo>
                  <a:cubicBezTo>
                    <a:pt x="244" y="1359"/>
                    <a:pt x="176" y="1413"/>
                    <a:pt x="122" y="1397"/>
                  </a:cubicBezTo>
                  <a:cubicBezTo>
                    <a:pt x="107" y="1390"/>
                    <a:pt x="122" y="1359"/>
                    <a:pt x="114" y="1344"/>
                  </a:cubicBezTo>
                  <a:cubicBezTo>
                    <a:pt x="114" y="1321"/>
                    <a:pt x="107" y="1298"/>
                    <a:pt x="91" y="1275"/>
                  </a:cubicBezTo>
                  <a:cubicBezTo>
                    <a:pt x="69" y="1245"/>
                    <a:pt x="23" y="1222"/>
                    <a:pt x="8" y="1183"/>
                  </a:cubicBezTo>
                  <a:cubicBezTo>
                    <a:pt x="0" y="1161"/>
                    <a:pt x="8" y="1130"/>
                    <a:pt x="15" y="1107"/>
                  </a:cubicBezTo>
                  <a:cubicBezTo>
                    <a:pt x="30" y="1077"/>
                    <a:pt x="69" y="1061"/>
                    <a:pt x="91" y="1031"/>
                  </a:cubicBezTo>
                  <a:cubicBezTo>
                    <a:pt x="114" y="1000"/>
                    <a:pt x="130" y="962"/>
                    <a:pt x="145" y="93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9" name="Freeform 62"/>
            <p:cNvSpPr>
              <a:spLocks noChangeArrowheads="1"/>
            </p:cNvSpPr>
            <p:nvPr/>
          </p:nvSpPr>
          <p:spPr bwMode="auto">
            <a:xfrm>
              <a:off x="7425841" y="6913563"/>
              <a:ext cx="419073" cy="273050"/>
            </a:xfrm>
            <a:custGeom>
              <a:avLst/>
              <a:gdLst>
                <a:gd name="T0" fmla="*/ 23 w 1162"/>
                <a:gd name="T1" fmla="*/ 611 h 757"/>
                <a:gd name="T2" fmla="*/ 23 w 1162"/>
                <a:gd name="T3" fmla="*/ 611 h 757"/>
                <a:gd name="T4" fmla="*/ 0 w 1162"/>
                <a:gd name="T5" fmla="*/ 542 h 757"/>
                <a:gd name="T6" fmla="*/ 61 w 1162"/>
                <a:gd name="T7" fmla="*/ 519 h 757"/>
                <a:gd name="T8" fmla="*/ 76 w 1162"/>
                <a:gd name="T9" fmla="*/ 359 h 757"/>
                <a:gd name="T10" fmla="*/ 114 w 1162"/>
                <a:gd name="T11" fmla="*/ 252 h 757"/>
                <a:gd name="T12" fmla="*/ 114 w 1162"/>
                <a:gd name="T13" fmla="*/ 252 h 757"/>
                <a:gd name="T14" fmla="*/ 168 w 1162"/>
                <a:gd name="T15" fmla="*/ 267 h 757"/>
                <a:gd name="T16" fmla="*/ 374 w 1162"/>
                <a:gd name="T17" fmla="*/ 137 h 757"/>
                <a:gd name="T18" fmla="*/ 412 w 1162"/>
                <a:gd name="T19" fmla="*/ 84 h 757"/>
                <a:gd name="T20" fmla="*/ 412 w 1162"/>
                <a:gd name="T21" fmla="*/ 84 h 757"/>
                <a:gd name="T22" fmla="*/ 588 w 1162"/>
                <a:gd name="T23" fmla="*/ 99 h 757"/>
                <a:gd name="T24" fmla="*/ 672 w 1162"/>
                <a:gd name="T25" fmla="*/ 145 h 757"/>
                <a:gd name="T26" fmla="*/ 824 w 1162"/>
                <a:gd name="T27" fmla="*/ 84 h 757"/>
                <a:gd name="T28" fmla="*/ 1099 w 1162"/>
                <a:gd name="T29" fmla="*/ 122 h 757"/>
                <a:gd name="T30" fmla="*/ 1161 w 1162"/>
                <a:gd name="T31" fmla="*/ 229 h 757"/>
                <a:gd name="T32" fmla="*/ 1161 w 1162"/>
                <a:gd name="T33" fmla="*/ 229 h 757"/>
                <a:gd name="T34" fmla="*/ 1031 w 1162"/>
                <a:gd name="T35" fmla="*/ 313 h 757"/>
                <a:gd name="T36" fmla="*/ 1031 w 1162"/>
                <a:gd name="T37" fmla="*/ 313 h 757"/>
                <a:gd name="T38" fmla="*/ 993 w 1162"/>
                <a:gd name="T39" fmla="*/ 321 h 757"/>
                <a:gd name="T40" fmla="*/ 955 w 1162"/>
                <a:gd name="T41" fmla="*/ 450 h 757"/>
                <a:gd name="T42" fmla="*/ 786 w 1162"/>
                <a:gd name="T43" fmla="*/ 427 h 757"/>
                <a:gd name="T44" fmla="*/ 710 w 1162"/>
                <a:gd name="T45" fmla="*/ 496 h 757"/>
                <a:gd name="T46" fmla="*/ 802 w 1162"/>
                <a:gd name="T47" fmla="*/ 496 h 757"/>
                <a:gd name="T48" fmla="*/ 855 w 1162"/>
                <a:gd name="T49" fmla="*/ 557 h 757"/>
                <a:gd name="T50" fmla="*/ 718 w 1162"/>
                <a:gd name="T51" fmla="*/ 588 h 757"/>
                <a:gd name="T52" fmla="*/ 718 w 1162"/>
                <a:gd name="T53" fmla="*/ 672 h 757"/>
                <a:gd name="T54" fmla="*/ 511 w 1162"/>
                <a:gd name="T55" fmla="*/ 733 h 757"/>
                <a:gd name="T56" fmla="*/ 504 w 1162"/>
                <a:gd name="T57" fmla="*/ 588 h 757"/>
                <a:gd name="T58" fmla="*/ 359 w 1162"/>
                <a:gd name="T59" fmla="*/ 550 h 757"/>
                <a:gd name="T60" fmla="*/ 221 w 1162"/>
                <a:gd name="T61" fmla="*/ 733 h 757"/>
                <a:gd name="T62" fmla="*/ 221 w 1162"/>
                <a:gd name="T63" fmla="*/ 733 h 757"/>
                <a:gd name="T64" fmla="*/ 137 w 1162"/>
                <a:gd name="T65" fmla="*/ 710 h 757"/>
                <a:gd name="T66" fmla="*/ 46 w 1162"/>
                <a:gd name="T67" fmla="*/ 710 h 757"/>
                <a:gd name="T68" fmla="*/ 61 w 1162"/>
                <a:gd name="T69" fmla="*/ 679 h 757"/>
                <a:gd name="T70" fmla="*/ 23 w 1162"/>
                <a:gd name="T71" fmla="*/ 611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2" h="757">
                  <a:moveTo>
                    <a:pt x="23" y="611"/>
                  </a:moveTo>
                  <a:lnTo>
                    <a:pt x="23" y="611"/>
                  </a:lnTo>
                  <a:cubicBezTo>
                    <a:pt x="15" y="588"/>
                    <a:pt x="7" y="557"/>
                    <a:pt x="0" y="542"/>
                  </a:cubicBezTo>
                  <a:cubicBezTo>
                    <a:pt x="0" y="534"/>
                    <a:pt x="61" y="527"/>
                    <a:pt x="61" y="519"/>
                  </a:cubicBezTo>
                  <a:cubicBezTo>
                    <a:pt x="61" y="512"/>
                    <a:pt x="68" y="382"/>
                    <a:pt x="76" y="359"/>
                  </a:cubicBezTo>
                  <a:cubicBezTo>
                    <a:pt x="84" y="343"/>
                    <a:pt x="107" y="290"/>
                    <a:pt x="114" y="252"/>
                  </a:cubicBezTo>
                  <a:lnTo>
                    <a:pt x="114" y="252"/>
                  </a:lnTo>
                  <a:cubicBezTo>
                    <a:pt x="137" y="259"/>
                    <a:pt x="152" y="275"/>
                    <a:pt x="168" y="267"/>
                  </a:cubicBezTo>
                  <a:cubicBezTo>
                    <a:pt x="244" y="237"/>
                    <a:pt x="313" y="191"/>
                    <a:pt x="374" y="137"/>
                  </a:cubicBezTo>
                  <a:cubicBezTo>
                    <a:pt x="397" y="114"/>
                    <a:pt x="389" y="107"/>
                    <a:pt x="412" y="84"/>
                  </a:cubicBezTo>
                  <a:lnTo>
                    <a:pt x="412" y="84"/>
                  </a:lnTo>
                  <a:cubicBezTo>
                    <a:pt x="488" y="84"/>
                    <a:pt x="534" y="15"/>
                    <a:pt x="588" y="99"/>
                  </a:cubicBezTo>
                  <a:cubicBezTo>
                    <a:pt x="611" y="129"/>
                    <a:pt x="626" y="160"/>
                    <a:pt x="672" y="145"/>
                  </a:cubicBezTo>
                  <a:cubicBezTo>
                    <a:pt x="725" y="129"/>
                    <a:pt x="771" y="99"/>
                    <a:pt x="824" y="84"/>
                  </a:cubicBezTo>
                  <a:cubicBezTo>
                    <a:pt x="939" y="107"/>
                    <a:pt x="1031" y="0"/>
                    <a:pt x="1099" y="122"/>
                  </a:cubicBezTo>
                  <a:cubicBezTo>
                    <a:pt x="1122" y="160"/>
                    <a:pt x="1138" y="191"/>
                    <a:pt x="1161" y="229"/>
                  </a:cubicBezTo>
                  <a:lnTo>
                    <a:pt x="1161" y="229"/>
                  </a:lnTo>
                  <a:cubicBezTo>
                    <a:pt x="1031" y="313"/>
                    <a:pt x="1031" y="313"/>
                    <a:pt x="1031" y="313"/>
                  </a:cubicBezTo>
                  <a:lnTo>
                    <a:pt x="1031" y="313"/>
                  </a:lnTo>
                  <a:cubicBezTo>
                    <a:pt x="1016" y="313"/>
                    <a:pt x="993" y="305"/>
                    <a:pt x="993" y="321"/>
                  </a:cubicBezTo>
                  <a:cubicBezTo>
                    <a:pt x="970" y="359"/>
                    <a:pt x="993" y="427"/>
                    <a:pt x="955" y="450"/>
                  </a:cubicBezTo>
                  <a:cubicBezTo>
                    <a:pt x="901" y="473"/>
                    <a:pt x="840" y="420"/>
                    <a:pt x="786" y="427"/>
                  </a:cubicBezTo>
                  <a:cubicBezTo>
                    <a:pt x="756" y="435"/>
                    <a:pt x="702" y="458"/>
                    <a:pt x="710" y="496"/>
                  </a:cubicBezTo>
                  <a:cubicBezTo>
                    <a:pt x="718" y="527"/>
                    <a:pt x="771" y="489"/>
                    <a:pt x="802" y="496"/>
                  </a:cubicBezTo>
                  <a:cubicBezTo>
                    <a:pt x="824" y="512"/>
                    <a:pt x="870" y="534"/>
                    <a:pt x="855" y="557"/>
                  </a:cubicBezTo>
                  <a:cubicBezTo>
                    <a:pt x="817" y="588"/>
                    <a:pt x="756" y="557"/>
                    <a:pt x="718" y="588"/>
                  </a:cubicBezTo>
                  <a:cubicBezTo>
                    <a:pt x="695" y="603"/>
                    <a:pt x="748" y="657"/>
                    <a:pt x="718" y="672"/>
                  </a:cubicBezTo>
                  <a:cubicBezTo>
                    <a:pt x="664" y="710"/>
                    <a:pt x="580" y="756"/>
                    <a:pt x="511" y="733"/>
                  </a:cubicBezTo>
                  <a:cubicBezTo>
                    <a:pt x="466" y="710"/>
                    <a:pt x="534" y="618"/>
                    <a:pt x="504" y="588"/>
                  </a:cubicBezTo>
                  <a:cubicBezTo>
                    <a:pt x="473" y="550"/>
                    <a:pt x="405" y="527"/>
                    <a:pt x="359" y="550"/>
                  </a:cubicBezTo>
                  <a:cubicBezTo>
                    <a:pt x="290" y="588"/>
                    <a:pt x="267" y="672"/>
                    <a:pt x="221" y="733"/>
                  </a:cubicBezTo>
                  <a:lnTo>
                    <a:pt x="221" y="733"/>
                  </a:lnTo>
                  <a:cubicBezTo>
                    <a:pt x="198" y="725"/>
                    <a:pt x="168" y="710"/>
                    <a:pt x="137" y="710"/>
                  </a:cubicBezTo>
                  <a:cubicBezTo>
                    <a:pt x="107" y="702"/>
                    <a:pt x="76" y="718"/>
                    <a:pt x="46" y="710"/>
                  </a:cubicBezTo>
                  <a:cubicBezTo>
                    <a:pt x="38" y="702"/>
                    <a:pt x="61" y="687"/>
                    <a:pt x="61" y="679"/>
                  </a:cubicBezTo>
                  <a:cubicBezTo>
                    <a:pt x="53" y="657"/>
                    <a:pt x="30" y="634"/>
                    <a:pt x="23" y="61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0" name="Freeform 63"/>
            <p:cNvSpPr>
              <a:spLocks noChangeArrowheads="1"/>
            </p:cNvSpPr>
            <p:nvPr/>
          </p:nvSpPr>
          <p:spPr bwMode="auto">
            <a:xfrm>
              <a:off x="7797293" y="6996114"/>
              <a:ext cx="169852" cy="198437"/>
            </a:xfrm>
            <a:custGeom>
              <a:avLst/>
              <a:gdLst>
                <a:gd name="T0" fmla="*/ 130 w 474"/>
                <a:gd name="T1" fmla="*/ 0 h 551"/>
                <a:gd name="T2" fmla="*/ 130 w 474"/>
                <a:gd name="T3" fmla="*/ 0 h 551"/>
                <a:gd name="T4" fmla="*/ 0 w 474"/>
                <a:gd name="T5" fmla="*/ 84 h 551"/>
                <a:gd name="T6" fmla="*/ 0 w 474"/>
                <a:gd name="T7" fmla="*/ 84 h 551"/>
                <a:gd name="T8" fmla="*/ 130 w 474"/>
                <a:gd name="T9" fmla="*/ 214 h 551"/>
                <a:gd name="T10" fmla="*/ 107 w 474"/>
                <a:gd name="T11" fmla="*/ 313 h 551"/>
                <a:gd name="T12" fmla="*/ 183 w 474"/>
                <a:gd name="T13" fmla="*/ 450 h 551"/>
                <a:gd name="T14" fmla="*/ 244 w 474"/>
                <a:gd name="T15" fmla="*/ 542 h 551"/>
                <a:gd name="T16" fmla="*/ 305 w 474"/>
                <a:gd name="T17" fmla="*/ 496 h 551"/>
                <a:gd name="T18" fmla="*/ 267 w 474"/>
                <a:gd name="T19" fmla="*/ 450 h 551"/>
                <a:gd name="T20" fmla="*/ 328 w 474"/>
                <a:gd name="T21" fmla="*/ 389 h 551"/>
                <a:gd name="T22" fmla="*/ 351 w 474"/>
                <a:gd name="T23" fmla="*/ 328 h 551"/>
                <a:gd name="T24" fmla="*/ 473 w 474"/>
                <a:gd name="T25" fmla="*/ 260 h 551"/>
                <a:gd name="T26" fmla="*/ 473 w 474"/>
                <a:gd name="T27" fmla="*/ 260 h 551"/>
                <a:gd name="T28" fmla="*/ 435 w 474"/>
                <a:gd name="T29" fmla="*/ 221 h 551"/>
                <a:gd name="T30" fmla="*/ 290 w 474"/>
                <a:gd name="T31" fmla="*/ 145 h 551"/>
                <a:gd name="T32" fmla="*/ 145 w 474"/>
                <a:gd name="T33" fmla="*/ 30 h 551"/>
                <a:gd name="T34" fmla="*/ 130 w 474"/>
                <a:gd name="T35"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4" h="551">
                  <a:moveTo>
                    <a:pt x="130" y="0"/>
                  </a:moveTo>
                  <a:lnTo>
                    <a:pt x="130" y="0"/>
                  </a:lnTo>
                  <a:cubicBezTo>
                    <a:pt x="0" y="84"/>
                    <a:pt x="0" y="84"/>
                    <a:pt x="0" y="84"/>
                  </a:cubicBezTo>
                  <a:lnTo>
                    <a:pt x="0" y="84"/>
                  </a:lnTo>
                  <a:cubicBezTo>
                    <a:pt x="46" y="130"/>
                    <a:pt x="107" y="160"/>
                    <a:pt x="130" y="214"/>
                  </a:cubicBezTo>
                  <a:cubicBezTo>
                    <a:pt x="145" y="244"/>
                    <a:pt x="91" y="283"/>
                    <a:pt x="107" y="313"/>
                  </a:cubicBezTo>
                  <a:cubicBezTo>
                    <a:pt x="114" y="367"/>
                    <a:pt x="160" y="405"/>
                    <a:pt x="183" y="450"/>
                  </a:cubicBezTo>
                  <a:cubicBezTo>
                    <a:pt x="206" y="481"/>
                    <a:pt x="214" y="527"/>
                    <a:pt x="244" y="542"/>
                  </a:cubicBezTo>
                  <a:cubicBezTo>
                    <a:pt x="267" y="550"/>
                    <a:pt x="298" y="519"/>
                    <a:pt x="305" y="496"/>
                  </a:cubicBezTo>
                  <a:cubicBezTo>
                    <a:pt x="305" y="473"/>
                    <a:pt x="267" y="466"/>
                    <a:pt x="267" y="450"/>
                  </a:cubicBezTo>
                  <a:cubicBezTo>
                    <a:pt x="275" y="428"/>
                    <a:pt x="313" y="412"/>
                    <a:pt x="328" y="389"/>
                  </a:cubicBezTo>
                  <a:cubicBezTo>
                    <a:pt x="336" y="374"/>
                    <a:pt x="328" y="344"/>
                    <a:pt x="351" y="328"/>
                  </a:cubicBezTo>
                  <a:cubicBezTo>
                    <a:pt x="389" y="290"/>
                    <a:pt x="427" y="290"/>
                    <a:pt x="473" y="260"/>
                  </a:cubicBezTo>
                  <a:lnTo>
                    <a:pt x="473" y="260"/>
                  </a:lnTo>
                  <a:cubicBezTo>
                    <a:pt x="466" y="252"/>
                    <a:pt x="450" y="237"/>
                    <a:pt x="435" y="221"/>
                  </a:cubicBezTo>
                  <a:cubicBezTo>
                    <a:pt x="397" y="183"/>
                    <a:pt x="336" y="183"/>
                    <a:pt x="290" y="145"/>
                  </a:cubicBezTo>
                  <a:cubicBezTo>
                    <a:pt x="275" y="145"/>
                    <a:pt x="160" y="46"/>
                    <a:pt x="145" y="30"/>
                  </a:cubicBezTo>
                  <a:cubicBezTo>
                    <a:pt x="137" y="23"/>
                    <a:pt x="130" y="8"/>
                    <a:pt x="130"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1" name="Freeform 64"/>
            <p:cNvSpPr>
              <a:spLocks noChangeArrowheads="1"/>
            </p:cNvSpPr>
            <p:nvPr/>
          </p:nvSpPr>
          <p:spPr bwMode="auto">
            <a:xfrm>
              <a:off x="7462352" y="7791450"/>
              <a:ext cx="217473" cy="217488"/>
            </a:xfrm>
            <a:custGeom>
              <a:avLst/>
              <a:gdLst>
                <a:gd name="T0" fmla="*/ 221 w 604"/>
                <a:gd name="T1" fmla="*/ 8 h 605"/>
                <a:gd name="T2" fmla="*/ 221 w 604"/>
                <a:gd name="T3" fmla="*/ 8 h 605"/>
                <a:gd name="T4" fmla="*/ 397 w 604"/>
                <a:gd name="T5" fmla="*/ 31 h 605"/>
                <a:gd name="T6" fmla="*/ 466 w 604"/>
                <a:gd name="T7" fmla="*/ 123 h 605"/>
                <a:gd name="T8" fmla="*/ 588 w 604"/>
                <a:gd name="T9" fmla="*/ 123 h 605"/>
                <a:gd name="T10" fmla="*/ 596 w 604"/>
                <a:gd name="T11" fmla="*/ 168 h 605"/>
                <a:gd name="T12" fmla="*/ 450 w 604"/>
                <a:gd name="T13" fmla="*/ 237 h 605"/>
                <a:gd name="T14" fmla="*/ 504 w 604"/>
                <a:gd name="T15" fmla="*/ 290 h 605"/>
                <a:gd name="T16" fmla="*/ 504 w 604"/>
                <a:gd name="T17" fmla="*/ 290 h 605"/>
                <a:gd name="T18" fmla="*/ 435 w 604"/>
                <a:gd name="T19" fmla="*/ 336 h 605"/>
                <a:gd name="T20" fmla="*/ 420 w 604"/>
                <a:gd name="T21" fmla="*/ 421 h 605"/>
                <a:gd name="T22" fmla="*/ 275 w 604"/>
                <a:gd name="T23" fmla="*/ 474 h 605"/>
                <a:gd name="T24" fmla="*/ 183 w 604"/>
                <a:gd name="T25" fmla="*/ 604 h 605"/>
                <a:gd name="T26" fmla="*/ 183 w 604"/>
                <a:gd name="T27" fmla="*/ 604 h 605"/>
                <a:gd name="T28" fmla="*/ 122 w 604"/>
                <a:gd name="T29" fmla="*/ 535 h 605"/>
                <a:gd name="T30" fmla="*/ 61 w 604"/>
                <a:gd name="T31" fmla="*/ 436 h 605"/>
                <a:gd name="T32" fmla="*/ 15 w 604"/>
                <a:gd name="T33" fmla="*/ 421 h 605"/>
                <a:gd name="T34" fmla="*/ 38 w 604"/>
                <a:gd name="T35" fmla="*/ 313 h 605"/>
                <a:gd name="T36" fmla="*/ 53 w 604"/>
                <a:gd name="T37" fmla="*/ 199 h 605"/>
                <a:gd name="T38" fmla="*/ 0 w 604"/>
                <a:gd name="T39" fmla="*/ 115 h 605"/>
                <a:gd name="T40" fmla="*/ 38 w 604"/>
                <a:gd name="T41" fmla="*/ 61 h 605"/>
                <a:gd name="T42" fmla="*/ 99 w 604"/>
                <a:gd name="T43" fmla="*/ 77 h 605"/>
                <a:gd name="T44" fmla="*/ 221 w 604"/>
                <a:gd name="T45" fmla="*/ 8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4" h="605">
                  <a:moveTo>
                    <a:pt x="221" y="8"/>
                  </a:moveTo>
                  <a:lnTo>
                    <a:pt x="221" y="8"/>
                  </a:lnTo>
                  <a:cubicBezTo>
                    <a:pt x="283" y="16"/>
                    <a:pt x="344" y="0"/>
                    <a:pt x="397" y="31"/>
                  </a:cubicBezTo>
                  <a:cubicBezTo>
                    <a:pt x="435" y="46"/>
                    <a:pt x="435" y="100"/>
                    <a:pt x="466" y="123"/>
                  </a:cubicBezTo>
                  <a:cubicBezTo>
                    <a:pt x="504" y="138"/>
                    <a:pt x="550" y="107"/>
                    <a:pt x="588" y="123"/>
                  </a:cubicBezTo>
                  <a:cubicBezTo>
                    <a:pt x="603" y="130"/>
                    <a:pt x="603" y="161"/>
                    <a:pt x="596" y="168"/>
                  </a:cubicBezTo>
                  <a:cubicBezTo>
                    <a:pt x="558" y="207"/>
                    <a:pt x="481" y="199"/>
                    <a:pt x="450" y="237"/>
                  </a:cubicBezTo>
                  <a:cubicBezTo>
                    <a:pt x="435" y="260"/>
                    <a:pt x="489" y="275"/>
                    <a:pt x="504" y="290"/>
                  </a:cubicBezTo>
                  <a:lnTo>
                    <a:pt x="504" y="290"/>
                  </a:lnTo>
                  <a:cubicBezTo>
                    <a:pt x="481" y="306"/>
                    <a:pt x="458" y="321"/>
                    <a:pt x="435" y="336"/>
                  </a:cubicBezTo>
                  <a:cubicBezTo>
                    <a:pt x="435" y="336"/>
                    <a:pt x="420" y="413"/>
                    <a:pt x="420" y="421"/>
                  </a:cubicBezTo>
                  <a:cubicBezTo>
                    <a:pt x="420" y="428"/>
                    <a:pt x="275" y="474"/>
                    <a:pt x="275" y="474"/>
                  </a:cubicBezTo>
                  <a:cubicBezTo>
                    <a:pt x="244" y="520"/>
                    <a:pt x="214" y="565"/>
                    <a:pt x="183" y="604"/>
                  </a:cubicBezTo>
                  <a:lnTo>
                    <a:pt x="183" y="604"/>
                  </a:lnTo>
                  <a:cubicBezTo>
                    <a:pt x="160" y="581"/>
                    <a:pt x="145" y="558"/>
                    <a:pt x="122" y="535"/>
                  </a:cubicBezTo>
                  <a:cubicBezTo>
                    <a:pt x="99" y="504"/>
                    <a:pt x="84" y="466"/>
                    <a:pt x="61" y="436"/>
                  </a:cubicBezTo>
                  <a:cubicBezTo>
                    <a:pt x="46" y="421"/>
                    <a:pt x="15" y="436"/>
                    <a:pt x="15" y="421"/>
                  </a:cubicBezTo>
                  <a:cubicBezTo>
                    <a:pt x="8" y="382"/>
                    <a:pt x="31" y="344"/>
                    <a:pt x="38" y="313"/>
                  </a:cubicBezTo>
                  <a:cubicBezTo>
                    <a:pt x="46" y="275"/>
                    <a:pt x="61" y="237"/>
                    <a:pt x="53" y="199"/>
                  </a:cubicBezTo>
                  <a:cubicBezTo>
                    <a:pt x="53" y="168"/>
                    <a:pt x="23" y="146"/>
                    <a:pt x="0" y="115"/>
                  </a:cubicBezTo>
                  <a:cubicBezTo>
                    <a:pt x="0" y="115"/>
                    <a:pt x="38" y="69"/>
                    <a:pt x="38" y="61"/>
                  </a:cubicBezTo>
                  <a:cubicBezTo>
                    <a:pt x="46" y="54"/>
                    <a:pt x="99" y="77"/>
                    <a:pt x="99" y="77"/>
                  </a:cubicBezTo>
                  <a:cubicBezTo>
                    <a:pt x="145" y="54"/>
                    <a:pt x="183" y="31"/>
                    <a:pt x="221" y="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2" name="Freeform 65"/>
            <p:cNvSpPr>
              <a:spLocks noChangeArrowheads="1"/>
            </p:cNvSpPr>
            <p:nvPr/>
          </p:nvSpPr>
          <p:spPr bwMode="auto">
            <a:xfrm>
              <a:off x="7200431" y="7896225"/>
              <a:ext cx="558764" cy="630238"/>
            </a:xfrm>
            <a:custGeom>
              <a:avLst/>
              <a:gdLst>
                <a:gd name="T0" fmla="*/ 909 w 1552"/>
                <a:gd name="T1" fmla="*/ 314 h 1751"/>
                <a:gd name="T2" fmla="*/ 1146 w 1552"/>
                <a:gd name="T3" fmla="*/ 131 h 1751"/>
                <a:gd name="T4" fmla="*/ 1230 w 1552"/>
                <a:gd name="T5" fmla="*/ 0 h 1751"/>
                <a:gd name="T6" fmla="*/ 1314 w 1552"/>
                <a:gd name="T7" fmla="*/ 85 h 1751"/>
                <a:gd name="T8" fmla="*/ 1322 w 1552"/>
                <a:gd name="T9" fmla="*/ 237 h 1751"/>
                <a:gd name="T10" fmla="*/ 1406 w 1552"/>
                <a:gd name="T11" fmla="*/ 222 h 1751"/>
                <a:gd name="T12" fmla="*/ 1536 w 1552"/>
                <a:gd name="T13" fmla="*/ 428 h 1751"/>
                <a:gd name="T14" fmla="*/ 1390 w 1552"/>
                <a:gd name="T15" fmla="*/ 696 h 1751"/>
                <a:gd name="T16" fmla="*/ 1352 w 1552"/>
                <a:gd name="T17" fmla="*/ 910 h 1751"/>
                <a:gd name="T18" fmla="*/ 1253 w 1552"/>
                <a:gd name="T19" fmla="*/ 955 h 1751"/>
                <a:gd name="T20" fmla="*/ 1138 w 1552"/>
                <a:gd name="T21" fmla="*/ 994 h 1751"/>
                <a:gd name="T22" fmla="*/ 1100 w 1552"/>
                <a:gd name="T23" fmla="*/ 1123 h 1751"/>
                <a:gd name="T24" fmla="*/ 1093 w 1552"/>
                <a:gd name="T25" fmla="*/ 1314 h 1751"/>
                <a:gd name="T26" fmla="*/ 940 w 1552"/>
                <a:gd name="T27" fmla="*/ 1368 h 1751"/>
                <a:gd name="T28" fmla="*/ 718 w 1552"/>
                <a:gd name="T29" fmla="*/ 1498 h 1751"/>
                <a:gd name="T30" fmla="*/ 718 w 1552"/>
                <a:gd name="T31" fmla="*/ 1567 h 1751"/>
                <a:gd name="T32" fmla="*/ 596 w 1552"/>
                <a:gd name="T33" fmla="*/ 1467 h 1751"/>
                <a:gd name="T34" fmla="*/ 474 w 1552"/>
                <a:gd name="T35" fmla="*/ 1521 h 1751"/>
                <a:gd name="T36" fmla="*/ 336 w 1552"/>
                <a:gd name="T37" fmla="*/ 1643 h 1751"/>
                <a:gd name="T38" fmla="*/ 313 w 1552"/>
                <a:gd name="T39" fmla="*/ 1681 h 1751"/>
                <a:gd name="T40" fmla="*/ 161 w 1552"/>
                <a:gd name="T41" fmla="*/ 1734 h 1751"/>
                <a:gd name="T42" fmla="*/ 92 w 1552"/>
                <a:gd name="T43" fmla="*/ 1689 h 1751"/>
                <a:gd name="T44" fmla="*/ 31 w 1552"/>
                <a:gd name="T45" fmla="*/ 1467 h 1751"/>
                <a:gd name="T46" fmla="*/ 0 w 1552"/>
                <a:gd name="T47" fmla="*/ 1269 h 1751"/>
                <a:gd name="T48" fmla="*/ 54 w 1552"/>
                <a:gd name="T49" fmla="*/ 1200 h 1751"/>
                <a:gd name="T50" fmla="*/ 77 w 1552"/>
                <a:gd name="T51" fmla="*/ 1085 h 1751"/>
                <a:gd name="T52" fmla="*/ 146 w 1552"/>
                <a:gd name="T53" fmla="*/ 932 h 1751"/>
                <a:gd name="T54" fmla="*/ 100 w 1552"/>
                <a:gd name="T55" fmla="*/ 833 h 1751"/>
                <a:gd name="T56" fmla="*/ 176 w 1552"/>
                <a:gd name="T57" fmla="*/ 680 h 1751"/>
                <a:gd name="T58" fmla="*/ 283 w 1552"/>
                <a:gd name="T59" fmla="*/ 658 h 1751"/>
                <a:gd name="T60" fmla="*/ 413 w 1552"/>
                <a:gd name="T61" fmla="*/ 596 h 1751"/>
                <a:gd name="T62" fmla="*/ 512 w 1552"/>
                <a:gd name="T63" fmla="*/ 459 h 1751"/>
                <a:gd name="T64" fmla="*/ 673 w 1552"/>
                <a:gd name="T65" fmla="*/ 314 h 1751"/>
                <a:gd name="T66" fmla="*/ 909 w 1552"/>
                <a:gd name="T67" fmla="*/ 314 h 1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52" h="1751">
                  <a:moveTo>
                    <a:pt x="909" y="314"/>
                  </a:moveTo>
                  <a:lnTo>
                    <a:pt x="909" y="314"/>
                  </a:lnTo>
                  <a:cubicBezTo>
                    <a:pt x="940" y="275"/>
                    <a:pt x="970" y="230"/>
                    <a:pt x="1001" y="184"/>
                  </a:cubicBezTo>
                  <a:cubicBezTo>
                    <a:pt x="1001" y="184"/>
                    <a:pt x="1146" y="138"/>
                    <a:pt x="1146" y="131"/>
                  </a:cubicBezTo>
                  <a:cubicBezTo>
                    <a:pt x="1146" y="123"/>
                    <a:pt x="1161" y="46"/>
                    <a:pt x="1161" y="46"/>
                  </a:cubicBezTo>
                  <a:cubicBezTo>
                    <a:pt x="1184" y="31"/>
                    <a:pt x="1207" y="16"/>
                    <a:pt x="1230" y="0"/>
                  </a:cubicBezTo>
                  <a:lnTo>
                    <a:pt x="1230" y="0"/>
                  </a:lnTo>
                  <a:cubicBezTo>
                    <a:pt x="1261" y="31"/>
                    <a:pt x="1307" y="46"/>
                    <a:pt x="1314" y="85"/>
                  </a:cubicBezTo>
                  <a:cubicBezTo>
                    <a:pt x="1322" y="115"/>
                    <a:pt x="1276" y="138"/>
                    <a:pt x="1276" y="169"/>
                  </a:cubicBezTo>
                  <a:cubicBezTo>
                    <a:pt x="1284" y="192"/>
                    <a:pt x="1291" y="230"/>
                    <a:pt x="1322" y="237"/>
                  </a:cubicBezTo>
                  <a:cubicBezTo>
                    <a:pt x="1345" y="253"/>
                    <a:pt x="1375" y="230"/>
                    <a:pt x="1406" y="222"/>
                  </a:cubicBezTo>
                  <a:lnTo>
                    <a:pt x="1406" y="222"/>
                  </a:lnTo>
                  <a:cubicBezTo>
                    <a:pt x="1429" y="268"/>
                    <a:pt x="1436" y="321"/>
                    <a:pt x="1459" y="360"/>
                  </a:cubicBezTo>
                  <a:cubicBezTo>
                    <a:pt x="1482" y="390"/>
                    <a:pt x="1528" y="398"/>
                    <a:pt x="1536" y="428"/>
                  </a:cubicBezTo>
                  <a:cubicBezTo>
                    <a:pt x="1551" y="482"/>
                    <a:pt x="1543" y="535"/>
                    <a:pt x="1520" y="581"/>
                  </a:cubicBezTo>
                  <a:cubicBezTo>
                    <a:pt x="1497" y="627"/>
                    <a:pt x="1436" y="658"/>
                    <a:pt x="1390" y="696"/>
                  </a:cubicBezTo>
                  <a:cubicBezTo>
                    <a:pt x="1368" y="719"/>
                    <a:pt x="1307" y="719"/>
                    <a:pt x="1307" y="749"/>
                  </a:cubicBezTo>
                  <a:cubicBezTo>
                    <a:pt x="1291" y="803"/>
                    <a:pt x="1337" y="856"/>
                    <a:pt x="1352" y="910"/>
                  </a:cubicBezTo>
                  <a:lnTo>
                    <a:pt x="1352" y="910"/>
                  </a:lnTo>
                  <a:cubicBezTo>
                    <a:pt x="1314" y="925"/>
                    <a:pt x="1276" y="925"/>
                    <a:pt x="1253" y="955"/>
                  </a:cubicBezTo>
                  <a:cubicBezTo>
                    <a:pt x="1238" y="978"/>
                    <a:pt x="1245" y="1017"/>
                    <a:pt x="1245" y="1047"/>
                  </a:cubicBezTo>
                  <a:cubicBezTo>
                    <a:pt x="1245" y="1047"/>
                    <a:pt x="1146" y="994"/>
                    <a:pt x="1138" y="994"/>
                  </a:cubicBezTo>
                  <a:cubicBezTo>
                    <a:pt x="1131" y="994"/>
                    <a:pt x="1085" y="1039"/>
                    <a:pt x="1085" y="1039"/>
                  </a:cubicBezTo>
                  <a:cubicBezTo>
                    <a:pt x="1093" y="1070"/>
                    <a:pt x="1108" y="1100"/>
                    <a:pt x="1100" y="1123"/>
                  </a:cubicBezTo>
                  <a:cubicBezTo>
                    <a:pt x="1093" y="1162"/>
                    <a:pt x="1047" y="1184"/>
                    <a:pt x="1047" y="1215"/>
                  </a:cubicBezTo>
                  <a:cubicBezTo>
                    <a:pt x="1047" y="1253"/>
                    <a:pt x="1077" y="1284"/>
                    <a:pt x="1093" y="1314"/>
                  </a:cubicBezTo>
                  <a:lnTo>
                    <a:pt x="1093" y="1314"/>
                  </a:lnTo>
                  <a:cubicBezTo>
                    <a:pt x="1093" y="1314"/>
                    <a:pt x="947" y="1368"/>
                    <a:pt x="940" y="1368"/>
                  </a:cubicBezTo>
                  <a:cubicBezTo>
                    <a:pt x="940" y="1375"/>
                    <a:pt x="909" y="1421"/>
                    <a:pt x="909" y="1421"/>
                  </a:cubicBezTo>
                  <a:cubicBezTo>
                    <a:pt x="848" y="1444"/>
                    <a:pt x="772" y="1452"/>
                    <a:pt x="718" y="1498"/>
                  </a:cubicBezTo>
                  <a:cubicBezTo>
                    <a:pt x="695" y="1505"/>
                    <a:pt x="718" y="1544"/>
                    <a:pt x="718" y="1567"/>
                  </a:cubicBezTo>
                  <a:lnTo>
                    <a:pt x="718" y="1567"/>
                  </a:lnTo>
                  <a:cubicBezTo>
                    <a:pt x="703" y="1582"/>
                    <a:pt x="680" y="1628"/>
                    <a:pt x="665" y="1612"/>
                  </a:cubicBezTo>
                  <a:cubicBezTo>
                    <a:pt x="619" y="1574"/>
                    <a:pt x="642" y="1490"/>
                    <a:pt x="596" y="1467"/>
                  </a:cubicBezTo>
                  <a:cubicBezTo>
                    <a:pt x="558" y="1444"/>
                    <a:pt x="512" y="1475"/>
                    <a:pt x="482" y="1498"/>
                  </a:cubicBezTo>
                  <a:cubicBezTo>
                    <a:pt x="474" y="1498"/>
                    <a:pt x="482" y="1521"/>
                    <a:pt x="474" y="1521"/>
                  </a:cubicBezTo>
                  <a:cubicBezTo>
                    <a:pt x="428" y="1544"/>
                    <a:pt x="375" y="1528"/>
                    <a:pt x="336" y="1559"/>
                  </a:cubicBezTo>
                  <a:cubicBezTo>
                    <a:pt x="313" y="1582"/>
                    <a:pt x="336" y="1620"/>
                    <a:pt x="336" y="1643"/>
                  </a:cubicBezTo>
                  <a:lnTo>
                    <a:pt x="336" y="1643"/>
                  </a:lnTo>
                  <a:cubicBezTo>
                    <a:pt x="329" y="1658"/>
                    <a:pt x="321" y="1673"/>
                    <a:pt x="313" y="1681"/>
                  </a:cubicBezTo>
                  <a:cubicBezTo>
                    <a:pt x="290" y="1704"/>
                    <a:pt x="275" y="1719"/>
                    <a:pt x="252" y="1727"/>
                  </a:cubicBezTo>
                  <a:cubicBezTo>
                    <a:pt x="229" y="1734"/>
                    <a:pt x="191" y="1734"/>
                    <a:pt x="161" y="1734"/>
                  </a:cubicBezTo>
                  <a:cubicBezTo>
                    <a:pt x="138" y="1734"/>
                    <a:pt x="107" y="1750"/>
                    <a:pt x="84" y="1734"/>
                  </a:cubicBezTo>
                  <a:cubicBezTo>
                    <a:pt x="69" y="1727"/>
                    <a:pt x="92" y="1704"/>
                    <a:pt x="92" y="1689"/>
                  </a:cubicBezTo>
                  <a:cubicBezTo>
                    <a:pt x="92" y="1658"/>
                    <a:pt x="84" y="1628"/>
                    <a:pt x="77" y="1597"/>
                  </a:cubicBezTo>
                  <a:cubicBezTo>
                    <a:pt x="61" y="1551"/>
                    <a:pt x="16" y="1513"/>
                    <a:pt x="31" y="1467"/>
                  </a:cubicBezTo>
                  <a:cubicBezTo>
                    <a:pt x="38" y="1437"/>
                    <a:pt x="138" y="1475"/>
                    <a:pt x="130" y="1437"/>
                  </a:cubicBezTo>
                  <a:cubicBezTo>
                    <a:pt x="123" y="1368"/>
                    <a:pt x="46" y="1322"/>
                    <a:pt x="0" y="1269"/>
                  </a:cubicBezTo>
                  <a:cubicBezTo>
                    <a:pt x="8" y="1269"/>
                    <a:pt x="8" y="1269"/>
                    <a:pt x="8" y="1269"/>
                  </a:cubicBezTo>
                  <a:cubicBezTo>
                    <a:pt x="23" y="1246"/>
                    <a:pt x="31" y="1223"/>
                    <a:pt x="54" y="1200"/>
                  </a:cubicBezTo>
                  <a:cubicBezTo>
                    <a:pt x="69" y="1184"/>
                    <a:pt x="115" y="1200"/>
                    <a:pt x="123" y="1177"/>
                  </a:cubicBezTo>
                  <a:cubicBezTo>
                    <a:pt x="130" y="1146"/>
                    <a:pt x="69" y="1116"/>
                    <a:pt x="77" y="1085"/>
                  </a:cubicBezTo>
                  <a:cubicBezTo>
                    <a:pt x="92" y="1047"/>
                    <a:pt x="153" y="1047"/>
                    <a:pt x="168" y="1009"/>
                  </a:cubicBezTo>
                  <a:cubicBezTo>
                    <a:pt x="184" y="986"/>
                    <a:pt x="146" y="963"/>
                    <a:pt x="146" y="932"/>
                  </a:cubicBezTo>
                  <a:cubicBezTo>
                    <a:pt x="146" y="910"/>
                    <a:pt x="184" y="894"/>
                    <a:pt x="168" y="879"/>
                  </a:cubicBezTo>
                  <a:cubicBezTo>
                    <a:pt x="161" y="856"/>
                    <a:pt x="84" y="864"/>
                    <a:pt x="100" y="833"/>
                  </a:cubicBezTo>
                  <a:cubicBezTo>
                    <a:pt x="115" y="795"/>
                    <a:pt x="191" y="818"/>
                    <a:pt x="214" y="780"/>
                  </a:cubicBezTo>
                  <a:cubicBezTo>
                    <a:pt x="229" y="749"/>
                    <a:pt x="191" y="711"/>
                    <a:pt x="176" y="680"/>
                  </a:cubicBezTo>
                  <a:lnTo>
                    <a:pt x="176" y="680"/>
                  </a:lnTo>
                  <a:cubicBezTo>
                    <a:pt x="214" y="673"/>
                    <a:pt x="252" y="680"/>
                    <a:pt x="283" y="658"/>
                  </a:cubicBezTo>
                  <a:cubicBezTo>
                    <a:pt x="313" y="642"/>
                    <a:pt x="313" y="589"/>
                    <a:pt x="352" y="573"/>
                  </a:cubicBezTo>
                  <a:cubicBezTo>
                    <a:pt x="367" y="566"/>
                    <a:pt x="398" y="612"/>
                    <a:pt x="413" y="596"/>
                  </a:cubicBezTo>
                  <a:cubicBezTo>
                    <a:pt x="436" y="581"/>
                    <a:pt x="413" y="543"/>
                    <a:pt x="421" y="520"/>
                  </a:cubicBezTo>
                  <a:cubicBezTo>
                    <a:pt x="443" y="489"/>
                    <a:pt x="482" y="467"/>
                    <a:pt x="512" y="459"/>
                  </a:cubicBezTo>
                  <a:cubicBezTo>
                    <a:pt x="558" y="451"/>
                    <a:pt x="611" y="505"/>
                    <a:pt x="642" y="474"/>
                  </a:cubicBezTo>
                  <a:cubicBezTo>
                    <a:pt x="680" y="436"/>
                    <a:pt x="627" y="337"/>
                    <a:pt x="673" y="314"/>
                  </a:cubicBezTo>
                  <a:cubicBezTo>
                    <a:pt x="718" y="283"/>
                    <a:pt x="772" y="352"/>
                    <a:pt x="833" y="352"/>
                  </a:cubicBezTo>
                  <a:cubicBezTo>
                    <a:pt x="856" y="360"/>
                    <a:pt x="879" y="329"/>
                    <a:pt x="909" y="31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3" name="Freeform 66"/>
            <p:cNvSpPr>
              <a:spLocks noChangeArrowheads="1"/>
            </p:cNvSpPr>
            <p:nvPr/>
          </p:nvSpPr>
          <p:spPr bwMode="auto">
            <a:xfrm>
              <a:off x="7643316" y="7889876"/>
              <a:ext cx="306367" cy="138113"/>
            </a:xfrm>
            <a:custGeom>
              <a:avLst/>
              <a:gdLst>
                <a:gd name="T0" fmla="*/ 0 w 849"/>
                <a:gd name="T1" fmla="*/ 15 h 383"/>
                <a:gd name="T2" fmla="*/ 0 w 849"/>
                <a:gd name="T3" fmla="*/ 15 h 383"/>
                <a:gd name="T4" fmla="*/ 130 w 849"/>
                <a:gd name="T5" fmla="*/ 31 h 383"/>
                <a:gd name="T6" fmla="*/ 229 w 849"/>
                <a:gd name="T7" fmla="*/ 84 h 383"/>
                <a:gd name="T8" fmla="*/ 329 w 849"/>
                <a:gd name="T9" fmla="*/ 15 h 383"/>
                <a:gd name="T10" fmla="*/ 435 w 849"/>
                <a:gd name="T11" fmla="*/ 69 h 383"/>
                <a:gd name="T12" fmla="*/ 496 w 849"/>
                <a:gd name="T13" fmla="*/ 38 h 383"/>
                <a:gd name="T14" fmla="*/ 588 w 849"/>
                <a:gd name="T15" fmla="*/ 77 h 383"/>
                <a:gd name="T16" fmla="*/ 688 w 849"/>
                <a:gd name="T17" fmla="*/ 8 h 383"/>
                <a:gd name="T18" fmla="*/ 802 w 849"/>
                <a:gd name="T19" fmla="*/ 31 h 383"/>
                <a:gd name="T20" fmla="*/ 802 w 849"/>
                <a:gd name="T21" fmla="*/ 31 h 383"/>
                <a:gd name="T22" fmla="*/ 802 w 849"/>
                <a:gd name="T23" fmla="*/ 115 h 383"/>
                <a:gd name="T24" fmla="*/ 825 w 849"/>
                <a:gd name="T25" fmla="*/ 222 h 383"/>
                <a:gd name="T26" fmla="*/ 565 w 849"/>
                <a:gd name="T27" fmla="*/ 283 h 383"/>
                <a:gd name="T28" fmla="*/ 550 w 849"/>
                <a:gd name="T29" fmla="*/ 359 h 383"/>
                <a:gd name="T30" fmla="*/ 428 w 849"/>
                <a:gd name="T31" fmla="*/ 375 h 383"/>
                <a:gd name="T32" fmla="*/ 420 w 849"/>
                <a:gd name="T33" fmla="*/ 344 h 383"/>
                <a:gd name="T34" fmla="*/ 352 w 849"/>
                <a:gd name="T35" fmla="*/ 367 h 383"/>
                <a:gd name="T36" fmla="*/ 313 w 849"/>
                <a:gd name="T37" fmla="*/ 290 h 383"/>
                <a:gd name="T38" fmla="*/ 252 w 849"/>
                <a:gd name="T39" fmla="*/ 245 h 383"/>
                <a:gd name="T40" fmla="*/ 176 w 849"/>
                <a:gd name="T41" fmla="*/ 237 h 383"/>
                <a:gd name="T42" fmla="*/ 176 w 849"/>
                <a:gd name="T43" fmla="*/ 237 h 383"/>
                <a:gd name="T44" fmla="*/ 92 w 849"/>
                <a:gd name="T45" fmla="*/ 252 h 383"/>
                <a:gd name="T46" fmla="*/ 46 w 849"/>
                <a:gd name="T47" fmla="*/ 184 h 383"/>
                <a:gd name="T48" fmla="*/ 84 w 849"/>
                <a:gd name="T49" fmla="*/ 100 h 383"/>
                <a:gd name="T50" fmla="*/ 0 w 849"/>
                <a:gd name="T51" fmla="*/ 1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9" h="383">
                  <a:moveTo>
                    <a:pt x="0" y="15"/>
                  </a:moveTo>
                  <a:lnTo>
                    <a:pt x="0" y="15"/>
                  </a:lnTo>
                  <a:cubicBezTo>
                    <a:pt x="46" y="23"/>
                    <a:pt x="92" y="15"/>
                    <a:pt x="130" y="31"/>
                  </a:cubicBezTo>
                  <a:cubicBezTo>
                    <a:pt x="168" y="38"/>
                    <a:pt x="191" y="84"/>
                    <a:pt x="229" y="84"/>
                  </a:cubicBezTo>
                  <a:cubicBezTo>
                    <a:pt x="275" y="84"/>
                    <a:pt x="290" y="23"/>
                    <a:pt x="329" y="15"/>
                  </a:cubicBezTo>
                  <a:cubicBezTo>
                    <a:pt x="367" y="15"/>
                    <a:pt x="397" y="61"/>
                    <a:pt x="435" y="69"/>
                  </a:cubicBezTo>
                  <a:cubicBezTo>
                    <a:pt x="458" y="69"/>
                    <a:pt x="474" y="31"/>
                    <a:pt x="496" y="38"/>
                  </a:cubicBezTo>
                  <a:cubicBezTo>
                    <a:pt x="535" y="38"/>
                    <a:pt x="558" y="77"/>
                    <a:pt x="588" y="77"/>
                  </a:cubicBezTo>
                  <a:cubicBezTo>
                    <a:pt x="626" y="69"/>
                    <a:pt x="649" y="15"/>
                    <a:pt x="688" y="8"/>
                  </a:cubicBezTo>
                  <a:cubicBezTo>
                    <a:pt x="726" y="0"/>
                    <a:pt x="764" y="23"/>
                    <a:pt x="802" y="31"/>
                  </a:cubicBezTo>
                  <a:lnTo>
                    <a:pt x="802" y="31"/>
                  </a:lnTo>
                  <a:cubicBezTo>
                    <a:pt x="802" y="61"/>
                    <a:pt x="802" y="84"/>
                    <a:pt x="802" y="115"/>
                  </a:cubicBezTo>
                  <a:cubicBezTo>
                    <a:pt x="810" y="146"/>
                    <a:pt x="848" y="199"/>
                    <a:pt x="825" y="222"/>
                  </a:cubicBezTo>
                  <a:cubicBezTo>
                    <a:pt x="749" y="268"/>
                    <a:pt x="649" y="245"/>
                    <a:pt x="565" y="283"/>
                  </a:cubicBezTo>
                  <a:cubicBezTo>
                    <a:pt x="542" y="290"/>
                    <a:pt x="573" y="344"/>
                    <a:pt x="550" y="359"/>
                  </a:cubicBezTo>
                  <a:cubicBezTo>
                    <a:pt x="519" y="382"/>
                    <a:pt x="474" y="382"/>
                    <a:pt x="428" y="375"/>
                  </a:cubicBezTo>
                  <a:cubicBezTo>
                    <a:pt x="420" y="375"/>
                    <a:pt x="435" y="352"/>
                    <a:pt x="420" y="344"/>
                  </a:cubicBezTo>
                  <a:cubicBezTo>
                    <a:pt x="397" y="344"/>
                    <a:pt x="374" y="375"/>
                    <a:pt x="352" y="367"/>
                  </a:cubicBezTo>
                  <a:cubicBezTo>
                    <a:pt x="329" y="352"/>
                    <a:pt x="329" y="313"/>
                    <a:pt x="313" y="290"/>
                  </a:cubicBezTo>
                  <a:cubicBezTo>
                    <a:pt x="298" y="275"/>
                    <a:pt x="275" y="252"/>
                    <a:pt x="252" y="245"/>
                  </a:cubicBezTo>
                  <a:cubicBezTo>
                    <a:pt x="229" y="229"/>
                    <a:pt x="206" y="237"/>
                    <a:pt x="176" y="237"/>
                  </a:cubicBezTo>
                  <a:lnTo>
                    <a:pt x="176" y="237"/>
                  </a:lnTo>
                  <a:cubicBezTo>
                    <a:pt x="145" y="245"/>
                    <a:pt x="115" y="268"/>
                    <a:pt x="92" y="252"/>
                  </a:cubicBezTo>
                  <a:cubicBezTo>
                    <a:pt x="61" y="245"/>
                    <a:pt x="54" y="207"/>
                    <a:pt x="46" y="184"/>
                  </a:cubicBezTo>
                  <a:cubicBezTo>
                    <a:pt x="46" y="153"/>
                    <a:pt x="92" y="130"/>
                    <a:pt x="84" y="100"/>
                  </a:cubicBezTo>
                  <a:cubicBezTo>
                    <a:pt x="77" y="61"/>
                    <a:pt x="31" y="46"/>
                    <a:pt x="0" y="1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4" name="Freeform 67"/>
            <p:cNvSpPr>
              <a:spLocks noChangeArrowheads="1"/>
            </p:cNvSpPr>
            <p:nvPr/>
          </p:nvSpPr>
          <p:spPr bwMode="auto">
            <a:xfrm>
              <a:off x="7665539" y="7840663"/>
              <a:ext cx="563525" cy="671512"/>
            </a:xfrm>
            <a:custGeom>
              <a:avLst/>
              <a:gdLst>
                <a:gd name="T0" fmla="*/ 741 w 1567"/>
                <a:gd name="T1" fmla="*/ 168 h 1864"/>
                <a:gd name="T2" fmla="*/ 856 w 1567"/>
                <a:gd name="T3" fmla="*/ 46 h 1864"/>
                <a:gd name="T4" fmla="*/ 1054 w 1567"/>
                <a:gd name="T5" fmla="*/ 30 h 1864"/>
                <a:gd name="T6" fmla="*/ 1031 w 1567"/>
                <a:gd name="T7" fmla="*/ 145 h 1864"/>
                <a:gd name="T8" fmla="*/ 1123 w 1567"/>
                <a:gd name="T9" fmla="*/ 298 h 1864"/>
                <a:gd name="T10" fmla="*/ 1108 w 1567"/>
                <a:gd name="T11" fmla="*/ 504 h 1864"/>
                <a:gd name="T12" fmla="*/ 1276 w 1567"/>
                <a:gd name="T13" fmla="*/ 550 h 1864"/>
                <a:gd name="T14" fmla="*/ 1451 w 1567"/>
                <a:gd name="T15" fmla="*/ 695 h 1864"/>
                <a:gd name="T16" fmla="*/ 1474 w 1567"/>
                <a:gd name="T17" fmla="*/ 771 h 1864"/>
                <a:gd name="T18" fmla="*/ 1398 w 1567"/>
                <a:gd name="T19" fmla="*/ 886 h 1864"/>
                <a:gd name="T20" fmla="*/ 1451 w 1567"/>
                <a:gd name="T21" fmla="*/ 1016 h 1864"/>
                <a:gd name="T22" fmla="*/ 1551 w 1567"/>
                <a:gd name="T23" fmla="*/ 1100 h 1864"/>
                <a:gd name="T24" fmla="*/ 1444 w 1567"/>
                <a:gd name="T25" fmla="*/ 1184 h 1864"/>
                <a:gd name="T26" fmla="*/ 1337 w 1567"/>
                <a:gd name="T27" fmla="*/ 1123 h 1864"/>
                <a:gd name="T28" fmla="*/ 1367 w 1567"/>
                <a:gd name="T29" fmla="*/ 1252 h 1864"/>
                <a:gd name="T30" fmla="*/ 1543 w 1567"/>
                <a:gd name="T31" fmla="*/ 1252 h 1864"/>
                <a:gd name="T32" fmla="*/ 1459 w 1567"/>
                <a:gd name="T33" fmla="*/ 1413 h 1864"/>
                <a:gd name="T34" fmla="*/ 1398 w 1567"/>
                <a:gd name="T35" fmla="*/ 1581 h 1864"/>
                <a:gd name="T36" fmla="*/ 1413 w 1567"/>
                <a:gd name="T37" fmla="*/ 1711 h 1864"/>
                <a:gd name="T38" fmla="*/ 1367 w 1567"/>
                <a:gd name="T39" fmla="*/ 1749 h 1864"/>
                <a:gd name="T40" fmla="*/ 1192 w 1567"/>
                <a:gd name="T41" fmla="*/ 1634 h 1864"/>
                <a:gd name="T42" fmla="*/ 1092 w 1567"/>
                <a:gd name="T43" fmla="*/ 1680 h 1864"/>
                <a:gd name="T44" fmla="*/ 963 w 1567"/>
                <a:gd name="T45" fmla="*/ 1703 h 1864"/>
                <a:gd name="T46" fmla="*/ 917 w 1567"/>
                <a:gd name="T47" fmla="*/ 1863 h 1864"/>
                <a:gd name="T48" fmla="*/ 848 w 1567"/>
                <a:gd name="T49" fmla="*/ 1703 h 1864"/>
                <a:gd name="T50" fmla="*/ 634 w 1567"/>
                <a:gd name="T51" fmla="*/ 1780 h 1864"/>
                <a:gd name="T52" fmla="*/ 581 w 1567"/>
                <a:gd name="T53" fmla="*/ 1680 h 1864"/>
                <a:gd name="T54" fmla="*/ 443 w 1567"/>
                <a:gd name="T55" fmla="*/ 1489 h 1864"/>
                <a:gd name="T56" fmla="*/ 413 w 1567"/>
                <a:gd name="T57" fmla="*/ 1398 h 1864"/>
                <a:gd name="T58" fmla="*/ 336 w 1567"/>
                <a:gd name="T59" fmla="*/ 1298 h 1864"/>
                <a:gd name="T60" fmla="*/ 252 w 1567"/>
                <a:gd name="T61" fmla="*/ 1252 h 1864"/>
                <a:gd name="T62" fmla="*/ 153 w 1567"/>
                <a:gd name="T63" fmla="*/ 1123 h 1864"/>
                <a:gd name="T64" fmla="*/ 61 w 1567"/>
                <a:gd name="T65" fmla="*/ 1062 h 1864"/>
                <a:gd name="T66" fmla="*/ 99 w 1567"/>
                <a:gd name="T67" fmla="*/ 848 h 1864"/>
                <a:gd name="T68" fmla="*/ 245 w 1567"/>
                <a:gd name="T69" fmla="*/ 580 h 1864"/>
                <a:gd name="T70" fmla="*/ 115 w 1567"/>
                <a:gd name="T71" fmla="*/ 374 h 1864"/>
                <a:gd name="T72" fmla="*/ 191 w 1567"/>
                <a:gd name="T73" fmla="*/ 382 h 1864"/>
                <a:gd name="T74" fmla="*/ 291 w 1567"/>
                <a:gd name="T75" fmla="*/ 504 h 1864"/>
                <a:gd name="T76" fmla="*/ 367 w 1567"/>
                <a:gd name="T77" fmla="*/ 512 h 1864"/>
                <a:gd name="T78" fmla="*/ 504 w 1567"/>
                <a:gd name="T79" fmla="*/ 420 h 1864"/>
                <a:gd name="T80" fmla="*/ 741 w 1567"/>
                <a:gd name="T81" fmla="*/ 252 h 1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67" h="1864">
                  <a:moveTo>
                    <a:pt x="741" y="168"/>
                  </a:moveTo>
                  <a:lnTo>
                    <a:pt x="741" y="168"/>
                  </a:lnTo>
                  <a:cubicBezTo>
                    <a:pt x="772" y="160"/>
                    <a:pt x="817" y="168"/>
                    <a:pt x="840" y="145"/>
                  </a:cubicBezTo>
                  <a:cubicBezTo>
                    <a:pt x="863" y="122"/>
                    <a:pt x="840" y="76"/>
                    <a:pt x="856" y="46"/>
                  </a:cubicBezTo>
                  <a:cubicBezTo>
                    <a:pt x="871" y="23"/>
                    <a:pt x="902" y="0"/>
                    <a:pt x="932" y="0"/>
                  </a:cubicBezTo>
                  <a:cubicBezTo>
                    <a:pt x="978" y="0"/>
                    <a:pt x="1016" y="23"/>
                    <a:pt x="1054" y="30"/>
                  </a:cubicBezTo>
                  <a:lnTo>
                    <a:pt x="1054" y="30"/>
                  </a:lnTo>
                  <a:cubicBezTo>
                    <a:pt x="1046" y="69"/>
                    <a:pt x="1024" y="107"/>
                    <a:pt x="1031" y="145"/>
                  </a:cubicBezTo>
                  <a:cubicBezTo>
                    <a:pt x="1039" y="183"/>
                    <a:pt x="1062" y="214"/>
                    <a:pt x="1077" y="244"/>
                  </a:cubicBezTo>
                  <a:cubicBezTo>
                    <a:pt x="1092" y="267"/>
                    <a:pt x="1115" y="275"/>
                    <a:pt x="1123" y="298"/>
                  </a:cubicBezTo>
                  <a:cubicBezTo>
                    <a:pt x="1123" y="328"/>
                    <a:pt x="1100" y="351"/>
                    <a:pt x="1100" y="382"/>
                  </a:cubicBezTo>
                  <a:cubicBezTo>
                    <a:pt x="1100" y="420"/>
                    <a:pt x="1092" y="466"/>
                    <a:pt x="1108" y="504"/>
                  </a:cubicBezTo>
                  <a:cubicBezTo>
                    <a:pt x="1115" y="527"/>
                    <a:pt x="1131" y="558"/>
                    <a:pt x="1154" y="565"/>
                  </a:cubicBezTo>
                  <a:cubicBezTo>
                    <a:pt x="1192" y="573"/>
                    <a:pt x="1238" y="542"/>
                    <a:pt x="1276" y="550"/>
                  </a:cubicBezTo>
                  <a:cubicBezTo>
                    <a:pt x="1321" y="558"/>
                    <a:pt x="1360" y="588"/>
                    <a:pt x="1398" y="611"/>
                  </a:cubicBezTo>
                  <a:cubicBezTo>
                    <a:pt x="1421" y="634"/>
                    <a:pt x="1436" y="664"/>
                    <a:pt x="1451" y="695"/>
                  </a:cubicBezTo>
                  <a:cubicBezTo>
                    <a:pt x="1459" y="718"/>
                    <a:pt x="1467" y="748"/>
                    <a:pt x="1474" y="771"/>
                  </a:cubicBezTo>
                  <a:lnTo>
                    <a:pt x="1474" y="771"/>
                  </a:lnTo>
                  <a:cubicBezTo>
                    <a:pt x="1444" y="794"/>
                    <a:pt x="1406" y="802"/>
                    <a:pt x="1383" y="825"/>
                  </a:cubicBezTo>
                  <a:cubicBezTo>
                    <a:pt x="1367" y="840"/>
                    <a:pt x="1383" y="871"/>
                    <a:pt x="1398" y="886"/>
                  </a:cubicBezTo>
                  <a:cubicBezTo>
                    <a:pt x="1413" y="909"/>
                    <a:pt x="1451" y="924"/>
                    <a:pt x="1459" y="955"/>
                  </a:cubicBezTo>
                  <a:cubicBezTo>
                    <a:pt x="1467" y="970"/>
                    <a:pt x="1444" y="1000"/>
                    <a:pt x="1451" y="1016"/>
                  </a:cubicBezTo>
                  <a:cubicBezTo>
                    <a:pt x="1459" y="1031"/>
                    <a:pt x="1482" y="1023"/>
                    <a:pt x="1497" y="1039"/>
                  </a:cubicBezTo>
                  <a:cubicBezTo>
                    <a:pt x="1520" y="1054"/>
                    <a:pt x="1535" y="1077"/>
                    <a:pt x="1551" y="1100"/>
                  </a:cubicBezTo>
                  <a:cubicBezTo>
                    <a:pt x="1551" y="1115"/>
                    <a:pt x="1558" y="1138"/>
                    <a:pt x="1551" y="1146"/>
                  </a:cubicBezTo>
                  <a:cubicBezTo>
                    <a:pt x="1520" y="1169"/>
                    <a:pt x="1482" y="1191"/>
                    <a:pt x="1444" y="1184"/>
                  </a:cubicBezTo>
                  <a:cubicBezTo>
                    <a:pt x="1406" y="1169"/>
                    <a:pt x="1390" y="1115"/>
                    <a:pt x="1344" y="1092"/>
                  </a:cubicBezTo>
                  <a:cubicBezTo>
                    <a:pt x="1337" y="1084"/>
                    <a:pt x="1337" y="1115"/>
                    <a:pt x="1337" y="1123"/>
                  </a:cubicBezTo>
                  <a:cubicBezTo>
                    <a:pt x="1329" y="1146"/>
                    <a:pt x="1314" y="1169"/>
                    <a:pt x="1314" y="1191"/>
                  </a:cubicBezTo>
                  <a:cubicBezTo>
                    <a:pt x="1321" y="1222"/>
                    <a:pt x="1344" y="1245"/>
                    <a:pt x="1367" y="1252"/>
                  </a:cubicBezTo>
                  <a:cubicBezTo>
                    <a:pt x="1406" y="1260"/>
                    <a:pt x="1436" y="1214"/>
                    <a:pt x="1467" y="1214"/>
                  </a:cubicBezTo>
                  <a:cubicBezTo>
                    <a:pt x="1497" y="1214"/>
                    <a:pt x="1528" y="1230"/>
                    <a:pt x="1543" y="1252"/>
                  </a:cubicBezTo>
                  <a:cubicBezTo>
                    <a:pt x="1558" y="1306"/>
                    <a:pt x="1566" y="1367"/>
                    <a:pt x="1543" y="1413"/>
                  </a:cubicBezTo>
                  <a:cubicBezTo>
                    <a:pt x="1528" y="1436"/>
                    <a:pt x="1482" y="1398"/>
                    <a:pt x="1459" y="1413"/>
                  </a:cubicBezTo>
                  <a:cubicBezTo>
                    <a:pt x="1436" y="1428"/>
                    <a:pt x="1436" y="1459"/>
                    <a:pt x="1429" y="1489"/>
                  </a:cubicBezTo>
                  <a:cubicBezTo>
                    <a:pt x="1413" y="1520"/>
                    <a:pt x="1406" y="1550"/>
                    <a:pt x="1398" y="1581"/>
                  </a:cubicBezTo>
                  <a:cubicBezTo>
                    <a:pt x="1398" y="1627"/>
                    <a:pt x="1406" y="1665"/>
                    <a:pt x="1413" y="1711"/>
                  </a:cubicBezTo>
                  <a:lnTo>
                    <a:pt x="1413" y="1711"/>
                  </a:lnTo>
                  <a:cubicBezTo>
                    <a:pt x="1413" y="1726"/>
                    <a:pt x="1413" y="1741"/>
                    <a:pt x="1406" y="1749"/>
                  </a:cubicBezTo>
                  <a:cubicBezTo>
                    <a:pt x="1398" y="1757"/>
                    <a:pt x="1375" y="1757"/>
                    <a:pt x="1367" y="1749"/>
                  </a:cubicBezTo>
                  <a:cubicBezTo>
                    <a:pt x="1321" y="1703"/>
                    <a:pt x="1291" y="1642"/>
                    <a:pt x="1238" y="1611"/>
                  </a:cubicBezTo>
                  <a:cubicBezTo>
                    <a:pt x="1222" y="1596"/>
                    <a:pt x="1207" y="1634"/>
                    <a:pt x="1192" y="1634"/>
                  </a:cubicBezTo>
                  <a:cubicBezTo>
                    <a:pt x="1161" y="1627"/>
                    <a:pt x="1146" y="1573"/>
                    <a:pt x="1123" y="1589"/>
                  </a:cubicBezTo>
                  <a:cubicBezTo>
                    <a:pt x="1092" y="1604"/>
                    <a:pt x="1108" y="1650"/>
                    <a:pt x="1092" y="1680"/>
                  </a:cubicBezTo>
                  <a:cubicBezTo>
                    <a:pt x="1077" y="1696"/>
                    <a:pt x="1054" y="1703"/>
                    <a:pt x="1031" y="1711"/>
                  </a:cubicBezTo>
                  <a:cubicBezTo>
                    <a:pt x="1008" y="1711"/>
                    <a:pt x="978" y="1680"/>
                    <a:pt x="963" y="1703"/>
                  </a:cubicBezTo>
                  <a:cubicBezTo>
                    <a:pt x="924" y="1749"/>
                    <a:pt x="932" y="1810"/>
                    <a:pt x="917" y="1863"/>
                  </a:cubicBezTo>
                  <a:lnTo>
                    <a:pt x="917" y="1863"/>
                  </a:lnTo>
                  <a:cubicBezTo>
                    <a:pt x="886" y="1841"/>
                    <a:pt x="840" y="1833"/>
                    <a:pt x="825" y="1802"/>
                  </a:cubicBezTo>
                  <a:cubicBezTo>
                    <a:pt x="817" y="1772"/>
                    <a:pt x="871" y="1726"/>
                    <a:pt x="848" y="1703"/>
                  </a:cubicBezTo>
                  <a:cubicBezTo>
                    <a:pt x="825" y="1673"/>
                    <a:pt x="772" y="1665"/>
                    <a:pt x="733" y="1680"/>
                  </a:cubicBezTo>
                  <a:cubicBezTo>
                    <a:pt x="695" y="1696"/>
                    <a:pt x="688" y="1780"/>
                    <a:pt x="634" y="1780"/>
                  </a:cubicBezTo>
                  <a:cubicBezTo>
                    <a:pt x="604" y="1780"/>
                    <a:pt x="604" y="1711"/>
                    <a:pt x="581" y="1680"/>
                  </a:cubicBezTo>
                  <a:lnTo>
                    <a:pt x="581" y="1680"/>
                  </a:lnTo>
                  <a:cubicBezTo>
                    <a:pt x="581" y="1619"/>
                    <a:pt x="611" y="1543"/>
                    <a:pt x="573" y="1489"/>
                  </a:cubicBezTo>
                  <a:cubicBezTo>
                    <a:pt x="550" y="1451"/>
                    <a:pt x="481" y="1505"/>
                    <a:pt x="443" y="1489"/>
                  </a:cubicBezTo>
                  <a:cubicBezTo>
                    <a:pt x="428" y="1482"/>
                    <a:pt x="466" y="1451"/>
                    <a:pt x="466" y="1436"/>
                  </a:cubicBezTo>
                  <a:cubicBezTo>
                    <a:pt x="458" y="1413"/>
                    <a:pt x="420" y="1413"/>
                    <a:pt x="413" y="1398"/>
                  </a:cubicBezTo>
                  <a:cubicBezTo>
                    <a:pt x="397" y="1375"/>
                    <a:pt x="405" y="1352"/>
                    <a:pt x="390" y="1329"/>
                  </a:cubicBezTo>
                  <a:cubicBezTo>
                    <a:pt x="374" y="1314"/>
                    <a:pt x="344" y="1321"/>
                    <a:pt x="336" y="1298"/>
                  </a:cubicBezTo>
                  <a:cubicBezTo>
                    <a:pt x="329" y="1283"/>
                    <a:pt x="367" y="1245"/>
                    <a:pt x="344" y="1230"/>
                  </a:cubicBezTo>
                  <a:cubicBezTo>
                    <a:pt x="313" y="1214"/>
                    <a:pt x="275" y="1275"/>
                    <a:pt x="252" y="1252"/>
                  </a:cubicBezTo>
                  <a:cubicBezTo>
                    <a:pt x="214" y="1230"/>
                    <a:pt x="237" y="1169"/>
                    <a:pt x="206" y="1130"/>
                  </a:cubicBezTo>
                  <a:cubicBezTo>
                    <a:pt x="199" y="1115"/>
                    <a:pt x="168" y="1130"/>
                    <a:pt x="153" y="1123"/>
                  </a:cubicBezTo>
                  <a:cubicBezTo>
                    <a:pt x="122" y="1107"/>
                    <a:pt x="92" y="1077"/>
                    <a:pt x="61" y="1062"/>
                  </a:cubicBezTo>
                  <a:lnTo>
                    <a:pt x="61" y="1062"/>
                  </a:lnTo>
                  <a:cubicBezTo>
                    <a:pt x="46" y="1008"/>
                    <a:pt x="0" y="955"/>
                    <a:pt x="16" y="901"/>
                  </a:cubicBezTo>
                  <a:cubicBezTo>
                    <a:pt x="16" y="871"/>
                    <a:pt x="77" y="871"/>
                    <a:pt x="99" y="848"/>
                  </a:cubicBezTo>
                  <a:cubicBezTo>
                    <a:pt x="145" y="810"/>
                    <a:pt x="206" y="779"/>
                    <a:pt x="229" y="733"/>
                  </a:cubicBezTo>
                  <a:cubicBezTo>
                    <a:pt x="252" y="687"/>
                    <a:pt x="260" y="634"/>
                    <a:pt x="245" y="580"/>
                  </a:cubicBezTo>
                  <a:cubicBezTo>
                    <a:pt x="237" y="550"/>
                    <a:pt x="191" y="542"/>
                    <a:pt x="168" y="512"/>
                  </a:cubicBezTo>
                  <a:cubicBezTo>
                    <a:pt x="145" y="473"/>
                    <a:pt x="138" y="420"/>
                    <a:pt x="115" y="374"/>
                  </a:cubicBezTo>
                  <a:lnTo>
                    <a:pt x="115" y="374"/>
                  </a:lnTo>
                  <a:cubicBezTo>
                    <a:pt x="145" y="374"/>
                    <a:pt x="168" y="366"/>
                    <a:pt x="191" y="382"/>
                  </a:cubicBezTo>
                  <a:cubicBezTo>
                    <a:pt x="214" y="389"/>
                    <a:pt x="237" y="412"/>
                    <a:pt x="252" y="427"/>
                  </a:cubicBezTo>
                  <a:cubicBezTo>
                    <a:pt x="268" y="450"/>
                    <a:pt x="268" y="489"/>
                    <a:pt x="291" y="504"/>
                  </a:cubicBezTo>
                  <a:cubicBezTo>
                    <a:pt x="313" y="512"/>
                    <a:pt x="336" y="481"/>
                    <a:pt x="359" y="481"/>
                  </a:cubicBezTo>
                  <a:cubicBezTo>
                    <a:pt x="374" y="489"/>
                    <a:pt x="359" y="512"/>
                    <a:pt x="367" y="512"/>
                  </a:cubicBezTo>
                  <a:cubicBezTo>
                    <a:pt x="413" y="519"/>
                    <a:pt x="458" y="519"/>
                    <a:pt x="489" y="496"/>
                  </a:cubicBezTo>
                  <a:cubicBezTo>
                    <a:pt x="512" y="481"/>
                    <a:pt x="481" y="427"/>
                    <a:pt x="504" y="420"/>
                  </a:cubicBezTo>
                  <a:cubicBezTo>
                    <a:pt x="588" y="382"/>
                    <a:pt x="688" y="405"/>
                    <a:pt x="764" y="359"/>
                  </a:cubicBezTo>
                  <a:cubicBezTo>
                    <a:pt x="787" y="336"/>
                    <a:pt x="749" y="283"/>
                    <a:pt x="741" y="252"/>
                  </a:cubicBezTo>
                  <a:cubicBezTo>
                    <a:pt x="741" y="221"/>
                    <a:pt x="741" y="198"/>
                    <a:pt x="741" y="16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5" name="Freeform 68"/>
            <p:cNvSpPr>
              <a:spLocks noChangeArrowheads="1"/>
            </p:cNvSpPr>
            <p:nvPr/>
          </p:nvSpPr>
          <p:spPr bwMode="auto">
            <a:xfrm>
              <a:off x="8033815" y="7631113"/>
              <a:ext cx="920690" cy="554037"/>
            </a:xfrm>
            <a:custGeom>
              <a:avLst/>
              <a:gdLst>
                <a:gd name="T0" fmla="*/ 214 w 2559"/>
                <a:gd name="T1" fmla="*/ 413 h 1537"/>
                <a:gd name="T2" fmla="*/ 214 w 2559"/>
                <a:gd name="T3" fmla="*/ 413 h 1537"/>
                <a:gd name="T4" fmla="*/ 183 w 2559"/>
                <a:gd name="T5" fmla="*/ 481 h 1537"/>
                <a:gd name="T6" fmla="*/ 206 w 2559"/>
                <a:gd name="T7" fmla="*/ 527 h 1537"/>
                <a:gd name="T8" fmla="*/ 122 w 2559"/>
                <a:gd name="T9" fmla="*/ 581 h 1537"/>
                <a:gd name="T10" fmla="*/ 30 w 2559"/>
                <a:gd name="T11" fmla="*/ 611 h 1537"/>
                <a:gd name="T12" fmla="*/ 30 w 2559"/>
                <a:gd name="T13" fmla="*/ 611 h 1537"/>
                <a:gd name="T14" fmla="*/ 7 w 2559"/>
                <a:gd name="T15" fmla="*/ 726 h 1537"/>
                <a:gd name="T16" fmla="*/ 53 w 2559"/>
                <a:gd name="T17" fmla="*/ 825 h 1537"/>
                <a:gd name="T18" fmla="*/ 99 w 2559"/>
                <a:gd name="T19" fmla="*/ 879 h 1537"/>
                <a:gd name="T20" fmla="*/ 76 w 2559"/>
                <a:gd name="T21" fmla="*/ 963 h 1537"/>
                <a:gd name="T22" fmla="*/ 84 w 2559"/>
                <a:gd name="T23" fmla="*/ 1085 h 1537"/>
                <a:gd name="T24" fmla="*/ 130 w 2559"/>
                <a:gd name="T25" fmla="*/ 1146 h 1537"/>
                <a:gd name="T26" fmla="*/ 252 w 2559"/>
                <a:gd name="T27" fmla="*/ 1131 h 1537"/>
                <a:gd name="T28" fmla="*/ 374 w 2559"/>
                <a:gd name="T29" fmla="*/ 1192 h 1537"/>
                <a:gd name="T30" fmla="*/ 427 w 2559"/>
                <a:gd name="T31" fmla="*/ 1276 h 1537"/>
                <a:gd name="T32" fmla="*/ 450 w 2559"/>
                <a:gd name="T33" fmla="*/ 1352 h 1537"/>
                <a:gd name="T34" fmla="*/ 450 w 2559"/>
                <a:gd name="T35" fmla="*/ 1360 h 1537"/>
                <a:gd name="T36" fmla="*/ 588 w 2559"/>
                <a:gd name="T37" fmla="*/ 1314 h 1537"/>
                <a:gd name="T38" fmla="*/ 779 w 2559"/>
                <a:gd name="T39" fmla="*/ 1283 h 1537"/>
                <a:gd name="T40" fmla="*/ 863 w 2559"/>
                <a:gd name="T41" fmla="*/ 1322 h 1537"/>
                <a:gd name="T42" fmla="*/ 825 w 2559"/>
                <a:gd name="T43" fmla="*/ 1436 h 1537"/>
                <a:gd name="T44" fmla="*/ 939 w 2559"/>
                <a:gd name="T45" fmla="*/ 1459 h 1537"/>
                <a:gd name="T46" fmla="*/ 1153 w 2559"/>
                <a:gd name="T47" fmla="*/ 1459 h 1537"/>
                <a:gd name="T48" fmla="*/ 1321 w 2559"/>
                <a:gd name="T49" fmla="*/ 1490 h 1537"/>
                <a:gd name="T50" fmla="*/ 1436 w 2559"/>
                <a:gd name="T51" fmla="*/ 1513 h 1537"/>
                <a:gd name="T52" fmla="*/ 1665 w 2559"/>
                <a:gd name="T53" fmla="*/ 1528 h 1537"/>
                <a:gd name="T54" fmla="*/ 1741 w 2559"/>
                <a:gd name="T55" fmla="*/ 1475 h 1537"/>
                <a:gd name="T56" fmla="*/ 1840 w 2559"/>
                <a:gd name="T57" fmla="*/ 1413 h 1537"/>
                <a:gd name="T58" fmla="*/ 1917 w 2559"/>
                <a:gd name="T59" fmla="*/ 1314 h 1537"/>
                <a:gd name="T60" fmla="*/ 1970 w 2559"/>
                <a:gd name="T61" fmla="*/ 1245 h 1537"/>
                <a:gd name="T62" fmla="*/ 2131 w 2559"/>
                <a:gd name="T63" fmla="*/ 1261 h 1537"/>
                <a:gd name="T64" fmla="*/ 2314 w 2559"/>
                <a:gd name="T65" fmla="*/ 1253 h 1537"/>
                <a:gd name="T66" fmla="*/ 2383 w 2559"/>
                <a:gd name="T67" fmla="*/ 1154 h 1537"/>
                <a:gd name="T68" fmla="*/ 2352 w 2559"/>
                <a:gd name="T69" fmla="*/ 1100 h 1537"/>
                <a:gd name="T70" fmla="*/ 2406 w 2559"/>
                <a:gd name="T71" fmla="*/ 1024 h 1537"/>
                <a:gd name="T72" fmla="*/ 2558 w 2559"/>
                <a:gd name="T73" fmla="*/ 1016 h 1537"/>
                <a:gd name="T74" fmla="*/ 2558 w 2559"/>
                <a:gd name="T75" fmla="*/ 1016 h 1537"/>
                <a:gd name="T76" fmla="*/ 2513 w 2559"/>
                <a:gd name="T77" fmla="*/ 802 h 1537"/>
                <a:gd name="T78" fmla="*/ 2497 w 2559"/>
                <a:gd name="T79" fmla="*/ 711 h 1537"/>
                <a:gd name="T80" fmla="*/ 2444 w 2559"/>
                <a:gd name="T81" fmla="*/ 596 h 1537"/>
                <a:gd name="T82" fmla="*/ 2047 w 2559"/>
                <a:gd name="T83" fmla="*/ 222 h 1537"/>
                <a:gd name="T84" fmla="*/ 1543 w 2559"/>
                <a:gd name="T85" fmla="*/ 69 h 1537"/>
                <a:gd name="T86" fmla="*/ 1199 w 2559"/>
                <a:gd name="T87" fmla="*/ 31 h 1537"/>
                <a:gd name="T88" fmla="*/ 962 w 2559"/>
                <a:gd name="T89" fmla="*/ 16 h 1537"/>
                <a:gd name="T90" fmla="*/ 710 w 2559"/>
                <a:gd name="T91" fmla="*/ 16 h 1537"/>
                <a:gd name="T92" fmla="*/ 519 w 2559"/>
                <a:gd name="T93" fmla="*/ 336 h 1537"/>
                <a:gd name="T94" fmla="*/ 397 w 2559"/>
                <a:gd name="T95" fmla="*/ 474 h 1537"/>
                <a:gd name="T96" fmla="*/ 214 w 2559"/>
                <a:gd name="T97" fmla="*/ 413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59" h="1537">
                  <a:moveTo>
                    <a:pt x="214" y="413"/>
                  </a:moveTo>
                  <a:lnTo>
                    <a:pt x="214" y="413"/>
                  </a:lnTo>
                  <a:cubicBezTo>
                    <a:pt x="206" y="436"/>
                    <a:pt x="183" y="459"/>
                    <a:pt x="183" y="481"/>
                  </a:cubicBezTo>
                  <a:cubicBezTo>
                    <a:pt x="183" y="497"/>
                    <a:pt x="214" y="512"/>
                    <a:pt x="206" y="527"/>
                  </a:cubicBezTo>
                  <a:cubicBezTo>
                    <a:pt x="191" y="558"/>
                    <a:pt x="153" y="566"/>
                    <a:pt x="122" y="581"/>
                  </a:cubicBezTo>
                  <a:cubicBezTo>
                    <a:pt x="91" y="596"/>
                    <a:pt x="61" y="596"/>
                    <a:pt x="30" y="611"/>
                  </a:cubicBezTo>
                  <a:lnTo>
                    <a:pt x="30" y="611"/>
                  </a:lnTo>
                  <a:cubicBezTo>
                    <a:pt x="22" y="650"/>
                    <a:pt x="0" y="688"/>
                    <a:pt x="7" y="726"/>
                  </a:cubicBezTo>
                  <a:cubicBezTo>
                    <a:pt x="15" y="764"/>
                    <a:pt x="38" y="795"/>
                    <a:pt x="53" y="825"/>
                  </a:cubicBezTo>
                  <a:cubicBezTo>
                    <a:pt x="68" y="848"/>
                    <a:pt x="91" y="856"/>
                    <a:pt x="99" y="879"/>
                  </a:cubicBezTo>
                  <a:cubicBezTo>
                    <a:pt x="99" y="909"/>
                    <a:pt x="76" y="932"/>
                    <a:pt x="76" y="963"/>
                  </a:cubicBezTo>
                  <a:cubicBezTo>
                    <a:pt x="76" y="1001"/>
                    <a:pt x="68" y="1047"/>
                    <a:pt x="84" y="1085"/>
                  </a:cubicBezTo>
                  <a:cubicBezTo>
                    <a:pt x="91" y="1108"/>
                    <a:pt x="107" y="1139"/>
                    <a:pt x="130" y="1146"/>
                  </a:cubicBezTo>
                  <a:cubicBezTo>
                    <a:pt x="168" y="1154"/>
                    <a:pt x="214" y="1123"/>
                    <a:pt x="252" y="1131"/>
                  </a:cubicBezTo>
                  <a:cubicBezTo>
                    <a:pt x="297" y="1139"/>
                    <a:pt x="336" y="1169"/>
                    <a:pt x="374" y="1192"/>
                  </a:cubicBezTo>
                  <a:cubicBezTo>
                    <a:pt x="397" y="1215"/>
                    <a:pt x="412" y="1245"/>
                    <a:pt x="427" y="1276"/>
                  </a:cubicBezTo>
                  <a:cubicBezTo>
                    <a:pt x="435" y="1299"/>
                    <a:pt x="443" y="1329"/>
                    <a:pt x="450" y="1352"/>
                  </a:cubicBezTo>
                  <a:cubicBezTo>
                    <a:pt x="450" y="1360"/>
                    <a:pt x="450" y="1360"/>
                    <a:pt x="450" y="1360"/>
                  </a:cubicBezTo>
                  <a:cubicBezTo>
                    <a:pt x="496" y="1345"/>
                    <a:pt x="542" y="1322"/>
                    <a:pt x="588" y="1314"/>
                  </a:cubicBezTo>
                  <a:cubicBezTo>
                    <a:pt x="649" y="1299"/>
                    <a:pt x="718" y="1283"/>
                    <a:pt x="779" y="1283"/>
                  </a:cubicBezTo>
                  <a:cubicBezTo>
                    <a:pt x="809" y="1283"/>
                    <a:pt x="855" y="1291"/>
                    <a:pt x="863" y="1322"/>
                  </a:cubicBezTo>
                  <a:cubicBezTo>
                    <a:pt x="870" y="1360"/>
                    <a:pt x="802" y="1398"/>
                    <a:pt x="825" y="1436"/>
                  </a:cubicBezTo>
                  <a:cubicBezTo>
                    <a:pt x="840" y="1475"/>
                    <a:pt x="901" y="1459"/>
                    <a:pt x="939" y="1459"/>
                  </a:cubicBezTo>
                  <a:cubicBezTo>
                    <a:pt x="1008" y="1467"/>
                    <a:pt x="1084" y="1452"/>
                    <a:pt x="1153" y="1459"/>
                  </a:cubicBezTo>
                  <a:cubicBezTo>
                    <a:pt x="1206" y="1459"/>
                    <a:pt x="1268" y="1482"/>
                    <a:pt x="1321" y="1490"/>
                  </a:cubicBezTo>
                  <a:cubicBezTo>
                    <a:pt x="1359" y="1497"/>
                    <a:pt x="1397" y="1505"/>
                    <a:pt x="1436" y="1513"/>
                  </a:cubicBezTo>
                  <a:cubicBezTo>
                    <a:pt x="1512" y="1520"/>
                    <a:pt x="1588" y="1536"/>
                    <a:pt x="1665" y="1528"/>
                  </a:cubicBezTo>
                  <a:cubicBezTo>
                    <a:pt x="1695" y="1528"/>
                    <a:pt x="1718" y="1490"/>
                    <a:pt x="1741" y="1475"/>
                  </a:cubicBezTo>
                  <a:cubicBezTo>
                    <a:pt x="1779" y="1452"/>
                    <a:pt x="1810" y="1436"/>
                    <a:pt x="1840" y="1413"/>
                  </a:cubicBezTo>
                  <a:cubicBezTo>
                    <a:pt x="1871" y="1383"/>
                    <a:pt x="1894" y="1345"/>
                    <a:pt x="1917" y="1314"/>
                  </a:cubicBezTo>
                  <a:cubicBezTo>
                    <a:pt x="1932" y="1291"/>
                    <a:pt x="1940" y="1253"/>
                    <a:pt x="1970" y="1245"/>
                  </a:cubicBezTo>
                  <a:cubicBezTo>
                    <a:pt x="2024" y="1238"/>
                    <a:pt x="2077" y="1261"/>
                    <a:pt x="2131" y="1261"/>
                  </a:cubicBezTo>
                  <a:cubicBezTo>
                    <a:pt x="2192" y="1261"/>
                    <a:pt x="2253" y="1276"/>
                    <a:pt x="2314" y="1253"/>
                  </a:cubicBezTo>
                  <a:cubicBezTo>
                    <a:pt x="2344" y="1238"/>
                    <a:pt x="2375" y="1192"/>
                    <a:pt x="2383" y="1154"/>
                  </a:cubicBezTo>
                  <a:cubicBezTo>
                    <a:pt x="2390" y="1139"/>
                    <a:pt x="2352" y="1123"/>
                    <a:pt x="2352" y="1100"/>
                  </a:cubicBezTo>
                  <a:cubicBezTo>
                    <a:pt x="2360" y="1070"/>
                    <a:pt x="2375" y="1039"/>
                    <a:pt x="2406" y="1024"/>
                  </a:cubicBezTo>
                  <a:cubicBezTo>
                    <a:pt x="2452" y="1008"/>
                    <a:pt x="2513" y="1016"/>
                    <a:pt x="2558" y="1016"/>
                  </a:cubicBezTo>
                  <a:lnTo>
                    <a:pt x="2558" y="1016"/>
                  </a:lnTo>
                  <a:cubicBezTo>
                    <a:pt x="2558" y="940"/>
                    <a:pt x="2558" y="879"/>
                    <a:pt x="2513" y="802"/>
                  </a:cubicBezTo>
                  <a:cubicBezTo>
                    <a:pt x="2497" y="772"/>
                    <a:pt x="2505" y="741"/>
                    <a:pt x="2497" y="711"/>
                  </a:cubicBezTo>
                  <a:cubicBezTo>
                    <a:pt x="2482" y="657"/>
                    <a:pt x="2467" y="634"/>
                    <a:pt x="2444" y="596"/>
                  </a:cubicBezTo>
                  <a:cubicBezTo>
                    <a:pt x="2352" y="459"/>
                    <a:pt x="2177" y="336"/>
                    <a:pt x="2047" y="222"/>
                  </a:cubicBezTo>
                  <a:cubicBezTo>
                    <a:pt x="1909" y="92"/>
                    <a:pt x="1711" y="138"/>
                    <a:pt x="1543" y="69"/>
                  </a:cubicBezTo>
                  <a:cubicBezTo>
                    <a:pt x="1443" y="31"/>
                    <a:pt x="1283" y="84"/>
                    <a:pt x="1199" y="31"/>
                  </a:cubicBezTo>
                  <a:cubicBezTo>
                    <a:pt x="1115" y="0"/>
                    <a:pt x="1054" y="0"/>
                    <a:pt x="962" y="16"/>
                  </a:cubicBezTo>
                  <a:cubicBezTo>
                    <a:pt x="886" y="23"/>
                    <a:pt x="794" y="0"/>
                    <a:pt x="710" y="16"/>
                  </a:cubicBezTo>
                  <a:cubicBezTo>
                    <a:pt x="557" y="39"/>
                    <a:pt x="534" y="207"/>
                    <a:pt x="519" y="336"/>
                  </a:cubicBezTo>
                  <a:cubicBezTo>
                    <a:pt x="511" y="375"/>
                    <a:pt x="412" y="405"/>
                    <a:pt x="397" y="474"/>
                  </a:cubicBezTo>
                  <a:cubicBezTo>
                    <a:pt x="366" y="474"/>
                    <a:pt x="275" y="443"/>
                    <a:pt x="214" y="41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6" name="Freeform 69"/>
            <p:cNvSpPr>
              <a:spLocks noChangeArrowheads="1"/>
            </p:cNvSpPr>
            <p:nvPr/>
          </p:nvSpPr>
          <p:spPr bwMode="auto">
            <a:xfrm>
              <a:off x="8138583" y="7994650"/>
              <a:ext cx="825446" cy="622300"/>
            </a:xfrm>
            <a:custGeom>
              <a:avLst/>
              <a:gdLst>
                <a:gd name="T0" fmla="*/ 99 w 2292"/>
                <a:gd name="T1" fmla="*/ 1284 h 1728"/>
                <a:gd name="T2" fmla="*/ 99 w 2292"/>
                <a:gd name="T3" fmla="*/ 1284 h 1728"/>
                <a:gd name="T4" fmla="*/ 84 w 2292"/>
                <a:gd name="T5" fmla="*/ 1154 h 1728"/>
                <a:gd name="T6" fmla="*/ 115 w 2292"/>
                <a:gd name="T7" fmla="*/ 1062 h 1728"/>
                <a:gd name="T8" fmla="*/ 145 w 2292"/>
                <a:gd name="T9" fmla="*/ 986 h 1728"/>
                <a:gd name="T10" fmla="*/ 229 w 2292"/>
                <a:gd name="T11" fmla="*/ 986 h 1728"/>
                <a:gd name="T12" fmla="*/ 229 w 2292"/>
                <a:gd name="T13" fmla="*/ 825 h 1728"/>
                <a:gd name="T14" fmla="*/ 153 w 2292"/>
                <a:gd name="T15" fmla="*/ 787 h 1728"/>
                <a:gd name="T16" fmla="*/ 53 w 2292"/>
                <a:gd name="T17" fmla="*/ 825 h 1728"/>
                <a:gd name="T18" fmla="*/ 0 w 2292"/>
                <a:gd name="T19" fmla="*/ 764 h 1728"/>
                <a:gd name="T20" fmla="*/ 23 w 2292"/>
                <a:gd name="T21" fmla="*/ 696 h 1728"/>
                <a:gd name="T22" fmla="*/ 30 w 2292"/>
                <a:gd name="T23" fmla="*/ 665 h 1728"/>
                <a:gd name="T24" fmla="*/ 130 w 2292"/>
                <a:gd name="T25" fmla="*/ 757 h 1728"/>
                <a:gd name="T26" fmla="*/ 237 w 2292"/>
                <a:gd name="T27" fmla="*/ 719 h 1728"/>
                <a:gd name="T28" fmla="*/ 237 w 2292"/>
                <a:gd name="T29" fmla="*/ 673 h 1728"/>
                <a:gd name="T30" fmla="*/ 183 w 2292"/>
                <a:gd name="T31" fmla="*/ 612 h 1728"/>
                <a:gd name="T32" fmla="*/ 137 w 2292"/>
                <a:gd name="T33" fmla="*/ 589 h 1728"/>
                <a:gd name="T34" fmla="*/ 145 w 2292"/>
                <a:gd name="T35" fmla="*/ 528 h 1728"/>
                <a:gd name="T36" fmla="*/ 84 w 2292"/>
                <a:gd name="T37" fmla="*/ 459 h 1728"/>
                <a:gd name="T38" fmla="*/ 69 w 2292"/>
                <a:gd name="T39" fmla="*/ 398 h 1728"/>
                <a:gd name="T40" fmla="*/ 160 w 2292"/>
                <a:gd name="T41" fmla="*/ 344 h 1728"/>
                <a:gd name="T42" fmla="*/ 160 w 2292"/>
                <a:gd name="T43" fmla="*/ 352 h 1728"/>
                <a:gd name="T44" fmla="*/ 298 w 2292"/>
                <a:gd name="T45" fmla="*/ 306 h 1728"/>
                <a:gd name="T46" fmla="*/ 489 w 2292"/>
                <a:gd name="T47" fmla="*/ 275 h 1728"/>
                <a:gd name="T48" fmla="*/ 573 w 2292"/>
                <a:gd name="T49" fmla="*/ 314 h 1728"/>
                <a:gd name="T50" fmla="*/ 535 w 2292"/>
                <a:gd name="T51" fmla="*/ 428 h 1728"/>
                <a:gd name="T52" fmla="*/ 649 w 2292"/>
                <a:gd name="T53" fmla="*/ 451 h 1728"/>
                <a:gd name="T54" fmla="*/ 863 w 2292"/>
                <a:gd name="T55" fmla="*/ 451 h 1728"/>
                <a:gd name="T56" fmla="*/ 1031 w 2292"/>
                <a:gd name="T57" fmla="*/ 482 h 1728"/>
                <a:gd name="T58" fmla="*/ 1146 w 2292"/>
                <a:gd name="T59" fmla="*/ 505 h 1728"/>
                <a:gd name="T60" fmla="*/ 1375 w 2292"/>
                <a:gd name="T61" fmla="*/ 520 h 1728"/>
                <a:gd name="T62" fmla="*/ 1451 w 2292"/>
                <a:gd name="T63" fmla="*/ 467 h 1728"/>
                <a:gd name="T64" fmla="*/ 1550 w 2292"/>
                <a:gd name="T65" fmla="*/ 405 h 1728"/>
                <a:gd name="T66" fmla="*/ 1627 w 2292"/>
                <a:gd name="T67" fmla="*/ 306 h 1728"/>
                <a:gd name="T68" fmla="*/ 1680 w 2292"/>
                <a:gd name="T69" fmla="*/ 237 h 1728"/>
                <a:gd name="T70" fmla="*/ 1841 w 2292"/>
                <a:gd name="T71" fmla="*/ 253 h 1728"/>
                <a:gd name="T72" fmla="*/ 2024 w 2292"/>
                <a:gd name="T73" fmla="*/ 245 h 1728"/>
                <a:gd name="T74" fmla="*/ 2093 w 2292"/>
                <a:gd name="T75" fmla="*/ 146 h 1728"/>
                <a:gd name="T76" fmla="*/ 2062 w 2292"/>
                <a:gd name="T77" fmla="*/ 92 h 1728"/>
                <a:gd name="T78" fmla="*/ 2116 w 2292"/>
                <a:gd name="T79" fmla="*/ 16 h 1728"/>
                <a:gd name="T80" fmla="*/ 2268 w 2292"/>
                <a:gd name="T81" fmla="*/ 8 h 1728"/>
                <a:gd name="T82" fmla="*/ 2268 w 2292"/>
                <a:gd name="T83" fmla="*/ 8 h 1728"/>
                <a:gd name="T84" fmla="*/ 2276 w 2292"/>
                <a:gd name="T85" fmla="*/ 123 h 1728"/>
                <a:gd name="T86" fmla="*/ 2253 w 2292"/>
                <a:gd name="T87" fmla="*/ 497 h 1728"/>
                <a:gd name="T88" fmla="*/ 2116 w 2292"/>
                <a:gd name="T89" fmla="*/ 772 h 1728"/>
                <a:gd name="T90" fmla="*/ 2085 w 2292"/>
                <a:gd name="T91" fmla="*/ 994 h 1728"/>
                <a:gd name="T92" fmla="*/ 2009 w 2292"/>
                <a:gd name="T93" fmla="*/ 1314 h 1728"/>
                <a:gd name="T94" fmla="*/ 1848 w 2292"/>
                <a:gd name="T95" fmla="*/ 1406 h 1728"/>
                <a:gd name="T96" fmla="*/ 1757 w 2292"/>
                <a:gd name="T97" fmla="*/ 1567 h 1728"/>
                <a:gd name="T98" fmla="*/ 1550 w 2292"/>
                <a:gd name="T99" fmla="*/ 1628 h 1728"/>
                <a:gd name="T100" fmla="*/ 1421 w 2292"/>
                <a:gd name="T101" fmla="*/ 1498 h 1728"/>
                <a:gd name="T102" fmla="*/ 1489 w 2292"/>
                <a:gd name="T103" fmla="*/ 1628 h 1728"/>
                <a:gd name="T104" fmla="*/ 1489 w 2292"/>
                <a:gd name="T105" fmla="*/ 1628 h 1728"/>
                <a:gd name="T106" fmla="*/ 1245 w 2292"/>
                <a:gd name="T107" fmla="*/ 1544 h 1728"/>
                <a:gd name="T108" fmla="*/ 1024 w 2292"/>
                <a:gd name="T109" fmla="*/ 1521 h 1728"/>
                <a:gd name="T110" fmla="*/ 978 w 2292"/>
                <a:gd name="T111" fmla="*/ 1505 h 1728"/>
                <a:gd name="T112" fmla="*/ 718 w 2292"/>
                <a:gd name="T113" fmla="*/ 1528 h 1728"/>
                <a:gd name="T114" fmla="*/ 657 w 2292"/>
                <a:gd name="T115" fmla="*/ 1391 h 1728"/>
                <a:gd name="T116" fmla="*/ 557 w 2292"/>
                <a:gd name="T117" fmla="*/ 1253 h 1728"/>
                <a:gd name="T118" fmla="*/ 313 w 2292"/>
                <a:gd name="T119" fmla="*/ 1299 h 1728"/>
                <a:gd name="T120" fmla="*/ 260 w 2292"/>
                <a:gd name="T121" fmla="*/ 1261 h 1728"/>
                <a:gd name="T122" fmla="*/ 99 w 2292"/>
                <a:gd name="T123" fmla="*/ 1284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92" h="1728">
                  <a:moveTo>
                    <a:pt x="99" y="1284"/>
                  </a:moveTo>
                  <a:lnTo>
                    <a:pt x="99" y="1284"/>
                  </a:lnTo>
                  <a:cubicBezTo>
                    <a:pt x="92" y="1238"/>
                    <a:pt x="84" y="1200"/>
                    <a:pt x="84" y="1154"/>
                  </a:cubicBezTo>
                  <a:cubicBezTo>
                    <a:pt x="92" y="1123"/>
                    <a:pt x="99" y="1093"/>
                    <a:pt x="115" y="1062"/>
                  </a:cubicBezTo>
                  <a:cubicBezTo>
                    <a:pt x="122" y="1032"/>
                    <a:pt x="122" y="1001"/>
                    <a:pt x="145" y="986"/>
                  </a:cubicBezTo>
                  <a:cubicBezTo>
                    <a:pt x="168" y="971"/>
                    <a:pt x="214" y="1009"/>
                    <a:pt x="229" y="986"/>
                  </a:cubicBezTo>
                  <a:cubicBezTo>
                    <a:pt x="252" y="940"/>
                    <a:pt x="244" y="879"/>
                    <a:pt x="229" y="825"/>
                  </a:cubicBezTo>
                  <a:cubicBezTo>
                    <a:pt x="214" y="803"/>
                    <a:pt x="183" y="787"/>
                    <a:pt x="153" y="787"/>
                  </a:cubicBezTo>
                  <a:cubicBezTo>
                    <a:pt x="122" y="787"/>
                    <a:pt x="92" y="833"/>
                    <a:pt x="53" y="825"/>
                  </a:cubicBezTo>
                  <a:cubicBezTo>
                    <a:pt x="30" y="818"/>
                    <a:pt x="7" y="795"/>
                    <a:pt x="0" y="764"/>
                  </a:cubicBezTo>
                  <a:cubicBezTo>
                    <a:pt x="0" y="742"/>
                    <a:pt x="15" y="719"/>
                    <a:pt x="23" y="696"/>
                  </a:cubicBezTo>
                  <a:cubicBezTo>
                    <a:pt x="23" y="688"/>
                    <a:pt x="23" y="657"/>
                    <a:pt x="30" y="665"/>
                  </a:cubicBezTo>
                  <a:cubicBezTo>
                    <a:pt x="76" y="688"/>
                    <a:pt x="92" y="742"/>
                    <a:pt x="130" y="757"/>
                  </a:cubicBezTo>
                  <a:cubicBezTo>
                    <a:pt x="168" y="764"/>
                    <a:pt x="206" y="742"/>
                    <a:pt x="237" y="719"/>
                  </a:cubicBezTo>
                  <a:cubicBezTo>
                    <a:pt x="244" y="711"/>
                    <a:pt x="237" y="688"/>
                    <a:pt x="237" y="673"/>
                  </a:cubicBezTo>
                  <a:cubicBezTo>
                    <a:pt x="221" y="650"/>
                    <a:pt x="206" y="627"/>
                    <a:pt x="183" y="612"/>
                  </a:cubicBezTo>
                  <a:cubicBezTo>
                    <a:pt x="168" y="596"/>
                    <a:pt x="145" y="604"/>
                    <a:pt x="137" y="589"/>
                  </a:cubicBezTo>
                  <a:cubicBezTo>
                    <a:pt x="130" y="573"/>
                    <a:pt x="153" y="543"/>
                    <a:pt x="145" y="528"/>
                  </a:cubicBezTo>
                  <a:cubicBezTo>
                    <a:pt x="137" y="497"/>
                    <a:pt x="99" y="482"/>
                    <a:pt x="84" y="459"/>
                  </a:cubicBezTo>
                  <a:cubicBezTo>
                    <a:pt x="69" y="444"/>
                    <a:pt x="53" y="413"/>
                    <a:pt x="69" y="398"/>
                  </a:cubicBezTo>
                  <a:cubicBezTo>
                    <a:pt x="92" y="375"/>
                    <a:pt x="130" y="367"/>
                    <a:pt x="160" y="344"/>
                  </a:cubicBezTo>
                  <a:cubicBezTo>
                    <a:pt x="160" y="352"/>
                    <a:pt x="160" y="352"/>
                    <a:pt x="160" y="352"/>
                  </a:cubicBezTo>
                  <a:cubicBezTo>
                    <a:pt x="206" y="337"/>
                    <a:pt x="252" y="314"/>
                    <a:pt x="298" y="306"/>
                  </a:cubicBezTo>
                  <a:cubicBezTo>
                    <a:pt x="359" y="291"/>
                    <a:pt x="428" y="275"/>
                    <a:pt x="489" y="275"/>
                  </a:cubicBezTo>
                  <a:cubicBezTo>
                    <a:pt x="519" y="275"/>
                    <a:pt x="565" y="283"/>
                    <a:pt x="573" y="314"/>
                  </a:cubicBezTo>
                  <a:cubicBezTo>
                    <a:pt x="580" y="352"/>
                    <a:pt x="512" y="390"/>
                    <a:pt x="535" y="428"/>
                  </a:cubicBezTo>
                  <a:cubicBezTo>
                    <a:pt x="550" y="467"/>
                    <a:pt x="611" y="451"/>
                    <a:pt x="649" y="451"/>
                  </a:cubicBezTo>
                  <a:cubicBezTo>
                    <a:pt x="718" y="459"/>
                    <a:pt x="794" y="444"/>
                    <a:pt x="863" y="451"/>
                  </a:cubicBezTo>
                  <a:cubicBezTo>
                    <a:pt x="916" y="451"/>
                    <a:pt x="978" y="474"/>
                    <a:pt x="1031" y="482"/>
                  </a:cubicBezTo>
                  <a:cubicBezTo>
                    <a:pt x="1069" y="489"/>
                    <a:pt x="1107" y="497"/>
                    <a:pt x="1146" y="505"/>
                  </a:cubicBezTo>
                  <a:cubicBezTo>
                    <a:pt x="1222" y="512"/>
                    <a:pt x="1298" y="528"/>
                    <a:pt x="1375" y="520"/>
                  </a:cubicBezTo>
                  <a:cubicBezTo>
                    <a:pt x="1405" y="520"/>
                    <a:pt x="1428" y="482"/>
                    <a:pt x="1451" y="467"/>
                  </a:cubicBezTo>
                  <a:cubicBezTo>
                    <a:pt x="1489" y="444"/>
                    <a:pt x="1520" y="428"/>
                    <a:pt x="1550" y="405"/>
                  </a:cubicBezTo>
                  <a:cubicBezTo>
                    <a:pt x="1581" y="375"/>
                    <a:pt x="1604" y="337"/>
                    <a:pt x="1627" y="306"/>
                  </a:cubicBezTo>
                  <a:cubicBezTo>
                    <a:pt x="1642" y="283"/>
                    <a:pt x="1650" y="245"/>
                    <a:pt x="1680" y="237"/>
                  </a:cubicBezTo>
                  <a:cubicBezTo>
                    <a:pt x="1734" y="230"/>
                    <a:pt x="1787" y="253"/>
                    <a:pt x="1841" y="253"/>
                  </a:cubicBezTo>
                  <a:cubicBezTo>
                    <a:pt x="1902" y="253"/>
                    <a:pt x="1963" y="268"/>
                    <a:pt x="2024" y="245"/>
                  </a:cubicBezTo>
                  <a:cubicBezTo>
                    <a:pt x="2054" y="230"/>
                    <a:pt x="2085" y="184"/>
                    <a:pt x="2093" y="146"/>
                  </a:cubicBezTo>
                  <a:cubicBezTo>
                    <a:pt x="2100" y="131"/>
                    <a:pt x="2062" y="115"/>
                    <a:pt x="2062" y="92"/>
                  </a:cubicBezTo>
                  <a:cubicBezTo>
                    <a:pt x="2070" y="62"/>
                    <a:pt x="2085" y="31"/>
                    <a:pt x="2116" y="16"/>
                  </a:cubicBezTo>
                  <a:cubicBezTo>
                    <a:pt x="2162" y="0"/>
                    <a:pt x="2223" y="8"/>
                    <a:pt x="2268" y="8"/>
                  </a:cubicBezTo>
                  <a:lnTo>
                    <a:pt x="2268" y="8"/>
                  </a:lnTo>
                  <a:cubicBezTo>
                    <a:pt x="2268" y="46"/>
                    <a:pt x="2261" y="85"/>
                    <a:pt x="2276" y="123"/>
                  </a:cubicBezTo>
                  <a:cubicBezTo>
                    <a:pt x="2291" y="237"/>
                    <a:pt x="2284" y="383"/>
                    <a:pt x="2253" y="497"/>
                  </a:cubicBezTo>
                  <a:cubicBezTo>
                    <a:pt x="2116" y="772"/>
                    <a:pt x="2116" y="772"/>
                    <a:pt x="2116" y="772"/>
                  </a:cubicBezTo>
                  <a:cubicBezTo>
                    <a:pt x="2093" y="825"/>
                    <a:pt x="2085" y="940"/>
                    <a:pt x="2085" y="994"/>
                  </a:cubicBezTo>
                  <a:cubicBezTo>
                    <a:pt x="2085" y="1039"/>
                    <a:pt x="2032" y="1299"/>
                    <a:pt x="2009" y="1314"/>
                  </a:cubicBezTo>
                  <a:cubicBezTo>
                    <a:pt x="1955" y="1345"/>
                    <a:pt x="1894" y="1368"/>
                    <a:pt x="1848" y="1406"/>
                  </a:cubicBezTo>
                  <a:cubicBezTo>
                    <a:pt x="1802" y="1436"/>
                    <a:pt x="1795" y="1521"/>
                    <a:pt x="1757" y="1567"/>
                  </a:cubicBezTo>
                  <a:cubicBezTo>
                    <a:pt x="1696" y="1605"/>
                    <a:pt x="1604" y="1727"/>
                    <a:pt x="1550" y="1628"/>
                  </a:cubicBezTo>
                  <a:cubicBezTo>
                    <a:pt x="1512" y="1551"/>
                    <a:pt x="1535" y="1528"/>
                    <a:pt x="1421" y="1498"/>
                  </a:cubicBezTo>
                  <a:cubicBezTo>
                    <a:pt x="1497" y="1498"/>
                    <a:pt x="1543" y="1597"/>
                    <a:pt x="1489" y="1628"/>
                  </a:cubicBezTo>
                  <a:lnTo>
                    <a:pt x="1489" y="1628"/>
                  </a:lnTo>
                  <a:cubicBezTo>
                    <a:pt x="1382" y="1589"/>
                    <a:pt x="1352" y="1567"/>
                    <a:pt x="1245" y="1544"/>
                  </a:cubicBezTo>
                  <a:cubicBezTo>
                    <a:pt x="1168" y="1528"/>
                    <a:pt x="1092" y="1536"/>
                    <a:pt x="1024" y="1521"/>
                  </a:cubicBezTo>
                  <a:cubicBezTo>
                    <a:pt x="1008" y="1521"/>
                    <a:pt x="993" y="1505"/>
                    <a:pt x="978" y="1505"/>
                  </a:cubicBezTo>
                  <a:cubicBezTo>
                    <a:pt x="893" y="1505"/>
                    <a:pt x="802" y="1559"/>
                    <a:pt x="718" y="1528"/>
                  </a:cubicBezTo>
                  <a:cubicBezTo>
                    <a:pt x="672" y="1513"/>
                    <a:pt x="680" y="1436"/>
                    <a:pt x="657" y="1391"/>
                  </a:cubicBezTo>
                  <a:cubicBezTo>
                    <a:pt x="626" y="1345"/>
                    <a:pt x="611" y="1269"/>
                    <a:pt x="557" y="1253"/>
                  </a:cubicBezTo>
                  <a:cubicBezTo>
                    <a:pt x="481" y="1230"/>
                    <a:pt x="397" y="1299"/>
                    <a:pt x="313" y="1299"/>
                  </a:cubicBezTo>
                  <a:cubicBezTo>
                    <a:pt x="298" y="1299"/>
                    <a:pt x="282" y="1269"/>
                    <a:pt x="260" y="1261"/>
                  </a:cubicBezTo>
                  <a:cubicBezTo>
                    <a:pt x="206" y="1261"/>
                    <a:pt x="153" y="1276"/>
                    <a:pt x="99" y="128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7" name="Freeform 70"/>
            <p:cNvSpPr>
              <a:spLocks noChangeArrowheads="1"/>
            </p:cNvSpPr>
            <p:nvPr/>
          </p:nvSpPr>
          <p:spPr bwMode="auto">
            <a:xfrm>
              <a:off x="7948096" y="8407400"/>
              <a:ext cx="769887" cy="585788"/>
            </a:xfrm>
            <a:custGeom>
              <a:avLst/>
              <a:gdLst>
                <a:gd name="T0" fmla="*/ 130 w 2140"/>
                <a:gd name="T1" fmla="*/ 290 h 1628"/>
                <a:gd name="T2" fmla="*/ 244 w 2140"/>
                <a:gd name="T3" fmla="*/ 138 h 1628"/>
                <a:gd name="T4" fmla="*/ 336 w 2140"/>
                <a:gd name="T5" fmla="*/ 16 h 1628"/>
                <a:gd name="T6" fmla="*/ 451 w 2140"/>
                <a:gd name="T7" fmla="*/ 38 h 1628"/>
                <a:gd name="T8" fmla="*/ 619 w 2140"/>
                <a:gd name="T9" fmla="*/ 176 h 1628"/>
                <a:gd name="T10" fmla="*/ 626 w 2140"/>
                <a:gd name="T11" fmla="*/ 138 h 1628"/>
                <a:gd name="T12" fmla="*/ 840 w 2140"/>
                <a:gd name="T13" fmla="*/ 153 h 1628"/>
                <a:gd name="T14" fmla="*/ 1184 w 2140"/>
                <a:gd name="T15" fmla="*/ 245 h 1628"/>
                <a:gd name="T16" fmla="*/ 1505 w 2140"/>
                <a:gd name="T17" fmla="*/ 359 h 1628"/>
                <a:gd name="T18" fmla="*/ 1772 w 2140"/>
                <a:gd name="T19" fmla="*/ 398 h 1628"/>
                <a:gd name="T20" fmla="*/ 2016 w 2140"/>
                <a:gd name="T21" fmla="*/ 482 h 1628"/>
                <a:gd name="T22" fmla="*/ 1787 w 2140"/>
                <a:gd name="T23" fmla="*/ 504 h 1628"/>
                <a:gd name="T24" fmla="*/ 1993 w 2140"/>
                <a:gd name="T25" fmla="*/ 619 h 1628"/>
                <a:gd name="T26" fmla="*/ 2055 w 2140"/>
                <a:gd name="T27" fmla="*/ 688 h 1628"/>
                <a:gd name="T28" fmla="*/ 1665 w 2140"/>
                <a:gd name="T29" fmla="*/ 894 h 1628"/>
                <a:gd name="T30" fmla="*/ 1451 w 2140"/>
                <a:gd name="T31" fmla="*/ 978 h 1628"/>
                <a:gd name="T32" fmla="*/ 1428 w 2140"/>
                <a:gd name="T33" fmla="*/ 1108 h 1628"/>
                <a:gd name="T34" fmla="*/ 1558 w 2140"/>
                <a:gd name="T35" fmla="*/ 1276 h 1628"/>
                <a:gd name="T36" fmla="*/ 1375 w 2140"/>
                <a:gd name="T37" fmla="*/ 1559 h 1628"/>
                <a:gd name="T38" fmla="*/ 1054 w 2140"/>
                <a:gd name="T39" fmla="*/ 1413 h 1628"/>
                <a:gd name="T40" fmla="*/ 1069 w 2140"/>
                <a:gd name="T41" fmla="*/ 1582 h 1628"/>
                <a:gd name="T42" fmla="*/ 955 w 2140"/>
                <a:gd name="T43" fmla="*/ 1627 h 1628"/>
                <a:gd name="T44" fmla="*/ 718 w 2140"/>
                <a:gd name="T45" fmla="*/ 1490 h 1628"/>
                <a:gd name="T46" fmla="*/ 550 w 2140"/>
                <a:gd name="T47" fmla="*/ 1467 h 1628"/>
                <a:gd name="T48" fmla="*/ 481 w 2140"/>
                <a:gd name="T49" fmla="*/ 1398 h 1628"/>
                <a:gd name="T50" fmla="*/ 435 w 2140"/>
                <a:gd name="T51" fmla="*/ 1291 h 1628"/>
                <a:gd name="T52" fmla="*/ 321 w 2140"/>
                <a:gd name="T53" fmla="*/ 1307 h 1628"/>
                <a:gd name="T54" fmla="*/ 107 w 2140"/>
                <a:gd name="T55" fmla="*/ 1268 h 1628"/>
                <a:gd name="T56" fmla="*/ 53 w 2140"/>
                <a:gd name="T57" fmla="*/ 1177 h 1628"/>
                <a:gd name="T58" fmla="*/ 7 w 2140"/>
                <a:gd name="T59" fmla="*/ 1039 h 1628"/>
                <a:gd name="T60" fmla="*/ 237 w 2140"/>
                <a:gd name="T61" fmla="*/ 833 h 1628"/>
                <a:gd name="T62" fmla="*/ 313 w 2140"/>
                <a:gd name="T63" fmla="*/ 611 h 1628"/>
                <a:gd name="T64" fmla="*/ 221 w 2140"/>
                <a:gd name="T65" fmla="*/ 474 h 1628"/>
                <a:gd name="T66" fmla="*/ 130 w 2140"/>
                <a:gd name="T67" fmla="*/ 290 h 1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40" h="1628">
                  <a:moveTo>
                    <a:pt x="130" y="290"/>
                  </a:moveTo>
                  <a:lnTo>
                    <a:pt x="130" y="290"/>
                  </a:lnTo>
                  <a:cubicBezTo>
                    <a:pt x="145" y="237"/>
                    <a:pt x="137" y="176"/>
                    <a:pt x="176" y="130"/>
                  </a:cubicBezTo>
                  <a:cubicBezTo>
                    <a:pt x="191" y="107"/>
                    <a:pt x="221" y="138"/>
                    <a:pt x="244" y="138"/>
                  </a:cubicBezTo>
                  <a:cubicBezTo>
                    <a:pt x="267" y="130"/>
                    <a:pt x="290" y="123"/>
                    <a:pt x="305" y="107"/>
                  </a:cubicBezTo>
                  <a:cubicBezTo>
                    <a:pt x="321" y="77"/>
                    <a:pt x="305" y="31"/>
                    <a:pt x="336" y="16"/>
                  </a:cubicBezTo>
                  <a:cubicBezTo>
                    <a:pt x="359" y="0"/>
                    <a:pt x="374" y="54"/>
                    <a:pt x="405" y="61"/>
                  </a:cubicBezTo>
                  <a:cubicBezTo>
                    <a:pt x="420" y="61"/>
                    <a:pt x="435" y="23"/>
                    <a:pt x="451" y="38"/>
                  </a:cubicBezTo>
                  <a:cubicBezTo>
                    <a:pt x="504" y="69"/>
                    <a:pt x="534" y="130"/>
                    <a:pt x="580" y="176"/>
                  </a:cubicBezTo>
                  <a:cubicBezTo>
                    <a:pt x="588" y="184"/>
                    <a:pt x="611" y="184"/>
                    <a:pt x="619" y="176"/>
                  </a:cubicBezTo>
                  <a:cubicBezTo>
                    <a:pt x="626" y="168"/>
                    <a:pt x="626" y="153"/>
                    <a:pt x="626" y="138"/>
                  </a:cubicBezTo>
                  <a:lnTo>
                    <a:pt x="626" y="138"/>
                  </a:lnTo>
                  <a:cubicBezTo>
                    <a:pt x="680" y="130"/>
                    <a:pt x="733" y="115"/>
                    <a:pt x="787" y="115"/>
                  </a:cubicBezTo>
                  <a:cubicBezTo>
                    <a:pt x="809" y="123"/>
                    <a:pt x="825" y="153"/>
                    <a:pt x="840" y="153"/>
                  </a:cubicBezTo>
                  <a:cubicBezTo>
                    <a:pt x="924" y="153"/>
                    <a:pt x="1008" y="84"/>
                    <a:pt x="1084" y="107"/>
                  </a:cubicBezTo>
                  <a:cubicBezTo>
                    <a:pt x="1138" y="123"/>
                    <a:pt x="1153" y="199"/>
                    <a:pt x="1184" y="245"/>
                  </a:cubicBezTo>
                  <a:cubicBezTo>
                    <a:pt x="1207" y="290"/>
                    <a:pt x="1199" y="367"/>
                    <a:pt x="1245" y="382"/>
                  </a:cubicBezTo>
                  <a:cubicBezTo>
                    <a:pt x="1329" y="413"/>
                    <a:pt x="1420" y="359"/>
                    <a:pt x="1505" y="359"/>
                  </a:cubicBezTo>
                  <a:cubicBezTo>
                    <a:pt x="1520" y="359"/>
                    <a:pt x="1535" y="375"/>
                    <a:pt x="1551" y="375"/>
                  </a:cubicBezTo>
                  <a:cubicBezTo>
                    <a:pt x="1619" y="390"/>
                    <a:pt x="1695" y="382"/>
                    <a:pt x="1772" y="398"/>
                  </a:cubicBezTo>
                  <a:cubicBezTo>
                    <a:pt x="1879" y="421"/>
                    <a:pt x="1909" y="443"/>
                    <a:pt x="2016" y="482"/>
                  </a:cubicBezTo>
                  <a:lnTo>
                    <a:pt x="2016" y="482"/>
                  </a:lnTo>
                  <a:cubicBezTo>
                    <a:pt x="1993" y="497"/>
                    <a:pt x="1963" y="497"/>
                    <a:pt x="1909" y="482"/>
                  </a:cubicBezTo>
                  <a:cubicBezTo>
                    <a:pt x="1887" y="474"/>
                    <a:pt x="1818" y="497"/>
                    <a:pt x="1787" y="504"/>
                  </a:cubicBezTo>
                  <a:cubicBezTo>
                    <a:pt x="1757" y="512"/>
                    <a:pt x="1894" y="520"/>
                    <a:pt x="1917" y="520"/>
                  </a:cubicBezTo>
                  <a:cubicBezTo>
                    <a:pt x="2016" y="520"/>
                    <a:pt x="2093" y="520"/>
                    <a:pt x="1993" y="619"/>
                  </a:cubicBezTo>
                  <a:cubicBezTo>
                    <a:pt x="1978" y="634"/>
                    <a:pt x="1948" y="688"/>
                    <a:pt x="1963" y="711"/>
                  </a:cubicBezTo>
                  <a:cubicBezTo>
                    <a:pt x="1986" y="749"/>
                    <a:pt x="2032" y="695"/>
                    <a:pt x="2055" y="688"/>
                  </a:cubicBezTo>
                  <a:cubicBezTo>
                    <a:pt x="2139" y="657"/>
                    <a:pt x="2039" y="795"/>
                    <a:pt x="2001" y="818"/>
                  </a:cubicBezTo>
                  <a:cubicBezTo>
                    <a:pt x="1909" y="894"/>
                    <a:pt x="1772" y="1016"/>
                    <a:pt x="1665" y="894"/>
                  </a:cubicBezTo>
                  <a:cubicBezTo>
                    <a:pt x="1657" y="879"/>
                    <a:pt x="1596" y="932"/>
                    <a:pt x="1573" y="947"/>
                  </a:cubicBezTo>
                  <a:cubicBezTo>
                    <a:pt x="1535" y="970"/>
                    <a:pt x="1489" y="947"/>
                    <a:pt x="1451" y="978"/>
                  </a:cubicBezTo>
                  <a:cubicBezTo>
                    <a:pt x="1390" y="1047"/>
                    <a:pt x="1375" y="1016"/>
                    <a:pt x="1298" y="1047"/>
                  </a:cubicBezTo>
                  <a:cubicBezTo>
                    <a:pt x="1107" y="1115"/>
                    <a:pt x="1375" y="1123"/>
                    <a:pt x="1428" y="1108"/>
                  </a:cubicBezTo>
                  <a:cubicBezTo>
                    <a:pt x="1451" y="1100"/>
                    <a:pt x="1551" y="1016"/>
                    <a:pt x="1566" y="1062"/>
                  </a:cubicBezTo>
                  <a:cubicBezTo>
                    <a:pt x="1573" y="1123"/>
                    <a:pt x="1558" y="1215"/>
                    <a:pt x="1558" y="1276"/>
                  </a:cubicBezTo>
                  <a:cubicBezTo>
                    <a:pt x="1543" y="1352"/>
                    <a:pt x="1466" y="1490"/>
                    <a:pt x="1375" y="1559"/>
                  </a:cubicBezTo>
                  <a:lnTo>
                    <a:pt x="1375" y="1559"/>
                  </a:lnTo>
                  <a:cubicBezTo>
                    <a:pt x="1344" y="1536"/>
                    <a:pt x="1291" y="1467"/>
                    <a:pt x="1253" y="1452"/>
                  </a:cubicBezTo>
                  <a:cubicBezTo>
                    <a:pt x="1191" y="1429"/>
                    <a:pt x="1123" y="1390"/>
                    <a:pt x="1054" y="1413"/>
                  </a:cubicBezTo>
                  <a:cubicBezTo>
                    <a:pt x="1023" y="1421"/>
                    <a:pt x="1069" y="1551"/>
                    <a:pt x="1069" y="1582"/>
                  </a:cubicBezTo>
                  <a:lnTo>
                    <a:pt x="1069" y="1582"/>
                  </a:lnTo>
                  <a:cubicBezTo>
                    <a:pt x="1031" y="1589"/>
                    <a:pt x="993" y="1612"/>
                    <a:pt x="955" y="1627"/>
                  </a:cubicBezTo>
                  <a:lnTo>
                    <a:pt x="955" y="1627"/>
                  </a:lnTo>
                  <a:cubicBezTo>
                    <a:pt x="909" y="1589"/>
                    <a:pt x="848" y="1505"/>
                    <a:pt x="794" y="1482"/>
                  </a:cubicBezTo>
                  <a:cubicBezTo>
                    <a:pt x="771" y="1474"/>
                    <a:pt x="748" y="1497"/>
                    <a:pt x="718" y="1490"/>
                  </a:cubicBezTo>
                  <a:cubicBezTo>
                    <a:pt x="703" y="1490"/>
                    <a:pt x="695" y="1459"/>
                    <a:pt x="680" y="1459"/>
                  </a:cubicBezTo>
                  <a:cubicBezTo>
                    <a:pt x="634" y="1452"/>
                    <a:pt x="596" y="1459"/>
                    <a:pt x="550" y="1467"/>
                  </a:cubicBezTo>
                  <a:cubicBezTo>
                    <a:pt x="557" y="1467"/>
                    <a:pt x="557" y="1467"/>
                    <a:pt x="557" y="1467"/>
                  </a:cubicBezTo>
                  <a:cubicBezTo>
                    <a:pt x="534" y="1444"/>
                    <a:pt x="504" y="1421"/>
                    <a:pt x="481" y="1398"/>
                  </a:cubicBezTo>
                  <a:cubicBezTo>
                    <a:pt x="473" y="1383"/>
                    <a:pt x="489" y="1375"/>
                    <a:pt x="481" y="1360"/>
                  </a:cubicBezTo>
                  <a:cubicBezTo>
                    <a:pt x="473" y="1337"/>
                    <a:pt x="458" y="1307"/>
                    <a:pt x="435" y="1291"/>
                  </a:cubicBezTo>
                  <a:cubicBezTo>
                    <a:pt x="420" y="1284"/>
                    <a:pt x="405" y="1307"/>
                    <a:pt x="390" y="1307"/>
                  </a:cubicBezTo>
                  <a:cubicBezTo>
                    <a:pt x="367" y="1314"/>
                    <a:pt x="344" y="1299"/>
                    <a:pt x="321" y="1307"/>
                  </a:cubicBezTo>
                  <a:cubicBezTo>
                    <a:pt x="275" y="1314"/>
                    <a:pt x="237" y="1368"/>
                    <a:pt x="191" y="1360"/>
                  </a:cubicBezTo>
                  <a:cubicBezTo>
                    <a:pt x="153" y="1352"/>
                    <a:pt x="137" y="1291"/>
                    <a:pt x="107" y="1268"/>
                  </a:cubicBezTo>
                  <a:cubicBezTo>
                    <a:pt x="92" y="1261"/>
                    <a:pt x="61" y="1276"/>
                    <a:pt x="53" y="1261"/>
                  </a:cubicBezTo>
                  <a:cubicBezTo>
                    <a:pt x="38" y="1238"/>
                    <a:pt x="53" y="1207"/>
                    <a:pt x="53" y="1177"/>
                  </a:cubicBezTo>
                  <a:lnTo>
                    <a:pt x="53" y="1177"/>
                  </a:lnTo>
                  <a:cubicBezTo>
                    <a:pt x="38" y="1131"/>
                    <a:pt x="0" y="1085"/>
                    <a:pt x="7" y="1039"/>
                  </a:cubicBezTo>
                  <a:cubicBezTo>
                    <a:pt x="7" y="978"/>
                    <a:pt x="30" y="917"/>
                    <a:pt x="76" y="879"/>
                  </a:cubicBezTo>
                  <a:cubicBezTo>
                    <a:pt x="115" y="840"/>
                    <a:pt x="191" y="856"/>
                    <a:pt x="237" y="833"/>
                  </a:cubicBezTo>
                  <a:cubicBezTo>
                    <a:pt x="267" y="825"/>
                    <a:pt x="290" y="795"/>
                    <a:pt x="298" y="772"/>
                  </a:cubicBezTo>
                  <a:cubicBezTo>
                    <a:pt x="313" y="718"/>
                    <a:pt x="336" y="657"/>
                    <a:pt x="313" y="611"/>
                  </a:cubicBezTo>
                  <a:cubicBezTo>
                    <a:pt x="305" y="588"/>
                    <a:pt x="252" y="619"/>
                    <a:pt x="237" y="596"/>
                  </a:cubicBezTo>
                  <a:cubicBezTo>
                    <a:pt x="214" y="565"/>
                    <a:pt x="229" y="512"/>
                    <a:pt x="221" y="474"/>
                  </a:cubicBezTo>
                  <a:cubicBezTo>
                    <a:pt x="214" y="428"/>
                    <a:pt x="206" y="390"/>
                    <a:pt x="183" y="352"/>
                  </a:cubicBezTo>
                  <a:cubicBezTo>
                    <a:pt x="176" y="329"/>
                    <a:pt x="145" y="306"/>
                    <a:pt x="130" y="29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8" name="Freeform 71"/>
            <p:cNvSpPr>
              <a:spLocks noChangeArrowheads="1"/>
            </p:cNvSpPr>
            <p:nvPr/>
          </p:nvSpPr>
          <p:spPr bwMode="auto">
            <a:xfrm>
              <a:off x="7451240" y="8369300"/>
              <a:ext cx="179376" cy="198438"/>
            </a:xfrm>
            <a:custGeom>
              <a:avLst/>
              <a:gdLst>
                <a:gd name="T0" fmla="*/ 23 w 498"/>
                <a:gd name="T1" fmla="*/ 253 h 551"/>
                <a:gd name="T2" fmla="*/ 23 w 498"/>
                <a:gd name="T3" fmla="*/ 253 h 551"/>
                <a:gd name="T4" fmla="*/ 23 w 498"/>
                <a:gd name="T5" fmla="*/ 184 h 551"/>
                <a:gd name="T6" fmla="*/ 214 w 498"/>
                <a:gd name="T7" fmla="*/ 107 h 551"/>
                <a:gd name="T8" fmla="*/ 245 w 498"/>
                <a:gd name="T9" fmla="*/ 54 h 551"/>
                <a:gd name="T10" fmla="*/ 398 w 498"/>
                <a:gd name="T11" fmla="*/ 0 h 551"/>
                <a:gd name="T12" fmla="*/ 398 w 498"/>
                <a:gd name="T13" fmla="*/ 0 h 551"/>
                <a:gd name="T14" fmla="*/ 443 w 498"/>
                <a:gd name="T15" fmla="*/ 100 h 551"/>
                <a:gd name="T16" fmla="*/ 436 w 498"/>
                <a:gd name="T17" fmla="*/ 161 h 551"/>
                <a:gd name="T18" fmla="*/ 497 w 498"/>
                <a:gd name="T19" fmla="*/ 222 h 551"/>
                <a:gd name="T20" fmla="*/ 420 w 498"/>
                <a:gd name="T21" fmla="*/ 314 h 551"/>
                <a:gd name="T22" fmla="*/ 398 w 498"/>
                <a:gd name="T23" fmla="*/ 390 h 551"/>
                <a:gd name="T24" fmla="*/ 390 w 498"/>
                <a:gd name="T25" fmla="*/ 550 h 551"/>
                <a:gd name="T26" fmla="*/ 390 w 498"/>
                <a:gd name="T27" fmla="*/ 550 h 551"/>
                <a:gd name="T28" fmla="*/ 298 w 498"/>
                <a:gd name="T29" fmla="*/ 497 h 551"/>
                <a:gd name="T30" fmla="*/ 222 w 498"/>
                <a:gd name="T31" fmla="*/ 535 h 551"/>
                <a:gd name="T32" fmla="*/ 100 w 498"/>
                <a:gd name="T33" fmla="*/ 436 h 551"/>
                <a:gd name="T34" fmla="*/ 62 w 498"/>
                <a:gd name="T35" fmla="*/ 344 h 551"/>
                <a:gd name="T36" fmla="*/ 23 w 498"/>
                <a:gd name="T37" fmla="*/ 253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551">
                  <a:moveTo>
                    <a:pt x="23" y="253"/>
                  </a:moveTo>
                  <a:lnTo>
                    <a:pt x="23" y="253"/>
                  </a:lnTo>
                  <a:cubicBezTo>
                    <a:pt x="23" y="230"/>
                    <a:pt x="0" y="191"/>
                    <a:pt x="23" y="184"/>
                  </a:cubicBezTo>
                  <a:cubicBezTo>
                    <a:pt x="77" y="138"/>
                    <a:pt x="153" y="130"/>
                    <a:pt x="214" y="107"/>
                  </a:cubicBezTo>
                  <a:cubicBezTo>
                    <a:pt x="214" y="107"/>
                    <a:pt x="245" y="61"/>
                    <a:pt x="245" y="54"/>
                  </a:cubicBezTo>
                  <a:cubicBezTo>
                    <a:pt x="252" y="54"/>
                    <a:pt x="398" y="0"/>
                    <a:pt x="398" y="0"/>
                  </a:cubicBezTo>
                  <a:lnTo>
                    <a:pt x="398" y="0"/>
                  </a:lnTo>
                  <a:cubicBezTo>
                    <a:pt x="413" y="31"/>
                    <a:pt x="428" y="61"/>
                    <a:pt x="443" y="100"/>
                  </a:cubicBezTo>
                  <a:cubicBezTo>
                    <a:pt x="443" y="123"/>
                    <a:pt x="428" y="145"/>
                    <a:pt x="436" y="161"/>
                  </a:cubicBezTo>
                  <a:cubicBezTo>
                    <a:pt x="451" y="191"/>
                    <a:pt x="497" y="191"/>
                    <a:pt x="497" y="222"/>
                  </a:cubicBezTo>
                  <a:cubicBezTo>
                    <a:pt x="497" y="260"/>
                    <a:pt x="443" y="283"/>
                    <a:pt x="420" y="314"/>
                  </a:cubicBezTo>
                  <a:cubicBezTo>
                    <a:pt x="413" y="336"/>
                    <a:pt x="398" y="367"/>
                    <a:pt x="398" y="390"/>
                  </a:cubicBezTo>
                  <a:cubicBezTo>
                    <a:pt x="390" y="443"/>
                    <a:pt x="390" y="497"/>
                    <a:pt x="390" y="550"/>
                  </a:cubicBezTo>
                  <a:lnTo>
                    <a:pt x="390" y="550"/>
                  </a:lnTo>
                  <a:cubicBezTo>
                    <a:pt x="359" y="535"/>
                    <a:pt x="329" y="505"/>
                    <a:pt x="298" y="497"/>
                  </a:cubicBezTo>
                  <a:cubicBezTo>
                    <a:pt x="268" y="497"/>
                    <a:pt x="245" y="543"/>
                    <a:pt x="222" y="535"/>
                  </a:cubicBezTo>
                  <a:cubicBezTo>
                    <a:pt x="168" y="520"/>
                    <a:pt x="130" y="474"/>
                    <a:pt x="100" y="436"/>
                  </a:cubicBezTo>
                  <a:cubicBezTo>
                    <a:pt x="77" y="413"/>
                    <a:pt x="69" y="375"/>
                    <a:pt x="62" y="344"/>
                  </a:cubicBezTo>
                  <a:cubicBezTo>
                    <a:pt x="46" y="314"/>
                    <a:pt x="39" y="283"/>
                    <a:pt x="23" y="25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9" name="Freeform 72"/>
            <p:cNvSpPr>
              <a:spLocks noChangeArrowheads="1"/>
            </p:cNvSpPr>
            <p:nvPr/>
          </p:nvSpPr>
          <p:spPr bwMode="auto">
            <a:xfrm>
              <a:off x="7563945" y="8223251"/>
              <a:ext cx="322241" cy="498475"/>
            </a:xfrm>
            <a:custGeom>
              <a:avLst/>
              <a:gdLst>
                <a:gd name="T0" fmla="*/ 343 w 894"/>
                <a:gd name="T1" fmla="*/ 0 h 1383"/>
                <a:gd name="T2" fmla="*/ 343 w 894"/>
                <a:gd name="T3" fmla="*/ 0 h 1383"/>
                <a:gd name="T4" fmla="*/ 435 w 894"/>
                <a:gd name="T5" fmla="*/ 61 h 1383"/>
                <a:gd name="T6" fmla="*/ 488 w 894"/>
                <a:gd name="T7" fmla="*/ 68 h 1383"/>
                <a:gd name="T8" fmla="*/ 534 w 894"/>
                <a:gd name="T9" fmla="*/ 190 h 1383"/>
                <a:gd name="T10" fmla="*/ 626 w 894"/>
                <a:gd name="T11" fmla="*/ 168 h 1383"/>
                <a:gd name="T12" fmla="*/ 618 w 894"/>
                <a:gd name="T13" fmla="*/ 236 h 1383"/>
                <a:gd name="T14" fmla="*/ 672 w 894"/>
                <a:gd name="T15" fmla="*/ 267 h 1383"/>
                <a:gd name="T16" fmla="*/ 695 w 894"/>
                <a:gd name="T17" fmla="*/ 336 h 1383"/>
                <a:gd name="T18" fmla="*/ 748 w 894"/>
                <a:gd name="T19" fmla="*/ 374 h 1383"/>
                <a:gd name="T20" fmla="*/ 725 w 894"/>
                <a:gd name="T21" fmla="*/ 427 h 1383"/>
                <a:gd name="T22" fmla="*/ 855 w 894"/>
                <a:gd name="T23" fmla="*/ 427 h 1383"/>
                <a:gd name="T24" fmla="*/ 863 w 894"/>
                <a:gd name="T25" fmla="*/ 618 h 1383"/>
                <a:gd name="T26" fmla="*/ 863 w 894"/>
                <a:gd name="T27" fmla="*/ 618 h 1383"/>
                <a:gd name="T28" fmla="*/ 809 w 894"/>
                <a:gd name="T29" fmla="*/ 725 h 1383"/>
                <a:gd name="T30" fmla="*/ 794 w 894"/>
                <a:gd name="T31" fmla="*/ 832 h 1383"/>
                <a:gd name="T32" fmla="*/ 626 w 894"/>
                <a:gd name="T33" fmla="*/ 847 h 1383"/>
                <a:gd name="T34" fmla="*/ 557 w 894"/>
                <a:gd name="T35" fmla="*/ 947 h 1383"/>
                <a:gd name="T36" fmla="*/ 481 w 894"/>
                <a:gd name="T37" fmla="*/ 909 h 1383"/>
                <a:gd name="T38" fmla="*/ 481 w 894"/>
                <a:gd name="T39" fmla="*/ 1000 h 1383"/>
                <a:gd name="T40" fmla="*/ 527 w 894"/>
                <a:gd name="T41" fmla="*/ 1115 h 1383"/>
                <a:gd name="T42" fmla="*/ 527 w 894"/>
                <a:gd name="T43" fmla="*/ 1115 h 1383"/>
                <a:gd name="T44" fmla="*/ 465 w 894"/>
                <a:gd name="T45" fmla="*/ 1122 h 1383"/>
                <a:gd name="T46" fmla="*/ 442 w 894"/>
                <a:gd name="T47" fmla="*/ 1069 h 1383"/>
                <a:gd name="T48" fmla="*/ 381 w 894"/>
                <a:gd name="T49" fmla="*/ 1084 h 1383"/>
                <a:gd name="T50" fmla="*/ 389 w 894"/>
                <a:gd name="T51" fmla="*/ 1122 h 1383"/>
                <a:gd name="T52" fmla="*/ 359 w 894"/>
                <a:gd name="T53" fmla="*/ 1153 h 1383"/>
                <a:gd name="T54" fmla="*/ 465 w 894"/>
                <a:gd name="T55" fmla="*/ 1237 h 1383"/>
                <a:gd name="T56" fmla="*/ 580 w 894"/>
                <a:gd name="T57" fmla="*/ 1191 h 1383"/>
                <a:gd name="T58" fmla="*/ 580 w 894"/>
                <a:gd name="T59" fmla="*/ 1191 h 1383"/>
                <a:gd name="T60" fmla="*/ 595 w 894"/>
                <a:gd name="T61" fmla="*/ 1283 h 1383"/>
                <a:gd name="T62" fmla="*/ 588 w 894"/>
                <a:gd name="T63" fmla="*/ 1321 h 1383"/>
                <a:gd name="T64" fmla="*/ 504 w 894"/>
                <a:gd name="T65" fmla="*/ 1306 h 1383"/>
                <a:gd name="T66" fmla="*/ 397 w 894"/>
                <a:gd name="T67" fmla="*/ 1268 h 1383"/>
                <a:gd name="T68" fmla="*/ 374 w 894"/>
                <a:gd name="T69" fmla="*/ 1290 h 1383"/>
                <a:gd name="T70" fmla="*/ 351 w 894"/>
                <a:gd name="T71" fmla="*/ 1359 h 1383"/>
                <a:gd name="T72" fmla="*/ 313 w 894"/>
                <a:gd name="T73" fmla="*/ 1382 h 1383"/>
                <a:gd name="T74" fmla="*/ 267 w 894"/>
                <a:gd name="T75" fmla="*/ 1336 h 1383"/>
                <a:gd name="T76" fmla="*/ 267 w 894"/>
                <a:gd name="T77" fmla="*/ 1336 h 1383"/>
                <a:gd name="T78" fmla="*/ 213 w 894"/>
                <a:gd name="T79" fmla="*/ 1206 h 1383"/>
                <a:gd name="T80" fmla="*/ 84 w 894"/>
                <a:gd name="T81" fmla="*/ 1145 h 1383"/>
                <a:gd name="T82" fmla="*/ 7 w 894"/>
                <a:gd name="T83" fmla="*/ 1099 h 1383"/>
                <a:gd name="T84" fmla="*/ 61 w 894"/>
                <a:gd name="T85" fmla="*/ 985 h 1383"/>
                <a:gd name="T86" fmla="*/ 76 w 894"/>
                <a:gd name="T87" fmla="*/ 954 h 1383"/>
                <a:gd name="T88" fmla="*/ 76 w 894"/>
                <a:gd name="T89" fmla="*/ 954 h 1383"/>
                <a:gd name="T90" fmla="*/ 84 w 894"/>
                <a:gd name="T91" fmla="*/ 794 h 1383"/>
                <a:gd name="T92" fmla="*/ 106 w 894"/>
                <a:gd name="T93" fmla="*/ 718 h 1383"/>
                <a:gd name="T94" fmla="*/ 183 w 894"/>
                <a:gd name="T95" fmla="*/ 626 h 1383"/>
                <a:gd name="T96" fmla="*/ 122 w 894"/>
                <a:gd name="T97" fmla="*/ 565 h 1383"/>
                <a:gd name="T98" fmla="*/ 129 w 894"/>
                <a:gd name="T99" fmla="*/ 504 h 1383"/>
                <a:gd name="T100" fmla="*/ 84 w 894"/>
                <a:gd name="T101" fmla="*/ 404 h 1383"/>
                <a:gd name="T102" fmla="*/ 84 w 894"/>
                <a:gd name="T103" fmla="*/ 404 h 1383"/>
                <a:gd name="T104" fmla="*/ 38 w 894"/>
                <a:gd name="T105" fmla="*/ 305 h 1383"/>
                <a:gd name="T106" fmla="*/ 91 w 894"/>
                <a:gd name="T107" fmla="*/ 213 h 1383"/>
                <a:gd name="T108" fmla="*/ 76 w 894"/>
                <a:gd name="T109" fmla="*/ 129 h 1383"/>
                <a:gd name="T110" fmla="*/ 129 w 894"/>
                <a:gd name="T111" fmla="*/ 84 h 1383"/>
                <a:gd name="T112" fmla="*/ 236 w 894"/>
                <a:gd name="T113" fmla="*/ 137 h 1383"/>
                <a:gd name="T114" fmla="*/ 244 w 894"/>
                <a:gd name="T115" fmla="*/ 45 h 1383"/>
                <a:gd name="T116" fmla="*/ 343 w 894"/>
                <a:gd name="T117" fmla="*/ 0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4" h="1383">
                  <a:moveTo>
                    <a:pt x="343" y="0"/>
                  </a:moveTo>
                  <a:lnTo>
                    <a:pt x="343" y="0"/>
                  </a:lnTo>
                  <a:cubicBezTo>
                    <a:pt x="374" y="15"/>
                    <a:pt x="404" y="45"/>
                    <a:pt x="435" y="61"/>
                  </a:cubicBezTo>
                  <a:cubicBezTo>
                    <a:pt x="450" y="68"/>
                    <a:pt x="481" y="53"/>
                    <a:pt x="488" y="68"/>
                  </a:cubicBezTo>
                  <a:cubicBezTo>
                    <a:pt x="519" y="107"/>
                    <a:pt x="496" y="168"/>
                    <a:pt x="534" y="190"/>
                  </a:cubicBezTo>
                  <a:cubicBezTo>
                    <a:pt x="557" y="213"/>
                    <a:pt x="595" y="152"/>
                    <a:pt x="626" y="168"/>
                  </a:cubicBezTo>
                  <a:cubicBezTo>
                    <a:pt x="649" y="183"/>
                    <a:pt x="611" y="221"/>
                    <a:pt x="618" y="236"/>
                  </a:cubicBezTo>
                  <a:cubicBezTo>
                    <a:pt x="626" y="259"/>
                    <a:pt x="656" y="252"/>
                    <a:pt x="672" y="267"/>
                  </a:cubicBezTo>
                  <a:cubicBezTo>
                    <a:pt x="687" y="290"/>
                    <a:pt x="679" y="313"/>
                    <a:pt x="695" y="336"/>
                  </a:cubicBezTo>
                  <a:cubicBezTo>
                    <a:pt x="702" y="351"/>
                    <a:pt x="740" y="351"/>
                    <a:pt x="748" y="374"/>
                  </a:cubicBezTo>
                  <a:cubicBezTo>
                    <a:pt x="748" y="389"/>
                    <a:pt x="710" y="420"/>
                    <a:pt x="725" y="427"/>
                  </a:cubicBezTo>
                  <a:cubicBezTo>
                    <a:pt x="763" y="443"/>
                    <a:pt x="832" y="389"/>
                    <a:pt x="855" y="427"/>
                  </a:cubicBezTo>
                  <a:cubicBezTo>
                    <a:pt x="893" y="481"/>
                    <a:pt x="863" y="557"/>
                    <a:pt x="863" y="618"/>
                  </a:cubicBezTo>
                  <a:lnTo>
                    <a:pt x="863" y="618"/>
                  </a:lnTo>
                  <a:cubicBezTo>
                    <a:pt x="847" y="657"/>
                    <a:pt x="824" y="687"/>
                    <a:pt x="809" y="725"/>
                  </a:cubicBezTo>
                  <a:cubicBezTo>
                    <a:pt x="802" y="763"/>
                    <a:pt x="824" y="817"/>
                    <a:pt x="794" y="832"/>
                  </a:cubicBezTo>
                  <a:cubicBezTo>
                    <a:pt x="748" y="863"/>
                    <a:pt x="679" y="824"/>
                    <a:pt x="626" y="847"/>
                  </a:cubicBezTo>
                  <a:cubicBezTo>
                    <a:pt x="588" y="863"/>
                    <a:pt x="588" y="924"/>
                    <a:pt x="557" y="947"/>
                  </a:cubicBezTo>
                  <a:cubicBezTo>
                    <a:pt x="527" y="954"/>
                    <a:pt x="504" y="893"/>
                    <a:pt x="481" y="909"/>
                  </a:cubicBezTo>
                  <a:cubicBezTo>
                    <a:pt x="458" y="924"/>
                    <a:pt x="473" y="970"/>
                    <a:pt x="481" y="1000"/>
                  </a:cubicBezTo>
                  <a:cubicBezTo>
                    <a:pt x="488" y="1038"/>
                    <a:pt x="511" y="1076"/>
                    <a:pt x="527" y="1115"/>
                  </a:cubicBezTo>
                  <a:lnTo>
                    <a:pt x="527" y="1115"/>
                  </a:lnTo>
                  <a:cubicBezTo>
                    <a:pt x="504" y="1115"/>
                    <a:pt x="481" y="1130"/>
                    <a:pt x="465" y="1122"/>
                  </a:cubicBezTo>
                  <a:cubicBezTo>
                    <a:pt x="450" y="1107"/>
                    <a:pt x="458" y="1076"/>
                    <a:pt x="442" y="1069"/>
                  </a:cubicBezTo>
                  <a:cubicBezTo>
                    <a:pt x="427" y="1061"/>
                    <a:pt x="397" y="1076"/>
                    <a:pt x="381" y="1084"/>
                  </a:cubicBezTo>
                  <a:cubicBezTo>
                    <a:pt x="374" y="1092"/>
                    <a:pt x="389" y="1107"/>
                    <a:pt x="389" y="1122"/>
                  </a:cubicBezTo>
                  <a:cubicBezTo>
                    <a:pt x="381" y="1138"/>
                    <a:pt x="351" y="1138"/>
                    <a:pt x="359" y="1153"/>
                  </a:cubicBezTo>
                  <a:cubicBezTo>
                    <a:pt x="381" y="1191"/>
                    <a:pt x="420" y="1229"/>
                    <a:pt x="465" y="1237"/>
                  </a:cubicBezTo>
                  <a:cubicBezTo>
                    <a:pt x="511" y="1237"/>
                    <a:pt x="542" y="1206"/>
                    <a:pt x="580" y="1191"/>
                  </a:cubicBezTo>
                  <a:lnTo>
                    <a:pt x="580" y="1191"/>
                  </a:lnTo>
                  <a:cubicBezTo>
                    <a:pt x="588" y="1222"/>
                    <a:pt x="595" y="1252"/>
                    <a:pt x="595" y="1283"/>
                  </a:cubicBezTo>
                  <a:cubicBezTo>
                    <a:pt x="595" y="1298"/>
                    <a:pt x="603" y="1321"/>
                    <a:pt x="588" y="1321"/>
                  </a:cubicBezTo>
                  <a:cubicBezTo>
                    <a:pt x="565" y="1329"/>
                    <a:pt x="534" y="1313"/>
                    <a:pt x="504" y="1306"/>
                  </a:cubicBezTo>
                  <a:cubicBezTo>
                    <a:pt x="465" y="1290"/>
                    <a:pt x="435" y="1268"/>
                    <a:pt x="397" y="1268"/>
                  </a:cubicBezTo>
                  <a:cubicBezTo>
                    <a:pt x="389" y="1268"/>
                    <a:pt x="381" y="1283"/>
                    <a:pt x="374" y="1290"/>
                  </a:cubicBezTo>
                  <a:cubicBezTo>
                    <a:pt x="366" y="1313"/>
                    <a:pt x="366" y="1344"/>
                    <a:pt x="351" y="1359"/>
                  </a:cubicBezTo>
                  <a:cubicBezTo>
                    <a:pt x="343" y="1374"/>
                    <a:pt x="328" y="1382"/>
                    <a:pt x="313" y="1382"/>
                  </a:cubicBezTo>
                  <a:cubicBezTo>
                    <a:pt x="290" y="1374"/>
                    <a:pt x="282" y="1351"/>
                    <a:pt x="267" y="1336"/>
                  </a:cubicBezTo>
                  <a:lnTo>
                    <a:pt x="267" y="1336"/>
                  </a:lnTo>
                  <a:cubicBezTo>
                    <a:pt x="252" y="1290"/>
                    <a:pt x="244" y="1237"/>
                    <a:pt x="213" y="1206"/>
                  </a:cubicBezTo>
                  <a:cubicBezTo>
                    <a:pt x="175" y="1176"/>
                    <a:pt x="122" y="1168"/>
                    <a:pt x="84" y="1145"/>
                  </a:cubicBezTo>
                  <a:cubicBezTo>
                    <a:pt x="53" y="1130"/>
                    <a:pt x="7" y="1130"/>
                    <a:pt x="7" y="1099"/>
                  </a:cubicBezTo>
                  <a:cubicBezTo>
                    <a:pt x="0" y="1054"/>
                    <a:pt x="45" y="1023"/>
                    <a:pt x="61" y="985"/>
                  </a:cubicBezTo>
                  <a:cubicBezTo>
                    <a:pt x="68" y="977"/>
                    <a:pt x="68" y="962"/>
                    <a:pt x="76" y="954"/>
                  </a:cubicBezTo>
                  <a:lnTo>
                    <a:pt x="76" y="954"/>
                  </a:lnTo>
                  <a:cubicBezTo>
                    <a:pt x="76" y="901"/>
                    <a:pt x="76" y="847"/>
                    <a:pt x="84" y="794"/>
                  </a:cubicBezTo>
                  <a:cubicBezTo>
                    <a:pt x="84" y="771"/>
                    <a:pt x="99" y="740"/>
                    <a:pt x="106" y="718"/>
                  </a:cubicBezTo>
                  <a:cubicBezTo>
                    <a:pt x="129" y="687"/>
                    <a:pt x="183" y="664"/>
                    <a:pt x="183" y="626"/>
                  </a:cubicBezTo>
                  <a:cubicBezTo>
                    <a:pt x="183" y="595"/>
                    <a:pt x="137" y="595"/>
                    <a:pt x="122" y="565"/>
                  </a:cubicBezTo>
                  <a:cubicBezTo>
                    <a:pt x="114" y="549"/>
                    <a:pt x="129" y="527"/>
                    <a:pt x="129" y="504"/>
                  </a:cubicBezTo>
                  <a:cubicBezTo>
                    <a:pt x="114" y="465"/>
                    <a:pt x="99" y="435"/>
                    <a:pt x="84" y="404"/>
                  </a:cubicBezTo>
                  <a:lnTo>
                    <a:pt x="84" y="404"/>
                  </a:lnTo>
                  <a:cubicBezTo>
                    <a:pt x="68" y="374"/>
                    <a:pt x="38" y="343"/>
                    <a:pt x="38" y="305"/>
                  </a:cubicBezTo>
                  <a:cubicBezTo>
                    <a:pt x="38" y="274"/>
                    <a:pt x="84" y="252"/>
                    <a:pt x="91" y="213"/>
                  </a:cubicBezTo>
                  <a:cubicBezTo>
                    <a:pt x="99" y="190"/>
                    <a:pt x="84" y="160"/>
                    <a:pt x="76" y="129"/>
                  </a:cubicBezTo>
                  <a:cubicBezTo>
                    <a:pt x="76" y="129"/>
                    <a:pt x="122" y="84"/>
                    <a:pt x="129" y="84"/>
                  </a:cubicBezTo>
                  <a:cubicBezTo>
                    <a:pt x="137" y="84"/>
                    <a:pt x="236" y="137"/>
                    <a:pt x="236" y="137"/>
                  </a:cubicBezTo>
                  <a:cubicBezTo>
                    <a:pt x="236" y="107"/>
                    <a:pt x="229" y="68"/>
                    <a:pt x="244" y="45"/>
                  </a:cubicBezTo>
                  <a:cubicBezTo>
                    <a:pt x="267" y="15"/>
                    <a:pt x="305" y="15"/>
                    <a:pt x="343"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0" name="Freeform 73"/>
            <p:cNvSpPr>
              <a:spLocks noChangeArrowheads="1"/>
            </p:cNvSpPr>
            <p:nvPr/>
          </p:nvSpPr>
          <p:spPr bwMode="auto">
            <a:xfrm>
              <a:off x="7690937" y="8605838"/>
              <a:ext cx="82545" cy="63500"/>
            </a:xfrm>
            <a:custGeom>
              <a:avLst/>
              <a:gdLst>
                <a:gd name="T0" fmla="*/ 229 w 230"/>
                <a:gd name="T1" fmla="*/ 130 h 177"/>
                <a:gd name="T2" fmla="*/ 229 w 230"/>
                <a:gd name="T3" fmla="*/ 130 h 177"/>
                <a:gd name="T4" fmla="*/ 176 w 230"/>
                <a:gd name="T5" fmla="*/ 54 h 177"/>
                <a:gd name="T6" fmla="*/ 176 w 230"/>
                <a:gd name="T7" fmla="*/ 54 h 177"/>
                <a:gd name="T8" fmla="*/ 114 w 230"/>
                <a:gd name="T9" fmla="*/ 61 h 177"/>
                <a:gd name="T10" fmla="*/ 91 w 230"/>
                <a:gd name="T11" fmla="*/ 8 h 177"/>
                <a:gd name="T12" fmla="*/ 30 w 230"/>
                <a:gd name="T13" fmla="*/ 23 h 177"/>
                <a:gd name="T14" fmla="*/ 38 w 230"/>
                <a:gd name="T15" fmla="*/ 61 h 177"/>
                <a:gd name="T16" fmla="*/ 8 w 230"/>
                <a:gd name="T17" fmla="*/ 92 h 177"/>
                <a:gd name="T18" fmla="*/ 114 w 230"/>
                <a:gd name="T19" fmla="*/ 176 h 177"/>
                <a:gd name="T20" fmla="*/ 229 w 230"/>
                <a:gd name="T21" fmla="*/ 13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177">
                  <a:moveTo>
                    <a:pt x="229" y="130"/>
                  </a:moveTo>
                  <a:lnTo>
                    <a:pt x="229" y="130"/>
                  </a:lnTo>
                  <a:cubicBezTo>
                    <a:pt x="176" y="54"/>
                    <a:pt x="176" y="54"/>
                    <a:pt x="176" y="54"/>
                  </a:cubicBezTo>
                  <a:lnTo>
                    <a:pt x="176" y="54"/>
                  </a:lnTo>
                  <a:cubicBezTo>
                    <a:pt x="153" y="54"/>
                    <a:pt x="130" y="69"/>
                    <a:pt x="114" y="61"/>
                  </a:cubicBezTo>
                  <a:cubicBezTo>
                    <a:pt x="99" y="46"/>
                    <a:pt x="107" y="15"/>
                    <a:pt x="91" y="8"/>
                  </a:cubicBezTo>
                  <a:cubicBezTo>
                    <a:pt x="76" y="0"/>
                    <a:pt x="46" y="15"/>
                    <a:pt x="30" y="23"/>
                  </a:cubicBezTo>
                  <a:cubicBezTo>
                    <a:pt x="23" y="31"/>
                    <a:pt x="38" y="46"/>
                    <a:pt x="38" y="61"/>
                  </a:cubicBezTo>
                  <a:cubicBezTo>
                    <a:pt x="30" y="77"/>
                    <a:pt x="0" y="77"/>
                    <a:pt x="8" y="92"/>
                  </a:cubicBezTo>
                  <a:cubicBezTo>
                    <a:pt x="30" y="130"/>
                    <a:pt x="69" y="168"/>
                    <a:pt x="114" y="176"/>
                  </a:cubicBezTo>
                  <a:cubicBezTo>
                    <a:pt x="160" y="176"/>
                    <a:pt x="191" y="145"/>
                    <a:pt x="229" y="13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1" name="Freeform 74"/>
            <p:cNvSpPr>
              <a:spLocks noChangeArrowheads="1"/>
            </p:cNvSpPr>
            <p:nvPr/>
          </p:nvSpPr>
          <p:spPr bwMode="auto">
            <a:xfrm>
              <a:off x="7549658" y="8440738"/>
              <a:ext cx="520666" cy="468312"/>
            </a:xfrm>
            <a:custGeom>
              <a:avLst/>
              <a:gdLst>
                <a:gd name="T0" fmla="*/ 619 w 1445"/>
                <a:gd name="T1" fmla="*/ 588 h 1299"/>
                <a:gd name="T2" fmla="*/ 619 w 1445"/>
                <a:gd name="T3" fmla="*/ 588 h 1299"/>
                <a:gd name="T4" fmla="*/ 566 w 1445"/>
                <a:gd name="T5" fmla="*/ 512 h 1299"/>
                <a:gd name="T6" fmla="*/ 566 w 1445"/>
                <a:gd name="T7" fmla="*/ 512 h 1299"/>
                <a:gd name="T8" fmla="*/ 520 w 1445"/>
                <a:gd name="T9" fmla="*/ 397 h 1299"/>
                <a:gd name="T10" fmla="*/ 520 w 1445"/>
                <a:gd name="T11" fmla="*/ 306 h 1299"/>
                <a:gd name="T12" fmla="*/ 596 w 1445"/>
                <a:gd name="T13" fmla="*/ 344 h 1299"/>
                <a:gd name="T14" fmla="*/ 665 w 1445"/>
                <a:gd name="T15" fmla="*/ 244 h 1299"/>
                <a:gd name="T16" fmla="*/ 833 w 1445"/>
                <a:gd name="T17" fmla="*/ 229 h 1299"/>
                <a:gd name="T18" fmla="*/ 848 w 1445"/>
                <a:gd name="T19" fmla="*/ 122 h 1299"/>
                <a:gd name="T20" fmla="*/ 902 w 1445"/>
                <a:gd name="T21" fmla="*/ 15 h 1299"/>
                <a:gd name="T22" fmla="*/ 902 w 1445"/>
                <a:gd name="T23" fmla="*/ 15 h 1299"/>
                <a:gd name="T24" fmla="*/ 955 w 1445"/>
                <a:gd name="T25" fmla="*/ 115 h 1299"/>
                <a:gd name="T26" fmla="*/ 1054 w 1445"/>
                <a:gd name="T27" fmla="*/ 15 h 1299"/>
                <a:gd name="T28" fmla="*/ 1169 w 1445"/>
                <a:gd name="T29" fmla="*/ 38 h 1299"/>
                <a:gd name="T30" fmla="*/ 1146 w 1445"/>
                <a:gd name="T31" fmla="*/ 137 h 1299"/>
                <a:gd name="T32" fmla="*/ 1238 w 1445"/>
                <a:gd name="T33" fmla="*/ 198 h 1299"/>
                <a:gd name="T34" fmla="*/ 1238 w 1445"/>
                <a:gd name="T35" fmla="*/ 198 h 1299"/>
                <a:gd name="T36" fmla="*/ 1291 w 1445"/>
                <a:gd name="T37" fmla="*/ 260 h 1299"/>
                <a:gd name="T38" fmla="*/ 1329 w 1445"/>
                <a:gd name="T39" fmla="*/ 382 h 1299"/>
                <a:gd name="T40" fmla="*/ 1345 w 1445"/>
                <a:gd name="T41" fmla="*/ 504 h 1299"/>
                <a:gd name="T42" fmla="*/ 1421 w 1445"/>
                <a:gd name="T43" fmla="*/ 519 h 1299"/>
                <a:gd name="T44" fmla="*/ 1406 w 1445"/>
                <a:gd name="T45" fmla="*/ 680 h 1299"/>
                <a:gd name="T46" fmla="*/ 1345 w 1445"/>
                <a:gd name="T47" fmla="*/ 741 h 1299"/>
                <a:gd name="T48" fmla="*/ 1184 w 1445"/>
                <a:gd name="T49" fmla="*/ 787 h 1299"/>
                <a:gd name="T50" fmla="*/ 1115 w 1445"/>
                <a:gd name="T51" fmla="*/ 947 h 1299"/>
                <a:gd name="T52" fmla="*/ 1161 w 1445"/>
                <a:gd name="T53" fmla="*/ 1085 h 1299"/>
                <a:gd name="T54" fmla="*/ 1161 w 1445"/>
                <a:gd name="T55" fmla="*/ 1085 h 1299"/>
                <a:gd name="T56" fmla="*/ 1093 w 1445"/>
                <a:gd name="T57" fmla="*/ 1062 h 1299"/>
                <a:gd name="T58" fmla="*/ 932 w 1445"/>
                <a:gd name="T59" fmla="*/ 1069 h 1299"/>
                <a:gd name="T60" fmla="*/ 902 w 1445"/>
                <a:gd name="T61" fmla="*/ 1115 h 1299"/>
                <a:gd name="T62" fmla="*/ 795 w 1445"/>
                <a:gd name="T63" fmla="*/ 1184 h 1299"/>
                <a:gd name="T64" fmla="*/ 695 w 1445"/>
                <a:gd name="T65" fmla="*/ 1192 h 1299"/>
                <a:gd name="T66" fmla="*/ 581 w 1445"/>
                <a:gd name="T67" fmla="*/ 1245 h 1299"/>
                <a:gd name="T68" fmla="*/ 474 w 1445"/>
                <a:gd name="T69" fmla="*/ 1253 h 1299"/>
                <a:gd name="T70" fmla="*/ 436 w 1445"/>
                <a:gd name="T71" fmla="*/ 1215 h 1299"/>
                <a:gd name="T72" fmla="*/ 405 w 1445"/>
                <a:gd name="T73" fmla="*/ 1283 h 1299"/>
                <a:gd name="T74" fmla="*/ 405 w 1445"/>
                <a:gd name="T75" fmla="*/ 1283 h 1299"/>
                <a:gd name="T76" fmla="*/ 359 w 1445"/>
                <a:gd name="T77" fmla="*/ 1283 h 1299"/>
                <a:gd name="T78" fmla="*/ 329 w 1445"/>
                <a:gd name="T79" fmla="*/ 1146 h 1299"/>
                <a:gd name="T80" fmla="*/ 382 w 1445"/>
                <a:gd name="T81" fmla="*/ 1100 h 1299"/>
                <a:gd name="T82" fmla="*/ 314 w 1445"/>
                <a:gd name="T83" fmla="*/ 1069 h 1299"/>
                <a:gd name="T84" fmla="*/ 291 w 1445"/>
                <a:gd name="T85" fmla="*/ 955 h 1299"/>
                <a:gd name="T86" fmla="*/ 123 w 1445"/>
                <a:gd name="T87" fmla="*/ 886 h 1299"/>
                <a:gd name="T88" fmla="*/ 100 w 1445"/>
                <a:gd name="T89" fmla="*/ 787 h 1299"/>
                <a:gd name="T90" fmla="*/ 31 w 1445"/>
                <a:gd name="T91" fmla="*/ 726 h 1299"/>
                <a:gd name="T92" fmla="*/ 8 w 1445"/>
                <a:gd name="T93" fmla="*/ 680 h 1299"/>
                <a:gd name="T94" fmla="*/ 77 w 1445"/>
                <a:gd name="T95" fmla="*/ 649 h 1299"/>
                <a:gd name="T96" fmla="*/ 130 w 1445"/>
                <a:gd name="T97" fmla="*/ 741 h 1299"/>
                <a:gd name="T98" fmla="*/ 237 w 1445"/>
                <a:gd name="T99" fmla="*/ 771 h 1299"/>
                <a:gd name="T100" fmla="*/ 306 w 1445"/>
                <a:gd name="T101" fmla="*/ 733 h 1299"/>
                <a:gd name="T102" fmla="*/ 306 w 1445"/>
                <a:gd name="T103" fmla="*/ 733 h 1299"/>
                <a:gd name="T104" fmla="*/ 352 w 1445"/>
                <a:gd name="T105" fmla="*/ 779 h 1299"/>
                <a:gd name="T106" fmla="*/ 390 w 1445"/>
                <a:gd name="T107" fmla="*/ 756 h 1299"/>
                <a:gd name="T108" fmla="*/ 413 w 1445"/>
                <a:gd name="T109" fmla="*/ 687 h 1299"/>
                <a:gd name="T110" fmla="*/ 436 w 1445"/>
                <a:gd name="T111" fmla="*/ 665 h 1299"/>
                <a:gd name="T112" fmla="*/ 543 w 1445"/>
                <a:gd name="T113" fmla="*/ 703 h 1299"/>
                <a:gd name="T114" fmla="*/ 627 w 1445"/>
                <a:gd name="T115" fmla="*/ 718 h 1299"/>
                <a:gd name="T116" fmla="*/ 634 w 1445"/>
                <a:gd name="T117" fmla="*/ 680 h 1299"/>
                <a:gd name="T118" fmla="*/ 619 w 1445"/>
                <a:gd name="T119" fmla="*/ 588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45" h="1299">
                  <a:moveTo>
                    <a:pt x="619" y="588"/>
                  </a:moveTo>
                  <a:lnTo>
                    <a:pt x="619" y="588"/>
                  </a:lnTo>
                  <a:cubicBezTo>
                    <a:pt x="566" y="512"/>
                    <a:pt x="566" y="512"/>
                    <a:pt x="566" y="512"/>
                  </a:cubicBezTo>
                  <a:lnTo>
                    <a:pt x="566" y="512"/>
                  </a:lnTo>
                  <a:cubicBezTo>
                    <a:pt x="550" y="473"/>
                    <a:pt x="527" y="435"/>
                    <a:pt x="520" y="397"/>
                  </a:cubicBezTo>
                  <a:cubicBezTo>
                    <a:pt x="512" y="367"/>
                    <a:pt x="497" y="321"/>
                    <a:pt x="520" y="306"/>
                  </a:cubicBezTo>
                  <a:cubicBezTo>
                    <a:pt x="543" y="290"/>
                    <a:pt x="566" y="351"/>
                    <a:pt x="596" y="344"/>
                  </a:cubicBezTo>
                  <a:cubicBezTo>
                    <a:pt x="627" y="321"/>
                    <a:pt x="627" y="260"/>
                    <a:pt x="665" y="244"/>
                  </a:cubicBezTo>
                  <a:cubicBezTo>
                    <a:pt x="718" y="221"/>
                    <a:pt x="787" y="260"/>
                    <a:pt x="833" y="229"/>
                  </a:cubicBezTo>
                  <a:cubicBezTo>
                    <a:pt x="863" y="214"/>
                    <a:pt x="841" y="160"/>
                    <a:pt x="848" y="122"/>
                  </a:cubicBezTo>
                  <a:cubicBezTo>
                    <a:pt x="863" y="84"/>
                    <a:pt x="886" y="54"/>
                    <a:pt x="902" y="15"/>
                  </a:cubicBezTo>
                  <a:lnTo>
                    <a:pt x="902" y="15"/>
                  </a:lnTo>
                  <a:cubicBezTo>
                    <a:pt x="925" y="46"/>
                    <a:pt x="925" y="115"/>
                    <a:pt x="955" y="115"/>
                  </a:cubicBezTo>
                  <a:cubicBezTo>
                    <a:pt x="1009" y="115"/>
                    <a:pt x="1016" y="31"/>
                    <a:pt x="1054" y="15"/>
                  </a:cubicBezTo>
                  <a:cubicBezTo>
                    <a:pt x="1093" y="0"/>
                    <a:pt x="1146" y="8"/>
                    <a:pt x="1169" y="38"/>
                  </a:cubicBezTo>
                  <a:cubicBezTo>
                    <a:pt x="1192" y="61"/>
                    <a:pt x="1138" y="107"/>
                    <a:pt x="1146" y="137"/>
                  </a:cubicBezTo>
                  <a:cubicBezTo>
                    <a:pt x="1161" y="168"/>
                    <a:pt x="1207" y="176"/>
                    <a:pt x="1238" y="198"/>
                  </a:cubicBezTo>
                  <a:lnTo>
                    <a:pt x="1238" y="198"/>
                  </a:lnTo>
                  <a:cubicBezTo>
                    <a:pt x="1253" y="214"/>
                    <a:pt x="1284" y="237"/>
                    <a:pt x="1291" y="260"/>
                  </a:cubicBezTo>
                  <a:cubicBezTo>
                    <a:pt x="1314" y="298"/>
                    <a:pt x="1322" y="336"/>
                    <a:pt x="1329" y="382"/>
                  </a:cubicBezTo>
                  <a:cubicBezTo>
                    <a:pt x="1337" y="420"/>
                    <a:pt x="1322" y="473"/>
                    <a:pt x="1345" y="504"/>
                  </a:cubicBezTo>
                  <a:cubicBezTo>
                    <a:pt x="1360" y="527"/>
                    <a:pt x="1413" y="496"/>
                    <a:pt x="1421" y="519"/>
                  </a:cubicBezTo>
                  <a:cubicBezTo>
                    <a:pt x="1444" y="565"/>
                    <a:pt x="1421" y="626"/>
                    <a:pt x="1406" y="680"/>
                  </a:cubicBezTo>
                  <a:cubicBezTo>
                    <a:pt x="1398" y="703"/>
                    <a:pt x="1375" y="733"/>
                    <a:pt x="1345" y="741"/>
                  </a:cubicBezTo>
                  <a:cubicBezTo>
                    <a:pt x="1299" y="764"/>
                    <a:pt x="1223" y="748"/>
                    <a:pt x="1184" y="787"/>
                  </a:cubicBezTo>
                  <a:cubicBezTo>
                    <a:pt x="1138" y="825"/>
                    <a:pt x="1115" y="886"/>
                    <a:pt x="1115" y="947"/>
                  </a:cubicBezTo>
                  <a:cubicBezTo>
                    <a:pt x="1108" y="993"/>
                    <a:pt x="1146" y="1039"/>
                    <a:pt x="1161" y="1085"/>
                  </a:cubicBezTo>
                  <a:lnTo>
                    <a:pt x="1161" y="1085"/>
                  </a:lnTo>
                  <a:cubicBezTo>
                    <a:pt x="1138" y="1077"/>
                    <a:pt x="1115" y="1069"/>
                    <a:pt x="1093" y="1062"/>
                  </a:cubicBezTo>
                  <a:cubicBezTo>
                    <a:pt x="1093" y="1062"/>
                    <a:pt x="948" y="1069"/>
                    <a:pt x="932" y="1069"/>
                  </a:cubicBezTo>
                  <a:cubicBezTo>
                    <a:pt x="925" y="1069"/>
                    <a:pt x="902" y="1115"/>
                    <a:pt x="902" y="1115"/>
                  </a:cubicBezTo>
                  <a:cubicBezTo>
                    <a:pt x="863" y="1138"/>
                    <a:pt x="833" y="1169"/>
                    <a:pt x="795" y="1184"/>
                  </a:cubicBezTo>
                  <a:cubicBezTo>
                    <a:pt x="764" y="1192"/>
                    <a:pt x="734" y="1184"/>
                    <a:pt x="695" y="1192"/>
                  </a:cubicBezTo>
                  <a:cubicBezTo>
                    <a:pt x="657" y="1207"/>
                    <a:pt x="619" y="1237"/>
                    <a:pt x="581" y="1245"/>
                  </a:cubicBezTo>
                  <a:cubicBezTo>
                    <a:pt x="550" y="1253"/>
                    <a:pt x="512" y="1260"/>
                    <a:pt x="474" y="1253"/>
                  </a:cubicBezTo>
                  <a:cubicBezTo>
                    <a:pt x="459" y="1245"/>
                    <a:pt x="451" y="1207"/>
                    <a:pt x="436" y="1215"/>
                  </a:cubicBezTo>
                  <a:cubicBezTo>
                    <a:pt x="405" y="1222"/>
                    <a:pt x="413" y="1260"/>
                    <a:pt x="405" y="1283"/>
                  </a:cubicBezTo>
                  <a:lnTo>
                    <a:pt x="405" y="1283"/>
                  </a:lnTo>
                  <a:cubicBezTo>
                    <a:pt x="390" y="1283"/>
                    <a:pt x="367" y="1298"/>
                    <a:pt x="359" y="1283"/>
                  </a:cubicBezTo>
                  <a:cubicBezTo>
                    <a:pt x="329" y="1245"/>
                    <a:pt x="321" y="1192"/>
                    <a:pt x="329" y="1146"/>
                  </a:cubicBezTo>
                  <a:cubicBezTo>
                    <a:pt x="329" y="1123"/>
                    <a:pt x="390" y="1130"/>
                    <a:pt x="382" y="1100"/>
                  </a:cubicBezTo>
                  <a:cubicBezTo>
                    <a:pt x="382" y="1077"/>
                    <a:pt x="329" y="1092"/>
                    <a:pt x="314" y="1069"/>
                  </a:cubicBezTo>
                  <a:cubicBezTo>
                    <a:pt x="291" y="1039"/>
                    <a:pt x="321" y="985"/>
                    <a:pt x="291" y="955"/>
                  </a:cubicBezTo>
                  <a:cubicBezTo>
                    <a:pt x="252" y="917"/>
                    <a:pt x="168" y="924"/>
                    <a:pt x="123" y="886"/>
                  </a:cubicBezTo>
                  <a:cubicBezTo>
                    <a:pt x="100" y="863"/>
                    <a:pt x="115" y="817"/>
                    <a:pt x="100" y="787"/>
                  </a:cubicBezTo>
                  <a:cubicBezTo>
                    <a:pt x="84" y="764"/>
                    <a:pt x="54" y="748"/>
                    <a:pt x="31" y="726"/>
                  </a:cubicBezTo>
                  <a:cubicBezTo>
                    <a:pt x="23" y="710"/>
                    <a:pt x="0" y="695"/>
                    <a:pt x="8" y="680"/>
                  </a:cubicBezTo>
                  <a:cubicBezTo>
                    <a:pt x="16" y="657"/>
                    <a:pt x="54" y="634"/>
                    <a:pt x="77" y="649"/>
                  </a:cubicBezTo>
                  <a:cubicBezTo>
                    <a:pt x="107" y="665"/>
                    <a:pt x="100" y="718"/>
                    <a:pt x="130" y="741"/>
                  </a:cubicBezTo>
                  <a:cubicBezTo>
                    <a:pt x="161" y="764"/>
                    <a:pt x="199" y="779"/>
                    <a:pt x="237" y="771"/>
                  </a:cubicBezTo>
                  <a:cubicBezTo>
                    <a:pt x="268" y="771"/>
                    <a:pt x="283" y="748"/>
                    <a:pt x="306" y="733"/>
                  </a:cubicBezTo>
                  <a:lnTo>
                    <a:pt x="306" y="733"/>
                  </a:lnTo>
                  <a:cubicBezTo>
                    <a:pt x="321" y="748"/>
                    <a:pt x="329" y="771"/>
                    <a:pt x="352" y="779"/>
                  </a:cubicBezTo>
                  <a:cubicBezTo>
                    <a:pt x="367" y="779"/>
                    <a:pt x="382" y="771"/>
                    <a:pt x="390" y="756"/>
                  </a:cubicBezTo>
                  <a:cubicBezTo>
                    <a:pt x="405" y="741"/>
                    <a:pt x="405" y="710"/>
                    <a:pt x="413" y="687"/>
                  </a:cubicBezTo>
                  <a:cubicBezTo>
                    <a:pt x="420" y="680"/>
                    <a:pt x="428" y="665"/>
                    <a:pt x="436" y="665"/>
                  </a:cubicBezTo>
                  <a:cubicBezTo>
                    <a:pt x="474" y="665"/>
                    <a:pt x="504" y="687"/>
                    <a:pt x="543" y="703"/>
                  </a:cubicBezTo>
                  <a:cubicBezTo>
                    <a:pt x="573" y="710"/>
                    <a:pt x="604" y="726"/>
                    <a:pt x="627" y="718"/>
                  </a:cubicBezTo>
                  <a:cubicBezTo>
                    <a:pt x="642" y="718"/>
                    <a:pt x="634" y="695"/>
                    <a:pt x="634" y="680"/>
                  </a:cubicBezTo>
                  <a:cubicBezTo>
                    <a:pt x="634" y="649"/>
                    <a:pt x="627" y="619"/>
                    <a:pt x="619" y="58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2" name="Freeform 75"/>
            <p:cNvSpPr>
              <a:spLocks noChangeArrowheads="1"/>
            </p:cNvSpPr>
            <p:nvPr/>
          </p:nvSpPr>
          <p:spPr bwMode="auto">
            <a:xfrm>
              <a:off x="7313137" y="8415339"/>
              <a:ext cx="393674" cy="585787"/>
            </a:xfrm>
            <a:custGeom>
              <a:avLst/>
              <a:gdLst>
                <a:gd name="T0" fmla="*/ 23 w 1094"/>
                <a:gd name="T1" fmla="*/ 199 h 1628"/>
                <a:gd name="T2" fmla="*/ 161 w 1094"/>
                <a:gd name="T3" fmla="*/ 77 h 1628"/>
                <a:gd name="T4" fmla="*/ 283 w 1094"/>
                <a:gd name="T5" fmla="*/ 23 h 1628"/>
                <a:gd name="T6" fmla="*/ 405 w 1094"/>
                <a:gd name="T7" fmla="*/ 123 h 1628"/>
                <a:gd name="T8" fmla="*/ 444 w 1094"/>
                <a:gd name="T9" fmla="*/ 214 h 1628"/>
                <a:gd name="T10" fmla="*/ 604 w 1094"/>
                <a:gd name="T11" fmla="*/ 405 h 1628"/>
                <a:gd name="T12" fmla="*/ 772 w 1094"/>
                <a:gd name="T13" fmla="*/ 420 h 1628"/>
                <a:gd name="T14" fmla="*/ 757 w 1094"/>
                <a:gd name="T15" fmla="*/ 451 h 1628"/>
                <a:gd name="T16" fmla="*/ 780 w 1094"/>
                <a:gd name="T17" fmla="*/ 611 h 1628"/>
                <a:gd name="T18" fmla="*/ 963 w 1094"/>
                <a:gd name="T19" fmla="*/ 802 h 1628"/>
                <a:gd name="T20" fmla="*/ 894 w 1094"/>
                <a:gd name="T21" fmla="*/ 840 h 1628"/>
                <a:gd name="T22" fmla="*/ 734 w 1094"/>
                <a:gd name="T23" fmla="*/ 718 h 1628"/>
                <a:gd name="T24" fmla="*/ 688 w 1094"/>
                <a:gd name="T25" fmla="*/ 795 h 1628"/>
                <a:gd name="T26" fmla="*/ 780 w 1094"/>
                <a:gd name="T27" fmla="*/ 955 h 1628"/>
                <a:gd name="T28" fmla="*/ 971 w 1094"/>
                <a:gd name="T29" fmla="*/ 1138 h 1628"/>
                <a:gd name="T30" fmla="*/ 986 w 1094"/>
                <a:gd name="T31" fmla="*/ 1215 h 1628"/>
                <a:gd name="T32" fmla="*/ 1062 w 1094"/>
                <a:gd name="T33" fmla="*/ 1352 h 1628"/>
                <a:gd name="T34" fmla="*/ 1093 w 1094"/>
                <a:gd name="T35" fmla="*/ 1444 h 1628"/>
                <a:gd name="T36" fmla="*/ 1085 w 1094"/>
                <a:gd name="T37" fmla="*/ 1559 h 1628"/>
                <a:gd name="T38" fmla="*/ 1070 w 1094"/>
                <a:gd name="T39" fmla="*/ 1612 h 1628"/>
                <a:gd name="T40" fmla="*/ 1009 w 1094"/>
                <a:gd name="T41" fmla="*/ 1566 h 1628"/>
                <a:gd name="T42" fmla="*/ 917 w 1094"/>
                <a:gd name="T43" fmla="*/ 1528 h 1628"/>
                <a:gd name="T44" fmla="*/ 818 w 1094"/>
                <a:gd name="T45" fmla="*/ 1536 h 1628"/>
                <a:gd name="T46" fmla="*/ 841 w 1094"/>
                <a:gd name="T47" fmla="*/ 1597 h 1628"/>
                <a:gd name="T48" fmla="*/ 741 w 1094"/>
                <a:gd name="T49" fmla="*/ 1566 h 1628"/>
                <a:gd name="T50" fmla="*/ 719 w 1094"/>
                <a:gd name="T51" fmla="*/ 1406 h 1628"/>
                <a:gd name="T52" fmla="*/ 596 w 1094"/>
                <a:gd name="T53" fmla="*/ 1459 h 1628"/>
                <a:gd name="T54" fmla="*/ 527 w 1094"/>
                <a:gd name="T55" fmla="*/ 1490 h 1628"/>
                <a:gd name="T56" fmla="*/ 436 w 1094"/>
                <a:gd name="T57" fmla="*/ 1482 h 1628"/>
                <a:gd name="T58" fmla="*/ 352 w 1094"/>
                <a:gd name="T59" fmla="*/ 1314 h 1628"/>
                <a:gd name="T60" fmla="*/ 337 w 1094"/>
                <a:gd name="T61" fmla="*/ 1245 h 1628"/>
                <a:gd name="T62" fmla="*/ 413 w 1094"/>
                <a:gd name="T63" fmla="*/ 1062 h 1628"/>
                <a:gd name="T64" fmla="*/ 298 w 1094"/>
                <a:gd name="T65" fmla="*/ 863 h 1628"/>
                <a:gd name="T66" fmla="*/ 46 w 1094"/>
                <a:gd name="T67" fmla="*/ 795 h 1628"/>
                <a:gd name="T68" fmla="*/ 146 w 1094"/>
                <a:gd name="T69" fmla="*/ 657 h 1628"/>
                <a:gd name="T70" fmla="*/ 123 w 1094"/>
                <a:gd name="T71" fmla="*/ 375 h 1628"/>
                <a:gd name="T72" fmla="*/ 123 w 1094"/>
                <a:gd name="T73" fmla="*/ 229 h 1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4" h="1628">
                  <a:moveTo>
                    <a:pt x="23" y="199"/>
                  </a:moveTo>
                  <a:lnTo>
                    <a:pt x="23" y="199"/>
                  </a:lnTo>
                  <a:cubicBezTo>
                    <a:pt x="23" y="176"/>
                    <a:pt x="0" y="138"/>
                    <a:pt x="23" y="115"/>
                  </a:cubicBezTo>
                  <a:cubicBezTo>
                    <a:pt x="62" y="84"/>
                    <a:pt x="115" y="100"/>
                    <a:pt x="161" y="77"/>
                  </a:cubicBezTo>
                  <a:cubicBezTo>
                    <a:pt x="169" y="77"/>
                    <a:pt x="161" y="54"/>
                    <a:pt x="169" y="54"/>
                  </a:cubicBezTo>
                  <a:cubicBezTo>
                    <a:pt x="199" y="31"/>
                    <a:pt x="245" y="0"/>
                    <a:pt x="283" y="23"/>
                  </a:cubicBezTo>
                  <a:cubicBezTo>
                    <a:pt x="329" y="46"/>
                    <a:pt x="306" y="130"/>
                    <a:pt x="352" y="168"/>
                  </a:cubicBezTo>
                  <a:cubicBezTo>
                    <a:pt x="367" y="184"/>
                    <a:pt x="390" y="138"/>
                    <a:pt x="405" y="123"/>
                  </a:cubicBezTo>
                  <a:lnTo>
                    <a:pt x="405" y="123"/>
                  </a:lnTo>
                  <a:cubicBezTo>
                    <a:pt x="421" y="153"/>
                    <a:pt x="428" y="184"/>
                    <a:pt x="444" y="214"/>
                  </a:cubicBezTo>
                  <a:cubicBezTo>
                    <a:pt x="451" y="245"/>
                    <a:pt x="459" y="283"/>
                    <a:pt x="482" y="306"/>
                  </a:cubicBezTo>
                  <a:cubicBezTo>
                    <a:pt x="512" y="344"/>
                    <a:pt x="550" y="390"/>
                    <a:pt x="604" y="405"/>
                  </a:cubicBezTo>
                  <a:cubicBezTo>
                    <a:pt x="627" y="413"/>
                    <a:pt x="650" y="367"/>
                    <a:pt x="680" y="367"/>
                  </a:cubicBezTo>
                  <a:cubicBezTo>
                    <a:pt x="711" y="375"/>
                    <a:pt x="741" y="405"/>
                    <a:pt x="772" y="420"/>
                  </a:cubicBezTo>
                  <a:lnTo>
                    <a:pt x="772" y="420"/>
                  </a:lnTo>
                  <a:cubicBezTo>
                    <a:pt x="764" y="428"/>
                    <a:pt x="764" y="443"/>
                    <a:pt x="757" y="451"/>
                  </a:cubicBezTo>
                  <a:cubicBezTo>
                    <a:pt x="741" y="489"/>
                    <a:pt x="696" y="520"/>
                    <a:pt x="703" y="565"/>
                  </a:cubicBezTo>
                  <a:cubicBezTo>
                    <a:pt x="703" y="596"/>
                    <a:pt x="749" y="596"/>
                    <a:pt x="780" y="611"/>
                  </a:cubicBezTo>
                  <a:cubicBezTo>
                    <a:pt x="818" y="634"/>
                    <a:pt x="871" y="642"/>
                    <a:pt x="909" y="672"/>
                  </a:cubicBezTo>
                  <a:cubicBezTo>
                    <a:pt x="940" y="703"/>
                    <a:pt x="948" y="756"/>
                    <a:pt x="963" y="802"/>
                  </a:cubicBezTo>
                  <a:lnTo>
                    <a:pt x="963" y="802"/>
                  </a:lnTo>
                  <a:cubicBezTo>
                    <a:pt x="940" y="817"/>
                    <a:pt x="925" y="840"/>
                    <a:pt x="894" y="840"/>
                  </a:cubicBezTo>
                  <a:cubicBezTo>
                    <a:pt x="856" y="848"/>
                    <a:pt x="818" y="833"/>
                    <a:pt x="787" y="810"/>
                  </a:cubicBezTo>
                  <a:cubicBezTo>
                    <a:pt x="757" y="787"/>
                    <a:pt x="764" y="734"/>
                    <a:pt x="734" y="718"/>
                  </a:cubicBezTo>
                  <a:cubicBezTo>
                    <a:pt x="711" y="703"/>
                    <a:pt x="673" y="726"/>
                    <a:pt x="665" y="749"/>
                  </a:cubicBezTo>
                  <a:cubicBezTo>
                    <a:pt x="657" y="764"/>
                    <a:pt x="680" y="779"/>
                    <a:pt x="688" y="795"/>
                  </a:cubicBezTo>
                  <a:cubicBezTo>
                    <a:pt x="711" y="817"/>
                    <a:pt x="741" y="833"/>
                    <a:pt x="757" y="856"/>
                  </a:cubicBezTo>
                  <a:cubicBezTo>
                    <a:pt x="772" y="886"/>
                    <a:pt x="757" y="932"/>
                    <a:pt x="780" y="955"/>
                  </a:cubicBezTo>
                  <a:cubicBezTo>
                    <a:pt x="825" y="993"/>
                    <a:pt x="909" y="986"/>
                    <a:pt x="948" y="1024"/>
                  </a:cubicBezTo>
                  <a:cubicBezTo>
                    <a:pt x="978" y="1054"/>
                    <a:pt x="948" y="1108"/>
                    <a:pt x="971" y="1138"/>
                  </a:cubicBezTo>
                  <a:cubicBezTo>
                    <a:pt x="986" y="1161"/>
                    <a:pt x="1039" y="1146"/>
                    <a:pt x="1039" y="1169"/>
                  </a:cubicBezTo>
                  <a:cubicBezTo>
                    <a:pt x="1047" y="1199"/>
                    <a:pt x="986" y="1192"/>
                    <a:pt x="986" y="1215"/>
                  </a:cubicBezTo>
                  <a:cubicBezTo>
                    <a:pt x="978" y="1261"/>
                    <a:pt x="986" y="1314"/>
                    <a:pt x="1016" y="1352"/>
                  </a:cubicBezTo>
                  <a:cubicBezTo>
                    <a:pt x="1024" y="1367"/>
                    <a:pt x="1047" y="1352"/>
                    <a:pt x="1062" y="1352"/>
                  </a:cubicBezTo>
                  <a:lnTo>
                    <a:pt x="1062" y="1352"/>
                  </a:lnTo>
                  <a:cubicBezTo>
                    <a:pt x="1070" y="1383"/>
                    <a:pt x="1093" y="1413"/>
                    <a:pt x="1093" y="1444"/>
                  </a:cubicBezTo>
                  <a:cubicBezTo>
                    <a:pt x="1093" y="1459"/>
                    <a:pt x="1070" y="1474"/>
                    <a:pt x="1070" y="1490"/>
                  </a:cubicBezTo>
                  <a:cubicBezTo>
                    <a:pt x="1070" y="1513"/>
                    <a:pt x="1085" y="1536"/>
                    <a:pt x="1085" y="1559"/>
                  </a:cubicBezTo>
                  <a:cubicBezTo>
                    <a:pt x="1085" y="1574"/>
                    <a:pt x="1077" y="1597"/>
                    <a:pt x="1070" y="1612"/>
                  </a:cubicBezTo>
                  <a:lnTo>
                    <a:pt x="1070" y="1612"/>
                  </a:lnTo>
                  <a:cubicBezTo>
                    <a:pt x="1047" y="1612"/>
                    <a:pt x="1032" y="1620"/>
                    <a:pt x="1016" y="1604"/>
                  </a:cubicBezTo>
                  <a:cubicBezTo>
                    <a:pt x="1001" y="1597"/>
                    <a:pt x="1016" y="1574"/>
                    <a:pt x="1009" y="1566"/>
                  </a:cubicBezTo>
                  <a:cubicBezTo>
                    <a:pt x="994" y="1543"/>
                    <a:pt x="971" y="1528"/>
                    <a:pt x="948" y="1520"/>
                  </a:cubicBezTo>
                  <a:cubicBezTo>
                    <a:pt x="940" y="1520"/>
                    <a:pt x="925" y="1528"/>
                    <a:pt x="917" y="1528"/>
                  </a:cubicBezTo>
                  <a:cubicBezTo>
                    <a:pt x="894" y="1528"/>
                    <a:pt x="871" y="1505"/>
                    <a:pt x="848" y="1505"/>
                  </a:cubicBezTo>
                  <a:cubicBezTo>
                    <a:pt x="833" y="1505"/>
                    <a:pt x="818" y="1520"/>
                    <a:pt x="818" y="1536"/>
                  </a:cubicBezTo>
                  <a:cubicBezTo>
                    <a:pt x="810" y="1559"/>
                    <a:pt x="833" y="1581"/>
                    <a:pt x="841" y="1597"/>
                  </a:cubicBezTo>
                  <a:lnTo>
                    <a:pt x="841" y="1597"/>
                  </a:lnTo>
                  <a:cubicBezTo>
                    <a:pt x="833" y="1604"/>
                    <a:pt x="833" y="1627"/>
                    <a:pt x="825" y="1627"/>
                  </a:cubicBezTo>
                  <a:cubicBezTo>
                    <a:pt x="795" y="1612"/>
                    <a:pt x="757" y="1597"/>
                    <a:pt x="741" y="1566"/>
                  </a:cubicBezTo>
                  <a:cubicBezTo>
                    <a:pt x="726" y="1528"/>
                    <a:pt x="764" y="1482"/>
                    <a:pt x="764" y="1436"/>
                  </a:cubicBezTo>
                  <a:cubicBezTo>
                    <a:pt x="757" y="1421"/>
                    <a:pt x="741" y="1406"/>
                    <a:pt x="719" y="1406"/>
                  </a:cubicBezTo>
                  <a:cubicBezTo>
                    <a:pt x="696" y="1406"/>
                    <a:pt x="673" y="1421"/>
                    <a:pt x="642" y="1436"/>
                  </a:cubicBezTo>
                  <a:cubicBezTo>
                    <a:pt x="627" y="1436"/>
                    <a:pt x="612" y="1451"/>
                    <a:pt x="596" y="1459"/>
                  </a:cubicBezTo>
                  <a:cubicBezTo>
                    <a:pt x="573" y="1467"/>
                    <a:pt x="550" y="1482"/>
                    <a:pt x="527" y="1490"/>
                  </a:cubicBezTo>
                  <a:lnTo>
                    <a:pt x="527" y="1490"/>
                  </a:lnTo>
                  <a:cubicBezTo>
                    <a:pt x="512" y="1474"/>
                    <a:pt x="505" y="1436"/>
                    <a:pt x="482" y="1436"/>
                  </a:cubicBezTo>
                  <a:cubicBezTo>
                    <a:pt x="459" y="1436"/>
                    <a:pt x="451" y="1467"/>
                    <a:pt x="436" y="1482"/>
                  </a:cubicBezTo>
                  <a:lnTo>
                    <a:pt x="436" y="1482"/>
                  </a:lnTo>
                  <a:cubicBezTo>
                    <a:pt x="405" y="1429"/>
                    <a:pt x="367" y="1375"/>
                    <a:pt x="352" y="1314"/>
                  </a:cubicBezTo>
                  <a:cubicBezTo>
                    <a:pt x="344" y="1291"/>
                    <a:pt x="390" y="1276"/>
                    <a:pt x="382" y="1253"/>
                  </a:cubicBezTo>
                  <a:cubicBezTo>
                    <a:pt x="375" y="1238"/>
                    <a:pt x="337" y="1261"/>
                    <a:pt x="337" y="1245"/>
                  </a:cubicBezTo>
                  <a:cubicBezTo>
                    <a:pt x="321" y="1215"/>
                    <a:pt x="321" y="1169"/>
                    <a:pt x="337" y="1138"/>
                  </a:cubicBezTo>
                  <a:cubicBezTo>
                    <a:pt x="352" y="1108"/>
                    <a:pt x="398" y="1100"/>
                    <a:pt x="413" y="1062"/>
                  </a:cubicBezTo>
                  <a:cubicBezTo>
                    <a:pt x="428" y="1024"/>
                    <a:pt x="436" y="978"/>
                    <a:pt x="413" y="940"/>
                  </a:cubicBezTo>
                  <a:cubicBezTo>
                    <a:pt x="390" y="902"/>
                    <a:pt x="344" y="879"/>
                    <a:pt x="298" y="863"/>
                  </a:cubicBezTo>
                  <a:cubicBezTo>
                    <a:pt x="260" y="856"/>
                    <a:pt x="214" y="894"/>
                    <a:pt x="176" y="879"/>
                  </a:cubicBezTo>
                  <a:cubicBezTo>
                    <a:pt x="130" y="863"/>
                    <a:pt x="77" y="840"/>
                    <a:pt x="46" y="795"/>
                  </a:cubicBezTo>
                  <a:cubicBezTo>
                    <a:pt x="23" y="756"/>
                    <a:pt x="8" y="688"/>
                    <a:pt x="31" y="650"/>
                  </a:cubicBezTo>
                  <a:cubicBezTo>
                    <a:pt x="54" y="619"/>
                    <a:pt x="130" y="688"/>
                    <a:pt x="146" y="657"/>
                  </a:cubicBezTo>
                  <a:cubicBezTo>
                    <a:pt x="161" y="611"/>
                    <a:pt x="92" y="565"/>
                    <a:pt x="92" y="520"/>
                  </a:cubicBezTo>
                  <a:cubicBezTo>
                    <a:pt x="85" y="466"/>
                    <a:pt x="123" y="428"/>
                    <a:pt x="123" y="375"/>
                  </a:cubicBezTo>
                  <a:cubicBezTo>
                    <a:pt x="123" y="359"/>
                    <a:pt x="85" y="382"/>
                    <a:pt x="85" y="367"/>
                  </a:cubicBezTo>
                  <a:cubicBezTo>
                    <a:pt x="85" y="321"/>
                    <a:pt x="138" y="275"/>
                    <a:pt x="123" y="229"/>
                  </a:cubicBezTo>
                  <a:cubicBezTo>
                    <a:pt x="108" y="199"/>
                    <a:pt x="54" y="206"/>
                    <a:pt x="23" y="19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3" name="Freeform 76"/>
            <p:cNvSpPr>
              <a:spLocks noChangeArrowheads="1"/>
            </p:cNvSpPr>
            <p:nvPr/>
          </p:nvSpPr>
          <p:spPr bwMode="auto">
            <a:xfrm>
              <a:off x="7011532" y="8351839"/>
              <a:ext cx="473044" cy="674687"/>
            </a:xfrm>
            <a:custGeom>
              <a:avLst/>
              <a:gdLst>
                <a:gd name="T0" fmla="*/ 527 w 1315"/>
                <a:gd name="T1" fmla="*/ 0 h 1872"/>
                <a:gd name="T2" fmla="*/ 558 w 1315"/>
                <a:gd name="T3" fmla="*/ 198 h 1872"/>
                <a:gd name="T4" fmla="*/ 619 w 1315"/>
                <a:gd name="T5" fmla="*/ 420 h 1872"/>
                <a:gd name="T6" fmla="*/ 688 w 1315"/>
                <a:gd name="T7" fmla="*/ 465 h 1872"/>
                <a:gd name="T8" fmla="*/ 840 w 1315"/>
                <a:gd name="T9" fmla="*/ 412 h 1872"/>
                <a:gd name="T10" fmla="*/ 863 w 1315"/>
                <a:gd name="T11" fmla="*/ 374 h 1872"/>
                <a:gd name="T12" fmla="*/ 925 w 1315"/>
                <a:gd name="T13" fmla="*/ 542 h 1872"/>
                <a:gd name="T14" fmla="*/ 932 w 1315"/>
                <a:gd name="T15" fmla="*/ 695 h 1872"/>
                <a:gd name="T16" fmla="*/ 871 w 1315"/>
                <a:gd name="T17" fmla="*/ 825 h 1872"/>
                <a:gd name="T18" fmla="*/ 1016 w 1315"/>
                <a:gd name="T19" fmla="*/ 1054 h 1872"/>
                <a:gd name="T20" fmla="*/ 1253 w 1315"/>
                <a:gd name="T21" fmla="*/ 1115 h 1872"/>
                <a:gd name="T22" fmla="*/ 1177 w 1315"/>
                <a:gd name="T23" fmla="*/ 1313 h 1872"/>
                <a:gd name="T24" fmla="*/ 1222 w 1315"/>
                <a:gd name="T25" fmla="*/ 1428 h 1872"/>
                <a:gd name="T26" fmla="*/ 1276 w 1315"/>
                <a:gd name="T27" fmla="*/ 1657 h 1872"/>
                <a:gd name="T28" fmla="*/ 1314 w 1315"/>
                <a:gd name="T29" fmla="*/ 1764 h 1872"/>
                <a:gd name="T30" fmla="*/ 1230 w 1315"/>
                <a:gd name="T31" fmla="*/ 1871 h 1872"/>
                <a:gd name="T32" fmla="*/ 1200 w 1315"/>
                <a:gd name="T33" fmla="*/ 1825 h 1872"/>
                <a:gd name="T34" fmla="*/ 1131 w 1315"/>
                <a:gd name="T35" fmla="*/ 1810 h 1872"/>
                <a:gd name="T36" fmla="*/ 1070 w 1315"/>
                <a:gd name="T37" fmla="*/ 1833 h 1872"/>
                <a:gd name="T38" fmla="*/ 1047 w 1315"/>
                <a:gd name="T39" fmla="*/ 1787 h 1872"/>
                <a:gd name="T40" fmla="*/ 909 w 1315"/>
                <a:gd name="T41" fmla="*/ 1718 h 1872"/>
                <a:gd name="T42" fmla="*/ 817 w 1315"/>
                <a:gd name="T43" fmla="*/ 1695 h 1872"/>
                <a:gd name="T44" fmla="*/ 619 w 1315"/>
                <a:gd name="T45" fmla="*/ 1611 h 1872"/>
                <a:gd name="T46" fmla="*/ 581 w 1315"/>
                <a:gd name="T47" fmla="*/ 1634 h 1872"/>
                <a:gd name="T48" fmla="*/ 413 w 1315"/>
                <a:gd name="T49" fmla="*/ 1680 h 1872"/>
                <a:gd name="T50" fmla="*/ 260 w 1315"/>
                <a:gd name="T51" fmla="*/ 1626 h 1872"/>
                <a:gd name="T52" fmla="*/ 222 w 1315"/>
                <a:gd name="T53" fmla="*/ 1695 h 1872"/>
                <a:gd name="T54" fmla="*/ 184 w 1315"/>
                <a:gd name="T55" fmla="*/ 1711 h 1872"/>
                <a:gd name="T56" fmla="*/ 69 w 1315"/>
                <a:gd name="T57" fmla="*/ 1573 h 1872"/>
                <a:gd name="T58" fmla="*/ 107 w 1315"/>
                <a:gd name="T59" fmla="*/ 1428 h 1872"/>
                <a:gd name="T60" fmla="*/ 69 w 1315"/>
                <a:gd name="T61" fmla="*/ 1306 h 1872"/>
                <a:gd name="T62" fmla="*/ 84 w 1315"/>
                <a:gd name="T63" fmla="*/ 1275 h 1872"/>
                <a:gd name="T64" fmla="*/ 46 w 1315"/>
                <a:gd name="T65" fmla="*/ 1145 h 1872"/>
                <a:gd name="T66" fmla="*/ 31 w 1315"/>
                <a:gd name="T67" fmla="*/ 924 h 1872"/>
                <a:gd name="T68" fmla="*/ 31 w 1315"/>
                <a:gd name="T69" fmla="*/ 702 h 1872"/>
                <a:gd name="T70" fmla="*/ 77 w 1315"/>
                <a:gd name="T71" fmla="*/ 649 h 1872"/>
                <a:gd name="T72" fmla="*/ 46 w 1315"/>
                <a:gd name="T73" fmla="*/ 550 h 1872"/>
                <a:gd name="T74" fmla="*/ 23 w 1315"/>
                <a:gd name="T75" fmla="*/ 488 h 1872"/>
                <a:gd name="T76" fmla="*/ 222 w 1315"/>
                <a:gd name="T77" fmla="*/ 465 h 1872"/>
                <a:gd name="T78" fmla="*/ 436 w 1315"/>
                <a:gd name="T79" fmla="*/ 183 h 1872"/>
                <a:gd name="T80" fmla="*/ 489 w 1315"/>
                <a:gd name="T81" fmla="*/ 76 h 1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5" h="1872">
                  <a:moveTo>
                    <a:pt x="527" y="0"/>
                  </a:moveTo>
                  <a:lnTo>
                    <a:pt x="527" y="0"/>
                  </a:lnTo>
                  <a:cubicBezTo>
                    <a:pt x="573" y="53"/>
                    <a:pt x="650" y="99"/>
                    <a:pt x="657" y="168"/>
                  </a:cubicBezTo>
                  <a:cubicBezTo>
                    <a:pt x="665" y="206"/>
                    <a:pt x="565" y="168"/>
                    <a:pt x="558" y="198"/>
                  </a:cubicBezTo>
                  <a:cubicBezTo>
                    <a:pt x="543" y="244"/>
                    <a:pt x="588" y="282"/>
                    <a:pt x="604" y="328"/>
                  </a:cubicBezTo>
                  <a:cubicBezTo>
                    <a:pt x="611" y="359"/>
                    <a:pt x="619" y="389"/>
                    <a:pt x="619" y="420"/>
                  </a:cubicBezTo>
                  <a:cubicBezTo>
                    <a:pt x="619" y="435"/>
                    <a:pt x="596" y="458"/>
                    <a:pt x="611" y="465"/>
                  </a:cubicBezTo>
                  <a:cubicBezTo>
                    <a:pt x="634" y="481"/>
                    <a:pt x="665" y="465"/>
                    <a:pt x="688" y="465"/>
                  </a:cubicBezTo>
                  <a:cubicBezTo>
                    <a:pt x="718" y="465"/>
                    <a:pt x="756" y="465"/>
                    <a:pt x="779" y="458"/>
                  </a:cubicBezTo>
                  <a:cubicBezTo>
                    <a:pt x="802" y="450"/>
                    <a:pt x="817" y="435"/>
                    <a:pt x="840" y="412"/>
                  </a:cubicBezTo>
                  <a:cubicBezTo>
                    <a:pt x="848" y="404"/>
                    <a:pt x="856" y="389"/>
                    <a:pt x="863" y="374"/>
                  </a:cubicBezTo>
                  <a:lnTo>
                    <a:pt x="863" y="374"/>
                  </a:lnTo>
                  <a:cubicBezTo>
                    <a:pt x="894" y="381"/>
                    <a:pt x="948" y="374"/>
                    <a:pt x="963" y="404"/>
                  </a:cubicBezTo>
                  <a:cubicBezTo>
                    <a:pt x="978" y="450"/>
                    <a:pt x="925" y="496"/>
                    <a:pt x="925" y="542"/>
                  </a:cubicBezTo>
                  <a:cubicBezTo>
                    <a:pt x="925" y="557"/>
                    <a:pt x="963" y="534"/>
                    <a:pt x="963" y="550"/>
                  </a:cubicBezTo>
                  <a:cubicBezTo>
                    <a:pt x="963" y="603"/>
                    <a:pt x="925" y="641"/>
                    <a:pt x="932" y="695"/>
                  </a:cubicBezTo>
                  <a:cubicBezTo>
                    <a:pt x="932" y="740"/>
                    <a:pt x="1001" y="786"/>
                    <a:pt x="986" y="832"/>
                  </a:cubicBezTo>
                  <a:cubicBezTo>
                    <a:pt x="970" y="863"/>
                    <a:pt x="894" y="794"/>
                    <a:pt x="871" y="825"/>
                  </a:cubicBezTo>
                  <a:cubicBezTo>
                    <a:pt x="848" y="863"/>
                    <a:pt x="863" y="931"/>
                    <a:pt x="886" y="970"/>
                  </a:cubicBezTo>
                  <a:cubicBezTo>
                    <a:pt x="917" y="1015"/>
                    <a:pt x="970" y="1038"/>
                    <a:pt x="1016" y="1054"/>
                  </a:cubicBezTo>
                  <a:cubicBezTo>
                    <a:pt x="1054" y="1069"/>
                    <a:pt x="1100" y="1031"/>
                    <a:pt x="1138" y="1038"/>
                  </a:cubicBezTo>
                  <a:cubicBezTo>
                    <a:pt x="1184" y="1054"/>
                    <a:pt x="1230" y="1077"/>
                    <a:pt x="1253" y="1115"/>
                  </a:cubicBezTo>
                  <a:cubicBezTo>
                    <a:pt x="1276" y="1153"/>
                    <a:pt x="1268" y="1199"/>
                    <a:pt x="1253" y="1237"/>
                  </a:cubicBezTo>
                  <a:cubicBezTo>
                    <a:pt x="1238" y="1275"/>
                    <a:pt x="1192" y="1283"/>
                    <a:pt x="1177" y="1313"/>
                  </a:cubicBezTo>
                  <a:cubicBezTo>
                    <a:pt x="1161" y="1344"/>
                    <a:pt x="1161" y="1390"/>
                    <a:pt x="1177" y="1420"/>
                  </a:cubicBezTo>
                  <a:cubicBezTo>
                    <a:pt x="1177" y="1436"/>
                    <a:pt x="1215" y="1413"/>
                    <a:pt x="1222" y="1428"/>
                  </a:cubicBezTo>
                  <a:cubicBezTo>
                    <a:pt x="1230" y="1451"/>
                    <a:pt x="1184" y="1466"/>
                    <a:pt x="1192" y="1489"/>
                  </a:cubicBezTo>
                  <a:cubicBezTo>
                    <a:pt x="1207" y="1550"/>
                    <a:pt x="1245" y="1604"/>
                    <a:pt x="1276" y="1657"/>
                  </a:cubicBezTo>
                  <a:lnTo>
                    <a:pt x="1276" y="1657"/>
                  </a:lnTo>
                  <a:cubicBezTo>
                    <a:pt x="1291" y="1695"/>
                    <a:pt x="1314" y="1726"/>
                    <a:pt x="1314" y="1764"/>
                  </a:cubicBezTo>
                  <a:cubicBezTo>
                    <a:pt x="1314" y="1779"/>
                    <a:pt x="1284" y="1795"/>
                    <a:pt x="1268" y="1810"/>
                  </a:cubicBezTo>
                  <a:cubicBezTo>
                    <a:pt x="1253" y="1833"/>
                    <a:pt x="1245" y="1848"/>
                    <a:pt x="1230" y="1871"/>
                  </a:cubicBezTo>
                  <a:lnTo>
                    <a:pt x="1230" y="1871"/>
                  </a:lnTo>
                  <a:cubicBezTo>
                    <a:pt x="1215" y="1856"/>
                    <a:pt x="1207" y="1848"/>
                    <a:pt x="1200" y="1825"/>
                  </a:cubicBezTo>
                  <a:cubicBezTo>
                    <a:pt x="1192" y="1817"/>
                    <a:pt x="1207" y="1787"/>
                    <a:pt x="1192" y="1787"/>
                  </a:cubicBezTo>
                  <a:cubicBezTo>
                    <a:pt x="1169" y="1779"/>
                    <a:pt x="1146" y="1795"/>
                    <a:pt x="1131" y="1810"/>
                  </a:cubicBezTo>
                  <a:cubicBezTo>
                    <a:pt x="1115" y="1817"/>
                    <a:pt x="1131" y="1840"/>
                    <a:pt x="1115" y="1848"/>
                  </a:cubicBezTo>
                  <a:cubicBezTo>
                    <a:pt x="1100" y="1856"/>
                    <a:pt x="1085" y="1840"/>
                    <a:pt x="1070" y="1833"/>
                  </a:cubicBezTo>
                  <a:lnTo>
                    <a:pt x="1070" y="1833"/>
                  </a:lnTo>
                  <a:cubicBezTo>
                    <a:pt x="1062" y="1817"/>
                    <a:pt x="1062" y="1795"/>
                    <a:pt x="1047" y="1787"/>
                  </a:cubicBezTo>
                  <a:cubicBezTo>
                    <a:pt x="1024" y="1779"/>
                    <a:pt x="993" y="1810"/>
                    <a:pt x="970" y="1802"/>
                  </a:cubicBezTo>
                  <a:cubicBezTo>
                    <a:pt x="940" y="1787"/>
                    <a:pt x="917" y="1749"/>
                    <a:pt x="909" y="1718"/>
                  </a:cubicBezTo>
                  <a:cubicBezTo>
                    <a:pt x="902" y="1703"/>
                    <a:pt x="932" y="1665"/>
                    <a:pt x="909" y="1657"/>
                  </a:cubicBezTo>
                  <a:cubicBezTo>
                    <a:pt x="879" y="1649"/>
                    <a:pt x="848" y="1688"/>
                    <a:pt x="817" y="1695"/>
                  </a:cubicBezTo>
                  <a:cubicBezTo>
                    <a:pt x="795" y="1695"/>
                    <a:pt x="772" y="1680"/>
                    <a:pt x="756" y="1672"/>
                  </a:cubicBezTo>
                  <a:cubicBezTo>
                    <a:pt x="711" y="1649"/>
                    <a:pt x="665" y="1619"/>
                    <a:pt x="619" y="1611"/>
                  </a:cubicBezTo>
                  <a:cubicBezTo>
                    <a:pt x="604" y="1611"/>
                    <a:pt x="604" y="1634"/>
                    <a:pt x="596" y="1642"/>
                  </a:cubicBezTo>
                  <a:cubicBezTo>
                    <a:pt x="588" y="1642"/>
                    <a:pt x="581" y="1634"/>
                    <a:pt x="581" y="1634"/>
                  </a:cubicBezTo>
                  <a:cubicBezTo>
                    <a:pt x="558" y="1634"/>
                    <a:pt x="535" y="1649"/>
                    <a:pt x="512" y="1649"/>
                  </a:cubicBezTo>
                  <a:cubicBezTo>
                    <a:pt x="481" y="1665"/>
                    <a:pt x="443" y="1680"/>
                    <a:pt x="413" y="1680"/>
                  </a:cubicBezTo>
                  <a:cubicBezTo>
                    <a:pt x="382" y="1680"/>
                    <a:pt x="367" y="1649"/>
                    <a:pt x="336" y="1642"/>
                  </a:cubicBezTo>
                  <a:cubicBezTo>
                    <a:pt x="313" y="1634"/>
                    <a:pt x="291" y="1619"/>
                    <a:pt x="260" y="1626"/>
                  </a:cubicBezTo>
                  <a:cubicBezTo>
                    <a:pt x="237" y="1634"/>
                    <a:pt x="237" y="1672"/>
                    <a:pt x="222" y="1695"/>
                  </a:cubicBezTo>
                  <a:lnTo>
                    <a:pt x="222" y="1695"/>
                  </a:lnTo>
                  <a:cubicBezTo>
                    <a:pt x="184" y="1711"/>
                    <a:pt x="184" y="1711"/>
                    <a:pt x="184" y="1711"/>
                  </a:cubicBezTo>
                  <a:lnTo>
                    <a:pt x="184" y="1711"/>
                  </a:lnTo>
                  <a:cubicBezTo>
                    <a:pt x="168" y="1680"/>
                    <a:pt x="161" y="1634"/>
                    <a:pt x="138" y="1611"/>
                  </a:cubicBezTo>
                  <a:cubicBezTo>
                    <a:pt x="115" y="1588"/>
                    <a:pt x="84" y="1596"/>
                    <a:pt x="69" y="1573"/>
                  </a:cubicBezTo>
                  <a:cubicBezTo>
                    <a:pt x="46" y="1550"/>
                    <a:pt x="46" y="1520"/>
                    <a:pt x="46" y="1489"/>
                  </a:cubicBezTo>
                  <a:cubicBezTo>
                    <a:pt x="54" y="1466"/>
                    <a:pt x="100" y="1459"/>
                    <a:pt x="107" y="1428"/>
                  </a:cubicBezTo>
                  <a:cubicBezTo>
                    <a:pt x="107" y="1405"/>
                    <a:pt x="69" y="1390"/>
                    <a:pt x="61" y="1367"/>
                  </a:cubicBezTo>
                  <a:cubicBezTo>
                    <a:pt x="61" y="1352"/>
                    <a:pt x="61" y="1329"/>
                    <a:pt x="69" y="1306"/>
                  </a:cubicBezTo>
                  <a:cubicBezTo>
                    <a:pt x="69" y="1298"/>
                    <a:pt x="77" y="1283"/>
                    <a:pt x="84" y="1275"/>
                  </a:cubicBezTo>
                  <a:lnTo>
                    <a:pt x="84" y="1275"/>
                  </a:lnTo>
                  <a:cubicBezTo>
                    <a:pt x="92" y="1260"/>
                    <a:pt x="123" y="1252"/>
                    <a:pt x="115" y="1237"/>
                  </a:cubicBezTo>
                  <a:cubicBezTo>
                    <a:pt x="107" y="1199"/>
                    <a:pt x="61" y="1176"/>
                    <a:pt x="46" y="1145"/>
                  </a:cubicBezTo>
                  <a:cubicBezTo>
                    <a:pt x="23" y="1107"/>
                    <a:pt x="8" y="1069"/>
                    <a:pt x="8" y="1023"/>
                  </a:cubicBezTo>
                  <a:cubicBezTo>
                    <a:pt x="8" y="992"/>
                    <a:pt x="31" y="954"/>
                    <a:pt x="31" y="924"/>
                  </a:cubicBezTo>
                  <a:cubicBezTo>
                    <a:pt x="31" y="886"/>
                    <a:pt x="0" y="847"/>
                    <a:pt x="8" y="817"/>
                  </a:cubicBezTo>
                  <a:cubicBezTo>
                    <a:pt x="8" y="771"/>
                    <a:pt x="8" y="733"/>
                    <a:pt x="31" y="702"/>
                  </a:cubicBezTo>
                  <a:cubicBezTo>
                    <a:pt x="46" y="687"/>
                    <a:pt x="77" y="717"/>
                    <a:pt x="92" y="702"/>
                  </a:cubicBezTo>
                  <a:cubicBezTo>
                    <a:pt x="107" y="687"/>
                    <a:pt x="77" y="664"/>
                    <a:pt x="77" y="649"/>
                  </a:cubicBezTo>
                  <a:cubicBezTo>
                    <a:pt x="77" y="626"/>
                    <a:pt x="100" y="611"/>
                    <a:pt x="92" y="595"/>
                  </a:cubicBezTo>
                  <a:cubicBezTo>
                    <a:pt x="92" y="573"/>
                    <a:pt x="61" y="565"/>
                    <a:pt x="46" y="550"/>
                  </a:cubicBezTo>
                  <a:cubicBezTo>
                    <a:pt x="31" y="527"/>
                    <a:pt x="31" y="504"/>
                    <a:pt x="23" y="481"/>
                  </a:cubicBezTo>
                  <a:cubicBezTo>
                    <a:pt x="23" y="488"/>
                    <a:pt x="23" y="488"/>
                    <a:pt x="23" y="488"/>
                  </a:cubicBezTo>
                  <a:cubicBezTo>
                    <a:pt x="54" y="504"/>
                    <a:pt x="84" y="542"/>
                    <a:pt x="123" y="534"/>
                  </a:cubicBezTo>
                  <a:cubicBezTo>
                    <a:pt x="161" y="534"/>
                    <a:pt x="206" y="504"/>
                    <a:pt x="222" y="465"/>
                  </a:cubicBezTo>
                  <a:cubicBezTo>
                    <a:pt x="268" y="374"/>
                    <a:pt x="237" y="252"/>
                    <a:pt x="298" y="168"/>
                  </a:cubicBezTo>
                  <a:cubicBezTo>
                    <a:pt x="329" y="129"/>
                    <a:pt x="390" y="198"/>
                    <a:pt x="436" y="183"/>
                  </a:cubicBezTo>
                  <a:cubicBezTo>
                    <a:pt x="451" y="175"/>
                    <a:pt x="443" y="145"/>
                    <a:pt x="451" y="122"/>
                  </a:cubicBezTo>
                  <a:cubicBezTo>
                    <a:pt x="451" y="122"/>
                    <a:pt x="489" y="84"/>
                    <a:pt x="489" y="76"/>
                  </a:cubicBezTo>
                  <a:cubicBezTo>
                    <a:pt x="489" y="68"/>
                    <a:pt x="527" y="0"/>
                    <a:pt x="527"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4" name="Freeform 77"/>
            <p:cNvSpPr>
              <a:spLocks noChangeArrowheads="1"/>
            </p:cNvSpPr>
            <p:nvPr/>
          </p:nvSpPr>
          <p:spPr bwMode="auto">
            <a:xfrm>
              <a:off x="6446418" y="8410576"/>
              <a:ext cx="607972" cy="511175"/>
            </a:xfrm>
            <a:custGeom>
              <a:avLst/>
              <a:gdLst>
                <a:gd name="T0" fmla="*/ 39 w 1690"/>
                <a:gd name="T1" fmla="*/ 1344 h 1422"/>
                <a:gd name="T2" fmla="*/ 31 w 1690"/>
                <a:gd name="T3" fmla="*/ 1283 h 1422"/>
                <a:gd name="T4" fmla="*/ 31 w 1690"/>
                <a:gd name="T5" fmla="*/ 1253 h 1422"/>
                <a:gd name="T6" fmla="*/ 23 w 1690"/>
                <a:gd name="T7" fmla="*/ 1192 h 1422"/>
                <a:gd name="T8" fmla="*/ 31 w 1690"/>
                <a:gd name="T9" fmla="*/ 1169 h 1422"/>
                <a:gd name="T10" fmla="*/ 31 w 1690"/>
                <a:gd name="T11" fmla="*/ 1161 h 1422"/>
                <a:gd name="T12" fmla="*/ 8 w 1690"/>
                <a:gd name="T13" fmla="*/ 1062 h 1422"/>
                <a:gd name="T14" fmla="*/ 16 w 1690"/>
                <a:gd name="T15" fmla="*/ 924 h 1422"/>
                <a:gd name="T16" fmla="*/ 8 w 1690"/>
                <a:gd name="T17" fmla="*/ 840 h 1422"/>
                <a:gd name="T18" fmla="*/ 54 w 1690"/>
                <a:gd name="T19" fmla="*/ 764 h 1422"/>
                <a:gd name="T20" fmla="*/ 367 w 1690"/>
                <a:gd name="T21" fmla="*/ 573 h 1422"/>
                <a:gd name="T22" fmla="*/ 306 w 1690"/>
                <a:gd name="T23" fmla="*/ 260 h 1422"/>
                <a:gd name="T24" fmla="*/ 528 w 1690"/>
                <a:gd name="T25" fmla="*/ 260 h 1422"/>
                <a:gd name="T26" fmla="*/ 566 w 1690"/>
                <a:gd name="T27" fmla="*/ 382 h 1422"/>
                <a:gd name="T28" fmla="*/ 711 w 1690"/>
                <a:gd name="T29" fmla="*/ 321 h 1422"/>
                <a:gd name="T30" fmla="*/ 749 w 1690"/>
                <a:gd name="T31" fmla="*/ 244 h 1422"/>
                <a:gd name="T32" fmla="*/ 864 w 1690"/>
                <a:gd name="T33" fmla="*/ 191 h 1422"/>
                <a:gd name="T34" fmla="*/ 978 w 1690"/>
                <a:gd name="T35" fmla="*/ 275 h 1422"/>
                <a:gd name="T36" fmla="*/ 1184 w 1690"/>
                <a:gd name="T37" fmla="*/ 191 h 1422"/>
                <a:gd name="T38" fmla="*/ 1337 w 1690"/>
                <a:gd name="T39" fmla="*/ 206 h 1422"/>
                <a:gd name="T40" fmla="*/ 1421 w 1690"/>
                <a:gd name="T41" fmla="*/ 0 h 1422"/>
                <a:gd name="T42" fmla="*/ 1490 w 1690"/>
                <a:gd name="T43" fmla="*/ 69 h 1422"/>
                <a:gd name="T44" fmla="*/ 1658 w 1690"/>
                <a:gd name="T45" fmla="*/ 191 h 1422"/>
                <a:gd name="T46" fmla="*/ 1589 w 1690"/>
                <a:gd name="T47" fmla="*/ 321 h 1422"/>
                <a:gd name="T48" fmla="*/ 1658 w 1690"/>
                <a:gd name="T49" fmla="*/ 435 h 1422"/>
                <a:gd name="T50" fmla="*/ 1658 w 1690"/>
                <a:gd name="T51" fmla="*/ 542 h 1422"/>
                <a:gd name="T52" fmla="*/ 1574 w 1690"/>
                <a:gd name="T53" fmla="*/ 657 h 1422"/>
                <a:gd name="T54" fmla="*/ 1574 w 1690"/>
                <a:gd name="T55" fmla="*/ 863 h 1422"/>
                <a:gd name="T56" fmla="*/ 1681 w 1690"/>
                <a:gd name="T57" fmla="*/ 1077 h 1422"/>
                <a:gd name="T58" fmla="*/ 1650 w 1690"/>
                <a:gd name="T59" fmla="*/ 1115 h 1422"/>
                <a:gd name="T60" fmla="*/ 1589 w 1690"/>
                <a:gd name="T61" fmla="*/ 1169 h 1422"/>
                <a:gd name="T62" fmla="*/ 1482 w 1690"/>
                <a:gd name="T63" fmla="*/ 1169 h 1422"/>
                <a:gd name="T64" fmla="*/ 1429 w 1690"/>
                <a:gd name="T65" fmla="*/ 1100 h 1422"/>
                <a:gd name="T66" fmla="*/ 1253 w 1690"/>
                <a:gd name="T67" fmla="*/ 1138 h 1422"/>
                <a:gd name="T68" fmla="*/ 1154 w 1690"/>
                <a:gd name="T69" fmla="*/ 1161 h 1422"/>
                <a:gd name="T70" fmla="*/ 978 w 1690"/>
                <a:gd name="T71" fmla="*/ 1146 h 1422"/>
                <a:gd name="T72" fmla="*/ 757 w 1690"/>
                <a:gd name="T73" fmla="*/ 1337 h 1422"/>
                <a:gd name="T74" fmla="*/ 634 w 1690"/>
                <a:gd name="T75" fmla="*/ 1421 h 1422"/>
                <a:gd name="T76" fmla="*/ 428 w 1690"/>
                <a:gd name="T77" fmla="*/ 1260 h 1422"/>
                <a:gd name="T78" fmla="*/ 306 w 1690"/>
                <a:gd name="T79" fmla="*/ 1222 h 1422"/>
                <a:gd name="T80" fmla="*/ 245 w 1690"/>
                <a:gd name="T81" fmla="*/ 1199 h 1422"/>
                <a:gd name="T82" fmla="*/ 459 w 1690"/>
                <a:gd name="T83" fmla="*/ 947 h 1422"/>
                <a:gd name="T84" fmla="*/ 39 w 1690"/>
                <a:gd name="T85" fmla="*/ 1344 h 1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0" h="1422">
                  <a:moveTo>
                    <a:pt x="39" y="1344"/>
                  </a:moveTo>
                  <a:lnTo>
                    <a:pt x="39" y="1344"/>
                  </a:lnTo>
                  <a:cubicBezTo>
                    <a:pt x="31" y="1306"/>
                    <a:pt x="31" y="1306"/>
                    <a:pt x="31" y="1306"/>
                  </a:cubicBezTo>
                  <a:cubicBezTo>
                    <a:pt x="31" y="1299"/>
                    <a:pt x="31" y="1283"/>
                    <a:pt x="31" y="1283"/>
                  </a:cubicBezTo>
                  <a:cubicBezTo>
                    <a:pt x="31" y="1276"/>
                    <a:pt x="31" y="1276"/>
                    <a:pt x="31" y="1276"/>
                  </a:cubicBezTo>
                  <a:cubicBezTo>
                    <a:pt x="39" y="1276"/>
                    <a:pt x="39" y="1260"/>
                    <a:pt x="31" y="1253"/>
                  </a:cubicBezTo>
                  <a:cubicBezTo>
                    <a:pt x="31" y="1245"/>
                    <a:pt x="31" y="1245"/>
                    <a:pt x="23" y="1237"/>
                  </a:cubicBezTo>
                  <a:cubicBezTo>
                    <a:pt x="16" y="1222"/>
                    <a:pt x="8" y="1199"/>
                    <a:pt x="23" y="1192"/>
                  </a:cubicBezTo>
                  <a:lnTo>
                    <a:pt x="31" y="1184"/>
                  </a:lnTo>
                  <a:cubicBezTo>
                    <a:pt x="31" y="1176"/>
                    <a:pt x="31" y="1176"/>
                    <a:pt x="31" y="1169"/>
                  </a:cubicBezTo>
                  <a:lnTo>
                    <a:pt x="31" y="1169"/>
                  </a:lnTo>
                  <a:lnTo>
                    <a:pt x="31" y="1161"/>
                  </a:lnTo>
                  <a:cubicBezTo>
                    <a:pt x="16" y="1092"/>
                    <a:pt x="16" y="1092"/>
                    <a:pt x="16" y="1092"/>
                  </a:cubicBezTo>
                  <a:cubicBezTo>
                    <a:pt x="16" y="1085"/>
                    <a:pt x="23" y="1062"/>
                    <a:pt x="8" y="1062"/>
                  </a:cubicBezTo>
                  <a:cubicBezTo>
                    <a:pt x="8" y="1024"/>
                    <a:pt x="0" y="1024"/>
                    <a:pt x="23" y="993"/>
                  </a:cubicBezTo>
                  <a:cubicBezTo>
                    <a:pt x="46" y="970"/>
                    <a:pt x="46" y="947"/>
                    <a:pt x="16" y="924"/>
                  </a:cubicBezTo>
                  <a:cubicBezTo>
                    <a:pt x="16" y="909"/>
                    <a:pt x="23" y="901"/>
                    <a:pt x="23" y="878"/>
                  </a:cubicBezTo>
                  <a:cubicBezTo>
                    <a:pt x="23" y="863"/>
                    <a:pt x="8" y="855"/>
                    <a:pt x="8" y="840"/>
                  </a:cubicBezTo>
                  <a:cubicBezTo>
                    <a:pt x="8" y="817"/>
                    <a:pt x="54" y="802"/>
                    <a:pt x="54" y="764"/>
                  </a:cubicBezTo>
                  <a:lnTo>
                    <a:pt x="54" y="764"/>
                  </a:lnTo>
                  <a:cubicBezTo>
                    <a:pt x="107" y="733"/>
                    <a:pt x="153" y="703"/>
                    <a:pt x="207" y="672"/>
                  </a:cubicBezTo>
                  <a:cubicBezTo>
                    <a:pt x="260" y="642"/>
                    <a:pt x="344" y="634"/>
                    <a:pt x="367" y="573"/>
                  </a:cubicBezTo>
                  <a:cubicBezTo>
                    <a:pt x="382" y="519"/>
                    <a:pt x="306" y="466"/>
                    <a:pt x="298" y="405"/>
                  </a:cubicBezTo>
                  <a:cubicBezTo>
                    <a:pt x="291" y="359"/>
                    <a:pt x="268" y="290"/>
                    <a:pt x="306" y="260"/>
                  </a:cubicBezTo>
                  <a:cubicBezTo>
                    <a:pt x="336" y="237"/>
                    <a:pt x="367" y="321"/>
                    <a:pt x="405" y="321"/>
                  </a:cubicBezTo>
                  <a:cubicBezTo>
                    <a:pt x="451" y="321"/>
                    <a:pt x="482" y="282"/>
                    <a:pt x="528" y="260"/>
                  </a:cubicBezTo>
                  <a:lnTo>
                    <a:pt x="528" y="260"/>
                  </a:lnTo>
                  <a:cubicBezTo>
                    <a:pt x="535" y="298"/>
                    <a:pt x="550" y="336"/>
                    <a:pt x="566" y="382"/>
                  </a:cubicBezTo>
                  <a:cubicBezTo>
                    <a:pt x="566" y="382"/>
                    <a:pt x="650" y="397"/>
                    <a:pt x="657" y="390"/>
                  </a:cubicBezTo>
                  <a:cubicBezTo>
                    <a:pt x="657" y="382"/>
                    <a:pt x="711" y="321"/>
                    <a:pt x="711" y="321"/>
                  </a:cubicBezTo>
                  <a:cubicBezTo>
                    <a:pt x="741" y="313"/>
                    <a:pt x="787" y="344"/>
                    <a:pt x="795" y="313"/>
                  </a:cubicBezTo>
                  <a:cubicBezTo>
                    <a:pt x="810" y="290"/>
                    <a:pt x="757" y="267"/>
                    <a:pt x="749" y="244"/>
                  </a:cubicBezTo>
                  <a:cubicBezTo>
                    <a:pt x="749" y="221"/>
                    <a:pt x="772" y="191"/>
                    <a:pt x="795" y="183"/>
                  </a:cubicBezTo>
                  <a:cubicBezTo>
                    <a:pt x="810" y="176"/>
                    <a:pt x="856" y="168"/>
                    <a:pt x="864" y="191"/>
                  </a:cubicBezTo>
                  <a:cubicBezTo>
                    <a:pt x="879" y="221"/>
                    <a:pt x="825" y="267"/>
                    <a:pt x="848" y="290"/>
                  </a:cubicBezTo>
                  <a:cubicBezTo>
                    <a:pt x="886" y="321"/>
                    <a:pt x="940" y="290"/>
                    <a:pt x="978" y="275"/>
                  </a:cubicBezTo>
                  <a:cubicBezTo>
                    <a:pt x="1024" y="260"/>
                    <a:pt x="1062" y="229"/>
                    <a:pt x="1108" y="206"/>
                  </a:cubicBezTo>
                  <a:cubicBezTo>
                    <a:pt x="1131" y="199"/>
                    <a:pt x="1161" y="199"/>
                    <a:pt x="1184" y="191"/>
                  </a:cubicBezTo>
                  <a:cubicBezTo>
                    <a:pt x="1184" y="191"/>
                    <a:pt x="1307" y="282"/>
                    <a:pt x="1307" y="275"/>
                  </a:cubicBezTo>
                  <a:cubicBezTo>
                    <a:pt x="1307" y="267"/>
                    <a:pt x="1337" y="206"/>
                    <a:pt x="1337" y="206"/>
                  </a:cubicBezTo>
                  <a:cubicBezTo>
                    <a:pt x="1322" y="176"/>
                    <a:pt x="1284" y="145"/>
                    <a:pt x="1299" y="115"/>
                  </a:cubicBezTo>
                  <a:cubicBezTo>
                    <a:pt x="1322" y="61"/>
                    <a:pt x="1383" y="38"/>
                    <a:pt x="1421" y="0"/>
                  </a:cubicBezTo>
                  <a:lnTo>
                    <a:pt x="1421" y="0"/>
                  </a:lnTo>
                  <a:cubicBezTo>
                    <a:pt x="1444" y="23"/>
                    <a:pt x="1467" y="38"/>
                    <a:pt x="1490" y="69"/>
                  </a:cubicBezTo>
                  <a:cubicBezTo>
                    <a:pt x="1513" y="99"/>
                    <a:pt x="1513" y="153"/>
                    <a:pt x="1543" y="176"/>
                  </a:cubicBezTo>
                  <a:cubicBezTo>
                    <a:pt x="1574" y="199"/>
                    <a:pt x="1650" y="153"/>
                    <a:pt x="1658" y="191"/>
                  </a:cubicBezTo>
                  <a:cubicBezTo>
                    <a:pt x="1673" y="237"/>
                    <a:pt x="1612" y="275"/>
                    <a:pt x="1589" y="321"/>
                  </a:cubicBezTo>
                  <a:lnTo>
                    <a:pt x="1589" y="321"/>
                  </a:lnTo>
                  <a:cubicBezTo>
                    <a:pt x="1597" y="344"/>
                    <a:pt x="1597" y="367"/>
                    <a:pt x="1612" y="390"/>
                  </a:cubicBezTo>
                  <a:cubicBezTo>
                    <a:pt x="1627" y="405"/>
                    <a:pt x="1658" y="413"/>
                    <a:pt x="1658" y="435"/>
                  </a:cubicBezTo>
                  <a:cubicBezTo>
                    <a:pt x="1666" y="451"/>
                    <a:pt x="1643" y="466"/>
                    <a:pt x="1643" y="489"/>
                  </a:cubicBezTo>
                  <a:cubicBezTo>
                    <a:pt x="1643" y="504"/>
                    <a:pt x="1673" y="527"/>
                    <a:pt x="1658" y="542"/>
                  </a:cubicBezTo>
                  <a:cubicBezTo>
                    <a:pt x="1643" y="557"/>
                    <a:pt x="1612" y="527"/>
                    <a:pt x="1597" y="542"/>
                  </a:cubicBezTo>
                  <a:cubicBezTo>
                    <a:pt x="1574" y="573"/>
                    <a:pt x="1574" y="611"/>
                    <a:pt x="1574" y="657"/>
                  </a:cubicBezTo>
                  <a:cubicBezTo>
                    <a:pt x="1566" y="687"/>
                    <a:pt x="1597" y="726"/>
                    <a:pt x="1597" y="764"/>
                  </a:cubicBezTo>
                  <a:cubicBezTo>
                    <a:pt x="1597" y="794"/>
                    <a:pt x="1574" y="832"/>
                    <a:pt x="1574" y="863"/>
                  </a:cubicBezTo>
                  <a:cubicBezTo>
                    <a:pt x="1574" y="909"/>
                    <a:pt x="1589" y="947"/>
                    <a:pt x="1612" y="985"/>
                  </a:cubicBezTo>
                  <a:cubicBezTo>
                    <a:pt x="1627" y="1016"/>
                    <a:pt x="1673" y="1039"/>
                    <a:pt x="1681" y="1077"/>
                  </a:cubicBezTo>
                  <a:cubicBezTo>
                    <a:pt x="1689" y="1092"/>
                    <a:pt x="1658" y="1100"/>
                    <a:pt x="1650" y="1115"/>
                  </a:cubicBezTo>
                  <a:lnTo>
                    <a:pt x="1650" y="1115"/>
                  </a:lnTo>
                  <a:cubicBezTo>
                    <a:pt x="1635" y="1115"/>
                    <a:pt x="1627" y="1115"/>
                    <a:pt x="1612" y="1123"/>
                  </a:cubicBezTo>
                  <a:cubicBezTo>
                    <a:pt x="1605" y="1130"/>
                    <a:pt x="1605" y="1161"/>
                    <a:pt x="1589" y="1169"/>
                  </a:cubicBezTo>
                  <a:cubicBezTo>
                    <a:pt x="1574" y="1184"/>
                    <a:pt x="1551" y="1184"/>
                    <a:pt x="1528" y="1184"/>
                  </a:cubicBezTo>
                  <a:cubicBezTo>
                    <a:pt x="1513" y="1184"/>
                    <a:pt x="1497" y="1176"/>
                    <a:pt x="1482" y="1169"/>
                  </a:cubicBezTo>
                  <a:lnTo>
                    <a:pt x="1482" y="1169"/>
                  </a:lnTo>
                  <a:cubicBezTo>
                    <a:pt x="1467" y="1146"/>
                    <a:pt x="1459" y="1100"/>
                    <a:pt x="1429" y="1100"/>
                  </a:cubicBezTo>
                  <a:cubicBezTo>
                    <a:pt x="1391" y="1100"/>
                    <a:pt x="1375" y="1161"/>
                    <a:pt x="1330" y="1169"/>
                  </a:cubicBezTo>
                  <a:cubicBezTo>
                    <a:pt x="1307" y="1176"/>
                    <a:pt x="1284" y="1123"/>
                    <a:pt x="1253" y="1138"/>
                  </a:cubicBezTo>
                  <a:cubicBezTo>
                    <a:pt x="1238" y="1146"/>
                    <a:pt x="1268" y="1199"/>
                    <a:pt x="1245" y="1199"/>
                  </a:cubicBezTo>
                  <a:cubicBezTo>
                    <a:pt x="1215" y="1207"/>
                    <a:pt x="1184" y="1153"/>
                    <a:pt x="1154" y="1161"/>
                  </a:cubicBezTo>
                  <a:cubicBezTo>
                    <a:pt x="1131" y="1169"/>
                    <a:pt x="1154" y="1230"/>
                    <a:pt x="1131" y="1230"/>
                  </a:cubicBezTo>
                  <a:cubicBezTo>
                    <a:pt x="1078" y="1222"/>
                    <a:pt x="1032" y="1123"/>
                    <a:pt x="978" y="1146"/>
                  </a:cubicBezTo>
                  <a:cubicBezTo>
                    <a:pt x="902" y="1176"/>
                    <a:pt x="894" y="1299"/>
                    <a:pt x="825" y="1352"/>
                  </a:cubicBezTo>
                  <a:cubicBezTo>
                    <a:pt x="810" y="1367"/>
                    <a:pt x="780" y="1329"/>
                    <a:pt x="757" y="1337"/>
                  </a:cubicBezTo>
                  <a:cubicBezTo>
                    <a:pt x="711" y="1352"/>
                    <a:pt x="673" y="1390"/>
                    <a:pt x="634" y="1421"/>
                  </a:cubicBezTo>
                  <a:lnTo>
                    <a:pt x="634" y="1421"/>
                  </a:lnTo>
                  <a:cubicBezTo>
                    <a:pt x="573" y="1405"/>
                    <a:pt x="505" y="1413"/>
                    <a:pt x="459" y="1375"/>
                  </a:cubicBezTo>
                  <a:cubicBezTo>
                    <a:pt x="428" y="1352"/>
                    <a:pt x="459" y="1283"/>
                    <a:pt x="428" y="1260"/>
                  </a:cubicBezTo>
                  <a:cubicBezTo>
                    <a:pt x="398" y="1237"/>
                    <a:pt x="344" y="1268"/>
                    <a:pt x="306" y="1253"/>
                  </a:cubicBezTo>
                  <a:cubicBezTo>
                    <a:pt x="291" y="1253"/>
                    <a:pt x="314" y="1230"/>
                    <a:pt x="306" y="1222"/>
                  </a:cubicBezTo>
                  <a:cubicBezTo>
                    <a:pt x="268" y="1199"/>
                    <a:pt x="283" y="1214"/>
                    <a:pt x="245" y="1199"/>
                  </a:cubicBezTo>
                  <a:lnTo>
                    <a:pt x="245" y="1199"/>
                  </a:lnTo>
                  <a:cubicBezTo>
                    <a:pt x="268" y="1176"/>
                    <a:pt x="291" y="1161"/>
                    <a:pt x="298" y="1130"/>
                  </a:cubicBezTo>
                  <a:cubicBezTo>
                    <a:pt x="321" y="1069"/>
                    <a:pt x="459" y="1024"/>
                    <a:pt x="459" y="947"/>
                  </a:cubicBezTo>
                  <a:cubicBezTo>
                    <a:pt x="336" y="1039"/>
                    <a:pt x="253" y="1146"/>
                    <a:pt x="107" y="1214"/>
                  </a:cubicBezTo>
                  <a:cubicBezTo>
                    <a:pt x="69" y="1253"/>
                    <a:pt x="54" y="1299"/>
                    <a:pt x="39" y="134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5" name="Freeform 78"/>
            <p:cNvSpPr>
              <a:spLocks noChangeArrowheads="1"/>
            </p:cNvSpPr>
            <p:nvPr/>
          </p:nvSpPr>
          <p:spPr bwMode="auto">
            <a:xfrm>
              <a:off x="6181323" y="8543925"/>
              <a:ext cx="285731" cy="407988"/>
            </a:xfrm>
            <a:custGeom>
              <a:avLst/>
              <a:gdLst>
                <a:gd name="T0" fmla="*/ 794 w 795"/>
                <a:gd name="T1" fmla="*/ 390 h 1132"/>
                <a:gd name="T2" fmla="*/ 794 w 795"/>
                <a:gd name="T3" fmla="*/ 390 h 1132"/>
                <a:gd name="T4" fmla="*/ 718 w 795"/>
                <a:gd name="T5" fmla="*/ 367 h 1132"/>
                <a:gd name="T6" fmla="*/ 664 w 795"/>
                <a:gd name="T7" fmla="*/ 367 h 1132"/>
                <a:gd name="T8" fmla="*/ 626 w 795"/>
                <a:gd name="T9" fmla="*/ 344 h 1132"/>
                <a:gd name="T10" fmla="*/ 595 w 795"/>
                <a:gd name="T11" fmla="*/ 268 h 1132"/>
                <a:gd name="T12" fmla="*/ 534 w 795"/>
                <a:gd name="T13" fmla="*/ 214 h 1132"/>
                <a:gd name="T14" fmla="*/ 481 w 795"/>
                <a:gd name="T15" fmla="*/ 176 h 1132"/>
                <a:gd name="T16" fmla="*/ 435 w 795"/>
                <a:gd name="T17" fmla="*/ 122 h 1132"/>
                <a:gd name="T18" fmla="*/ 366 w 795"/>
                <a:gd name="T19" fmla="*/ 176 h 1132"/>
                <a:gd name="T20" fmla="*/ 297 w 795"/>
                <a:gd name="T21" fmla="*/ 206 h 1132"/>
                <a:gd name="T22" fmla="*/ 290 w 795"/>
                <a:gd name="T23" fmla="*/ 153 h 1132"/>
                <a:gd name="T24" fmla="*/ 236 w 795"/>
                <a:gd name="T25" fmla="*/ 153 h 1132"/>
                <a:gd name="T26" fmla="*/ 213 w 795"/>
                <a:gd name="T27" fmla="*/ 69 h 1132"/>
                <a:gd name="T28" fmla="*/ 137 w 795"/>
                <a:gd name="T29" fmla="*/ 0 h 1132"/>
                <a:gd name="T30" fmla="*/ 137 w 795"/>
                <a:gd name="T31" fmla="*/ 0 h 1132"/>
                <a:gd name="T32" fmla="*/ 91 w 795"/>
                <a:gd name="T33" fmla="*/ 54 h 1132"/>
                <a:gd name="T34" fmla="*/ 114 w 795"/>
                <a:gd name="T35" fmla="*/ 145 h 1132"/>
                <a:gd name="T36" fmla="*/ 183 w 795"/>
                <a:gd name="T37" fmla="*/ 237 h 1132"/>
                <a:gd name="T38" fmla="*/ 129 w 795"/>
                <a:gd name="T39" fmla="*/ 275 h 1132"/>
                <a:gd name="T40" fmla="*/ 91 w 795"/>
                <a:gd name="T41" fmla="*/ 359 h 1132"/>
                <a:gd name="T42" fmla="*/ 0 w 795"/>
                <a:gd name="T43" fmla="*/ 428 h 1132"/>
                <a:gd name="T44" fmla="*/ 0 w 795"/>
                <a:gd name="T45" fmla="*/ 428 h 1132"/>
                <a:gd name="T46" fmla="*/ 7 w 795"/>
                <a:gd name="T47" fmla="*/ 481 h 1132"/>
                <a:gd name="T48" fmla="*/ 30 w 795"/>
                <a:gd name="T49" fmla="*/ 489 h 1132"/>
                <a:gd name="T50" fmla="*/ 30 w 795"/>
                <a:gd name="T51" fmla="*/ 489 h 1132"/>
                <a:gd name="T52" fmla="*/ 114 w 795"/>
                <a:gd name="T53" fmla="*/ 497 h 1132"/>
                <a:gd name="T54" fmla="*/ 168 w 795"/>
                <a:gd name="T55" fmla="*/ 535 h 1132"/>
                <a:gd name="T56" fmla="*/ 175 w 795"/>
                <a:gd name="T57" fmla="*/ 573 h 1132"/>
                <a:gd name="T58" fmla="*/ 198 w 795"/>
                <a:gd name="T59" fmla="*/ 672 h 1132"/>
                <a:gd name="T60" fmla="*/ 252 w 795"/>
                <a:gd name="T61" fmla="*/ 688 h 1132"/>
                <a:gd name="T62" fmla="*/ 252 w 795"/>
                <a:gd name="T63" fmla="*/ 733 h 1132"/>
                <a:gd name="T64" fmla="*/ 290 w 795"/>
                <a:gd name="T65" fmla="*/ 749 h 1132"/>
                <a:gd name="T66" fmla="*/ 244 w 795"/>
                <a:gd name="T67" fmla="*/ 802 h 1132"/>
                <a:gd name="T68" fmla="*/ 313 w 795"/>
                <a:gd name="T69" fmla="*/ 909 h 1132"/>
                <a:gd name="T70" fmla="*/ 313 w 795"/>
                <a:gd name="T71" fmla="*/ 909 h 1132"/>
                <a:gd name="T72" fmla="*/ 359 w 795"/>
                <a:gd name="T73" fmla="*/ 932 h 1132"/>
                <a:gd name="T74" fmla="*/ 511 w 795"/>
                <a:gd name="T75" fmla="*/ 863 h 1132"/>
                <a:gd name="T76" fmla="*/ 557 w 795"/>
                <a:gd name="T77" fmla="*/ 925 h 1132"/>
                <a:gd name="T78" fmla="*/ 481 w 795"/>
                <a:gd name="T79" fmla="*/ 1031 h 1132"/>
                <a:gd name="T80" fmla="*/ 572 w 795"/>
                <a:gd name="T81" fmla="*/ 1131 h 1132"/>
                <a:gd name="T82" fmla="*/ 572 w 795"/>
                <a:gd name="T83" fmla="*/ 1131 h 1132"/>
                <a:gd name="T84" fmla="*/ 702 w 795"/>
                <a:gd name="T85" fmla="*/ 1047 h 1132"/>
                <a:gd name="T86" fmla="*/ 779 w 795"/>
                <a:gd name="T87" fmla="*/ 970 h 1132"/>
                <a:gd name="T88" fmla="*/ 779 w 795"/>
                <a:gd name="T89" fmla="*/ 970 h 1132"/>
                <a:gd name="T90" fmla="*/ 771 w 795"/>
                <a:gd name="T91" fmla="*/ 932 h 1132"/>
                <a:gd name="T92" fmla="*/ 771 w 795"/>
                <a:gd name="T93" fmla="*/ 909 h 1132"/>
                <a:gd name="T94" fmla="*/ 771 w 795"/>
                <a:gd name="T95" fmla="*/ 902 h 1132"/>
                <a:gd name="T96" fmla="*/ 771 w 795"/>
                <a:gd name="T97" fmla="*/ 879 h 1132"/>
                <a:gd name="T98" fmla="*/ 763 w 795"/>
                <a:gd name="T99" fmla="*/ 863 h 1132"/>
                <a:gd name="T100" fmla="*/ 763 w 795"/>
                <a:gd name="T101" fmla="*/ 818 h 1132"/>
                <a:gd name="T102" fmla="*/ 771 w 795"/>
                <a:gd name="T103" fmla="*/ 810 h 1132"/>
                <a:gd name="T104" fmla="*/ 771 w 795"/>
                <a:gd name="T105" fmla="*/ 795 h 1132"/>
                <a:gd name="T106" fmla="*/ 771 w 795"/>
                <a:gd name="T107" fmla="*/ 795 h 1132"/>
                <a:gd name="T108" fmla="*/ 771 w 795"/>
                <a:gd name="T109" fmla="*/ 787 h 1132"/>
                <a:gd name="T110" fmla="*/ 756 w 795"/>
                <a:gd name="T111" fmla="*/ 718 h 1132"/>
                <a:gd name="T112" fmla="*/ 748 w 795"/>
                <a:gd name="T113" fmla="*/ 688 h 1132"/>
                <a:gd name="T114" fmla="*/ 763 w 795"/>
                <a:gd name="T115" fmla="*/ 619 h 1132"/>
                <a:gd name="T116" fmla="*/ 756 w 795"/>
                <a:gd name="T117" fmla="*/ 550 h 1132"/>
                <a:gd name="T118" fmla="*/ 763 w 795"/>
                <a:gd name="T119" fmla="*/ 504 h 1132"/>
                <a:gd name="T120" fmla="*/ 748 w 795"/>
                <a:gd name="T121" fmla="*/ 466 h 1132"/>
                <a:gd name="T122" fmla="*/ 794 w 795"/>
                <a:gd name="T123" fmla="*/ 390 h 1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5" h="1132">
                  <a:moveTo>
                    <a:pt x="794" y="390"/>
                  </a:moveTo>
                  <a:lnTo>
                    <a:pt x="794" y="390"/>
                  </a:lnTo>
                  <a:cubicBezTo>
                    <a:pt x="779" y="375"/>
                    <a:pt x="740" y="375"/>
                    <a:pt x="718" y="367"/>
                  </a:cubicBezTo>
                  <a:cubicBezTo>
                    <a:pt x="687" y="359"/>
                    <a:pt x="702" y="344"/>
                    <a:pt x="664" y="367"/>
                  </a:cubicBezTo>
                  <a:cubicBezTo>
                    <a:pt x="641" y="375"/>
                    <a:pt x="641" y="352"/>
                    <a:pt x="626" y="344"/>
                  </a:cubicBezTo>
                  <a:cubicBezTo>
                    <a:pt x="626" y="321"/>
                    <a:pt x="603" y="291"/>
                    <a:pt x="595" y="268"/>
                  </a:cubicBezTo>
                  <a:cubicBezTo>
                    <a:pt x="580" y="245"/>
                    <a:pt x="557" y="229"/>
                    <a:pt x="534" y="214"/>
                  </a:cubicBezTo>
                  <a:cubicBezTo>
                    <a:pt x="519" y="206"/>
                    <a:pt x="496" y="191"/>
                    <a:pt x="481" y="176"/>
                  </a:cubicBezTo>
                  <a:cubicBezTo>
                    <a:pt x="473" y="161"/>
                    <a:pt x="435" y="130"/>
                    <a:pt x="435" y="122"/>
                  </a:cubicBezTo>
                  <a:cubicBezTo>
                    <a:pt x="420" y="122"/>
                    <a:pt x="382" y="168"/>
                    <a:pt x="366" y="176"/>
                  </a:cubicBezTo>
                  <a:cubicBezTo>
                    <a:pt x="351" y="183"/>
                    <a:pt x="305" y="222"/>
                    <a:pt x="297" y="206"/>
                  </a:cubicBezTo>
                  <a:cubicBezTo>
                    <a:pt x="290" y="191"/>
                    <a:pt x="290" y="176"/>
                    <a:pt x="290" y="153"/>
                  </a:cubicBezTo>
                  <a:cubicBezTo>
                    <a:pt x="290" y="145"/>
                    <a:pt x="244" y="153"/>
                    <a:pt x="236" y="153"/>
                  </a:cubicBezTo>
                  <a:cubicBezTo>
                    <a:pt x="229" y="153"/>
                    <a:pt x="221" y="77"/>
                    <a:pt x="213" y="69"/>
                  </a:cubicBezTo>
                  <a:cubicBezTo>
                    <a:pt x="190" y="39"/>
                    <a:pt x="160" y="23"/>
                    <a:pt x="137" y="0"/>
                  </a:cubicBezTo>
                  <a:lnTo>
                    <a:pt x="137" y="0"/>
                  </a:lnTo>
                  <a:cubicBezTo>
                    <a:pt x="122" y="16"/>
                    <a:pt x="99" y="31"/>
                    <a:pt x="91" y="54"/>
                  </a:cubicBezTo>
                  <a:cubicBezTo>
                    <a:pt x="91" y="84"/>
                    <a:pt x="99" y="115"/>
                    <a:pt x="114" y="145"/>
                  </a:cubicBezTo>
                  <a:cubicBezTo>
                    <a:pt x="129" y="176"/>
                    <a:pt x="175" y="199"/>
                    <a:pt x="183" y="237"/>
                  </a:cubicBezTo>
                  <a:cubicBezTo>
                    <a:pt x="183" y="260"/>
                    <a:pt x="137" y="260"/>
                    <a:pt x="129" y="275"/>
                  </a:cubicBezTo>
                  <a:cubicBezTo>
                    <a:pt x="107" y="298"/>
                    <a:pt x="114" y="336"/>
                    <a:pt x="91" y="359"/>
                  </a:cubicBezTo>
                  <a:cubicBezTo>
                    <a:pt x="68" y="390"/>
                    <a:pt x="30" y="405"/>
                    <a:pt x="0" y="428"/>
                  </a:cubicBezTo>
                  <a:lnTo>
                    <a:pt x="0" y="428"/>
                  </a:lnTo>
                  <a:cubicBezTo>
                    <a:pt x="7" y="451"/>
                    <a:pt x="0" y="466"/>
                    <a:pt x="7" y="481"/>
                  </a:cubicBezTo>
                  <a:cubicBezTo>
                    <a:pt x="15" y="489"/>
                    <a:pt x="23" y="489"/>
                    <a:pt x="30" y="489"/>
                  </a:cubicBezTo>
                  <a:lnTo>
                    <a:pt x="30" y="489"/>
                  </a:lnTo>
                  <a:cubicBezTo>
                    <a:pt x="61" y="497"/>
                    <a:pt x="91" y="489"/>
                    <a:pt x="114" y="497"/>
                  </a:cubicBezTo>
                  <a:cubicBezTo>
                    <a:pt x="137" y="504"/>
                    <a:pt x="152" y="520"/>
                    <a:pt x="168" y="535"/>
                  </a:cubicBezTo>
                  <a:cubicBezTo>
                    <a:pt x="175" y="543"/>
                    <a:pt x="168" y="558"/>
                    <a:pt x="175" y="573"/>
                  </a:cubicBezTo>
                  <a:cubicBezTo>
                    <a:pt x="175" y="573"/>
                    <a:pt x="190" y="665"/>
                    <a:pt x="198" y="672"/>
                  </a:cubicBezTo>
                  <a:cubicBezTo>
                    <a:pt x="206" y="672"/>
                    <a:pt x="252" y="688"/>
                    <a:pt x="252" y="688"/>
                  </a:cubicBezTo>
                  <a:cubicBezTo>
                    <a:pt x="252" y="703"/>
                    <a:pt x="244" y="718"/>
                    <a:pt x="252" y="733"/>
                  </a:cubicBezTo>
                  <a:cubicBezTo>
                    <a:pt x="259" y="741"/>
                    <a:pt x="290" y="733"/>
                    <a:pt x="290" y="749"/>
                  </a:cubicBezTo>
                  <a:cubicBezTo>
                    <a:pt x="290" y="772"/>
                    <a:pt x="244" y="779"/>
                    <a:pt x="244" y="802"/>
                  </a:cubicBezTo>
                  <a:cubicBezTo>
                    <a:pt x="252" y="840"/>
                    <a:pt x="290" y="871"/>
                    <a:pt x="313" y="909"/>
                  </a:cubicBezTo>
                  <a:lnTo>
                    <a:pt x="313" y="909"/>
                  </a:lnTo>
                  <a:cubicBezTo>
                    <a:pt x="328" y="917"/>
                    <a:pt x="343" y="932"/>
                    <a:pt x="359" y="932"/>
                  </a:cubicBezTo>
                  <a:cubicBezTo>
                    <a:pt x="412" y="917"/>
                    <a:pt x="458" y="863"/>
                    <a:pt x="511" y="863"/>
                  </a:cubicBezTo>
                  <a:cubicBezTo>
                    <a:pt x="542" y="863"/>
                    <a:pt x="565" y="902"/>
                    <a:pt x="557" y="925"/>
                  </a:cubicBezTo>
                  <a:cubicBezTo>
                    <a:pt x="549" y="970"/>
                    <a:pt x="488" y="986"/>
                    <a:pt x="481" y="1031"/>
                  </a:cubicBezTo>
                  <a:cubicBezTo>
                    <a:pt x="473" y="1047"/>
                    <a:pt x="557" y="1115"/>
                    <a:pt x="572" y="1131"/>
                  </a:cubicBezTo>
                  <a:lnTo>
                    <a:pt x="572" y="1131"/>
                  </a:lnTo>
                  <a:cubicBezTo>
                    <a:pt x="611" y="1100"/>
                    <a:pt x="657" y="1070"/>
                    <a:pt x="702" y="1047"/>
                  </a:cubicBezTo>
                  <a:cubicBezTo>
                    <a:pt x="740" y="1031"/>
                    <a:pt x="763" y="1001"/>
                    <a:pt x="779" y="970"/>
                  </a:cubicBezTo>
                  <a:lnTo>
                    <a:pt x="779" y="970"/>
                  </a:lnTo>
                  <a:cubicBezTo>
                    <a:pt x="771" y="932"/>
                    <a:pt x="771" y="932"/>
                    <a:pt x="771" y="932"/>
                  </a:cubicBezTo>
                  <a:cubicBezTo>
                    <a:pt x="771" y="925"/>
                    <a:pt x="771" y="909"/>
                    <a:pt x="771" y="909"/>
                  </a:cubicBezTo>
                  <a:cubicBezTo>
                    <a:pt x="771" y="902"/>
                    <a:pt x="771" y="902"/>
                    <a:pt x="771" y="902"/>
                  </a:cubicBezTo>
                  <a:cubicBezTo>
                    <a:pt x="779" y="902"/>
                    <a:pt x="779" y="886"/>
                    <a:pt x="771" y="879"/>
                  </a:cubicBezTo>
                  <a:cubicBezTo>
                    <a:pt x="771" y="871"/>
                    <a:pt x="771" y="871"/>
                    <a:pt x="763" y="863"/>
                  </a:cubicBezTo>
                  <a:cubicBezTo>
                    <a:pt x="756" y="848"/>
                    <a:pt x="748" y="825"/>
                    <a:pt x="763" y="818"/>
                  </a:cubicBezTo>
                  <a:lnTo>
                    <a:pt x="771" y="810"/>
                  </a:lnTo>
                  <a:cubicBezTo>
                    <a:pt x="771" y="802"/>
                    <a:pt x="771" y="802"/>
                    <a:pt x="771" y="795"/>
                  </a:cubicBezTo>
                  <a:lnTo>
                    <a:pt x="771" y="795"/>
                  </a:lnTo>
                  <a:lnTo>
                    <a:pt x="771" y="787"/>
                  </a:lnTo>
                  <a:cubicBezTo>
                    <a:pt x="756" y="718"/>
                    <a:pt x="756" y="718"/>
                    <a:pt x="756" y="718"/>
                  </a:cubicBezTo>
                  <a:cubicBezTo>
                    <a:pt x="756" y="711"/>
                    <a:pt x="763" y="688"/>
                    <a:pt x="748" y="688"/>
                  </a:cubicBezTo>
                  <a:cubicBezTo>
                    <a:pt x="748" y="650"/>
                    <a:pt x="740" y="650"/>
                    <a:pt x="763" y="619"/>
                  </a:cubicBezTo>
                  <a:cubicBezTo>
                    <a:pt x="786" y="596"/>
                    <a:pt x="786" y="573"/>
                    <a:pt x="756" y="550"/>
                  </a:cubicBezTo>
                  <a:cubicBezTo>
                    <a:pt x="756" y="535"/>
                    <a:pt x="763" y="527"/>
                    <a:pt x="763" y="504"/>
                  </a:cubicBezTo>
                  <a:cubicBezTo>
                    <a:pt x="763" y="489"/>
                    <a:pt x="748" y="481"/>
                    <a:pt x="748" y="466"/>
                  </a:cubicBezTo>
                  <a:cubicBezTo>
                    <a:pt x="748" y="443"/>
                    <a:pt x="794" y="428"/>
                    <a:pt x="794" y="39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6" name="Freeform 79"/>
            <p:cNvSpPr>
              <a:spLocks noChangeArrowheads="1"/>
            </p:cNvSpPr>
            <p:nvPr/>
          </p:nvSpPr>
          <p:spPr bwMode="auto">
            <a:xfrm>
              <a:off x="6016233" y="8685214"/>
              <a:ext cx="96832" cy="173037"/>
            </a:xfrm>
            <a:custGeom>
              <a:avLst/>
              <a:gdLst>
                <a:gd name="T0" fmla="*/ 0 w 269"/>
                <a:gd name="T1" fmla="*/ 46 h 482"/>
                <a:gd name="T2" fmla="*/ 0 w 269"/>
                <a:gd name="T3" fmla="*/ 46 h 482"/>
                <a:gd name="T4" fmla="*/ 54 w 269"/>
                <a:gd name="T5" fmla="*/ 0 h 482"/>
                <a:gd name="T6" fmla="*/ 69 w 269"/>
                <a:gd name="T7" fmla="*/ 46 h 482"/>
                <a:gd name="T8" fmla="*/ 122 w 269"/>
                <a:gd name="T9" fmla="*/ 53 h 482"/>
                <a:gd name="T10" fmla="*/ 130 w 269"/>
                <a:gd name="T11" fmla="*/ 107 h 482"/>
                <a:gd name="T12" fmla="*/ 176 w 269"/>
                <a:gd name="T13" fmla="*/ 114 h 482"/>
                <a:gd name="T14" fmla="*/ 176 w 269"/>
                <a:gd name="T15" fmla="*/ 114 h 482"/>
                <a:gd name="T16" fmla="*/ 191 w 269"/>
                <a:gd name="T17" fmla="*/ 206 h 482"/>
                <a:gd name="T18" fmla="*/ 268 w 269"/>
                <a:gd name="T19" fmla="*/ 397 h 482"/>
                <a:gd name="T20" fmla="*/ 214 w 269"/>
                <a:gd name="T21" fmla="*/ 481 h 482"/>
                <a:gd name="T22" fmla="*/ 214 w 269"/>
                <a:gd name="T23" fmla="*/ 481 h 482"/>
                <a:gd name="T24" fmla="*/ 176 w 269"/>
                <a:gd name="T25" fmla="*/ 428 h 482"/>
                <a:gd name="T26" fmla="*/ 107 w 269"/>
                <a:gd name="T27" fmla="*/ 351 h 482"/>
                <a:gd name="T28" fmla="*/ 0 w 269"/>
                <a:gd name="T29" fmla="*/ 183 h 482"/>
                <a:gd name="T30" fmla="*/ 31 w 269"/>
                <a:gd name="T31" fmla="*/ 145 h 482"/>
                <a:gd name="T32" fmla="*/ 0 w 269"/>
                <a:gd name="T33" fmla="*/ 4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9" h="482">
                  <a:moveTo>
                    <a:pt x="0" y="46"/>
                  </a:moveTo>
                  <a:lnTo>
                    <a:pt x="0" y="46"/>
                  </a:lnTo>
                  <a:cubicBezTo>
                    <a:pt x="16" y="30"/>
                    <a:pt x="31" y="0"/>
                    <a:pt x="54" y="0"/>
                  </a:cubicBezTo>
                  <a:cubicBezTo>
                    <a:pt x="69" y="0"/>
                    <a:pt x="61" y="30"/>
                    <a:pt x="69" y="46"/>
                  </a:cubicBezTo>
                  <a:cubicBezTo>
                    <a:pt x="84" y="53"/>
                    <a:pt x="107" y="46"/>
                    <a:pt x="122" y="53"/>
                  </a:cubicBezTo>
                  <a:cubicBezTo>
                    <a:pt x="130" y="68"/>
                    <a:pt x="122" y="91"/>
                    <a:pt x="130" y="107"/>
                  </a:cubicBezTo>
                  <a:cubicBezTo>
                    <a:pt x="145" y="114"/>
                    <a:pt x="161" y="114"/>
                    <a:pt x="176" y="114"/>
                  </a:cubicBezTo>
                  <a:lnTo>
                    <a:pt x="176" y="114"/>
                  </a:lnTo>
                  <a:cubicBezTo>
                    <a:pt x="184" y="145"/>
                    <a:pt x="176" y="175"/>
                    <a:pt x="191" y="206"/>
                  </a:cubicBezTo>
                  <a:cubicBezTo>
                    <a:pt x="207" y="267"/>
                    <a:pt x="260" y="328"/>
                    <a:pt x="268" y="397"/>
                  </a:cubicBezTo>
                  <a:cubicBezTo>
                    <a:pt x="268" y="428"/>
                    <a:pt x="230" y="450"/>
                    <a:pt x="214" y="481"/>
                  </a:cubicBezTo>
                  <a:lnTo>
                    <a:pt x="214" y="481"/>
                  </a:lnTo>
                  <a:cubicBezTo>
                    <a:pt x="207" y="466"/>
                    <a:pt x="191" y="443"/>
                    <a:pt x="176" y="428"/>
                  </a:cubicBezTo>
                  <a:cubicBezTo>
                    <a:pt x="153" y="397"/>
                    <a:pt x="122" y="374"/>
                    <a:pt x="107" y="351"/>
                  </a:cubicBezTo>
                  <a:cubicBezTo>
                    <a:pt x="69" y="298"/>
                    <a:pt x="23" y="244"/>
                    <a:pt x="0" y="183"/>
                  </a:cubicBezTo>
                  <a:cubicBezTo>
                    <a:pt x="0" y="168"/>
                    <a:pt x="31" y="160"/>
                    <a:pt x="31" y="145"/>
                  </a:cubicBezTo>
                  <a:cubicBezTo>
                    <a:pt x="31" y="107"/>
                    <a:pt x="8" y="76"/>
                    <a:pt x="0" y="4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7" name="Freeform 80"/>
            <p:cNvSpPr>
              <a:spLocks noChangeArrowheads="1"/>
            </p:cNvSpPr>
            <p:nvPr/>
          </p:nvSpPr>
          <p:spPr bwMode="auto">
            <a:xfrm>
              <a:off x="6095603" y="8689976"/>
              <a:ext cx="112706" cy="138113"/>
            </a:xfrm>
            <a:custGeom>
              <a:avLst/>
              <a:gdLst>
                <a:gd name="T0" fmla="*/ 236 w 313"/>
                <a:gd name="T1" fmla="*/ 23 h 383"/>
                <a:gd name="T2" fmla="*/ 236 w 313"/>
                <a:gd name="T3" fmla="*/ 23 h 383"/>
                <a:gd name="T4" fmla="*/ 243 w 313"/>
                <a:gd name="T5" fmla="*/ 76 h 383"/>
                <a:gd name="T6" fmla="*/ 266 w 313"/>
                <a:gd name="T7" fmla="*/ 84 h 383"/>
                <a:gd name="T8" fmla="*/ 266 w 313"/>
                <a:gd name="T9" fmla="*/ 84 h 383"/>
                <a:gd name="T10" fmla="*/ 304 w 313"/>
                <a:gd name="T11" fmla="*/ 168 h 383"/>
                <a:gd name="T12" fmla="*/ 304 w 313"/>
                <a:gd name="T13" fmla="*/ 367 h 383"/>
                <a:gd name="T14" fmla="*/ 304 w 313"/>
                <a:gd name="T15" fmla="*/ 367 h 383"/>
                <a:gd name="T16" fmla="*/ 259 w 313"/>
                <a:gd name="T17" fmla="*/ 367 h 383"/>
                <a:gd name="T18" fmla="*/ 281 w 313"/>
                <a:gd name="T19" fmla="*/ 336 h 383"/>
                <a:gd name="T20" fmla="*/ 251 w 313"/>
                <a:gd name="T21" fmla="*/ 306 h 383"/>
                <a:gd name="T22" fmla="*/ 151 w 313"/>
                <a:gd name="T23" fmla="*/ 199 h 383"/>
                <a:gd name="T24" fmla="*/ 137 w 313"/>
                <a:gd name="T25" fmla="*/ 252 h 383"/>
                <a:gd name="T26" fmla="*/ 76 w 313"/>
                <a:gd name="T27" fmla="*/ 183 h 383"/>
                <a:gd name="T28" fmla="*/ 0 w 313"/>
                <a:gd name="T29" fmla="*/ 76 h 383"/>
                <a:gd name="T30" fmla="*/ 0 w 313"/>
                <a:gd name="T31" fmla="*/ 76 h 383"/>
                <a:gd name="T32" fmla="*/ 30 w 313"/>
                <a:gd name="T33" fmla="*/ 8 h 383"/>
                <a:gd name="T34" fmla="*/ 122 w 313"/>
                <a:gd name="T35" fmla="*/ 38 h 383"/>
                <a:gd name="T36" fmla="*/ 236 w 313"/>
                <a:gd name="T37" fmla="*/ 23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3" h="383">
                  <a:moveTo>
                    <a:pt x="236" y="23"/>
                  </a:moveTo>
                  <a:lnTo>
                    <a:pt x="236" y="23"/>
                  </a:lnTo>
                  <a:cubicBezTo>
                    <a:pt x="243" y="46"/>
                    <a:pt x="236" y="61"/>
                    <a:pt x="243" y="76"/>
                  </a:cubicBezTo>
                  <a:cubicBezTo>
                    <a:pt x="251" y="84"/>
                    <a:pt x="259" y="84"/>
                    <a:pt x="266" y="84"/>
                  </a:cubicBezTo>
                  <a:lnTo>
                    <a:pt x="266" y="84"/>
                  </a:lnTo>
                  <a:cubicBezTo>
                    <a:pt x="281" y="115"/>
                    <a:pt x="297" y="138"/>
                    <a:pt x="304" y="168"/>
                  </a:cubicBezTo>
                  <a:cubicBezTo>
                    <a:pt x="312" y="237"/>
                    <a:pt x="304" y="298"/>
                    <a:pt x="304" y="367"/>
                  </a:cubicBezTo>
                  <a:lnTo>
                    <a:pt x="304" y="367"/>
                  </a:lnTo>
                  <a:cubicBezTo>
                    <a:pt x="289" y="367"/>
                    <a:pt x="274" y="382"/>
                    <a:pt x="259" y="367"/>
                  </a:cubicBezTo>
                  <a:cubicBezTo>
                    <a:pt x="251" y="359"/>
                    <a:pt x="281" y="351"/>
                    <a:pt x="281" y="336"/>
                  </a:cubicBezTo>
                  <a:cubicBezTo>
                    <a:pt x="274" y="328"/>
                    <a:pt x="259" y="321"/>
                    <a:pt x="251" y="306"/>
                  </a:cubicBezTo>
                  <a:cubicBezTo>
                    <a:pt x="220" y="275"/>
                    <a:pt x="197" y="222"/>
                    <a:pt x="151" y="199"/>
                  </a:cubicBezTo>
                  <a:cubicBezTo>
                    <a:pt x="137" y="191"/>
                    <a:pt x="159" y="260"/>
                    <a:pt x="137" y="252"/>
                  </a:cubicBezTo>
                  <a:cubicBezTo>
                    <a:pt x="107" y="245"/>
                    <a:pt x="99" y="206"/>
                    <a:pt x="76" y="183"/>
                  </a:cubicBezTo>
                  <a:cubicBezTo>
                    <a:pt x="46" y="153"/>
                    <a:pt x="23" y="115"/>
                    <a:pt x="0" y="76"/>
                  </a:cubicBezTo>
                  <a:lnTo>
                    <a:pt x="0" y="76"/>
                  </a:lnTo>
                  <a:cubicBezTo>
                    <a:pt x="8" y="53"/>
                    <a:pt x="8" y="15"/>
                    <a:pt x="30" y="8"/>
                  </a:cubicBezTo>
                  <a:cubicBezTo>
                    <a:pt x="61" y="0"/>
                    <a:pt x="91" y="38"/>
                    <a:pt x="122" y="38"/>
                  </a:cubicBezTo>
                  <a:cubicBezTo>
                    <a:pt x="159" y="46"/>
                    <a:pt x="197" y="31"/>
                    <a:pt x="236" y="2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8" name="Freeform 81"/>
            <p:cNvSpPr>
              <a:spLocks noChangeArrowheads="1"/>
            </p:cNvSpPr>
            <p:nvPr/>
          </p:nvSpPr>
          <p:spPr bwMode="auto">
            <a:xfrm>
              <a:off x="6190847" y="8720138"/>
              <a:ext cx="101593" cy="163512"/>
            </a:xfrm>
            <a:custGeom>
              <a:avLst/>
              <a:gdLst>
                <a:gd name="T0" fmla="*/ 0 w 284"/>
                <a:gd name="T1" fmla="*/ 0 h 452"/>
                <a:gd name="T2" fmla="*/ 0 w 284"/>
                <a:gd name="T3" fmla="*/ 0 h 452"/>
                <a:gd name="T4" fmla="*/ 84 w 284"/>
                <a:gd name="T5" fmla="*/ 8 h 452"/>
                <a:gd name="T6" fmla="*/ 138 w 284"/>
                <a:gd name="T7" fmla="*/ 46 h 452"/>
                <a:gd name="T8" fmla="*/ 145 w 284"/>
                <a:gd name="T9" fmla="*/ 84 h 452"/>
                <a:gd name="T10" fmla="*/ 168 w 284"/>
                <a:gd name="T11" fmla="*/ 183 h 452"/>
                <a:gd name="T12" fmla="*/ 222 w 284"/>
                <a:gd name="T13" fmla="*/ 199 h 452"/>
                <a:gd name="T14" fmla="*/ 222 w 284"/>
                <a:gd name="T15" fmla="*/ 244 h 452"/>
                <a:gd name="T16" fmla="*/ 260 w 284"/>
                <a:gd name="T17" fmla="*/ 260 h 452"/>
                <a:gd name="T18" fmla="*/ 214 w 284"/>
                <a:gd name="T19" fmla="*/ 313 h 452"/>
                <a:gd name="T20" fmla="*/ 283 w 284"/>
                <a:gd name="T21" fmla="*/ 420 h 452"/>
                <a:gd name="T22" fmla="*/ 283 w 284"/>
                <a:gd name="T23" fmla="*/ 420 h 452"/>
                <a:gd name="T24" fmla="*/ 183 w 284"/>
                <a:gd name="T25" fmla="*/ 451 h 452"/>
                <a:gd name="T26" fmla="*/ 92 w 284"/>
                <a:gd name="T27" fmla="*/ 451 h 452"/>
                <a:gd name="T28" fmla="*/ 92 w 284"/>
                <a:gd name="T29" fmla="*/ 451 h 452"/>
                <a:gd name="T30" fmla="*/ 61 w 284"/>
                <a:gd name="T31" fmla="*/ 405 h 452"/>
                <a:gd name="T32" fmla="*/ 99 w 284"/>
                <a:gd name="T33" fmla="*/ 351 h 452"/>
                <a:gd name="T34" fmla="*/ 92 w 284"/>
                <a:gd name="T35" fmla="*/ 275 h 452"/>
                <a:gd name="T36" fmla="*/ 38 w 284"/>
                <a:gd name="T37" fmla="*/ 283 h 452"/>
                <a:gd name="T38" fmla="*/ 38 w 284"/>
                <a:gd name="T39" fmla="*/ 283 h 452"/>
                <a:gd name="T40" fmla="*/ 38 w 284"/>
                <a:gd name="T41" fmla="*/ 84 h 452"/>
                <a:gd name="T42" fmla="*/ 0 w 284"/>
                <a:gd name="T43" fmla="*/ 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4" h="452">
                  <a:moveTo>
                    <a:pt x="0" y="0"/>
                  </a:moveTo>
                  <a:lnTo>
                    <a:pt x="0" y="0"/>
                  </a:lnTo>
                  <a:cubicBezTo>
                    <a:pt x="31" y="8"/>
                    <a:pt x="61" y="0"/>
                    <a:pt x="84" y="8"/>
                  </a:cubicBezTo>
                  <a:cubicBezTo>
                    <a:pt x="107" y="15"/>
                    <a:pt x="122" y="31"/>
                    <a:pt x="138" y="46"/>
                  </a:cubicBezTo>
                  <a:cubicBezTo>
                    <a:pt x="145" y="54"/>
                    <a:pt x="138" y="69"/>
                    <a:pt x="145" y="84"/>
                  </a:cubicBezTo>
                  <a:cubicBezTo>
                    <a:pt x="145" y="84"/>
                    <a:pt x="160" y="176"/>
                    <a:pt x="168" y="183"/>
                  </a:cubicBezTo>
                  <a:cubicBezTo>
                    <a:pt x="176" y="183"/>
                    <a:pt x="222" y="199"/>
                    <a:pt x="222" y="199"/>
                  </a:cubicBezTo>
                  <a:cubicBezTo>
                    <a:pt x="222" y="214"/>
                    <a:pt x="214" y="229"/>
                    <a:pt x="222" y="244"/>
                  </a:cubicBezTo>
                  <a:cubicBezTo>
                    <a:pt x="229" y="252"/>
                    <a:pt x="260" y="244"/>
                    <a:pt x="260" y="260"/>
                  </a:cubicBezTo>
                  <a:cubicBezTo>
                    <a:pt x="260" y="283"/>
                    <a:pt x="214" y="290"/>
                    <a:pt x="214" y="313"/>
                  </a:cubicBezTo>
                  <a:cubicBezTo>
                    <a:pt x="222" y="351"/>
                    <a:pt x="260" y="382"/>
                    <a:pt x="283" y="420"/>
                  </a:cubicBezTo>
                  <a:lnTo>
                    <a:pt x="283" y="420"/>
                  </a:lnTo>
                  <a:cubicBezTo>
                    <a:pt x="252" y="428"/>
                    <a:pt x="222" y="443"/>
                    <a:pt x="183" y="451"/>
                  </a:cubicBezTo>
                  <a:cubicBezTo>
                    <a:pt x="153" y="451"/>
                    <a:pt x="122" y="451"/>
                    <a:pt x="92" y="451"/>
                  </a:cubicBezTo>
                  <a:lnTo>
                    <a:pt x="92" y="451"/>
                  </a:lnTo>
                  <a:cubicBezTo>
                    <a:pt x="77" y="436"/>
                    <a:pt x="61" y="420"/>
                    <a:pt x="61" y="405"/>
                  </a:cubicBezTo>
                  <a:cubicBezTo>
                    <a:pt x="61" y="382"/>
                    <a:pt x="92" y="374"/>
                    <a:pt x="99" y="351"/>
                  </a:cubicBezTo>
                  <a:cubicBezTo>
                    <a:pt x="99" y="321"/>
                    <a:pt x="107" y="290"/>
                    <a:pt x="92" y="275"/>
                  </a:cubicBezTo>
                  <a:cubicBezTo>
                    <a:pt x="77" y="260"/>
                    <a:pt x="54" y="275"/>
                    <a:pt x="38" y="283"/>
                  </a:cubicBezTo>
                  <a:lnTo>
                    <a:pt x="38" y="283"/>
                  </a:lnTo>
                  <a:cubicBezTo>
                    <a:pt x="38" y="214"/>
                    <a:pt x="46" y="153"/>
                    <a:pt x="38" y="84"/>
                  </a:cubicBezTo>
                  <a:cubicBezTo>
                    <a:pt x="31" y="54"/>
                    <a:pt x="15" y="31"/>
                    <a:pt x="0"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9" name="Freeform 82"/>
            <p:cNvSpPr>
              <a:spLocks noChangeArrowheads="1"/>
            </p:cNvSpPr>
            <p:nvPr/>
          </p:nvSpPr>
          <p:spPr bwMode="auto">
            <a:xfrm>
              <a:off x="6079730" y="8718551"/>
              <a:ext cx="150803" cy="231775"/>
            </a:xfrm>
            <a:custGeom>
              <a:avLst/>
              <a:gdLst>
                <a:gd name="T0" fmla="*/ 0 w 420"/>
                <a:gd name="T1" fmla="*/ 23 h 643"/>
                <a:gd name="T2" fmla="*/ 0 w 420"/>
                <a:gd name="T3" fmla="*/ 23 h 643"/>
                <a:gd name="T4" fmla="*/ 46 w 420"/>
                <a:gd name="T5" fmla="*/ 0 h 643"/>
                <a:gd name="T6" fmla="*/ 46 w 420"/>
                <a:gd name="T7" fmla="*/ 0 h 643"/>
                <a:gd name="T8" fmla="*/ 122 w 420"/>
                <a:gd name="T9" fmla="*/ 107 h 643"/>
                <a:gd name="T10" fmla="*/ 183 w 420"/>
                <a:gd name="T11" fmla="*/ 176 h 643"/>
                <a:gd name="T12" fmla="*/ 197 w 420"/>
                <a:gd name="T13" fmla="*/ 123 h 643"/>
                <a:gd name="T14" fmla="*/ 297 w 420"/>
                <a:gd name="T15" fmla="*/ 230 h 643"/>
                <a:gd name="T16" fmla="*/ 327 w 420"/>
                <a:gd name="T17" fmla="*/ 260 h 643"/>
                <a:gd name="T18" fmla="*/ 305 w 420"/>
                <a:gd name="T19" fmla="*/ 291 h 643"/>
                <a:gd name="T20" fmla="*/ 350 w 420"/>
                <a:gd name="T21" fmla="*/ 291 h 643"/>
                <a:gd name="T22" fmla="*/ 350 w 420"/>
                <a:gd name="T23" fmla="*/ 291 h 643"/>
                <a:gd name="T24" fmla="*/ 404 w 420"/>
                <a:gd name="T25" fmla="*/ 283 h 643"/>
                <a:gd name="T26" fmla="*/ 411 w 420"/>
                <a:gd name="T27" fmla="*/ 359 h 643"/>
                <a:gd name="T28" fmla="*/ 373 w 420"/>
                <a:gd name="T29" fmla="*/ 413 h 643"/>
                <a:gd name="T30" fmla="*/ 404 w 420"/>
                <a:gd name="T31" fmla="*/ 459 h 643"/>
                <a:gd name="T32" fmla="*/ 404 w 420"/>
                <a:gd name="T33" fmla="*/ 459 h 643"/>
                <a:gd name="T34" fmla="*/ 343 w 420"/>
                <a:gd name="T35" fmla="*/ 535 h 643"/>
                <a:gd name="T36" fmla="*/ 389 w 420"/>
                <a:gd name="T37" fmla="*/ 581 h 643"/>
                <a:gd name="T38" fmla="*/ 350 w 420"/>
                <a:gd name="T39" fmla="*/ 642 h 643"/>
                <a:gd name="T40" fmla="*/ 350 w 420"/>
                <a:gd name="T41" fmla="*/ 642 h 643"/>
                <a:gd name="T42" fmla="*/ 274 w 420"/>
                <a:gd name="T43" fmla="*/ 611 h 643"/>
                <a:gd name="T44" fmla="*/ 160 w 420"/>
                <a:gd name="T45" fmla="*/ 627 h 643"/>
                <a:gd name="T46" fmla="*/ 160 w 420"/>
                <a:gd name="T47" fmla="*/ 627 h 643"/>
                <a:gd name="T48" fmla="*/ 69 w 420"/>
                <a:gd name="T49" fmla="*/ 535 h 643"/>
                <a:gd name="T50" fmla="*/ 38 w 420"/>
                <a:gd name="T51" fmla="*/ 390 h 643"/>
                <a:gd name="T52" fmla="*/ 38 w 420"/>
                <a:gd name="T53" fmla="*/ 390 h 643"/>
                <a:gd name="T54" fmla="*/ 92 w 420"/>
                <a:gd name="T55" fmla="*/ 306 h 643"/>
                <a:gd name="T56" fmla="*/ 15 w 420"/>
                <a:gd name="T57" fmla="*/ 115 h 643"/>
                <a:gd name="T58" fmla="*/ 0 w 420"/>
                <a:gd name="T59" fmla="*/ 23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20" h="643">
                  <a:moveTo>
                    <a:pt x="0" y="23"/>
                  </a:moveTo>
                  <a:lnTo>
                    <a:pt x="0" y="23"/>
                  </a:lnTo>
                  <a:cubicBezTo>
                    <a:pt x="46" y="0"/>
                    <a:pt x="46" y="0"/>
                    <a:pt x="46" y="0"/>
                  </a:cubicBezTo>
                  <a:lnTo>
                    <a:pt x="46" y="0"/>
                  </a:lnTo>
                  <a:cubicBezTo>
                    <a:pt x="69" y="39"/>
                    <a:pt x="92" y="77"/>
                    <a:pt x="122" y="107"/>
                  </a:cubicBezTo>
                  <a:cubicBezTo>
                    <a:pt x="145" y="130"/>
                    <a:pt x="153" y="169"/>
                    <a:pt x="183" y="176"/>
                  </a:cubicBezTo>
                  <a:cubicBezTo>
                    <a:pt x="205" y="184"/>
                    <a:pt x="183" y="115"/>
                    <a:pt x="197" y="123"/>
                  </a:cubicBezTo>
                  <a:cubicBezTo>
                    <a:pt x="243" y="146"/>
                    <a:pt x="266" y="199"/>
                    <a:pt x="297" y="230"/>
                  </a:cubicBezTo>
                  <a:cubicBezTo>
                    <a:pt x="305" y="245"/>
                    <a:pt x="320" y="252"/>
                    <a:pt x="327" y="260"/>
                  </a:cubicBezTo>
                  <a:cubicBezTo>
                    <a:pt x="327" y="275"/>
                    <a:pt x="297" y="283"/>
                    <a:pt x="305" y="291"/>
                  </a:cubicBezTo>
                  <a:cubicBezTo>
                    <a:pt x="320" y="306"/>
                    <a:pt x="335" y="291"/>
                    <a:pt x="350" y="291"/>
                  </a:cubicBezTo>
                  <a:lnTo>
                    <a:pt x="350" y="291"/>
                  </a:lnTo>
                  <a:cubicBezTo>
                    <a:pt x="366" y="283"/>
                    <a:pt x="389" y="268"/>
                    <a:pt x="404" y="283"/>
                  </a:cubicBezTo>
                  <a:cubicBezTo>
                    <a:pt x="419" y="298"/>
                    <a:pt x="411" y="329"/>
                    <a:pt x="411" y="359"/>
                  </a:cubicBezTo>
                  <a:cubicBezTo>
                    <a:pt x="404" y="382"/>
                    <a:pt x="373" y="390"/>
                    <a:pt x="373" y="413"/>
                  </a:cubicBezTo>
                  <a:cubicBezTo>
                    <a:pt x="373" y="428"/>
                    <a:pt x="389" y="444"/>
                    <a:pt x="404" y="459"/>
                  </a:cubicBezTo>
                  <a:lnTo>
                    <a:pt x="404" y="459"/>
                  </a:lnTo>
                  <a:cubicBezTo>
                    <a:pt x="381" y="482"/>
                    <a:pt x="350" y="505"/>
                    <a:pt x="343" y="535"/>
                  </a:cubicBezTo>
                  <a:cubicBezTo>
                    <a:pt x="343" y="550"/>
                    <a:pt x="389" y="558"/>
                    <a:pt x="389" y="581"/>
                  </a:cubicBezTo>
                  <a:cubicBezTo>
                    <a:pt x="389" y="604"/>
                    <a:pt x="366" y="627"/>
                    <a:pt x="350" y="642"/>
                  </a:cubicBezTo>
                  <a:lnTo>
                    <a:pt x="350" y="642"/>
                  </a:lnTo>
                  <a:cubicBezTo>
                    <a:pt x="320" y="634"/>
                    <a:pt x="297" y="611"/>
                    <a:pt x="274" y="611"/>
                  </a:cubicBezTo>
                  <a:cubicBezTo>
                    <a:pt x="236" y="604"/>
                    <a:pt x="197" y="619"/>
                    <a:pt x="160" y="627"/>
                  </a:cubicBezTo>
                  <a:lnTo>
                    <a:pt x="160" y="627"/>
                  </a:lnTo>
                  <a:cubicBezTo>
                    <a:pt x="130" y="596"/>
                    <a:pt x="92" y="566"/>
                    <a:pt x="69" y="535"/>
                  </a:cubicBezTo>
                  <a:cubicBezTo>
                    <a:pt x="54" y="489"/>
                    <a:pt x="54" y="436"/>
                    <a:pt x="38" y="390"/>
                  </a:cubicBezTo>
                  <a:lnTo>
                    <a:pt x="38" y="390"/>
                  </a:lnTo>
                  <a:cubicBezTo>
                    <a:pt x="54" y="359"/>
                    <a:pt x="92" y="337"/>
                    <a:pt x="92" y="306"/>
                  </a:cubicBezTo>
                  <a:cubicBezTo>
                    <a:pt x="84" y="237"/>
                    <a:pt x="31" y="176"/>
                    <a:pt x="15" y="115"/>
                  </a:cubicBezTo>
                  <a:cubicBezTo>
                    <a:pt x="0" y="84"/>
                    <a:pt x="8" y="54"/>
                    <a:pt x="0" y="2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0" name="Freeform 83"/>
            <p:cNvSpPr>
              <a:spLocks noChangeArrowheads="1"/>
            </p:cNvSpPr>
            <p:nvPr/>
          </p:nvSpPr>
          <p:spPr bwMode="auto">
            <a:xfrm>
              <a:off x="6203546" y="8855076"/>
              <a:ext cx="184138" cy="138113"/>
            </a:xfrm>
            <a:custGeom>
              <a:avLst/>
              <a:gdLst>
                <a:gd name="T0" fmla="*/ 61 w 512"/>
                <a:gd name="T1" fmla="*/ 77 h 383"/>
                <a:gd name="T2" fmla="*/ 61 w 512"/>
                <a:gd name="T3" fmla="*/ 77 h 383"/>
                <a:gd name="T4" fmla="*/ 152 w 512"/>
                <a:gd name="T5" fmla="*/ 77 h 383"/>
                <a:gd name="T6" fmla="*/ 252 w 512"/>
                <a:gd name="T7" fmla="*/ 46 h 383"/>
                <a:gd name="T8" fmla="*/ 252 w 512"/>
                <a:gd name="T9" fmla="*/ 46 h 383"/>
                <a:gd name="T10" fmla="*/ 298 w 512"/>
                <a:gd name="T11" fmla="*/ 69 h 383"/>
                <a:gd name="T12" fmla="*/ 450 w 512"/>
                <a:gd name="T13" fmla="*/ 0 h 383"/>
                <a:gd name="T14" fmla="*/ 496 w 512"/>
                <a:gd name="T15" fmla="*/ 62 h 383"/>
                <a:gd name="T16" fmla="*/ 420 w 512"/>
                <a:gd name="T17" fmla="*/ 168 h 383"/>
                <a:gd name="T18" fmla="*/ 511 w 512"/>
                <a:gd name="T19" fmla="*/ 268 h 383"/>
                <a:gd name="T20" fmla="*/ 511 w 512"/>
                <a:gd name="T21" fmla="*/ 268 h 383"/>
                <a:gd name="T22" fmla="*/ 397 w 512"/>
                <a:gd name="T23" fmla="*/ 329 h 383"/>
                <a:gd name="T24" fmla="*/ 68 w 512"/>
                <a:gd name="T25" fmla="*/ 382 h 383"/>
                <a:gd name="T26" fmla="*/ 68 w 512"/>
                <a:gd name="T27" fmla="*/ 382 h 383"/>
                <a:gd name="T28" fmla="*/ 53 w 512"/>
                <a:gd name="T29" fmla="*/ 275 h 383"/>
                <a:gd name="T30" fmla="*/ 7 w 512"/>
                <a:gd name="T31" fmla="*/ 260 h 383"/>
                <a:gd name="T32" fmla="*/ 7 w 512"/>
                <a:gd name="T33" fmla="*/ 260 h 383"/>
                <a:gd name="T34" fmla="*/ 46 w 512"/>
                <a:gd name="T35" fmla="*/ 199 h 383"/>
                <a:gd name="T36" fmla="*/ 0 w 512"/>
                <a:gd name="T37" fmla="*/ 153 h 383"/>
                <a:gd name="T38" fmla="*/ 61 w 512"/>
                <a:gd name="T39" fmla="*/ 77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2" h="383">
                  <a:moveTo>
                    <a:pt x="61" y="77"/>
                  </a:moveTo>
                  <a:lnTo>
                    <a:pt x="61" y="77"/>
                  </a:lnTo>
                  <a:cubicBezTo>
                    <a:pt x="91" y="77"/>
                    <a:pt x="122" y="77"/>
                    <a:pt x="152" y="77"/>
                  </a:cubicBezTo>
                  <a:cubicBezTo>
                    <a:pt x="191" y="69"/>
                    <a:pt x="221" y="54"/>
                    <a:pt x="252" y="46"/>
                  </a:cubicBezTo>
                  <a:lnTo>
                    <a:pt x="252" y="46"/>
                  </a:lnTo>
                  <a:cubicBezTo>
                    <a:pt x="267" y="54"/>
                    <a:pt x="282" y="69"/>
                    <a:pt x="298" y="69"/>
                  </a:cubicBezTo>
                  <a:cubicBezTo>
                    <a:pt x="351" y="54"/>
                    <a:pt x="397" y="0"/>
                    <a:pt x="450" y="0"/>
                  </a:cubicBezTo>
                  <a:cubicBezTo>
                    <a:pt x="481" y="0"/>
                    <a:pt x="504" y="39"/>
                    <a:pt x="496" y="62"/>
                  </a:cubicBezTo>
                  <a:cubicBezTo>
                    <a:pt x="488" y="107"/>
                    <a:pt x="427" y="123"/>
                    <a:pt x="420" y="168"/>
                  </a:cubicBezTo>
                  <a:cubicBezTo>
                    <a:pt x="412" y="184"/>
                    <a:pt x="496" y="252"/>
                    <a:pt x="511" y="268"/>
                  </a:cubicBezTo>
                  <a:lnTo>
                    <a:pt x="511" y="268"/>
                  </a:lnTo>
                  <a:cubicBezTo>
                    <a:pt x="473" y="291"/>
                    <a:pt x="435" y="314"/>
                    <a:pt x="397" y="329"/>
                  </a:cubicBezTo>
                  <a:cubicBezTo>
                    <a:pt x="282" y="367"/>
                    <a:pt x="160" y="344"/>
                    <a:pt x="68" y="382"/>
                  </a:cubicBezTo>
                  <a:lnTo>
                    <a:pt x="68" y="382"/>
                  </a:lnTo>
                  <a:cubicBezTo>
                    <a:pt x="61" y="344"/>
                    <a:pt x="68" y="306"/>
                    <a:pt x="53" y="275"/>
                  </a:cubicBezTo>
                  <a:cubicBezTo>
                    <a:pt x="46" y="260"/>
                    <a:pt x="23" y="268"/>
                    <a:pt x="7" y="260"/>
                  </a:cubicBezTo>
                  <a:lnTo>
                    <a:pt x="7" y="260"/>
                  </a:lnTo>
                  <a:cubicBezTo>
                    <a:pt x="23" y="245"/>
                    <a:pt x="46" y="222"/>
                    <a:pt x="46" y="199"/>
                  </a:cubicBezTo>
                  <a:cubicBezTo>
                    <a:pt x="46" y="176"/>
                    <a:pt x="0" y="168"/>
                    <a:pt x="0" y="153"/>
                  </a:cubicBezTo>
                  <a:cubicBezTo>
                    <a:pt x="7" y="123"/>
                    <a:pt x="38" y="100"/>
                    <a:pt x="61" y="7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1" name="Freeform 84"/>
            <p:cNvSpPr>
              <a:spLocks noChangeArrowheads="1"/>
            </p:cNvSpPr>
            <p:nvPr/>
          </p:nvSpPr>
          <p:spPr bwMode="auto">
            <a:xfrm>
              <a:off x="5825746" y="8858251"/>
              <a:ext cx="174614" cy="176213"/>
            </a:xfrm>
            <a:custGeom>
              <a:avLst/>
              <a:gdLst>
                <a:gd name="T0" fmla="*/ 352 w 483"/>
                <a:gd name="T1" fmla="*/ 8 h 490"/>
                <a:gd name="T2" fmla="*/ 352 w 483"/>
                <a:gd name="T3" fmla="*/ 8 h 490"/>
                <a:gd name="T4" fmla="*/ 451 w 483"/>
                <a:gd name="T5" fmla="*/ 84 h 490"/>
                <a:gd name="T6" fmla="*/ 474 w 483"/>
                <a:gd name="T7" fmla="*/ 160 h 490"/>
                <a:gd name="T8" fmla="*/ 474 w 483"/>
                <a:gd name="T9" fmla="*/ 221 h 490"/>
                <a:gd name="T10" fmla="*/ 474 w 483"/>
                <a:gd name="T11" fmla="*/ 329 h 490"/>
                <a:gd name="T12" fmla="*/ 474 w 483"/>
                <a:gd name="T13" fmla="*/ 329 h 490"/>
                <a:gd name="T14" fmla="*/ 390 w 483"/>
                <a:gd name="T15" fmla="*/ 405 h 490"/>
                <a:gd name="T16" fmla="*/ 336 w 483"/>
                <a:gd name="T17" fmla="*/ 390 h 490"/>
                <a:gd name="T18" fmla="*/ 191 w 483"/>
                <a:gd name="T19" fmla="*/ 489 h 490"/>
                <a:gd name="T20" fmla="*/ 191 w 483"/>
                <a:gd name="T21" fmla="*/ 489 h 490"/>
                <a:gd name="T22" fmla="*/ 31 w 483"/>
                <a:gd name="T23" fmla="*/ 390 h 490"/>
                <a:gd name="T24" fmla="*/ 0 w 483"/>
                <a:gd name="T25" fmla="*/ 290 h 490"/>
                <a:gd name="T26" fmla="*/ 0 w 483"/>
                <a:gd name="T27" fmla="*/ 290 h 490"/>
                <a:gd name="T28" fmla="*/ 184 w 483"/>
                <a:gd name="T29" fmla="*/ 283 h 490"/>
                <a:gd name="T30" fmla="*/ 199 w 483"/>
                <a:gd name="T31" fmla="*/ 221 h 490"/>
                <a:gd name="T32" fmla="*/ 145 w 483"/>
                <a:gd name="T33" fmla="*/ 99 h 490"/>
                <a:gd name="T34" fmla="*/ 184 w 483"/>
                <a:gd name="T35" fmla="*/ 15 h 490"/>
                <a:gd name="T36" fmla="*/ 275 w 483"/>
                <a:gd name="T37" fmla="*/ 23 h 490"/>
                <a:gd name="T38" fmla="*/ 352 w 483"/>
                <a:gd name="T39" fmla="*/ 8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3" h="490">
                  <a:moveTo>
                    <a:pt x="352" y="8"/>
                  </a:moveTo>
                  <a:lnTo>
                    <a:pt x="352" y="8"/>
                  </a:lnTo>
                  <a:cubicBezTo>
                    <a:pt x="382" y="31"/>
                    <a:pt x="420" y="54"/>
                    <a:pt x="451" y="84"/>
                  </a:cubicBezTo>
                  <a:cubicBezTo>
                    <a:pt x="466" y="107"/>
                    <a:pt x="474" y="137"/>
                    <a:pt x="474" y="160"/>
                  </a:cubicBezTo>
                  <a:cubicBezTo>
                    <a:pt x="482" y="183"/>
                    <a:pt x="474" y="199"/>
                    <a:pt x="474" y="221"/>
                  </a:cubicBezTo>
                  <a:cubicBezTo>
                    <a:pt x="474" y="260"/>
                    <a:pt x="474" y="290"/>
                    <a:pt x="474" y="329"/>
                  </a:cubicBezTo>
                  <a:lnTo>
                    <a:pt x="474" y="329"/>
                  </a:lnTo>
                  <a:cubicBezTo>
                    <a:pt x="443" y="351"/>
                    <a:pt x="420" y="390"/>
                    <a:pt x="390" y="405"/>
                  </a:cubicBezTo>
                  <a:cubicBezTo>
                    <a:pt x="374" y="412"/>
                    <a:pt x="352" y="382"/>
                    <a:pt x="336" y="390"/>
                  </a:cubicBezTo>
                  <a:cubicBezTo>
                    <a:pt x="290" y="405"/>
                    <a:pt x="229" y="466"/>
                    <a:pt x="191" y="489"/>
                  </a:cubicBezTo>
                  <a:lnTo>
                    <a:pt x="191" y="489"/>
                  </a:lnTo>
                  <a:cubicBezTo>
                    <a:pt x="130" y="466"/>
                    <a:pt x="61" y="481"/>
                    <a:pt x="31" y="390"/>
                  </a:cubicBezTo>
                  <a:cubicBezTo>
                    <a:pt x="23" y="367"/>
                    <a:pt x="15" y="336"/>
                    <a:pt x="0" y="290"/>
                  </a:cubicBezTo>
                  <a:lnTo>
                    <a:pt x="0" y="290"/>
                  </a:lnTo>
                  <a:cubicBezTo>
                    <a:pt x="46" y="290"/>
                    <a:pt x="138" y="298"/>
                    <a:pt x="184" y="283"/>
                  </a:cubicBezTo>
                  <a:cubicBezTo>
                    <a:pt x="199" y="275"/>
                    <a:pt x="207" y="244"/>
                    <a:pt x="199" y="221"/>
                  </a:cubicBezTo>
                  <a:cubicBezTo>
                    <a:pt x="191" y="176"/>
                    <a:pt x="153" y="145"/>
                    <a:pt x="145" y="99"/>
                  </a:cubicBezTo>
                  <a:cubicBezTo>
                    <a:pt x="145" y="69"/>
                    <a:pt x="153" y="31"/>
                    <a:pt x="184" y="15"/>
                  </a:cubicBezTo>
                  <a:cubicBezTo>
                    <a:pt x="207" y="0"/>
                    <a:pt x="245" y="23"/>
                    <a:pt x="275" y="23"/>
                  </a:cubicBezTo>
                  <a:cubicBezTo>
                    <a:pt x="306" y="23"/>
                    <a:pt x="329" y="8"/>
                    <a:pt x="352" y="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2" name="Freeform 85"/>
            <p:cNvSpPr>
              <a:spLocks noChangeArrowheads="1"/>
            </p:cNvSpPr>
            <p:nvPr/>
          </p:nvSpPr>
          <p:spPr bwMode="auto">
            <a:xfrm>
              <a:off x="5930514" y="8686800"/>
              <a:ext cx="206362" cy="300038"/>
            </a:xfrm>
            <a:custGeom>
              <a:avLst/>
              <a:gdLst>
                <a:gd name="T0" fmla="*/ 237 w 574"/>
                <a:gd name="T1" fmla="*/ 39 h 834"/>
                <a:gd name="T2" fmla="*/ 237 w 574"/>
                <a:gd name="T3" fmla="*/ 39 h 834"/>
                <a:gd name="T4" fmla="*/ 268 w 574"/>
                <a:gd name="T5" fmla="*/ 138 h 834"/>
                <a:gd name="T6" fmla="*/ 237 w 574"/>
                <a:gd name="T7" fmla="*/ 176 h 834"/>
                <a:gd name="T8" fmla="*/ 344 w 574"/>
                <a:gd name="T9" fmla="*/ 344 h 834"/>
                <a:gd name="T10" fmla="*/ 413 w 574"/>
                <a:gd name="T11" fmla="*/ 421 h 834"/>
                <a:gd name="T12" fmla="*/ 451 w 574"/>
                <a:gd name="T13" fmla="*/ 474 h 834"/>
                <a:gd name="T14" fmla="*/ 451 w 574"/>
                <a:gd name="T15" fmla="*/ 474 h 834"/>
                <a:gd name="T16" fmla="*/ 482 w 574"/>
                <a:gd name="T17" fmla="*/ 619 h 834"/>
                <a:gd name="T18" fmla="*/ 573 w 574"/>
                <a:gd name="T19" fmla="*/ 711 h 834"/>
                <a:gd name="T20" fmla="*/ 573 w 574"/>
                <a:gd name="T21" fmla="*/ 711 h 834"/>
                <a:gd name="T22" fmla="*/ 535 w 574"/>
                <a:gd name="T23" fmla="*/ 749 h 834"/>
                <a:gd name="T24" fmla="*/ 482 w 574"/>
                <a:gd name="T25" fmla="*/ 718 h 834"/>
                <a:gd name="T26" fmla="*/ 413 w 574"/>
                <a:gd name="T27" fmla="*/ 749 h 834"/>
                <a:gd name="T28" fmla="*/ 413 w 574"/>
                <a:gd name="T29" fmla="*/ 818 h 834"/>
                <a:gd name="T30" fmla="*/ 413 w 574"/>
                <a:gd name="T31" fmla="*/ 818 h 834"/>
                <a:gd name="T32" fmla="*/ 291 w 574"/>
                <a:gd name="T33" fmla="*/ 833 h 834"/>
                <a:gd name="T34" fmla="*/ 184 w 574"/>
                <a:gd name="T35" fmla="*/ 803 h 834"/>
                <a:gd name="T36" fmla="*/ 184 w 574"/>
                <a:gd name="T37" fmla="*/ 803 h 834"/>
                <a:gd name="T38" fmla="*/ 184 w 574"/>
                <a:gd name="T39" fmla="*/ 695 h 834"/>
                <a:gd name="T40" fmla="*/ 184 w 574"/>
                <a:gd name="T41" fmla="*/ 634 h 834"/>
                <a:gd name="T42" fmla="*/ 161 w 574"/>
                <a:gd name="T43" fmla="*/ 558 h 834"/>
                <a:gd name="T44" fmla="*/ 62 w 574"/>
                <a:gd name="T45" fmla="*/ 482 h 834"/>
                <a:gd name="T46" fmla="*/ 62 w 574"/>
                <a:gd name="T47" fmla="*/ 482 h 834"/>
                <a:gd name="T48" fmla="*/ 0 w 574"/>
                <a:gd name="T49" fmla="*/ 344 h 834"/>
                <a:gd name="T50" fmla="*/ 0 w 574"/>
                <a:gd name="T51" fmla="*/ 184 h 834"/>
                <a:gd name="T52" fmla="*/ 0 w 574"/>
                <a:gd name="T53" fmla="*/ 184 h 834"/>
                <a:gd name="T54" fmla="*/ 84 w 574"/>
                <a:gd name="T55" fmla="*/ 123 h 834"/>
                <a:gd name="T56" fmla="*/ 207 w 574"/>
                <a:gd name="T57" fmla="*/ 8 h 834"/>
                <a:gd name="T58" fmla="*/ 237 w 574"/>
                <a:gd name="T59" fmla="*/ 39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74" h="834">
                  <a:moveTo>
                    <a:pt x="237" y="39"/>
                  </a:moveTo>
                  <a:lnTo>
                    <a:pt x="237" y="39"/>
                  </a:lnTo>
                  <a:cubicBezTo>
                    <a:pt x="245" y="69"/>
                    <a:pt x="268" y="100"/>
                    <a:pt x="268" y="138"/>
                  </a:cubicBezTo>
                  <a:cubicBezTo>
                    <a:pt x="268" y="153"/>
                    <a:pt x="237" y="161"/>
                    <a:pt x="237" y="176"/>
                  </a:cubicBezTo>
                  <a:cubicBezTo>
                    <a:pt x="260" y="237"/>
                    <a:pt x="306" y="291"/>
                    <a:pt x="344" y="344"/>
                  </a:cubicBezTo>
                  <a:cubicBezTo>
                    <a:pt x="359" y="367"/>
                    <a:pt x="390" y="390"/>
                    <a:pt x="413" y="421"/>
                  </a:cubicBezTo>
                  <a:cubicBezTo>
                    <a:pt x="428" y="436"/>
                    <a:pt x="444" y="459"/>
                    <a:pt x="451" y="474"/>
                  </a:cubicBezTo>
                  <a:lnTo>
                    <a:pt x="451" y="474"/>
                  </a:lnTo>
                  <a:cubicBezTo>
                    <a:pt x="467" y="520"/>
                    <a:pt x="467" y="573"/>
                    <a:pt x="482" y="619"/>
                  </a:cubicBezTo>
                  <a:cubicBezTo>
                    <a:pt x="505" y="650"/>
                    <a:pt x="543" y="680"/>
                    <a:pt x="573" y="711"/>
                  </a:cubicBezTo>
                  <a:lnTo>
                    <a:pt x="573" y="711"/>
                  </a:lnTo>
                  <a:cubicBezTo>
                    <a:pt x="558" y="718"/>
                    <a:pt x="558" y="749"/>
                    <a:pt x="535" y="749"/>
                  </a:cubicBezTo>
                  <a:cubicBezTo>
                    <a:pt x="520" y="749"/>
                    <a:pt x="505" y="718"/>
                    <a:pt x="482" y="718"/>
                  </a:cubicBezTo>
                  <a:cubicBezTo>
                    <a:pt x="459" y="718"/>
                    <a:pt x="428" y="726"/>
                    <a:pt x="413" y="749"/>
                  </a:cubicBezTo>
                  <a:cubicBezTo>
                    <a:pt x="405" y="772"/>
                    <a:pt x="413" y="795"/>
                    <a:pt x="413" y="818"/>
                  </a:cubicBezTo>
                  <a:lnTo>
                    <a:pt x="413" y="818"/>
                  </a:lnTo>
                  <a:cubicBezTo>
                    <a:pt x="375" y="825"/>
                    <a:pt x="329" y="833"/>
                    <a:pt x="291" y="833"/>
                  </a:cubicBezTo>
                  <a:cubicBezTo>
                    <a:pt x="253" y="833"/>
                    <a:pt x="214" y="810"/>
                    <a:pt x="184" y="803"/>
                  </a:cubicBezTo>
                  <a:lnTo>
                    <a:pt x="184" y="803"/>
                  </a:lnTo>
                  <a:cubicBezTo>
                    <a:pt x="184" y="764"/>
                    <a:pt x="184" y="734"/>
                    <a:pt x="184" y="695"/>
                  </a:cubicBezTo>
                  <a:cubicBezTo>
                    <a:pt x="184" y="673"/>
                    <a:pt x="192" y="657"/>
                    <a:pt x="184" y="634"/>
                  </a:cubicBezTo>
                  <a:cubicBezTo>
                    <a:pt x="184" y="611"/>
                    <a:pt x="176" y="581"/>
                    <a:pt x="161" y="558"/>
                  </a:cubicBezTo>
                  <a:cubicBezTo>
                    <a:pt x="130" y="528"/>
                    <a:pt x="92" y="505"/>
                    <a:pt x="62" y="482"/>
                  </a:cubicBezTo>
                  <a:lnTo>
                    <a:pt x="62" y="482"/>
                  </a:lnTo>
                  <a:cubicBezTo>
                    <a:pt x="0" y="344"/>
                    <a:pt x="0" y="344"/>
                    <a:pt x="0" y="344"/>
                  </a:cubicBezTo>
                  <a:cubicBezTo>
                    <a:pt x="0" y="184"/>
                    <a:pt x="0" y="184"/>
                    <a:pt x="0" y="184"/>
                  </a:cubicBezTo>
                  <a:lnTo>
                    <a:pt x="0" y="184"/>
                  </a:lnTo>
                  <a:cubicBezTo>
                    <a:pt x="31" y="161"/>
                    <a:pt x="62" y="146"/>
                    <a:pt x="84" y="123"/>
                  </a:cubicBezTo>
                  <a:cubicBezTo>
                    <a:pt x="123" y="84"/>
                    <a:pt x="161" y="31"/>
                    <a:pt x="207" y="8"/>
                  </a:cubicBezTo>
                  <a:cubicBezTo>
                    <a:pt x="222" y="0"/>
                    <a:pt x="230" y="23"/>
                    <a:pt x="237" y="3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3" name="Freeform 86"/>
            <p:cNvSpPr>
              <a:spLocks noChangeArrowheads="1"/>
            </p:cNvSpPr>
            <p:nvPr/>
          </p:nvSpPr>
          <p:spPr bwMode="auto">
            <a:xfrm>
              <a:off x="5524140" y="8734425"/>
              <a:ext cx="266683" cy="234950"/>
            </a:xfrm>
            <a:custGeom>
              <a:avLst/>
              <a:gdLst>
                <a:gd name="T0" fmla="*/ 657 w 742"/>
                <a:gd name="T1" fmla="*/ 451 h 651"/>
                <a:gd name="T2" fmla="*/ 657 w 742"/>
                <a:gd name="T3" fmla="*/ 451 h 651"/>
                <a:gd name="T4" fmla="*/ 741 w 742"/>
                <a:gd name="T5" fmla="*/ 229 h 651"/>
                <a:gd name="T6" fmla="*/ 680 w 742"/>
                <a:gd name="T7" fmla="*/ 161 h 651"/>
                <a:gd name="T8" fmla="*/ 603 w 742"/>
                <a:gd name="T9" fmla="*/ 23 h 651"/>
                <a:gd name="T10" fmla="*/ 603 w 742"/>
                <a:gd name="T11" fmla="*/ 23 h 651"/>
                <a:gd name="T12" fmla="*/ 558 w 742"/>
                <a:gd name="T13" fmla="*/ 38 h 651"/>
                <a:gd name="T14" fmla="*/ 497 w 742"/>
                <a:gd name="T15" fmla="*/ 8 h 651"/>
                <a:gd name="T16" fmla="*/ 451 w 742"/>
                <a:gd name="T17" fmla="*/ 84 h 651"/>
                <a:gd name="T18" fmla="*/ 397 w 742"/>
                <a:gd name="T19" fmla="*/ 214 h 651"/>
                <a:gd name="T20" fmla="*/ 321 w 742"/>
                <a:gd name="T21" fmla="*/ 306 h 651"/>
                <a:gd name="T22" fmla="*/ 99 w 742"/>
                <a:gd name="T23" fmla="*/ 298 h 651"/>
                <a:gd name="T24" fmla="*/ 99 w 742"/>
                <a:gd name="T25" fmla="*/ 298 h 651"/>
                <a:gd name="T26" fmla="*/ 69 w 742"/>
                <a:gd name="T27" fmla="*/ 405 h 651"/>
                <a:gd name="T28" fmla="*/ 0 w 742"/>
                <a:gd name="T29" fmla="*/ 466 h 651"/>
                <a:gd name="T30" fmla="*/ 76 w 742"/>
                <a:gd name="T31" fmla="*/ 604 h 651"/>
                <a:gd name="T32" fmla="*/ 252 w 742"/>
                <a:gd name="T33" fmla="*/ 650 h 651"/>
                <a:gd name="T34" fmla="*/ 527 w 742"/>
                <a:gd name="T35" fmla="*/ 581 h 651"/>
                <a:gd name="T36" fmla="*/ 657 w 742"/>
                <a:gd name="T37" fmla="*/ 4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2" h="651">
                  <a:moveTo>
                    <a:pt x="657" y="451"/>
                  </a:moveTo>
                  <a:lnTo>
                    <a:pt x="657" y="451"/>
                  </a:lnTo>
                  <a:cubicBezTo>
                    <a:pt x="680" y="390"/>
                    <a:pt x="733" y="298"/>
                    <a:pt x="741" y="229"/>
                  </a:cubicBezTo>
                  <a:cubicBezTo>
                    <a:pt x="741" y="199"/>
                    <a:pt x="695" y="184"/>
                    <a:pt x="680" y="161"/>
                  </a:cubicBezTo>
                  <a:cubicBezTo>
                    <a:pt x="649" y="115"/>
                    <a:pt x="634" y="69"/>
                    <a:pt x="603" y="23"/>
                  </a:cubicBezTo>
                  <a:lnTo>
                    <a:pt x="603" y="23"/>
                  </a:lnTo>
                  <a:cubicBezTo>
                    <a:pt x="588" y="31"/>
                    <a:pt x="573" y="46"/>
                    <a:pt x="558" y="38"/>
                  </a:cubicBezTo>
                  <a:cubicBezTo>
                    <a:pt x="535" y="38"/>
                    <a:pt x="519" y="0"/>
                    <a:pt x="497" y="8"/>
                  </a:cubicBezTo>
                  <a:cubicBezTo>
                    <a:pt x="466" y="16"/>
                    <a:pt x="466" y="54"/>
                    <a:pt x="451" y="84"/>
                  </a:cubicBezTo>
                  <a:cubicBezTo>
                    <a:pt x="428" y="130"/>
                    <a:pt x="420" y="176"/>
                    <a:pt x="397" y="214"/>
                  </a:cubicBezTo>
                  <a:cubicBezTo>
                    <a:pt x="374" y="252"/>
                    <a:pt x="344" y="275"/>
                    <a:pt x="321" y="306"/>
                  </a:cubicBezTo>
                  <a:cubicBezTo>
                    <a:pt x="99" y="298"/>
                    <a:pt x="99" y="298"/>
                    <a:pt x="99" y="298"/>
                  </a:cubicBezTo>
                  <a:lnTo>
                    <a:pt x="99" y="298"/>
                  </a:lnTo>
                  <a:cubicBezTo>
                    <a:pt x="99" y="344"/>
                    <a:pt x="107" y="359"/>
                    <a:pt x="69" y="405"/>
                  </a:cubicBezTo>
                  <a:cubicBezTo>
                    <a:pt x="61" y="420"/>
                    <a:pt x="0" y="459"/>
                    <a:pt x="0" y="466"/>
                  </a:cubicBezTo>
                  <a:cubicBezTo>
                    <a:pt x="0" y="512"/>
                    <a:pt x="38" y="581"/>
                    <a:pt x="76" y="604"/>
                  </a:cubicBezTo>
                  <a:cubicBezTo>
                    <a:pt x="145" y="642"/>
                    <a:pt x="168" y="627"/>
                    <a:pt x="252" y="650"/>
                  </a:cubicBezTo>
                  <a:cubicBezTo>
                    <a:pt x="252" y="527"/>
                    <a:pt x="443" y="581"/>
                    <a:pt x="527" y="581"/>
                  </a:cubicBezTo>
                  <a:cubicBezTo>
                    <a:pt x="497" y="489"/>
                    <a:pt x="573" y="459"/>
                    <a:pt x="657" y="45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4" name="Freeform 87"/>
            <p:cNvSpPr>
              <a:spLocks noChangeArrowheads="1"/>
            </p:cNvSpPr>
            <p:nvPr/>
          </p:nvSpPr>
          <p:spPr bwMode="auto">
            <a:xfrm>
              <a:off x="5741615" y="8701089"/>
              <a:ext cx="212711" cy="263525"/>
            </a:xfrm>
            <a:custGeom>
              <a:avLst/>
              <a:gdLst>
                <a:gd name="T0" fmla="*/ 0 w 590"/>
                <a:gd name="T1" fmla="*/ 114 h 734"/>
                <a:gd name="T2" fmla="*/ 0 w 590"/>
                <a:gd name="T3" fmla="*/ 114 h 734"/>
                <a:gd name="T4" fmla="*/ 62 w 590"/>
                <a:gd name="T5" fmla="*/ 114 h 734"/>
                <a:gd name="T6" fmla="*/ 46 w 590"/>
                <a:gd name="T7" fmla="*/ 22 h 734"/>
                <a:gd name="T8" fmla="*/ 123 w 590"/>
                <a:gd name="T9" fmla="*/ 15 h 734"/>
                <a:gd name="T10" fmla="*/ 191 w 590"/>
                <a:gd name="T11" fmla="*/ 61 h 734"/>
                <a:gd name="T12" fmla="*/ 191 w 590"/>
                <a:gd name="T13" fmla="*/ 61 h 734"/>
                <a:gd name="T14" fmla="*/ 230 w 590"/>
                <a:gd name="T15" fmla="*/ 114 h 734"/>
                <a:gd name="T16" fmla="*/ 275 w 590"/>
                <a:gd name="T17" fmla="*/ 160 h 734"/>
                <a:gd name="T18" fmla="*/ 314 w 590"/>
                <a:gd name="T19" fmla="*/ 107 h 734"/>
                <a:gd name="T20" fmla="*/ 421 w 590"/>
                <a:gd name="T21" fmla="*/ 76 h 734"/>
                <a:gd name="T22" fmla="*/ 527 w 590"/>
                <a:gd name="T23" fmla="*/ 107 h 734"/>
                <a:gd name="T24" fmla="*/ 527 w 590"/>
                <a:gd name="T25" fmla="*/ 145 h 734"/>
                <a:gd name="T26" fmla="*/ 527 w 590"/>
                <a:gd name="T27" fmla="*/ 145 h 734"/>
                <a:gd name="T28" fmla="*/ 527 w 590"/>
                <a:gd name="T29" fmla="*/ 305 h 734"/>
                <a:gd name="T30" fmla="*/ 589 w 590"/>
                <a:gd name="T31" fmla="*/ 443 h 734"/>
                <a:gd name="T32" fmla="*/ 589 w 590"/>
                <a:gd name="T33" fmla="*/ 443 h 734"/>
                <a:gd name="T34" fmla="*/ 512 w 590"/>
                <a:gd name="T35" fmla="*/ 458 h 734"/>
                <a:gd name="T36" fmla="*/ 421 w 590"/>
                <a:gd name="T37" fmla="*/ 450 h 734"/>
                <a:gd name="T38" fmla="*/ 382 w 590"/>
                <a:gd name="T39" fmla="*/ 534 h 734"/>
                <a:gd name="T40" fmla="*/ 436 w 590"/>
                <a:gd name="T41" fmla="*/ 656 h 734"/>
                <a:gd name="T42" fmla="*/ 421 w 590"/>
                <a:gd name="T43" fmla="*/ 718 h 734"/>
                <a:gd name="T44" fmla="*/ 237 w 590"/>
                <a:gd name="T45" fmla="*/ 725 h 734"/>
                <a:gd name="T46" fmla="*/ 237 w 590"/>
                <a:gd name="T47" fmla="*/ 725 h 734"/>
                <a:gd name="T48" fmla="*/ 77 w 590"/>
                <a:gd name="T49" fmla="*/ 542 h 734"/>
                <a:gd name="T50" fmla="*/ 54 w 590"/>
                <a:gd name="T51" fmla="*/ 542 h 734"/>
                <a:gd name="T52" fmla="*/ 54 w 590"/>
                <a:gd name="T53" fmla="*/ 542 h 734"/>
                <a:gd name="T54" fmla="*/ 138 w 590"/>
                <a:gd name="T55" fmla="*/ 320 h 734"/>
                <a:gd name="T56" fmla="*/ 77 w 590"/>
                <a:gd name="T57" fmla="*/ 252 h 734"/>
                <a:gd name="T58" fmla="*/ 0 w 590"/>
                <a:gd name="T59" fmla="*/ 11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90" h="734">
                  <a:moveTo>
                    <a:pt x="0" y="114"/>
                  </a:moveTo>
                  <a:lnTo>
                    <a:pt x="0" y="114"/>
                  </a:lnTo>
                  <a:cubicBezTo>
                    <a:pt x="23" y="114"/>
                    <a:pt x="54" y="129"/>
                    <a:pt x="62" y="114"/>
                  </a:cubicBezTo>
                  <a:cubicBezTo>
                    <a:pt x="77" y="84"/>
                    <a:pt x="31" y="45"/>
                    <a:pt x="46" y="22"/>
                  </a:cubicBezTo>
                  <a:cubicBezTo>
                    <a:pt x="62" y="0"/>
                    <a:pt x="100" y="7"/>
                    <a:pt x="123" y="15"/>
                  </a:cubicBezTo>
                  <a:cubicBezTo>
                    <a:pt x="153" y="22"/>
                    <a:pt x="169" y="45"/>
                    <a:pt x="191" y="61"/>
                  </a:cubicBezTo>
                  <a:lnTo>
                    <a:pt x="191" y="61"/>
                  </a:lnTo>
                  <a:cubicBezTo>
                    <a:pt x="207" y="76"/>
                    <a:pt x="214" y="99"/>
                    <a:pt x="230" y="114"/>
                  </a:cubicBezTo>
                  <a:cubicBezTo>
                    <a:pt x="245" y="129"/>
                    <a:pt x="252" y="160"/>
                    <a:pt x="275" y="160"/>
                  </a:cubicBezTo>
                  <a:cubicBezTo>
                    <a:pt x="298" y="160"/>
                    <a:pt x="291" y="114"/>
                    <a:pt x="314" y="107"/>
                  </a:cubicBezTo>
                  <a:cubicBezTo>
                    <a:pt x="344" y="84"/>
                    <a:pt x="382" y="76"/>
                    <a:pt x="421" y="76"/>
                  </a:cubicBezTo>
                  <a:cubicBezTo>
                    <a:pt x="459" y="76"/>
                    <a:pt x="497" y="91"/>
                    <a:pt x="527" y="107"/>
                  </a:cubicBezTo>
                  <a:cubicBezTo>
                    <a:pt x="535" y="114"/>
                    <a:pt x="527" y="129"/>
                    <a:pt x="527" y="145"/>
                  </a:cubicBezTo>
                  <a:lnTo>
                    <a:pt x="527" y="145"/>
                  </a:lnTo>
                  <a:cubicBezTo>
                    <a:pt x="527" y="305"/>
                    <a:pt x="527" y="305"/>
                    <a:pt x="527" y="305"/>
                  </a:cubicBezTo>
                  <a:cubicBezTo>
                    <a:pt x="589" y="443"/>
                    <a:pt x="589" y="443"/>
                    <a:pt x="589" y="443"/>
                  </a:cubicBezTo>
                  <a:lnTo>
                    <a:pt x="589" y="443"/>
                  </a:lnTo>
                  <a:cubicBezTo>
                    <a:pt x="566" y="443"/>
                    <a:pt x="543" y="458"/>
                    <a:pt x="512" y="458"/>
                  </a:cubicBezTo>
                  <a:cubicBezTo>
                    <a:pt x="482" y="458"/>
                    <a:pt x="444" y="435"/>
                    <a:pt x="421" y="450"/>
                  </a:cubicBezTo>
                  <a:cubicBezTo>
                    <a:pt x="390" y="466"/>
                    <a:pt x="382" y="504"/>
                    <a:pt x="382" y="534"/>
                  </a:cubicBezTo>
                  <a:cubicBezTo>
                    <a:pt x="390" y="580"/>
                    <a:pt x="428" y="611"/>
                    <a:pt x="436" y="656"/>
                  </a:cubicBezTo>
                  <a:cubicBezTo>
                    <a:pt x="444" y="679"/>
                    <a:pt x="436" y="710"/>
                    <a:pt x="421" y="718"/>
                  </a:cubicBezTo>
                  <a:cubicBezTo>
                    <a:pt x="375" y="733"/>
                    <a:pt x="283" y="725"/>
                    <a:pt x="237" y="725"/>
                  </a:cubicBezTo>
                  <a:lnTo>
                    <a:pt x="237" y="725"/>
                  </a:lnTo>
                  <a:cubicBezTo>
                    <a:pt x="199" y="641"/>
                    <a:pt x="146" y="542"/>
                    <a:pt x="77" y="542"/>
                  </a:cubicBezTo>
                  <a:cubicBezTo>
                    <a:pt x="69" y="542"/>
                    <a:pt x="62" y="542"/>
                    <a:pt x="54" y="542"/>
                  </a:cubicBezTo>
                  <a:lnTo>
                    <a:pt x="54" y="542"/>
                  </a:lnTo>
                  <a:cubicBezTo>
                    <a:pt x="77" y="481"/>
                    <a:pt x="130" y="389"/>
                    <a:pt x="138" y="320"/>
                  </a:cubicBezTo>
                  <a:cubicBezTo>
                    <a:pt x="138" y="290"/>
                    <a:pt x="92" y="275"/>
                    <a:pt x="77" y="252"/>
                  </a:cubicBezTo>
                  <a:cubicBezTo>
                    <a:pt x="46" y="206"/>
                    <a:pt x="31" y="160"/>
                    <a:pt x="0" y="11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5" name="Freeform 88"/>
            <p:cNvSpPr>
              <a:spLocks noChangeArrowheads="1"/>
            </p:cNvSpPr>
            <p:nvPr/>
          </p:nvSpPr>
          <p:spPr bwMode="auto">
            <a:xfrm>
              <a:off x="4951090" y="8429625"/>
              <a:ext cx="480981" cy="490538"/>
            </a:xfrm>
            <a:custGeom>
              <a:avLst/>
              <a:gdLst>
                <a:gd name="T0" fmla="*/ 1100 w 1338"/>
                <a:gd name="T1" fmla="*/ 993 h 1361"/>
                <a:gd name="T2" fmla="*/ 1100 w 1338"/>
                <a:gd name="T3" fmla="*/ 993 h 1361"/>
                <a:gd name="T4" fmla="*/ 1085 w 1338"/>
                <a:gd name="T5" fmla="*/ 856 h 1361"/>
                <a:gd name="T6" fmla="*/ 1085 w 1338"/>
                <a:gd name="T7" fmla="*/ 848 h 1361"/>
                <a:gd name="T8" fmla="*/ 1100 w 1338"/>
                <a:gd name="T9" fmla="*/ 741 h 1361"/>
                <a:gd name="T10" fmla="*/ 894 w 1338"/>
                <a:gd name="T11" fmla="*/ 696 h 1361"/>
                <a:gd name="T12" fmla="*/ 963 w 1338"/>
                <a:gd name="T13" fmla="*/ 642 h 1361"/>
                <a:gd name="T14" fmla="*/ 925 w 1338"/>
                <a:gd name="T15" fmla="*/ 566 h 1361"/>
                <a:gd name="T16" fmla="*/ 1039 w 1338"/>
                <a:gd name="T17" fmla="*/ 451 h 1361"/>
                <a:gd name="T18" fmla="*/ 1093 w 1338"/>
                <a:gd name="T19" fmla="*/ 474 h 1361"/>
                <a:gd name="T20" fmla="*/ 1238 w 1338"/>
                <a:gd name="T21" fmla="*/ 382 h 1361"/>
                <a:gd name="T22" fmla="*/ 1337 w 1338"/>
                <a:gd name="T23" fmla="*/ 352 h 1361"/>
                <a:gd name="T24" fmla="*/ 1253 w 1338"/>
                <a:gd name="T25" fmla="*/ 214 h 1361"/>
                <a:gd name="T26" fmla="*/ 1222 w 1338"/>
                <a:gd name="T27" fmla="*/ 168 h 1361"/>
                <a:gd name="T28" fmla="*/ 1222 w 1338"/>
                <a:gd name="T29" fmla="*/ 168 h 1361"/>
                <a:gd name="T30" fmla="*/ 1207 w 1338"/>
                <a:gd name="T31" fmla="*/ 130 h 1361"/>
                <a:gd name="T32" fmla="*/ 1108 w 1338"/>
                <a:gd name="T33" fmla="*/ 130 h 1361"/>
                <a:gd name="T34" fmla="*/ 1077 w 1338"/>
                <a:gd name="T35" fmla="*/ 85 h 1361"/>
                <a:gd name="T36" fmla="*/ 1039 w 1338"/>
                <a:gd name="T37" fmla="*/ 123 h 1361"/>
                <a:gd name="T38" fmla="*/ 1001 w 1338"/>
                <a:gd name="T39" fmla="*/ 92 h 1361"/>
                <a:gd name="T40" fmla="*/ 1024 w 1338"/>
                <a:gd name="T41" fmla="*/ 62 h 1361"/>
                <a:gd name="T42" fmla="*/ 1008 w 1338"/>
                <a:gd name="T43" fmla="*/ 0 h 1361"/>
                <a:gd name="T44" fmla="*/ 1008 w 1338"/>
                <a:gd name="T45" fmla="*/ 0 h 1361"/>
                <a:gd name="T46" fmla="*/ 940 w 1338"/>
                <a:gd name="T47" fmla="*/ 16 h 1361"/>
                <a:gd name="T48" fmla="*/ 818 w 1338"/>
                <a:gd name="T49" fmla="*/ 168 h 1361"/>
                <a:gd name="T50" fmla="*/ 749 w 1338"/>
                <a:gd name="T51" fmla="*/ 229 h 1361"/>
                <a:gd name="T52" fmla="*/ 688 w 1338"/>
                <a:gd name="T53" fmla="*/ 245 h 1361"/>
                <a:gd name="T54" fmla="*/ 680 w 1338"/>
                <a:gd name="T55" fmla="*/ 237 h 1361"/>
                <a:gd name="T56" fmla="*/ 672 w 1338"/>
                <a:gd name="T57" fmla="*/ 237 h 1361"/>
                <a:gd name="T58" fmla="*/ 665 w 1338"/>
                <a:gd name="T59" fmla="*/ 245 h 1361"/>
                <a:gd name="T60" fmla="*/ 543 w 1338"/>
                <a:gd name="T61" fmla="*/ 260 h 1361"/>
                <a:gd name="T62" fmla="*/ 367 w 1338"/>
                <a:gd name="T63" fmla="*/ 260 h 1361"/>
                <a:gd name="T64" fmla="*/ 344 w 1338"/>
                <a:gd name="T65" fmla="*/ 413 h 1361"/>
                <a:gd name="T66" fmla="*/ 107 w 1338"/>
                <a:gd name="T67" fmla="*/ 520 h 1361"/>
                <a:gd name="T68" fmla="*/ 0 w 1338"/>
                <a:gd name="T69" fmla="*/ 665 h 1361"/>
                <a:gd name="T70" fmla="*/ 298 w 1338"/>
                <a:gd name="T71" fmla="*/ 734 h 1361"/>
                <a:gd name="T72" fmla="*/ 291 w 1338"/>
                <a:gd name="T73" fmla="*/ 902 h 1361"/>
                <a:gd name="T74" fmla="*/ 191 w 1338"/>
                <a:gd name="T75" fmla="*/ 963 h 1361"/>
                <a:gd name="T76" fmla="*/ 184 w 1338"/>
                <a:gd name="T77" fmla="*/ 1032 h 1361"/>
                <a:gd name="T78" fmla="*/ 229 w 1338"/>
                <a:gd name="T79" fmla="*/ 1108 h 1361"/>
                <a:gd name="T80" fmla="*/ 306 w 1338"/>
                <a:gd name="T81" fmla="*/ 1024 h 1361"/>
                <a:gd name="T82" fmla="*/ 604 w 1338"/>
                <a:gd name="T83" fmla="*/ 1062 h 1361"/>
                <a:gd name="T84" fmla="*/ 336 w 1338"/>
                <a:gd name="T85" fmla="*/ 1108 h 1361"/>
                <a:gd name="T86" fmla="*/ 390 w 1338"/>
                <a:gd name="T87" fmla="*/ 1161 h 1361"/>
                <a:gd name="T88" fmla="*/ 459 w 1338"/>
                <a:gd name="T89" fmla="*/ 1291 h 1361"/>
                <a:gd name="T90" fmla="*/ 596 w 1338"/>
                <a:gd name="T91" fmla="*/ 1337 h 1361"/>
                <a:gd name="T92" fmla="*/ 795 w 1338"/>
                <a:gd name="T93" fmla="*/ 1230 h 1361"/>
                <a:gd name="T94" fmla="*/ 1008 w 1338"/>
                <a:gd name="T95" fmla="*/ 1177 h 1361"/>
                <a:gd name="T96" fmla="*/ 1100 w 1338"/>
                <a:gd name="T97" fmla="*/ 993 h 1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8" h="1361">
                  <a:moveTo>
                    <a:pt x="1100" y="993"/>
                  </a:moveTo>
                  <a:lnTo>
                    <a:pt x="1100" y="993"/>
                  </a:lnTo>
                  <a:cubicBezTo>
                    <a:pt x="1093" y="955"/>
                    <a:pt x="1093" y="894"/>
                    <a:pt x="1085" y="856"/>
                  </a:cubicBezTo>
                  <a:lnTo>
                    <a:pt x="1085" y="848"/>
                  </a:lnTo>
                  <a:cubicBezTo>
                    <a:pt x="1093" y="810"/>
                    <a:pt x="1131" y="764"/>
                    <a:pt x="1100" y="741"/>
                  </a:cubicBezTo>
                  <a:cubicBezTo>
                    <a:pt x="1047" y="696"/>
                    <a:pt x="955" y="734"/>
                    <a:pt x="894" y="696"/>
                  </a:cubicBezTo>
                  <a:cubicBezTo>
                    <a:pt x="871" y="680"/>
                    <a:pt x="955" y="673"/>
                    <a:pt x="963" y="642"/>
                  </a:cubicBezTo>
                  <a:cubicBezTo>
                    <a:pt x="970" y="619"/>
                    <a:pt x="917" y="596"/>
                    <a:pt x="925" y="566"/>
                  </a:cubicBezTo>
                  <a:cubicBezTo>
                    <a:pt x="947" y="520"/>
                    <a:pt x="993" y="482"/>
                    <a:pt x="1039" y="451"/>
                  </a:cubicBezTo>
                  <a:cubicBezTo>
                    <a:pt x="1054" y="443"/>
                    <a:pt x="1077" y="482"/>
                    <a:pt x="1093" y="474"/>
                  </a:cubicBezTo>
                  <a:cubicBezTo>
                    <a:pt x="1146" y="459"/>
                    <a:pt x="1192" y="405"/>
                    <a:pt x="1238" y="382"/>
                  </a:cubicBezTo>
                  <a:cubicBezTo>
                    <a:pt x="1268" y="367"/>
                    <a:pt x="1337" y="382"/>
                    <a:pt x="1337" y="352"/>
                  </a:cubicBezTo>
                  <a:cubicBezTo>
                    <a:pt x="1337" y="298"/>
                    <a:pt x="1276" y="260"/>
                    <a:pt x="1253" y="214"/>
                  </a:cubicBezTo>
                  <a:cubicBezTo>
                    <a:pt x="1238" y="199"/>
                    <a:pt x="1230" y="184"/>
                    <a:pt x="1222" y="168"/>
                  </a:cubicBezTo>
                  <a:lnTo>
                    <a:pt x="1222" y="168"/>
                  </a:lnTo>
                  <a:cubicBezTo>
                    <a:pt x="1215" y="153"/>
                    <a:pt x="1222" y="130"/>
                    <a:pt x="1207" y="130"/>
                  </a:cubicBezTo>
                  <a:cubicBezTo>
                    <a:pt x="1177" y="115"/>
                    <a:pt x="1138" y="138"/>
                    <a:pt x="1108" y="130"/>
                  </a:cubicBezTo>
                  <a:cubicBezTo>
                    <a:pt x="1093" y="123"/>
                    <a:pt x="1093" y="85"/>
                    <a:pt x="1077" y="85"/>
                  </a:cubicBezTo>
                  <a:cubicBezTo>
                    <a:pt x="1054" y="77"/>
                    <a:pt x="1054" y="115"/>
                    <a:pt x="1039" y="123"/>
                  </a:cubicBezTo>
                  <a:cubicBezTo>
                    <a:pt x="1024" y="123"/>
                    <a:pt x="1001" y="107"/>
                    <a:pt x="1001" y="92"/>
                  </a:cubicBezTo>
                  <a:cubicBezTo>
                    <a:pt x="993" y="85"/>
                    <a:pt x="1024" y="77"/>
                    <a:pt x="1024" y="62"/>
                  </a:cubicBezTo>
                  <a:cubicBezTo>
                    <a:pt x="1024" y="39"/>
                    <a:pt x="1008" y="23"/>
                    <a:pt x="1008" y="0"/>
                  </a:cubicBezTo>
                  <a:lnTo>
                    <a:pt x="1008" y="0"/>
                  </a:lnTo>
                  <a:cubicBezTo>
                    <a:pt x="940" y="16"/>
                    <a:pt x="940" y="16"/>
                    <a:pt x="940" y="16"/>
                  </a:cubicBezTo>
                  <a:cubicBezTo>
                    <a:pt x="917" y="16"/>
                    <a:pt x="864" y="146"/>
                    <a:pt x="818" y="168"/>
                  </a:cubicBezTo>
                  <a:cubicBezTo>
                    <a:pt x="772" y="184"/>
                    <a:pt x="733" y="168"/>
                    <a:pt x="749" y="229"/>
                  </a:cubicBezTo>
                  <a:cubicBezTo>
                    <a:pt x="756" y="268"/>
                    <a:pt x="695" y="260"/>
                    <a:pt x="688" y="245"/>
                  </a:cubicBezTo>
                  <a:cubicBezTo>
                    <a:pt x="680" y="245"/>
                    <a:pt x="680" y="237"/>
                    <a:pt x="680" y="237"/>
                  </a:cubicBezTo>
                  <a:cubicBezTo>
                    <a:pt x="680" y="237"/>
                    <a:pt x="680" y="237"/>
                    <a:pt x="672" y="237"/>
                  </a:cubicBezTo>
                  <a:lnTo>
                    <a:pt x="665" y="245"/>
                  </a:lnTo>
                  <a:cubicBezTo>
                    <a:pt x="642" y="314"/>
                    <a:pt x="543" y="382"/>
                    <a:pt x="543" y="260"/>
                  </a:cubicBezTo>
                  <a:cubicBezTo>
                    <a:pt x="512" y="252"/>
                    <a:pt x="397" y="252"/>
                    <a:pt x="367" y="260"/>
                  </a:cubicBezTo>
                  <a:cubicBezTo>
                    <a:pt x="367" y="306"/>
                    <a:pt x="413" y="382"/>
                    <a:pt x="344" y="413"/>
                  </a:cubicBezTo>
                  <a:cubicBezTo>
                    <a:pt x="260" y="443"/>
                    <a:pt x="191" y="466"/>
                    <a:pt x="107" y="520"/>
                  </a:cubicBezTo>
                  <a:cubicBezTo>
                    <a:pt x="23" y="566"/>
                    <a:pt x="0" y="550"/>
                    <a:pt x="0" y="665"/>
                  </a:cubicBezTo>
                  <a:cubicBezTo>
                    <a:pt x="138" y="665"/>
                    <a:pt x="191" y="604"/>
                    <a:pt x="298" y="734"/>
                  </a:cubicBezTo>
                  <a:cubicBezTo>
                    <a:pt x="329" y="764"/>
                    <a:pt x="359" y="902"/>
                    <a:pt x="291" y="902"/>
                  </a:cubicBezTo>
                  <a:cubicBezTo>
                    <a:pt x="184" y="902"/>
                    <a:pt x="260" y="894"/>
                    <a:pt x="191" y="963"/>
                  </a:cubicBezTo>
                  <a:cubicBezTo>
                    <a:pt x="107" y="1039"/>
                    <a:pt x="69" y="948"/>
                    <a:pt x="184" y="1032"/>
                  </a:cubicBezTo>
                  <a:cubicBezTo>
                    <a:pt x="207" y="1047"/>
                    <a:pt x="199" y="1108"/>
                    <a:pt x="229" y="1108"/>
                  </a:cubicBezTo>
                  <a:cubicBezTo>
                    <a:pt x="237" y="1108"/>
                    <a:pt x="268" y="1032"/>
                    <a:pt x="306" y="1024"/>
                  </a:cubicBezTo>
                  <a:cubicBezTo>
                    <a:pt x="428" y="1047"/>
                    <a:pt x="481" y="1062"/>
                    <a:pt x="604" y="1062"/>
                  </a:cubicBezTo>
                  <a:cubicBezTo>
                    <a:pt x="604" y="1100"/>
                    <a:pt x="367" y="1108"/>
                    <a:pt x="336" y="1108"/>
                  </a:cubicBezTo>
                  <a:cubicBezTo>
                    <a:pt x="260" y="1123"/>
                    <a:pt x="375" y="1154"/>
                    <a:pt x="390" y="1161"/>
                  </a:cubicBezTo>
                  <a:cubicBezTo>
                    <a:pt x="451" y="1192"/>
                    <a:pt x="367" y="1261"/>
                    <a:pt x="459" y="1291"/>
                  </a:cubicBezTo>
                  <a:cubicBezTo>
                    <a:pt x="596" y="1337"/>
                    <a:pt x="596" y="1337"/>
                    <a:pt x="596" y="1337"/>
                  </a:cubicBezTo>
                  <a:cubicBezTo>
                    <a:pt x="665" y="1360"/>
                    <a:pt x="711" y="1223"/>
                    <a:pt x="795" y="1230"/>
                  </a:cubicBezTo>
                  <a:cubicBezTo>
                    <a:pt x="894" y="1230"/>
                    <a:pt x="917" y="1200"/>
                    <a:pt x="1008" y="1177"/>
                  </a:cubicBezTo>
                  <a:cubicBezTo>
                    <a:pt x="1008" y="1077"/>
                    <a:pt x="1024" y="1009"/>
                    <a:pt x="1100" y="99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6" name="Freeform 89"/>
            <p:cNvSpPr>
              <a:spLocks noChangeArrowheads="1"/>
            </p:cNvSpPr>
            <p:nvPr/>
          </p:nvSpPr>
          <p:spPr bwMode="auto">
            <a:xfrm>
              <a:off x="5265395" y="8399463"/>
              <a:ext cx="633371" cy="457200"/>
            </a:xfrm>
            <a:custGeom>
              <a:avLst/>
              <a:gdLst>
                <a:gd name="T0" fmla="*/ 229 w 1758"/>
                <a:gd name="T1" fmla="*/ 1077 h 1269"/>
                <a:gd name="T2" fmla="*/ 229 w 1758"/>
                <a:gd name="T3" fmla="*/ 1077 h 1269"/>
                <a:gd name="T4" fmla="*/ 214 w 1758"/>
                <a:gd name="T5" fmla="*/ 940 h 1269"/>
                <a:gd name="T6" fmla="*/ 214 w 1758"/>
                <a:gd name="T7" fmla="*/ 932 h 1269"/>
                <a:gd name="T8" fmla="*/ 229 w 1758"/>
                <a:gd name="T9" fmla="*/ 825 h 1269"/>
                <a:gd name="T10" fmla="*/ 23 w 1758"/>
                <a:gd name="T11" fmla="*/ 780 h 1269"/>
                <a:gd name="T12" fmla="*/ 92 w 1758"/>
                <a:gd name="T13" fmla="*/ 726 h 1269"/>
                <a:gd name="T14" fmla="*/ 54 w 1758"/>
                <a:gd name="T15" fmla="*/ 650 h 1269"/>
                <a:gd name="T16" fmla="*/ 168 w 1758"/>
                <a:gd name="T17" fmla="*/ 535 h 1269"/>
                <a:gd name="T18" fmla="*/ 222 w 1758"/>
                <a:gd name="T19" fmla="*/ 558 h 1269"/>
                <a:gd name="T20" fmla="*/ 367 w 1758"/>
                <a:gd name="T21" fmla="*/ 466 h 1269"/>
                <a:gd name="T22" fmla="*/ 466 w 1758"/>
                <a:gd name="T23" fmla="*/ 436 h 1269"/>
                <a:gd name="T24" fmla="*/ 382 w 1758"/>
                <a:gd name="T25" fmla="*/ 298 h 1269"/>
                <a:gd name="T26" fmla="*/ 351 w 1758"/>
                <a:gd name="T27" fmla="*/ 252 h 1269"/>
                <a:gd name="T28" fmla="*/ 351 w 1758"/>
                <a:gd name="T29" fmla="*/ 252 h 1269"/>
                <a:gd name="T30" fmla="*/ 550 w 1758"/>
                <a:gd name="T31" fmla="*/ 260 h 1269"/>
                <a:gd name="T32" fmla="*/ 642 w 1758"/>
                <a:gd name="T33" fmla="*/ 291 h 1269"/>
                <a:gd name="T34" fmla="*/ 741 w 1758"/>
                <a:gd name="T35" fmla="*/ 230 h 1269"/>
                <a:gd name="T36" fmla="*/ 848 w 1758"/>
                <a:gd name="T37" fmla="*/ 260 h 1269"/>
                <a:gd name="T38" fmla="*/ 1100 w 1758"/>
                <a:gd name="T39" fmla="*/ 77 h 1269"/>
                <a:gd name="T40" fmla="*/ 1192 w 1758"/>
                <a:gd name="T41" fmla="*/ 107 h 1269"/>
                <a:gd name="T42" fmla="*/ 1298 w 1758"/>
                <a:gd name="T43" fmla="*/ 16 h 1269"/>
                <a:gd name="T44" fmla="*/ 1360 w 1758"/>
                <a:gd name="T45" fmla="*/ 54 h 1269"/>
                <a:gd name="T46" fmla="*/ 1413 w 1758"/>
                <a:gd name="T47" fmla="*/ 0 h 1269"/>
                <a:gd name="T48" fmla="*/ 1558 w 1758"/>
                <a:gd name="T49" fmla="*/ 92 h 1269"/>
                <a:gd name="T50" fmla="*/ 1589 w 1758"/>
                <a:gd name="T51" fmla="*/ 39 h 1269"/>
                <a:gd name="T52" fmla="*/ 1589 w 1758"/>
                <a:gd name="T53" fmla="*/ 39 h 1269"/>
                <a:gd name="T54" fmla="*/ 1650 w 1758"/>
                <a:gd name="T55" fmla="*/ 61 h 1269"/>
                <a:gd name="T56" fmla="*/ 1642 w 1758"/>
                <a:gd name="T57" fmla="*/ 138 h 1269"/>
                <a:gd name="T58" fmla="*/ 1719 w 1758"/>
                <a:gd name="T59" fmla="*/ 169 h 1269"/>
                <a:gd name="T60" fmla="*/ 1757 w 1758"/>
                <a:gd name="T61" fmla="*/ 283 h 1269"/>
                <a:gd name="T62" fmla="*/ 1673 w 1758"/>
                <a:gd name="T63" fmla="*/ 505 h 1269"/>
                <a:gd name="T64" fmla="*/ 1658 w 1758"/>
                <a:gd name="T65" fmla="*/ 665 h 1269"/>
                <a:gd name="T66" fmla="*/ 1581 w 1758"/>
                <a:gd name="T67" fmla="*/ 749 h 1269"/>
                <a:gd name="T68" fmla="*/ 1512 w 1758"/>
                <a:gd name="T69" fmla="*/ 902 h 1269"/>
                <a:gd name="T70" fmla="*/ 1512 w 1758"/>
                <a:gd name="T71" fmla="*/ 902 h 1269"/>
                <a:gd name="T72" fmla="*/ 1444 w 1758"/>
                <a:gd name="T73" fmla="*/ 856 h 1269"/>
                <a:gd name="T74" fmla="*/ 1367 w 1758"/>
                <a:gd name="T75" fmla="*/ 863 h 1269"/>
                <a:gd name="T76" fmla="*/ 1383 w 1758"/>
                <a:gd name="T77" fmla="*/ 955 h 1269"/>
                <a:gd name="T78" fmla="*/ 1321 w 1758"/>
                <a:gd name="T79" fmla="*/ 955 h 1269"/>
                <a:gd name="T80" fmla="*/ 1321 w 1758"/>
                <a:gd name="T81" fmla="*/ 955 h 1269"/>
                <a:gd name="T82" fmla="*/ 1276 w 1758"/>
                <a:gd name="T83" fmla="*/ 970 h 1269"/>
                <a:gd name="T84" fmla="*/ 1215 w 1758"/>
                <a:gd name="T85" fmla="*/ 940 h 1269"/>
                <a:gd name="T86" fmla="*/ 1169 w 1758"/>
                <a:gd name="T87" fmla="*/ 1016 h 1269"/>
                <a:gd name="T88" fmla="*/ 1115 w 1758"/>
                <a:gd name="T89" fmla="*/ 1146 h 1269"/>
                <a:gd name="T90" fmla="*/ 1039 w 1758"/>
                <a:gd name="T91" fmla="*/ 1238 h 1269"/>
                <a:gd name="T92" fmla="*/ 817 w 1758"/>
                <a:gd name="T93" fmla="*/ 1230 h 1269"/>
                <a:gd name="T94" fmla="*/ 817 w 1758"/>
                <a:gd name="T95" fmla="*/ 1230 h 1269"/>
                <a:gd name="T96" fmla="*/ 665 w 1758"/>
                <a:gd name="T97" fmla="*/ 1177 h 1269"/>
                <a:gd name="T98" fmla="*/ 573 w 1758"/>
                <a:gd name="T99" fmla="*/ 1062 h 1269"/>
                <a:gd name="T100" fmla="*/ 466 w 1758"/>
                <a:gd name="T101" fmla="*/ 1108 h 1269"/>
                <a:gd name="T102" fmla="*/ 336 w 1758"/>
                <a:gd name="T103" fmla="*/ 1077 h 1269"/>
                <a:gd name="T104" fmla="*/ 229 w 1758"/>
                <a:gd name="T105" fmla="*/ 1077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8" h="1269">
                  <a:moveTo>
                    <a:pt x="229" y="1077"/>
                  </a:moveTo>
                  <a:lnTo>
                    <a:pt x="229" y="1077"/>
                  </a:lnTo>
                  <a:cubicBezTo>
                    <a:pt x="222" y="1039"/>
                    <a:pt x="222" y="978"/>
                    <a:pt x="214" y="940"/>
                  </a:cubicBezTo>
                  <a:lnTo>
                    <a:pt x="214" y="932"/>
                  </a:lnTo>
                  <a:cubicBezTo>
                    <a:pt x="222" y="894"/>
                    <a:pt x="260" y="848"/>
                    <a:pt x="229" y="825"/>
                  </a:cubicBezTo>
                  <a:cubicBezTo>
                    <a:pt x="176" y="780"/>
                    <a:pt x="84" y="818"/>
                    <a:pt x="23" y="780"/>
                  </a:cubicBezTo>
                  <a:cubicBezTo>
                    <a:pt x="0" y="764"/>
                    <a:pt x="84" y="757"/>
                    <a:pt x="92" y="726"/>
                  </a:cubicBezTo>
                  <a:cubicBezTo>
                    <a:pt x="99" y="703"/>
                    <a:pt x="46" y="680"/>
                    <a:pt x="54" y="650"/>
                  </a:cubicBezTo>
                  <a:cubicBezTo>
                    <a:pt x="76" y="604"/>
                    <a:pt x="122" y="566"/>
                    <a:pt x="168" y="535"/>
                  </a:cubicBezTo>
                  <a:cubicBezTo>
                    <a:pt x="183" y="527"/>
                    <a:pt x="206" y="566"/>
                    <a:pt x="222" y="558"/>
                  </a:cubicBezTo>
                  <a:cubicBezTo>
                    <a:pt x="275" y="543"/>
                    <a:pt x="321" y="489"/>
                    <a:pt x="367" y="466"/>
                  </a:cubicBezTo>
                  <a:cubicBezTo>
                    <a:pt x="397" y="451"/>
                    <a:pt x="466" y="466"/>
                    <a:pt x="466" y="436"/>
                  </a:cubicBezTo>
                  <a:cubicBezTo>
                    <a:pt x="466" y="382"/>
                    <a:pt x="405" y="344"/>
                    <a:pt x="382" y="298"/>
                  </a:cubicBezTo>
                  <a:cubicBezTo>
                    <a:pt x="367" y="283"/>
                    <a:pt x="359" y="268"/>
                    <a:pt x="351" y="252"/>
                  </a:cubicBezTo>
                  <a:lnTo>
                    <a:pt x="351" y="252"/>
                  </a:lnTo>
                  <a:cubicBezTo>
                    <a:pt x="412" y="252"/>
                    <a:pt x="481" y="252"/>
                    <a:pt x="550" y="260"/>
                  </a:cubicBezTo>
                  <a:cubicBezTo>
                    <a:pt x="581" y="268"/>
                    <a:pt x="611" y="298"/>
                    <a:pt x="642" y="291"/>
                  </a:cubicBezTo>
                  <a:cubicBezTo>
                    <a:pt x="680" y="283"/>
                    <a:pt x="703" y="230"/>
                    <a:pt x="741" y="230"/>
                  </a:cubicBezTo>
                  <a:cubicBezTo>
                    <a:pt x="779" y="222"/>
                    <a:pt x="817" y="275"/>
                    <a:pt x="848" y="260"/>
                  </a:cubicBezTo>
                  <a:cubicBezTo>
                    <a:pt x="947" y="222"/>
                    <a:pt x="1008" y="123"/>
                    <a:pt x="1100" y="77"/>
                  </a:cubicBezTo>
                  <a:cubicBezTo>
                    <a:pt x="1131" y="61"/>
                    <a:pt x="1161" y="115"/>
                    <a:pt x="1192" y="107"/>
                  </a:cubicBezTo>
                  <a:cubicBezTo>
                    <a:pt x="1237" y="92"/>
                    <a:pt x="1253" y="31"/>
                    <a:pt x="1298" y="16"/>
                  </a:cubicBezTo>
                  <a:cubicBezTo>
                    <a:pt x="1321" y="8"/>
                    <a:pt x="1337" y="54"/>
                    <a:pt x="1360" y="54"/>
                  </a:cubicBezTo>
                  <a:cubicBezTo>
                    <a:pt x="1383" y="46"/>
                    <a:pt x="1390" y="0"/>
                    <a:pt x="1413" y="0"/>
                  </a:cubicBezTo>
                  <a:cubicBezTo>
                    <a:pt x="1474" y="16"/>
                    <a:pt x="1505" y="84"/>
                    <a:pt x="1558" y="92"/>
                  </a:cubicBezTo>
                  <a:cubicBezTo>
                    <a:pt x="1581" y="100"/>
                    <a:pt x="1581" y="54"/>
                    <a:pt x="1589" y="39"/>
                  </a:cubicBezTo>
                  <a:lnTo>
                    <a:pt x="1589" y="39"/>
                  </a:lnTo>
                  <a:cubicBezTo>
                    <a:pt x="1612" y="46"/>
                    <a:pt x="1635" y="46"/>
                    <a:pt x="1650" y="61"/>
                  </a:cubicBezTo>
                  <a:cubicBezTo>
                    <a:pt x="1658" y="84"/>
                    <a:pt x="1635" y="115"/>
                    <a:pt x="1642" y="138"/>
                  </a:cubicBezTo>
                  <a:cubicBezTo>
                    <a:pt x="1658" y="161"/>
                    <a:pt x="1703" y="146"/>
                    <a:pt x="1719" y="169"/>
                  </a:cubicBezTo>
                  <a:cubicBezTo>
                    <a:pt x="1742" y="199"/>
                    <a:pt x="1757" y="245"/>
                    <a:pt x="1757" y="283"/>
                  </a:cubicBezTo>
                  <a:cubicBezTo>
                    <a:pt x="1742" y="359"/>
                    <a:pt x="1696" y="428"/>
                    <a:pt x="1673" y="505"/>
                  </a:cubicBezTo>
                  <a:cubicBezTo>
                    <a:pt x="1658" y="558"/>
                    <a:pt x="1673" y="619"/>
                    <a:pt x="1658" y="665"/>
                  </a:cubicBezTo>
                  <a:cubicBezTo>
                    <a:pt x="1642" y="703"/>
                    <a:pt x="1596" y="711"/>
                    <a:pt x="1581" y="749"/>
                  </a:cubicBezTo>
                  <a:cubicBezTo>
                    <a:pt x="1551" y="795"/>
                    <a:pt x="1535" y="848"/>
                    <a:pt x="1512" y="902"/>
                  </a:cubicBezTo>
                  <a:lnTo>
                    <a:pt x="1512" y="902"/>
                  </a:lnTo>
                  <a:cubicBezTo>
                    <a:pt x="1490" y="886"/>
                    <a:pt x="1474" y="863"/>
                    <a:pt x="1444" y="856"/>
                  </a:cubicBezTo>
                  <a:cubicBezTo>
                    <a:pt x="1421" y="848"/>
                    <a:pt x="1383" y="841"/>
                    <a:pt x="1367" y="863"/>
                  </a:cubicBezTo>
                  <a:cubicBezTo>
                    <a:pt x="1352" y="886"/>
                    <a:pt x="1398" y="925"/>
                    <a:pt x="1383" y="955"/>
                  </a:cubicBezTo>
                  <a:cubicBezTo>
                    <a:pt x="1375" y="970"/>
                    <a:pt x="1344" y="955"/>
                    <a:pt x="1321" y="955"/>
                  </a:cubicBezTo>
                  <a:lnTo>
                    <a:pt x="1321" y="955"/>
                  </a:lnTo>
                  <a:cubicBezTo>
                    <a:pt x="1306" y="963"/>
                    <a:pt x="1291" y="978"/>
                    <a:pt x="1276" y="970"/>
                  </a:cubicBezTo>
                  <a:cubicBezTo>
                    <a:pt x="1253" y="970"/>
                    <a:pt x="1237" y="932"/>
                    <a:pt x="1215" y="940"/>
                  </a:cubicBezTo>
                  <a:cubicBezTo>
                    <a:pt x="1184" y="948"/>
                    <a:pt x="1184" y="986"/>
                    <a:pt x="1169" y="1016"/>
                  </a:cubicBezTo>
                  <a:cubicBezTo>
                    <a:pt x="1146" y="1062"/>
                    <a:pt x="1138" y="1108"/>
                    <a:pt x="1115" y="1146"/>
                  </a:cubicBezTo>
                  <a:cubicBezTo>
                    <a:pt x="1092" y="1184"/>
                    <a:pt x="1062" y="1207"/>
                    <a:pt x="1039" y="1238"/>
                  </a:cubicBezTo>
                  <a:cubicBezTo>
                    <a:pt x="817" y="1230"/>
                    <a:pt x="817" y="1230"/>
                    <a:pt x="817" y="1230"/>
                  </a:cubicBezTo>
                  <a:lnTo>
                    <a:pt x="817" y="1230"/>
                  </a:lnTo>
                  <a:cubicBezTo>
                    <a:pt x="756" y="1230"/>
                    <a:pt x="710" y="1268"/>
                    <a:pt x="665" y="1177"/>
                  </a:cubicBezTo>
                  <a:cubicBezTo>
                    <a:pt x="642" y="1161"/>
                    <a:pt x="581" y="1093"/>
                    <a:pt x="573" y="1062"/>
                  </a:cubicBezTo>
                  <a:cubicBezTo>
                    <a:pt x="542" y="1062"/>
                    <a:pt x="497" y="1100"/>
                    <a:pt x="466" y="1108"/>
                  </a:cubicBezTo>
                  <a:cubicBezTo>
                    <a:pt x="412" y="1123"/>
                    <a:pt x="374" y="1085"/>
                    <a:pt x="336" y="1077"/>
                  </a:cubicBezTo>
                  <a:cubicBezTo>
                    <a:pt x="290" y="1070"/>
                    <a:pt x="252" y="1070"/>
                    <a:pt x="229" y="107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7" name="Freeform 90"/>
            <p:cNvSpPr>
              <a:spLocks noChangeArrowheads="1"/>
            </p:cNvSpPr>
            <p:nvPr/>
          </p:nvSpPr>
          <p:spPr bwMode="auto">
            <a:xfrm>
              <a:off x="5309843" y="8005763"/>
              <a:ext cx="585749" cy="500062"/>
            </a:xfrm>
            <a:custGeom>
              <a:avLst/>
              <a:gdLst>
                <a:gd name="T0" fmla="*/ 963 w 1628"/>
                <a:gd name="T1" fmla="*/ 84 h 1391"/>
                <a:gd name="T2" fmla="*/ 963 w 1628"/>
                <a:gd name="T3" fmla="*/ 84 h 1391"/>
                <a:gd name="T4" fmla="*/ 1215 w 1628"/>
                <a:gd name="T5" fmla="*/ 8 h 1391"/>
                <a:gd name="T6" fmla="*/ 1215 w 1628"/>
                <a:gd name="T7" fmla="*/ 8 h 1391"/>
                <a:gd name="T8" fmla="*/ 1345 w 1628"/>
                <a:gd name="T9" fmla="*/ 31 h 1391"/>
                <a:gd name="T10" fmla="*/ 1337 w 1628"/>
                <a:gd name="T11" fmla="*/ 122 h 1391"/>
                <a:gd name="T12" fmla="*/ 1375 w 1628"/>
                <a:gd name="T13" fmla="*/ 222 h 1391"/>
                <a:gd name="T14" fmla="*/ 1497 w 1628"/>
                <a:gd name="T15" fmla="*/ 145 h 1391"/>
                <a:gd name="T16" fmla="*/ 1505 w 1628"/>
                <a:gd name="T17" fmla="*/ 206 h 1391"/>
                <a:gd name="T18" fmla="*/ 1474 w 1628"/>
                <a:gd name="T19" fmla="*/ 252 h 1391"/>
                <a:gd name="T20" fmla="*/ 1467 w 1628"/>
                <a:gd name="T21" fmla="*/ 313 h 1391"/>
                <a:gd name="T22" fmla="*/ 1520 w 1628"/>
                <a:gd name="T23" fmla="*/ 374 h 1391"/>
                <a:gd name="T24" fmla="*/ 1574 w 1628"/>
                <a:gd name="T25" fmla="*/ 497 h 1391"/>
                <a:gd name="T26" fmla="*/ 1620 w 1628"/>
                <a:gd name="T27" fmla="*/ 550 h 1391"/>
                <a:gd name="T28" fmla="*/ 1528 w 1628"/>
                <a:gd name="T29" fmla="*/ 611 h 1391"/>
                <a:gd name="T30" fmla="*/ 1482 w 1628"/>
                <a:gd name="T31" fmla="*/ 649 h 1391"/>
                <a:gd name="T32" fmla="*/ 1551 w 1628"/>
                <a:gd name="T33" fmla="*/ 741 h 1391"/>
                <a:gd name="T34" fmla="*/ 1490 w 1628"/>
                <a:gd name="T35" fmla="*/ 779 h 1391"/>
                <a:gd name="T36" fmla="*/ 1490 w 1628"/>
                <a:gd name="T37" fmla="*/ 894 h 1391"/>
                <a:gd name="T38" fmla="*/ 1513 w 1628"/>
                <a:gd name="T39" fmla="*/ 1062 h 1391"/>
                <a:gd name="T40" fmla="*/ 1467 w 1628"/>
                <a:gd name="T41" fmla="*/ 1131 h 1391"/>
                <a:gd name="T42" fmla="*/ 1467 w 1628"/>
                <a:gd name="T43" fmla="*/ 1131 h 1391"/>
                <a:gd name="T44" fmla="*/ 1436 w 1628"/>
                <a:gd name="T45" fmla="*/ 1184 h 1391"/>
                <a:gd name="T46" fmla="*/ 1291 w 1628"/>
                <a:gd name="T47" fmla="*/ 1092 h 1391"/>
                <a:gd name="T48" fmla="*/ 1238 w 1628"/>
                <a:gd name="T49" fmla="*/ 1146 h 1391"/>
                <a:gd name="T50" fmla="*/ 1176 w 1628"/>
                <a:gd name="T51" fmla="*/ 1108 h 1391"/>
                <a:gd name="T52" fmla="*/ 1070 w 1628"/>
                <a:gd name="T53" fmla="*/ 1199 h 1391"/>
                <a:gd name="T54" fmla="*/ 978 w 1628"/>
                <a:gd name="T55" fmla="*/ 1169 h 1391"/>
                <a:gd name="T56" fmla="*/ 726 w 1628"/>
                <a:gd name="T57" fmla="*/ 1352 h 1391"/>
                <a:gd name="T58" fmla="*/ 619 w 1628"/>
                <a:gd name="T59" fmla="*/ 1322 h 1391"/>
                <a:gd name="T60" fmla="*/ 520 w 1628"/>
                <a:gd name="T61" fmla="*/ 1383 h 1391"/>
                <a:gd name="T62" fmla="*/ 428 w 1628"/>
                <a:gd name="T63" fmla="*/ 1352 h 1391"/>
                <a:gd name="T64" fmla="*/ 229 w 1628"/>
                <a:gd name="T65" fmla="*/ 1344 h 1391"/>
                <a:gd name="T66" fmla="*/ 229 w 1628"/>
                <a:gd name="T67" fmla="*/ 1344 h 1391"/>
                <a:gd name="T68" fmla="*/ 214 w 1628"/>
                <a:gd name="T69" fmla="*/ 1306 h 1391"/>
                <a:gd name="T70" fmla="*/ 115 w 1628"/>
                <a:gd name="T71" fmla="*/ 1306 h 1391"/>
                <a:gd name="T72" fmla="*/ 84 w 1628"/>
                <a:gd name="T73" fmla="*/ 1261 h 1391"/>
                <a:gd name="T74" fmla="*/ 46 w 1628"/>
                <a:gd name="T75" fmla="*/ 1299 h 1391"/>
                <a:gd name="T76" fmla="*/ 8 w 1628"/>
                <a:gd name="T77" fmla="*/ 1268 h 1391"/>
                <a:gd name="T78" fmla="*/ 31 w 1628"/>
                <a:gd name="T79" fmla="*/ 1238 h 1391"/>
                <a:gd name="T80" fmla="*/ 15 w 1628"/>
                <a:gd name="T81" fmla="*/ 1176 h 1391"/>
                <a:gd name="T82" fmla="*/ 15 w 1628"/>
                <a:gd name="T83" fmla="*/ 1176 h 1391"/>
                <a:gd name="T84" fmla="*/ 176 w 1628"/>
                <a:gd name="T85" fmla="*/ 1138 h 1391"/>
                <a:gd name="T86" fmla="*/ 290 w 1628"/>
                <a:gd name="T87" fmla="*/ 1131 h 1391"/>
                <a:gd name="T88" fmla="*/ 436 w 1628"/>
                <a:gd name="T89" fmla="*/ 1016 h 1391"/>
                <a:gd name="T90" fmla="*/ 504 w 1628"/>
                <a:gd name="T91" fmla="*/ 932 h 1391"/>
                <a:gd name="T92" fmla="*/ 627 w 1628"/>
                <a:gd name="T93" fmla="*/ 901 h 1391"/>
                <a:gd name="T94" fmla="*/ 734 w 1628"/>
                <a:gd name="T95" fmla="*/ 787 h 1391"/>
                <a:gd name="T96" fmla="*/ 932 w 1628"/>
                <a:gd name="T97" fmla="*/ 443 h 1391"/>
                <a:gd name="T98" fmla="*/ 947 w 1628"/>
                <a:gd name="T99" fmla="*/ 336 h 1391"/>
                <a:gd name="T100" fmla="*/ 986 w 1628"/>
                <a:gd name="T101" fmla="*/ 275 h 1391"/>
                <a:gd name="T102" fmla="*/ 986 w 1628"/>
                <a:gd name="T103" fmla="*/ 122 h 1391"/>
                <a:gd name="T104" fmla="*/ 1077 w 1628"/>
                <a:gd name="T105" fmla="*/ 107 h 1391"/>
                <a:gd name="T106" fmla="*/ 1077 w 1628"/>
                <a:gd name="T107" fmla="*/ 100 h 1391"/>
                <a:gd name="T108" fmla="*/ 963 w 1628"/>
                <a:gd name="T109" fmla="*/ 84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28" h="1391">
                  <a:moveTo>
                    <a:pt x="963" y="84"/>
                  </a:moveTo>
                  <a:lnTo>
                    <a:pt x="963" y="84"/>
                  </a:lnTo>
                  <a:cubicBezTo>
                    <a:pt x="1215" y="8"/>
                    <a:pt x="1215" y="8"/>
                    <a:pt x="1215" y="8"/>
                  </a:cubicBezTo>
                  <a:lnTo>
                    <a:pt x="1215" y="8"/>
                  </a:lnTo>
                  <a:cubicBezTo>
                    <a:pt x="1261" y="15"/>
                    <a:pt x="1314" y="0"/>
                    <a:pt x="1345" y="31"/>
                  </a:cubicBezTo>
                  <a:cubicBezTo>
                    <a:pt x="1368" y="54"/>
                    <a:pt x="1337" y="92"/>
                    <a:pt x="1337" y="122"/>
                  </a:cubicBezTo>
                  <a:cubicBezTo>
                    <a:pt x="1345" y="153"/>
                    <a:pt x="1337" y="214"/>
                    <a:pt x="1375" y="222"/>
                  </a:cubicBezTo>
                  <a:cubicBezTo>
                    <a:pt x="1421" y="229"/>
                    <a:pt x="1459" y="176"/>
                    <a:pt x="1497" y="145"/>
                  </a:cubicBezTo>
                  <a:lnTo>
                    <a:pt x="1505" y="206"/>
                  </a:lnTo>
                  <a:cubicBezTo>
                    <a:pt x="1497" y="214"/>
                    <a:pt x="1474" y="252"/>
                    <a:pt x="1474" y="252"/>
                  </a:cubicBezTo>
                  <a:cubicBezTo>
                    <a:pt x="1474" y="252"/>
                    <a:pt x="1467" y="306"/>
                    <a:pt x="1467" y="313"/>
                  </a:cubicBezTo>
                  <a:lnTo>
                    <a:pt x="1520" y="374"/>
                  </a:lnTo>
                  <a:cubicBezTo>
                    <a:pt x="1543" y="413"/>
                    <a:pt x="1558" y="458"/>
                    <a:pt x="1574" y="497"/>
                  </a:cubicBezTo>
                  <a:cubicBezTo>
                    <a:pt x="1574" y="497"/>
                    <a:pt x="1627" y="550"/>
                    <a:pt x="1620" y="550"/>
                  </a:cubicBezTo>
                  <a:cubicBezTo>
                    <a:pt x="1612" y="558"/>
                    <a:pt x="1528" y="611"/>
                    <a:pt x="1528" y="611"/>
                  </a:cubicBezTo>
                  <a:cubicBezTo>
                    <a:pt x="1513" y="626"/>
                    <a:pt x="1482" y="634"/>
                    <a:pt x="1482" y="649"/>
                  </a:cubicBezTo>
                  <a:cubicBezTo>
                    <a:pt x="1490" y="688"/>
                    <a:pt x="1551" y="703"/>
                    <a:pt x="1551" y="741"/>
                  </a:cubicBezTo>
                  <a:cubicBezTo>
                    <a:pt x="1551" y="764"/>
                    <a:pt x="1497" y="756"/>
                    <a:pt x="1490" y="779"/>
                  </a:cubicBezTo>
                  <a:cubicBezTo>
                    <a:pt x="1474" y="817"/>
                    <a:pt x="1490" y="856"/>
                    <a:pt x="1490" y="894"/>
                  </a:cubicBezTo>
                  <a:cubicBezTo>
                    <a:pt x="1497" y="947"/>
                    <a:pt x="1513" y="1008"/>
                    <a:pt x="1513" y="1062"/>
                  </a:cubicBezTo>
                  <a:cubicBezTo>
                    <a:pt x="1505" y="1092"/>
                    <a:pt x="1482" y="1108"/>
                    <a:pt x="1467" y="1131"/>
                  </a:cubicBezTo>
                  <a:lnTo>
                    <a:pt x="1467" y="1131"/>
                  </a:lnTo>
                  <a:cubicBezTo>
                    <a:pt x="1459" y="1146"/>
                    <a:pt x="1459" y="1192"/>
                    <a:pt x="1436" y="1184"/>
                  </a:cubicBezTo>
                  <a:cubicBezTo>
                    <a:pt x="1383" y="1176"/>
                    <a:pt x="1352" y="1108"/>
                    <a:pt x="1291" y="1092"/>
                  </a:cubicBezTo>
                  <a:cubicBezTo>
                    <a:pt x="1268" y="1092"/>
                    <a:pt x="1261" y="1138"/>
                    <a:pt x="1238" y="1146"/>
                  </a:cubicBezTo>
                  <a:cubicBezTo>
                    <a:pt x="1215" y="1146"/>
                    <a:pt x="1199" y="1100"/>
                    <a:pt x="1176" y="1108"/>
                  </a:cubicBezTo>
                  <a:cubicBezTo>
                    <a:pt x="1131" y="1123"/>
                    <a:pt x="1115" y="1184"/>
                    <a:pt x="1070" y="1199"/>
                  </a:cubicBezTo>
                  <a:cubicBezTo>
                    <a:pt x="1039" y="1207"/>
                    <a:pt x="1009" y="1153"/>
                    <a:pt x="978" y="1169"/>
                  </a:cubicBezTo>
                  <a:cubicBezTo>
                    <a:pt x="886" y="1215"/>
                    <a:pt x="825" y="1314"/>
                    <a:pt x="726" y="1352"/>
                  </a:cubicBezTo>
                  <a:cubicBezTo>
                    <a:pt x="695" y="1367"/>
                    <a:pt x="657" y="1314"/>
                    <a:pt x="619" y="1322"/>
                  </a:cubicBezTo>
                  <a:cubicBezTo>
                    <a:pt x="581" y="1322"/>
                    <a:pt x="558" y="1375"/>
                    <a:pt x="520" y="1383"/>
                  </a:cubicBezTo>
                  <a:cubicBezTo>
                    <a:pt x="489" y="1390"/>
                    <a:pt x="459" y="1360"/>
                    <a:pt x="428" y="1352"/>
                  </a:cubicBezTo>
                  <a:cubicBezTo>
                    <a:pt x="359" y="1344"/>
                    <a:pt x="290" y="1344"/>
                    <a:pt x="229" y="1344"/>
                  </a:cubicBezTo>
                  <a:lnTo>
                    <a:pt x="229" y="1344"/>
                  </a:lnTo>
                  <a:cubicBezTo>
                    <a:pt x="222" y="1329"/>
                    <a:pt x="229" y="1306"/>
                    <a:pt x="214" y="1306"/>
                  </a:cubicBezTo>
                  <a:cubicBezTo>
                    <a:pt x="184" y="1291"/>
                    <a:pt x="145" y="1314"/>
                    <a:pt x="115" y="1306"/>
                  </a:cubicBezTo>
                  <a:cubicBezTo>
                    <a:pt x="100" y="1299"/>
                    <a:pt x="100" y="1261"/>
                    <a:pt x="84" y="1261"/>
                  </a:cubicBezTo>
                  <a:cubicBezTo>
                    <a:pt x="61" y="1253"/>
                    <a:pt x="61" y="1291"/>
                    <a:pt x="46" y="1299"/>
                  </a:cubicBezTo>
                  <a:cubicBezTo>
                    <a:pt x="31" y="1299"/>
                    <a:pt x="8" y="1283"/>
                    <a:pt x="8" y="1268"/>
                  </a:cubicBezTo>
                  <a:cubicBezTo>
                    <a:pt x="0" y="1261"/>
                    <a:pt x="31" y="1253"/>
                    <a:pt x="31" y="1238"/>
                  </a:cubicBezTo>
                  <a:cubicBezTo>
                    <a:pt x="31" y="1215"/>
                    <a:pt x="15" y="1199"/>
                    <a:pt x="15" y="1176"/>
                  </a:cubicBezTo>
                  <a:lnTo>
                    <a:pt x="15" y="1176"/>
                  </a:lnTo>
                  <a:cubicBezTo>
                    <a:pt x="176" y="1138"/>
                    <a:pt x="176" y="1138"/>
                    <a:pt x="176" y="1138"/>
                  </a:cubicBezTo>
                  <a:cubicBezTo>
                    <a:pt x="214" y="1131"/>
                    <a:pt x="245" y="1176"/>
                    <a:pt x="290" y="1131"/>
                  </a:cubicBezTo>
                  <a:cubicBezTo>
                    <a:pt x="336" y="1092"/>
                    <a:pt x="405" y="1054"/>
                    <a:pt x="436" y="1016"/>
                  </a:cubicBezTo>
                  <a:cubicBezTo>
                    <a:pt x="459" y="986"/>
                    <a:pt x="466" y="947"/>
                    <a:pt x="504" y="932"/>
                  </a:cubicBezTo>
                  <a:cubicBezTo>
                    <a:pt x="550" y="917"/>
                    <a:pt x="588" y="932"/>
                    <a:pt x="627" y="901"/>
                  </a:cubicBezTo>
                  <a:cubicBezTo>
                    <a:pt x="657" y="863"/>
                    <a:pt x="703" y="825"/>
                    <a:pt x="734" y="787"/>
                  </a:cubicBezTo>
                  <a:cubicBezTo>
                    <a:pt x="825" y="665"/>
                    <a:pt x="871" y="588"/>
                    <a:pt x="932" y="443"/>
                  </a:cubicBezTo>
                  <a:cubicBezTo>
                    <a:pt x="940" y="420"/>
                    <a:pt x="940" y="367"/>
                    <a:pt x="947" y="336"/>
                  </a:cubicBezTo>
                  <a:cubicBezTo>
                    <a:pt x="955" y="306"/>
                    <a:pt x="970" y="306"/>
                    <a:pt x="986" y="275"/>
                  </a:cubicBezTo>
                  <a:cubicBezTo>
                    <a:pt x="1009" y="244"/>
                    <a:pt x="986" y="161"/>
                    <a:pt x="986" y="122"/>
                  </a:cubicBezTo>
                  <a:cubicBezTo>
                    <a:pt x="1016" y="115"/>
                    <a:pt x="1047" y="115"/>
                    <a:pt x="1077" y="107"/>
                  </a:cubicBezTo>
                  <a:cubicBezTo>
                    <a:pt x="1077" y="100"/>
                    <a:pt x="1077" y="100"/>
                    <a:pt x="1077" y="100"/>
                  </a:cubicBezTo>
                  <a:cubicBezTo>
                    <a:pt x="1054" y="100"/>
                    <a:pt x="970" y="92"/>
                    <a:pt x="963" y="8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8" name="Freeform 91"/>
            <p:cNvSpPr>
              <a:spLocks noChangeArrowheads="1"/>
            </p:cNvSpPr>
            <p:nvPr/>
          </p:nvSpPr>
          <p:spPr bwMode="auto">
            <a:xfrm>
              <a:off x="6076555" y="8934450"/>
              <a:ext cx="150803" cy="109538"/>
            </a:xfrm>
            <a:custGeom>
              <a:avLst/>
              <a:gdLst>
                <a:gd name="T0" fmla="*/ 168 w 420"/>
                <a:gd name="T1" fmla="*/ 23 h 306"/>
                <a:gd name="T2" fmla="*/ 168 w 420"/>
                <a:gd name="T3" fmla="*/ 23 h 306"/>
                <a:gd name="T4" fmla="*/ 282 w 420"/>
                <a:gd name="T5" fmla="*/ 7 h 306"/>
                <a:gd name="T6" fmla="*/ 358 w 420"/>
                <a:gd name="T7" fmla="*/ 38 h 306"/>
                <a:gd name="T8" fmla="*/ 358 w 420"/>
                <a:gd name="T9" fmla="*/ 38 h 306"/>
                <a:gd name="T10" fmla="*/ 404 w 420"/>
                <a:gd name="T11" fmla="*/ 53 h 306"/>
                <a:gd name="T12" fmla="*/ 419 w 420"/>
                <a:gd name="T13" fmla="*/ 160 h 306"/>
                <a:gd name="T14" fmla="*/ 419 w 420"/>
                <a:gd name="T15" fmla="*/ 160 h 306"/>
                <a:gd name="T16" fmla="*/ 274 w 420"/>
                <a:gd name="T17" fmla="*/ 305 h 306"/>
                <a:gd name="T18" fmla="*/ 274 w 420"/>
                <a:gd name="T19" fmla="*/ 305 h 306"/>
                <a:gd name="T20" fmla="*/ 191 w 420"/>
                <a:gd name="T21" fmla="*/ 214 h 306"/>
                <a:gd name="T22" fmla="*/ 115 w 420"/>
                <a:gd name="T23" fmla="*/ 244 h 306"/>
                <a:gd name="T24" fmla="*/ 77 w 420"/>
                <a:gd name="T25" fmla="*/ 168 h 306"/>
                <a:gd name="T26" fmla="*/ 8 w 420"/>
                <a:gd name="T27" fmla="*/ 130 h 306"/>
                <a:gd name="T28" fmla="*/ 8 w 420"/>
                <a:gd name="T29" fmla="*/ 130 h 306"/>
                <a:gd name="T30" fmla="*/ 8 w 420"/>
                <a:gd name="T31" fmla="*/ 61 h 306"/>
                <a:gd name="T32" fmla="*/ 77 w 420"/>
                <a:gd name="T33" fmla="*/ 30 h 306"/>
                <a:gd name="T34" fmla="*/ 130 w 420"/>
                <a:gd name="T35" fmla="*/ 61 h 306"/>
                <a:gd name="T36" fmla="*/ 168 w 420"/>
                <a:gd name="T37" fmla="*/ 23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0" h="306">
                  <a:moveTo>
                    <a:pt x="168" y="23"/>
                  </a:moveTo>
                  <a:lnTo>
                    <a:pt x="168" y="23"/>
                  </a:lnTo>
                  <a:cubicBezTo>
                    <a:pt x="205" y="15"/>
                    <a:pt x="244" y="0"/>
                    <a:pt x="282" y="7"/>
                  </a:cubicBezTo>
                  <a:cubicBezTo>
                    <a:pt x="305" y="7"/>
                    <a:pt x="328" y="30"/>
                    <a:pt x="358" y="38"/>
                  </a:cubicBezTo>
                  <a:lnTo>
                    <a:pt x="358" y="38"/>
                  </a:lnTo>
                  <a:cubicBezTo>
                    <a:pt x="374" y="46"/>
                    <a:pt x="397" y="38"/>
                    <a:pt x="404" y="53"/>
                  </a:cubicBezTo>
                  <a:cubicBezTo>
                    <a:pt x="419" y="84"/>
                    <a:pt x="412" y="122"/>
                    <a:pt x="419" y="160"/>
                  </a:cubicBezTo>
                  <a:lnTo>
                    <a:pt x="419" y="160"/>
                  </a:lnTo>
                  <a:cubicBezTo>
                    <a:pt x="358" y="183"/>
                    <a:pt x="313" y="221"/>
                    <a:pt x="274" y="305"/>
                  </a:cubicBezTo>
                  <a:lnTo>
                    <a:pt x="274" y="305"/>
                  </a:lnTo>
                  <a:cubicBezTo>
                    <a:pt x="244" y="275"/>
                    <a:pt x="228" y="229"/>
                    <a:pt x="191" y="214"/>
                  </a:cubicBezTo>
                  <a:cubicBezTo>
                    <a:pt x="161" y="206"/>
                    <a:pt x="138" y="252"/>
                    <a:pt x="115" y="244"/>
                  </a:cubicBezTo>
                  <a:cubicBezTo>
                    <a:pt x="84" y="229"/>
                    <a:pt x="92" y="183"/>
                    <a:pt x="77" y="168"/>
                  </a:cubicBezTo>
                  <a:cubicBezTo>
                    <a:pt x="62" y="145"/>
                    <a:pt x="31" y="145"/>
                    <a:pt x="8" y="130"/>
                  </a:cubicBezTo>
                  <a:lnTo>
                    <a:pt x="8" y="130"/>
                  </a:lnTo>
                  <a:cubicBezTo>
                    <a:pt x="8" y="107"/>
                    <a:pt x="0" y="84"/>
                    <a:pt x="8" y="61"/>
                  </a:cubicBezTo>
                  <a:cubicBezTo>
                    <a:pt x="23" y="38"/>
                    <a:pt x="54" y="30"/>
                    <a:pt x="77" y="30"/>
                  </a:cubicBezTo>
                  <a:cubicBezTo>
                    <a:pt x="100" y="30"/>
                    <a:pt x="115" y="61"/>
                    <a:pt x="130" y="61"/>
                  </a:cubicBezTo>
                  <a:cubicBezTo>
                    <a:pt x="153" y="61"/>
                    <a:pt x="153" y="30"/>
                    <a:pt x="168" y="2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9" name="Freeform 92"/>
            <p:cNvSpPr>
              <a:spLocks noChangeArrowheads="1"/>
            </p:cNvSpPr>
            <p:nvPr/>
          </p:nvSpPr>
          <p:spPr bwMode="auto">
            <a:xfrm>
              <a:off x="5895591" y="8977313"/>
              <a:ext cx="280970" cy="139700"/>
            </a:xfrm>
            <a:custGeom>
              <a:avLst/>
              <a:gdLst>
                <a:gd name="T0" fmla="*/ 283 w 779"/>
                <a:gd name="T1" fmla="*/ 0 h 390"/>
                <a:gd name="T2" fmla="*/ 283 w 779"/>
                <a:gd name="T3" fmla="*/ 0 h 390"/>
                <a:gd name="T4" fmla="*/ 390 w 779"/>
                <a:gd name="T5" fmla="*/ 30 h 390"/>
                <a:gd name="T6" fmla="*/ 512 w 779"/>
                <a:gd name="T7" fmla="*/ 15 h 390"/>
                <a:gd name="T8" fmla="*/ 512 w 779"/>
                <a:gd name="T9" fmla="*/ 15 h 390"/>
                <a:gd name="T10" fmla="*/ 581 w 779"/>
                <a:gd name="T11" fmla="*/ 53 h 390"/>
                <a:gd name="T12" fmla="*/ 619 w 779"/>
                <a:gd name="T13" fmla="*/ 129 h 390"/>
                <a:gd name="T14" fmla="*/ 695 w 779"/>
                <a:gd name="T15" fmla="*/ 99 h 390"/>
                <a:gd name="T16" fmla="*/ 778 w 779"/>
                <a:gd name="T17" fmla="*/ 190 h 390"/>
                <a:gd name="T18" fmla="*/ 778 w 779"/>
                <a:gd name="T19" fmla="*/ 190 h 390"/>
                <a:gd name="T20" fmla="*/ 771 w 779"/>
                <a:gd name="T21" fmla="*/ 213 h 390"/>
                <a:gd name="T22" fmla="*/ 535 w 779"/>
                <a:gd name="T23" fmla="*/ 366 h 390"/>
                <a:gd name="T24" fmla="*/ 84 w 779"/>
                <a:gd name="T25" fmla="*/ 236 h 390"/>
                <a:gd name="T26" fmla="*/ 0 w 779"/>
                <a:gd name="T27" fmla="*/ 160 h 390"/>
                <a:gd name="T28" fmla="*/ 0 w 779"/>
                <a:gd name="T29" fmla="*/ 160 h 390"/>
                <a:gd name="T30" fmla="*/ 145 w 779"/>
                <a:gd name="T31" fmla="*/ 61 h 390"/>
                <a:gd name="T32" fmla="*/ 199 w 779"/>
                <a:gd name="T33" fmla="*/ 76 h 390"/>
                <a:gd name="T34" fmla="*/ 283 w 779"/>
                <a:gd name="T35"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9" h="390">
                  <a:moveTo>
                    <a:pt x="283" y="0"/>
                  </a:moveTo>
                  <a:lnTo>
                    <a:pt x="283" y="0"/>
                  </a:lnTo>
                  <a:cubicBezTo>
                    <a:pt x="313" y="7"/>
                    <a:pt x="352" y="30"/>
                    <a:pt x="390" y="30"/>
                  </a:cubicBezTo>
                  <a:cubicBezTo>
                    <a:pt x="428" y="30"/>
                    <a:pt x="474" y="22"/>
                    <a:pt x="512" y="15"/>
                  </a:cubicBezTo>
                  <a:lnTo>
                    <a:pt x="512" y="15"/>
                  </a:lnTo>
                  <a:cubicBezTo>
                    <a:pt x="535" y="30"/>
                    <a:pt x="566" y="30"/>
                    <a:pt x="581" y="53"/>
                  </a:cubicBezTo>
                  <a:cubicBezTo>
                    <a:pt x="596" y="68"/>
                    <a:pt x="588" y="114"/>
                    <a:pt x="619" y="129"/>
                  </a:cubicBezTo>
                  <a:cubicBezTo>
                    <a:pt x="642" y="137"/>
                    <a:pt x="665" y="91"/>
                    <a:pt x="695" y="99"/>
                  </a:cubicBezTo>
                  <a:cubicBezTo>
                    <a:pt x="732" y="114"/>
                    <a:pt x="748" y="160"/>
                    <a:pt x="778" y="190"/>
                  </a:cubicBezTo>
                  <a:lnTo>
                    <a:pt x="778" y="190"/>
                  </a:lnTo>
                  <a:cubicBezTo>
                    <a:pt x="778" y="198"/>
                    <a:pt x="778" y="206"/>
                    <a:pt x="771" y="213"/>
                  </a:cubicBezTo>
                  <a:cubicBezTo>
                    <a:pt x="709" y="389"/>
                    <a:pt x="732" y="328"/>
                    <a:pt x="535" y="366"/>
                  </a:cubicBezTo>
                  <a:cubicBezTo>
                    <a:pt x="413" y="389"/>
                    <a:pt x="130" y="381"/>
                    <a:pt x="84" y="236"/>
                  </a:cubicBezTo>
                  <a:cubicBezTo>
                    <a:pt x="61" y="190"/>
                    <a:pt x="31" y="175"/>
                    <a:pt x="0" y="160"/>
                  </a:cubicBezTo>
                  <a:lnTo>
                    <a:pt x="0" y="160"/>
                  </a:lnTo>
                  <a:cubicBezTo>
                    <a:pt x="38" y="137"/>
                    <a:pt x="99" y="76"/>
                    <a:pt x="145" y="61"/>
                  </a:cubicBezTo>
                  <a:cubicBezTo>
                    <a:pt x="161" y="53"/>
                    <a:pt x="183" y="83"/>
                    <a:pt x="199" y="76"/>
                  </a:cubicBezTo>
                  <a:cubicBezTo>
                    <a:pt x="229" y="61"/>
                    <a:pt x="252" y="22"/>
                    <a:pt x="283"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0" name="Freeform 93"/>
            <p:cNvSpPr>
              <a:spLocks noChangeArrowheads="1"/>
            </p:cNvSpPr>
            <p:nvPr/>
          </p:nvSpPr>
          <p:spPr bwMode="auto">
            <a:xfrm>
              <a:off x="6452768" y="8842375"/>
              <a:ext cx="236522" cy="223838"/>
            </a:xfrm>
            <a:custGeom>
              <a:avLst/>
              <a:gdLst>
                <a:gd name="T0" fmla="*/ 229 w 658"/>
                <a:gd name="T1" fmla="*/ 0 h 620"/>
                <a:gd name="T2" fmla="*/ 229 w 658"/>
                <a:gd name="T3" fmla="*/ 0 h 620"/>
                <a:gd name="T4" fmla="*/ 160 w 658"/>
                <a:gd name="T5" fmla="*/ 100 h 620"/>
                <a:gd name="T6" fmla="*/ 53 w 658"/>
                <a:gd name="T7" fmla="*/ 222 h 620"/>
                <a:gd name="T8" fmla="*/ 7 w 658"/>
                <a:gd name="T9" fmla="*/ 344 h 620"/>
                <a:gd name="T10" fmla="*/ 7 w 658"/>
                <a:gd name="T11" fmla="*/ 344 h 620"/>
                <a:gd name="T12" fmla="*/ 30 w 658"/>
                <a:gd name="T13" fmla="*/ 382 h 620"/>
                <a:gd name="T14" fmla="*/ 122 w 658"/>
                <a:gd name="T15" fmla="*/ 382 h 620"/>
                <a:gd name="T16" fmla="*/ 168 w 658"/>
                <a:gd name="T17" fmla="*/ 428 h 620"/>
                <a:gd name="T18" fmla="*/ 229 w 658"/>
                <a:gd name="T19" fmla="*/ 436 h 620"/>
                <a:gd name="T20" fmla="*/ 244 w 658"/>
                <a:gd name="T21" fmla="*/ 497 h 620"/>
                <a:gd name="T22" fmla="*/ 221 w 658"/>
                <a:gd name="T23" fmla="*/ 527 h 620"/>
                <a:gd name="T24" fmla="*/ 229 w 658"/>
                <a:gd name="T25" fmla="*/ 596 h 620"/>
                <a:gd name="T26" fmla="*/ 229 w 658"/>
                <a:gd name="T27" fmla="*/ 596 h 620"/>
                <a:gd name="T28" fmla="*/ 343 w 658"/>
                <a:gd name="T29" fmla="*/ 619 h 620"/>
                <a:gd name="T30" fmla="*/ 489 w 658"/>
                <a:gd name="T31" fmla="*/ 581 h 620"/>
                <a:gd name="T32" fmla="*/ 580 w 658"/>
                <a:gd name="T33" fmla="*/ 604 h 620"/>
                <a:gd name="T34" fmla="*/ 580 w 658"/>
                <a:gd name="T35" fmla="*/ 604 h 620"/>
                <a:gd name="T36" fmla="*/ 588 w 658"/>
                <a:gd name="T37" fmla="*/ 481 h 620"/>
                <a:gd name="T38" fmla="*/ 534 w 658"/>
                <a:gd name="T39" fmla="*/ 420 h 620"/>
                <a:gd name="T40" fmla="*/ 634 w 658"/>
                <a:gd name="T41" fmla="*/ 352 h 620"/>
                <a:gd name="T42" fmla="*/ 618 w 658"/>
                <a:gd name="T43" fmla="*/ 222 h 620"/>
                <a:gd name="T44" fmla="*/ 618 w 658"/>
                <a:gd name="T45" fmla="*/ 222 h 620"/>
                <a:gd name="T46" fmla="*/ 443 w 658"/>
                <a:gd name="T47" fmla="*/ 176 h 620"/>
                <a:gd name="T48" fmla="*/ 412 w 658"/>
                <a:gd name="T49" fmla="*/ 61 h 620"/>
                <a:gd name="T50" fmla="*/ 290 w 658"/>
                <a:gd name="T51" fmla="*/ 54 h 620"/>
                <a:gd name="T52" fmla="*/ 290 w 658"/>
                <a:gd name="T53" fmla="*/ 23 h 620"/>
                <a:gd name="T54" fmla="*/ 229 w 658"/>
                <a:gd name="T55" fmla="*/ 0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8" h="620">
                  <a:moveTo>
                    <a:pt x="229" y="0"/>
                  </a:moveTo>
                  <a:lnTo>
                    <a:pt x="229" y="0"/>
                  </a:lnTo>
                  <a:cubicBezTo>
                    <a:pt x="206" y="31"/>
                    <a:pt x="176" y="61"/>
                    <a:pt x="160" y="100"/>
                  </a:cubicBezTo>
                  <a:cubicBezTo>
                    <a:pt x="145" y="153"/>
                    <a:pt x="76" y="168"/>
                    <a:pt x="53" y="222"/>
                  </a:cubicBezTo>
                  <a:cubicBezTo>
                    <a:pt x="38" y="260"/>
                    <a:pt x="23" y="306"/>
                    <a:pt x="7" y="344"/>
                  </a:cubicBezTo>
                  <a:lnTo>
                    <a:pt x="7" y="344"/>
                  </a:lnTo>
                  <a:cubicBezTo>
                    <a:pt x="23" y="382"/>
                    <a:pt x="0" y="359"/>
                    <a:pt x="30" y="382"/>
                  </a:cubicBezTo>
                  <a:cubicBezTo>
                    <a:pt x="61" y="397"/>
                    <a:pt x="91" y="375"/>
                    <a:pt x="122" y="382"/>
                  </a:cubicBezTo>
                  <a:cubicBezTo>
                    <a:pt x="145" y="390"/>
                    <a:pt x="145" y="420"/>
                    <a:pt x="168" y="428"/>
                  </a:cubicBezTo>
                  <a:cubicBezTo>
                    <a:pt x="183" y="436"/>
                    <a:pt x="214" y="420"/>
                    <a:pt x="229" y="436"/>
                  </a:cubicBezTo>
                  <a:cubicBezTo>
                    <a:pt x="244" y="451"/>
                    <a:pt x="244" y="474"/>
                    <a:pt x="244" y="497"/>
                  </a:cubicBezTo>
                  <a:cubicBezTo>
                    <a:pt x="244" y="512"/>
                    <a:pt x="221" y="512"/>
                    <a:pt x="221" y="527"/>
                  </a:cubicBezTo>
                  <a:cubicBezTo>
                    <a:pt x="214" y="550"/>
                    <a:pt x="221" y="573"/>
                    <a:pt x="229" y="596"/>
                  </a:cubicBezTo>
                  <a:lnTo>
                    <a:pt x="229" y="596"/>
                  </a:lnTo>
                  <a:cubicBezTo>
                    <a:pt x="267" y="604"/>
                    <a:pt x="298" y="619"/>
                    <a:pt x="343" y="619"/>
                  </a:cubicBezTo>
                  <a:cubicBezTo>
                    <a:pt x="389" y="619"/>
                    <a:pt x="435" y="581"/>
                    <a:pt x="489" y="581"/>
                  </a:cubicBezTo>
                  <a:cubicBezTo>
                    <a:pt x="519" y="581"/>
                    <a:pt x="550" y="596"/>
                    <a:pt x="580" y="604"/>
                  </a:cubicBezTo>
                  <a:lnTo>
                    <a:pt x="580" y="604"/>
                  </a:lnTo>
                  <a:cubicBezTo>
                    <a:pt x="580" y="565"/>
                    <a:pt x="595" y="519"/>
                    <a:pt x="588" y="481"/>
                  </a:cubicBezTo>
                  <a:cubicBezTo>
                    <a:pt x="580" y="451"/>
                    <a:pt x="527" y="443"/>
                    <a:pt x="534" y="420"/>
                  </a:cubicBezTo>
                  <a:cubicBezTo>
                    <a:pt x="550" y="382"/>
                    <a:pt x="618" y="390"/>
                    <a:pt x="634" y="352"/>
                  </a:cubicBezTo>
                  <a:cubicBezTo>
                    <a:pt x="657" y="306"/>
                    <a:pt x="626" y="267"/>
                    <a:pt x="618" y="222"/>
                  </a:cubicBezTo>
                  <a:lnTo>
                    <a:pt x="618" y="222"/>
                  </a:lnTo>
                  <a:cubicBezTo>
                    <a:pt x="557" y="206"/>
                    <a:pt x="489" y="214"/>
                    <a:pt x="443" y="176"/>
                  </a:cubicBezTo>
                  <a:cubicBezTo>
                    <a:pt x="412" y="153"/>
                    <a:pt x="443" y="84"/>
                    <a:pt x="412" y="61"/>
                  </a:cubicBezTo>
                  <a:cubicBezTo>
                    <a:pt x="382" y="38"/>
                    <a:pt x="328" y="69"/>
                    <a:pt x="290" y="54"/>
                  </a:cubicBezTo>
                  <a:cubicBezTo>
                    <a:pt x="275" y="54"/>
                    <a:pt x="298" y="31"/>
                    <a:pt x="290" y="23"/>
                  </a:cubicBezTo>
                  <a:cubicBezTo>
                    <a:pt x="252" y="0"/>
                    <a:pt x="267" y="15"/>
                    <a:pt x="229"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1" name="Freeform 94"/>
            <p:cNvSpPr>
              <a:spLocks noChangeArrowheads="1"/>
            </p:cNvSpPr>
            <p:nvPr/>
          </p:nvSpPr>
          <p:spPr bwMode="auto">
            <a:xfrm>
              <a:off x="6436894" y="8966201"/>
              <a:ext cx="104768" cy="119063"/>
            </a:xfrm>
            <a:custGeom>
              <a:avLst/>
              <a:gdLst>
                <a:gd name="T0" fmla="*/ 53 w 291"/>
                <a:gd name="T1" fmla="*/ 0 h 329"/>
                <a:gd name="T2" fmla="*/ 53 w 291"/>
                <a:gd name="T3" fmla="*/ 0 h 329"/>
                <a:gd name="T4" fmla="*/ 76 w 291"/>
                <a:gd name="T5" fmla="*/ 38 h 329"/>
                <a:gd name="T6" fmla="*/ 168 w 291"/>
                <a:gd name="T7" fmla="*/ 38 h 329"/>
                <a:gd name="T8" fmla="*/ 214 w 291"/>
                <a:gd name="T9" fmla="*/ 84 h 329"/>
                <a:gd name="T10" fmla="*/ 275 w 291"/>
                <a:gd name="T11" fmla="*/ 92 h 329"/>
                <a:gd name="T12" fmla="*/ 290 w 291"/>
                <a:gd name="T13" fmla="*/ 153 h 329"/>
                <a:gd name="T14" fmla="*/ 267 w 291"/>
                <a:gd name="T15" fmla="*/ 183 h 329"/>
                <a:gd name="T16" fmla="*/ 275 w 291"/>
                <a:gd name="T17" fmla="*/ 252 h 329"/>
                <a:gd name="T18" fmla="*/ 275 w 291"/>
                <a:gd name="T19" fmla="*/ 252 h 329"/>
                <a:gd name="T20" fmla="*/ 252 w 291"/>
                <a:gd name="T21" fmla="*/ 298 h 329"/>
                <a:gd name="T22" fmla="*/ 214 w 291"/>
                <a:gd name="T23" fmla="*/ 298 h 329"/>
                <a:gd name="T24" fmla="*/ 183 w 291"/>
                <a:gd name="T25" fmla="*/ 328 h 329"/>
                <a:gd name="T26" fmla="*/ 183 w 291"/>
                <a:gd name="T27" fmla="*/ 328 h 329"/>
                <a:gd name="T28" fmla="*/ 99 w 291"/>
                <a:gd name="T29" fmla="*/ 290 h 329"/>
                <a:gd name="T30" fmla="*/ 107 w 291"/>
                <a:gd name="T31" fmla="*/ 229 h 329"/>
                <a:gd name="T32" fmla="*/ 99 w 291"/>
                <a:gd name="T33" fmla="*/ 153 h 329"/>
                <a:gd name="T34" fmla="*/ 46 w 291"/>
                <a:gd name="T35" fmla="*/ 122 h 329"/>
                <a:gd name="T36" fmla="*/ 0 w 291"/>
                <a:gd name="T37" fmla="*/ 76 h 329"/>
                <a:gd name="T38" fmla="*/ 0 w 291"/>
                <a:gd name="T39" fmla="*/ 76 h 329"/>
                <a:gd name="T40" fmla="*/ 53 w 291"/>
                <a:gd name="T41"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1" h="329">
                  <a:moveTo>
                    <a:pt x="53" y="0"/>
                  </a:moveTo>
                  <a:lnTo>
                    <a:pt x="53" y="0"/>
                  </a:lnTo>
                  <a:cubicBezTo>
                    <a:pt x="69" y="38"/>
                    <a:pt x="46" y="15"/>
                    <a:pt x="76" y="38"/>
                  </a:cubicBezTo>
                  <a:cubicBezTo>
                    <a:pt x="107" y="53"/>
                    <a:pt x="137" y="31"/>
                    <a:pt x="168" y="38"/>
                  </a:cubicBezTo>
                  <a:cubicBezTo>
                    <a:pt x="191" y="46"/>
                    <a:pt x="191" y="76"/>
                    <a:pt x="214" y="84"/>
                  </a:cubicBezTo>
                  <a:cubicBezTo>
                    <a:pt x="229" y="92"/>
                    <a:pt x="260" y="76"/>
                    <a:pt x="275" y="92"/>
                  </a:cubicBezTo>
                  <a:cubicBezTo>
                    <a:pt x="290" y="107"/>
                    <a:pt x="290" y="130"/>
                    <a:pt x="290" y="153"/>
                  </a:cubicBezTo>
                  <a:cubicBezTo>
                    <a:pt x="290" y="168"/>
                    <a:pt x="267" y="168"/>
                    <a:pt x="267" y="183"/>
                  </a:cubicBezTo>
                  <a:cubicBezTo>
                    <a:pt x="260" y="206"/>
                    <a:pt x="267" y="229"/>
                    <a:pt x="275" y="252"/>
                  </a:cubicBezTo>
                  <a:lnTo>
                    <a:pt x="275" y="252"/>
                  </a:lnTo>
                  <a:cubicBezTo>
                    <a:pt x="267" y="267"/>
                    <a:pt x="267" y="290"/>
                    <a:pt x="252" y="298"/>
                  </a:cubicBezTo>
                  <a:cubicBezTo>
                    <a:pt x="244" y="306"/>
                    <a:pt x="229" y="290"/>
                    <a:pt x="214" y="298"/>
                  </a:cubicBezTo>
                  <a:cubicBezTo>
                    <a:pt x="199" y="298"/>
                    <a:pt x="191" y="313"/>
                    <a:pt x="183" y="328"/>
                  </a:cubicBezTo>
                  <a:lnTo>
                    <a:pt x="183" y="328"/>
                  </a:lnTo>
                  <a:cubicBezTo>
                    <a:pt x="153" y="313"/>
                    <a:pt x="114" y="321"/>
                    <a:pt x="99" y="290"/>
                  </a:cubicBezTo>
                  <a:cubicBezTo>
                    <a:pt x="84" y="275"/>
                    <a:pt x="107" y="252"/>
                    <a:pt x="107" y="229"/>
                  </a:cubicBezTo>
                  <a:cubicBezTo>
                    <a:pt x="107" y="206"/>
                    <a:pt x="114" y="175"/>
                    <a:pt x="99" y="153"/>
                  </a:cubicBezTo>
                  <a:cubicBezTo>
                    <a:pt x="91" y="137"/>
                    <a:pt x="61" y="137"/>
                    <a:pt x="46" y="122"/>
                  </a:cubicBezTo>
                  <a:cubicBezTo>
                    <a:pt x="15" y="99"/>
                    <a:pt x="23" y="107"/>
                    <a:pt x="0" y="76"/>
                  </a:cubicBezTo>
                  <a:lnTo>
                    <a:pt x="0" y="76"/>
                  </a:lnTo>
                  <a:cubicBezTo>
                    <a:pt x="23" y="61"/>
                    <a:pt x="38" y="31"/>
                    <a:pt x="53"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2" name="Freeform 95"/>
            <p:cNvSpPr>
              <a:spLocks noChangeArrowheads="1"/>
            </p:cNvSpPr>
            <p:nvPr/>
          </p:nvSpPr>
          <p:spPr bwMode="auto">
            <a:xfrm>
              <a:off x="6941686" y="8810626"/>
              <a:ext cx="134928" cy="187325"/>
            </a:xfrm>
            <a:custGeom>
              <a:avLst/>
              <a:gdLst>
                <a:gd name="T0" fmla="*/ 107 w 376"/>
                <a:gd name="T1" fmla="*/ 54 h 521"/>
                <a:gd name="T2" fmla="*/ 107 w 376"/>
                <a:gd name="T3" fmla="*/ 54 h 521"/>
                <a:gd name="T4" fmla="*/ 153 w 376"/>
                <a:gd name="T5" fmla="*/ 69 h 521"/>
                <a:gd name="T6" fmla="*/ 214 w 376"/>
                <a:gd name="T7" fmla="*/ 54 h 521"/>
                <a:gd name="T8" fmla="*/ 237 w 376"/>
                <a:gd name="T9" fmla="*/ 8 h 521"/>
                <a:gd name="T10" fmla="*/ 275 w 376"/>
                <a:gd name="T11" fmla="*/ 0 h 521"/>
                <a:gd name="T12" fmla="*/ 275 w 376"/>
                <a:gd name="T13" fmla="*/ 0 h 521"/>
                <a:gd name="T14" fmla="*/ 260 w 376"/>
                <a:gd name="T15" fmla="*/ 31 h 521"/>
                <a:gd name="T16" fmla="*/ 252 w 376"/>
                <a:gd name="T17" fmla="*/ 92 h 521"/>
                <a:gd name="T18" fmla="*/ 298 w 376"/>
                <a:gd name="T19" fmla="*/ 153 h 521"/>
                <a:gd name="T20" fmla="*/ 237 w 376"/>
                <a:gd name="T21" fmla="*/ 214 h 521"/>
                <a:gd name="T22" fmla="*/ 260 w 376"/>
                <a:gd name="T23" fmla="*/ 298 h 521"/>
                <a:gd name="T24" fmla="*/ 329 w 376"/>
                <a:gd name="T25" fmla="*/ 336 h 521"/>
                <a:gd name="T26" fmla="*/ 375 w 376"/>
                <a:gd name="T27" fmla="*/ 436 h 521"/>
                <a:gd name="T28" fmla="*/ 375 w 376"/>
                <a:gd name="T29" fmla="*/ 436 h 521"/>
                <a:gd name="T30" fmla="*/ 168 w 376"/>
                <a:gd name="T31" fmla="*/ 512 h 521"/>
                <a:gd name="T32" fmla="*/ 61 w 376"/>
                <a:gd name="T33" fmla="*/ 497 h 521"/>
                <a:gd name="T34" fmla="*/ 23 w 376"/>
                <a:gd name="T35" fmla="*/ 405 h 521"/>
                <a:gd name="T36" fmla="*/ 8 w 376"/>
                <a:gd name="T37" fmla="*/ 306 h 521"/>
                <a:gd name="T38" fmla="*/ 31 w 376"/>
                <a:gd name="T39" fmla="*/ 267 h 521"/>
                <a:gd name="T40" fmla="*/ 23 w 376"/>
                <a:gd name="T41" fmla="*/ 168 h 521"/>
                <a:gd name="T42" fmla="*/ 100 w 376"/>
                <a:gd name="T43" fmla="*/ 145 h 521"/>
                <a:gd name="T44" fmla="*/ 84 w 376"/>
                <a:gd name="T45" fmla="*/ 99 h 521"/>
                <a:gd name="T46" fmla="*/ 107 w 376"/>
                <a:gd name="T47" fmla="*/ 5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6" h="521">
                  <a:moveTo>
                    <a:pt x="107" y="54"/>
                  </a:moveTo>
                  <a:lnTo>
                    <a:pt x="107" y="54"/>
                  </a:lnTo>
                  <a:cubicBezTo>
                    <a:pt x="122" y="61"/>
                    <a:pt x="138" y="69"/>
                    <a:pt x="153" y="69"/>
                  </a:cubicBezTo>
                  <a:cubicBezTo>
                    <a:pt x="176" y="69"/>
                    <a:pt x="199" y="69"/>
                    <a:pt x="214" y="54"/>
                  </a:cubicBezTo>
                  <a:cubicBezTo>
                    <a:pt x="230" y="46"/>
                    <a:pt x="230" y="15"/>
                    <a:pt x="237" y="8"/>
                  </a:cubicBezTo>
                  <a:cubicBezTo>
                    <a:pt x="252" y="0"/>
                    <a:pt x="260" y="0"/>
                    <a:pt x="275" y="0"/>
                  </a:cubicBezTo>
                  <a:lnTo>
                    <a:pt x="275" y="0"/>
                  </a:lnTo>
                  <a:cubicBezTo>
                    <a:pt x="268" y="8"/>
                    <a:pt x="260" y="23"/>
                    <a:pt x="260" y="31"/>
                  </a:cubicBezTo>
                  <a:cubicBezTo>
                    <a:pt x="252" y="54"/>
                    <a:pt x="252" y="77"/>
                    <a:pt x="252" y="92"/>
                  </a:cubicBezTo>
                  <a:cubicBezTo>
                    <a:pt x="260" y="115"/>
                    <a:pt x="298" y="130"/>
                    <a:pt x="298" y="153"/>
                  </a:cubicBezTo>
                  <a:cubicBezTo>
                    <a:pt x="291" y="184"/>
                    <a:pt x="245" y="191"/>
                    <a:pt x="237" y="214"/>
                  </a:cubicBezTo>
                  <a:cubicBezTo>
                    <a:pt x="237" y="245"/>
                    <a:pt x="237" y="275"/>
                    <a:pt x="260" y="298"/>
                  </a:cubicBezTo>
                  <a:cubicBezTo>
                    <a:pt x="275" y="321"/>
                    <a:pt x="306" y="313"/>
                    <a:pt x="329" y="336"/>
                  </a:cubicBezTo>
                  <a:cubicBezTo>
                    <a:pt x="352" y="359"/>
                    <a:pt x="359" y="405"/>
                    <a:pt x="375" y="436"/>
                  </a:cubicBezTo>
                  <a:lnTo>
                    <a:pt x="375" y="436"/>
                  </a:lnTo>
                  <a:cubicBezTo>
                    <a:pt x="306" y="459"/>
                    <a:pt x="245" y="497"/>
                    <a:pt x="168" y="512"/>
                  </a:cubicBezTo>
                  <a:cubicBezTo>
                    <a:pt x="138" y="520"/>
                    <a:pt x="92" y="520"/>
                    <a:pt x="61" y="497"/>
                  </a:cubicBezTo>
                  <a:cubicBezTo>
                    <a:pt x="39" y="474"/>
                    <a:pt x="31" y="436"/>
                    <a:pt x="23" y="405"/>
                  </a:cubicBezTo>
                  <a:cubicBezTo>
                    <a:pt x="8" y="374"/>
                    <a:pt x="0" y="336"/>
                    <a:pt x="8" y="306"/>
                  </a:cubicBezTo>
                  <a:cubicBezTo>
                    <a:pt x="8" y="290"/>
                    <a:pt x="31" y="283"/>
                    <a:pt x="31" y="267"/>
                  </a:cubicBezTo>
                  <a:cubicBezTo>
                    <a:pt x="39" y="229"/>
                    <a:pt x="8" y="199"/>
                    <a:pt x="23" y="168"/>
                  </a:cubicBezTo>
                  <a:cubicBezTo>
                    <a:pt x="39" y="145"/>
                    <a:pt x="84" y="161"/>
                    <a:pt x="100" y="145"/>
                  </a:cubicBezTo>
                  <a:cubicBezTo>
                    <a:pt x="115" y="130"/>
                    <a:pt x="84" y="115"/>
                    <a:pt x="84" y="99"/>
                  </a:cubicBezTo>
                  <a:cubicBezTo>
                    <a:pt x="92" y="84"/>
                    <a:pt x="100" y="69"/>
                    <a:pt x="107" y="5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3" name="Freeform 96"/>
            <p:cNvSpPr>
              <a:spLocks noChangeArrowheads="1"/>
            </p:cNvSpPr>
            <p:nvPr/>
          </p:nvSpPr>
          <p:spPr bwMode="auto">
            <a:xfrm>
              <a:off x="7090901" y="8932863"/>
              <a:ext cx="330178" cy="209550"/>
            </a:xfrm>
            <a:custGeom>
              <a:avLst/>
              <a:gdLst>
                <a:gd name="T0" fmla="*/ 114 w 917"/>
                <a:gd name="T1" fmla="*/ 565 h 582"/>
                <a:gd name="T2" fmla="*/ 114 w 917"/>
                <a:gd name="T3" fmla="*/ 565 h 582"/>
                <a:gd name="T4" fmla="*/ 122 w 917"/>
                <a:gd name="T5" fmla="*/ 474 h 582"/>
                <a:gd name="T6" fmla="*/ 61 w 917"/>
                <a:gd name="T7" fmla="*/ 420 h 582"/>
                <a:gd name="T8" fmla="*/ 15 w 917"/>
                <a:gd name="T9" fmla="*/ 352 h 582"/>
                <a:gd name="T10" fmla="*/ 76 w 917"/>
                <a:gd name="T11" fmla="*/ 329 h 582"/>
                <a:gd name="T12" fmla="*/ 84 w 917"/>
                <a:gd name="T13" fmla="*/ 267 h 582"/>
                <a:gd name="T14" fmla="*/ 30 w 917"/>
                <a:gd name="T15" fmla="*/ 206 h 582"/>
                <a:gd name="T16" fmla="*/ 0 w 917"/>
                <a:gd name="T17" fmla="*/ 84 h 582"/>
                <a:gd name="T18" fmla="*/ 0 w 917"/>
                <a:gd name="T19" fmla="*/ 84 h 582"/>
                <a:gd name="T20" fmla="*/ 38 w 917"/>
                <a:gd name="T21" fmla="*/ 15 h 582"/>
                <a:gd name="T22" fmla="*/ 114 w 917"/>
                <a:gd name="T23" fmla="*/ 31 h 582"/>
                <a:gd name="T24" fmla="*/ 191 w 917"/>
                <a:gd name="T25" fmla="*/ 69 h 582"/>
                <a:gd name="T26" fmla="*/ 290 w 917"/>
                <a:gd name="T27" fmla="*/ 38 h 582"/>
                <a:gd name="T28" fmla="*/ 359 w 917"/>
                <a:gd name="T29" fmla="*/ 23 h 582"/>
                <a:gd name="T30" fmla="*/ 374 w 917"/>
                <a:gd name="T31" fmla="*/ 31 h 582"/>
                <a:gd name="T32" fmla="*/ 397 w 917"/>
                <a:gd name="T33" fmla="*/ 0 h 582"/>
                <a:gd name="T34" fmla="*/ 534 w 917"/>
                <a:gd name="T35" fmla="*/ 61 h 582"/>
                <a:gd name="T36" fmla="*/ 595 w 917"/>
                <a:gd name="T37" fmla="*/ 84 h 582"/>
                <a:gd name="T38" fmla="*/ 687 w 917"/>
                <a:gd name="T39" fmla="*/ 46 h 582"/>
                <a:gd name="T40" fmla="*/ 687 w 917"/>
                <a:gd name="T41" fmla="*/ 107 h 582"/>
                <a:gd name="T42" fmla="*/ 748 w 917"/>
                <a:gd name="T43" fmla="*/ 191 h 582"/>
                <a:gd name="T44" fmla="*/ 825 w 917"/>
                <a:gd name="T45" fmla="*/ 176 h 582"/>
                <a:gd name="T46" fmla="*/ 848 w 917"/>
                <a:gd name="T47" fmla="*/ 222 h 582"/>
                <a:gd name="T48" fmla="*/ 848 w 917"/>
                <a:gd name="T49" fmla="*/ 222 h 582"/>
                <a:gd name="T50" fmla="*/ 825 w 917"/>
                <a:gd name="T51" fmla="*/ 275 h 582"/>
                <a:gd name="T52" fmla="*/ 863 w 917"/>
                <a:gd name="T53" fmla="*/ 290 h 582"/>
                <a:gd name="T54" fmla="*/ 901 w 917"/>
                <a:gd name="T55" fmla="*/ 359 h 582"/>
                <a:gd name="T56" fmla="*/ 901 w 917"/>
                <a:gd name="T57" fmla="*/ 359 h 582"/>
                <a:gd name="T58" fmla="*/ 886 w 917"/>
                <a:gd name="T59" fmla="*/ 413 h 582"/>
                <a:gd name="T60" fmla="*/ 909 w 917"/>
                <a:gd name="T61" fmla="*/ 459 h 582"/>
                <a:gd name="T62" fmla="*/ 901 w 917"/>
                <a:gd name="T63" fmla="*/ 504 h 582"/>
                <a:gd name="T64" fmla="*/ 901 w 917"/>
                <a:gd name="T65" fmla="*/ 504 h 582"/>
                <a:gd name="T66" fmla="*/ 832 w 917"/>
                <a:gd name="T67" fmla="*/ 512 h 582"/>
                <a:gd name="T68" fmla="*/ 756 w 917"/>
                <a:gd name="T69" fmla="*/ 451 h 582"/>
                <a:gd name="T70" fmla="*/ 718 w 917"/>
                <a:gd name="T71" fmla="*/ 466 h 582"/>
                <a:gd name="T72" fmla="*/ 710 w 917"/>
                <a:gd name="T73" fmla="*/ 504 h 582"/>
                <a:gd name="T74" fmla="*/ 626 w 917"/>
                <a:gd name="T75" fmla="*/ 489 h 582"/>
                <a:gd name="T76" fmla="*/ 267 w 917"/>
                <a:gd name="T77" fmla="*/ 466 h 582"/>
                <a:gd name="T78" fmla="*/ 214 w 917"/>
                <a:gd name="T79" fmla="*/ 520 h 582"/>
                <a:gd name="T80" fmla="*/ 229 w 917"/>
                <a:gd name="T81" fmla="*/ 565 h 582"/>
                <a:gd name="T82" fmla="*/ 114 w 917"/>
                <a:gd name="T83" fmla="*/ 565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7" h="582">
                  <a:moveTo>
                    <a:pt x="114" y="565"/>
                  </a:moveTo>
                  <a:lnTo>
                    <a:pt x="114" y="565"/>
                  </a:lnTo>
                  <a:cubicBezTo>
                    <a:pt x="122" y="535"/>
                    <a:pt x="137" y="504"/>
                    <a:pt x="122" y="474"/>
                  </a:cubicBezTo>
                  <a:cubicBezTo>
                    <a:pt x="114" y="451"/>
                    <a:pt x="76" y="443"/>
                    <a:pt x="61" y="420"/>
                  </a:cubicBezTo>
                  <a:cubicBezTo>
                    <a:pt x="46" y="398"/>
                    <a:pt x="15" y="375"/>
                    <a:pt x="15" y="352"/>
                  </a:cubicBezTo>
                  <a:cubicBezTo>
                    <a:pt x="23" y="329"/>
                    <a:pt x="69" y="344"/>
                    <a:pt x="76" y="329"/>
                  </a:cubicBezTo>
                  <a:cubicBezTo>
                    <a:pt x="91" y="313"/>
                    <a:pt x="91" y="290"/>
                    <a:pt x="84" y="267"/>
                  </a:cubicBezTo>
                  <a:cubicBezTo>
                    <a:pt x="69" y="245"/>
                    <a:pt x="38" y="229"/>
                    <a:pt x="30" y="206"/>
                  </a:cubicBezTo>
                  <a:cubicBezTo>
                    <a:pt x="15" y="168"/>
                    <a:pt x="7" y="123"/>
                    <a:pt x="0" y="84"/>
                  </a:cubicBezTo>
                  <a:lnTo>
                    <a:pt x="0" y="84"/>
                  </a:lnTo>
                  <a:cubicBezTo>
                    <a:pt x="15" y="61"/>
                    <a:pt x="15" y="23"/>
                    <a:pt x="38" y="15"/>
                  </a:cubicBezTo>
                  <a:cubicBezTo>
                    <a:pt x="69" y="8"/>
                    <a:pt x="91" y="23"/>
                    <a:pt x="114" y="31"/>
                  </a:cubicBezTo>
                  <a:cubicBezTo>
                    <a:pt x="145" y="38"/>
                    <a:pt x="160" y="69"/>
                    <a:pt x="191" y="69"/>
                  </a:cubicBezTo>
                  <a:cubicBezTo>
                    <a:pt x="221" y="69"/>
                    <a:pt x="259" y="54"/>
                    <a:pt x="290" y="38"/>
                  </a:cubicBezTo>
                  <a:cubicBezTo>
                    <a:pt x="313" y="38"/>
                    <a:pt x="336" y="23"/>
                    <a:pt x="359" y="23"/>
                  </a:cubicBezTo>
                  <a:cubicBezTo>
                    <a:pt x="359" y="23"/>
                    <a:pt x="366" y="31"/>
                    <a:pt x="374" y="31"/>
                  </a:cubicBezTo>
                  <a:cubicBezTo>
                    <a:pt x="382" y="23"/>
                    <a:pt x="382" y="0"/>
                    <a:pt x="397" y="0"/>
                  </a:cubicBezTo>
                  <a:cubicBezTo>
                    <a:pt x="443" y="8"/>
                    <a:pt x="489" y="38"/>
                    <a:pt x="534" y="61"/>
                  </a:cubicBezTo>
                  <a:cubicBezTo>
                    <a:pt x="550" y="69"/>
                    <a:pt x="573" y="84"/>
                    <a:pt x="595" y="84"/>
                  </a:cubicBezTo>
                  <a:cubicBezTo>
                    <a:pt x="626" y="77"/>
                    <a:pt x="657" y="38"/>
                    <a:pt x="687" y="46"/>
                  </a:cubicBezTo>
                  <a:cubicBezTo>
                    <a:pt x="710" y="54"/>
                    <a:pt x="680" y="92"/>
                    <a:pt x="687" y="107"/>
                  </a:cubicBezTo>
                  <a:cubicBezTo>
                    <a:pt x="695" y="138"/>
                    <a:pt x="718" y="176"/>
                    <a:pt x="748" y="191"/>
                  </a:cubicBezTo>
                  <a:cubicBezTo>
                    <a:pt x="771" y="199"/>
                    <a:pt x="802" y="168"/>
                    <a:pt x="825" y="176"/>
                  </a:cubicBezTo>
                  <a:cubicBezTo>
                    <a:pt x="840" y="184"/>
                    <a:pt x="840" y="206"/>
                    <a:pt x="848" y="222"/>
                  </a:cubicBezTo>
                  <a:lnTo>
                    <a:pt x="848" y="222"/>
                  </a:lnTo>
                  <a:cubicBezTo>
                    <a:pt x="840" y="237"/>
                    <a:pt x="825" y="252"/>
                    <a:pt x="825" y="275"/>
                  </a:cubicBezTo>
                  <a:cubicBezTo>
                    <a:pt x="825" y="290"/>
                    <a:pt x="855" y="283"/>
                    <a:pt x="863" y="290"/>
                  </a:cubicBezTo>
                  <a:cubicBezTo>
                    <a:pt x="878" y="313"/>
                    <a:pt x="886" y="336"/>
                    <a:pt x="901" y="359"/>
                  </a:cubicBezTo>
                  <a:lnTo>
                    <a:pt x="901" y="359"/>
                  </a:lnTo>
                  <a:cubicBezTo>
                    <a:pt x="893" y="375"/>
                    <a:pt x="878" y="390"/>
                    <a:pt x="886" y="413"/>
                  </a:cubicBezTo>
                  <a:cubicBezTo>
                    <a:pt x="886" y="428"/>
                    <a:pt x="909" y="436"/>
                    <a:pt x="909" y="459"/>
                  </a:cubicBezTo>
                  <a:cubicBezTo>
                    <a:pt x="916" y="474"/>
                    <a:pt x="909" y="489"/>
                    <a:pt x="901" y="504"/>
                  </a:cubicBezTo>
                  <a:lnTo>
                    <a:pt x="901" y="504"/>
                  </a:lnTo>
                  <a:cubicBezTo>
                    <a:pt x="878" y="504"/>
                    <a:pt x="855" y="520"/>
                    <a:pt x="832" y="512"/>
                  </a:cubicBezTo>
                  <a:cubicBezTo>
                    <a:pt x="802" y="504"/>
                    <a:pt x="787" y="459"/>
                    <a:pt x="756" y="451"/>
                  </a:cubicBezTo>
                  <a:cubicBezTo>
                    <a:pt x="748" y="443"/>
                    <a:pt x="733" y="451"/>
                    <a:pt x="718" y="466"/>
                  </a:cubicBezTo>
                  <a:cubicBezTo>
                    <a:pt x="710" y="474"/>
                    <a:pt x="718" y="504"/>
                    <a:pt x="710" y="504"/>
                  </a:cubicBezTo>
                  <a:cubicBezTo>
                    <a:pt x="680" y="512"/>
                    <a:pt x="657" y="497"/>
                    <a:pt x="626" y="489"/>
                  </a:cubicBezTo>
                  <a:cubicBezTo>
                    <a:pt x="504" y="481"/>
                    <a:pt x="389" y="459"/>
                    <a:pt x="267" y="466"/>
                  </a:cubicBezTo>
                  <a:cubicBezTo>
                    <a:pt x="244" y="466"/>
                    <a:pt x="221" y="497"/>
                    <a:pt x="214" y="520"/>
                  </a:cubicBezTo>
                  <a:cubicBezTo>
                    <a:pt x="214" y="535"/>
                    <a:pt x="244" y="558"/>
                    <a:pt x="229" y="565"/>
                  </a:cubicBezTo>
                  <a:cubicBezTo>
                    <a:pt x="198" y="581"/>
                    <a:pt x="153" y="565"/>
                    <a:pt x="114" y="56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4" name="Freeform 97"/>
            <p:cNvSpPr>
              <a:spLocks noChangeArrowheads="1"/>
            </p:cNvSpPr>
            <p:nvPr/>
          </p:nvSpPr>
          <p:spPr bwMode="auto">
            <a:xfrm>
              <a:off x="7387744" y="8993188"/>
              <a:ext cx="66671" cy="80962"/>
            </a:xfrm>
            <a:custGeom>
              <a:avLst/>
              <a:gdLst>
                <a:gd name="T0" fmla="*/ 23 w 184"/>
                <a:gd name="T1" fmla="*/ 54 h 223"/>
                <a:gd name="T2" fmla="*/ 23 w 184"/>
                <a:gd name="T3" fmla="*/ 54 h 223"/>
                <a:gd name="T4" fmla="*/ 68 w 184"/>
                <a:gd name="T5" fmla="*/ 69 h 223"/>
                <a:gd name="T6" fmla="*/ 84 w 184"/>
                <a:gd name="T7" fmla="*/ 31 h 223"/>
                <a:gd name="T8" fmla="*/ 145 w 184"/>
                <a:gd name="T9" fmla="*/ 8 h 223"/>
                <a:gd name="T10" fmla="*/ 153 w 184"/>
                <a:gd name="T11" fmla="*/ 46 h 223"/>
                <a:gd name="T12" fmla="*/ 183 w 184"/>
                <a:gd name="T13" fmla="*/ 92 h 223"/>
                <a:gd name="T14" fmla="*/ 183 w 184"/>
                <a:gd name="T15" fmla="*/ 92 h 223"/>
                <a:gd name="T16" fmla="*/ 153 w 184"/>
                <a:gd name="T17" fmla="*/ 130 h 223"/>
                <a:gd name="T18" fmla="*/ 168 w 184"/>
                <a:gd name="T19" fmla="*/ 161 h 223"/>
                <a:gd name="T20" fmla="*/ 122 w 184"/>
                <a:gd name="T21" fmla="*/ 214 h 223"/>
                <a:gd name="T22" fmla="*/ 76 w 184"/>
                <a:gd name="T23" fmla="*/ 191 h 223"/>
                <a:gd name="T24" fmla="*/ 76 w 184"/>
                <a:gd name="T25" fmla="*/ 191 h 223"/>
                <a:gd name="T26" fmla="*/ 38 w 184"/>
                <a:gd name="T27" fmla="*/ 122 h 223"/>
                <a:gd name="T28" fmla="*/ 0 w 184"/>
                <a:gd name="T29" fmla="*/ 107 h 223"/>
                <a:gd name="T30" fmla="*/ 23 w 184"/>
                <a:gd name="T31" fmla="*/ 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223">
                  <a:moveTo>
                    <a:pt x="23" y="54"/>
                  </a:moveTo>
                  <a:lnTo>
                    <a:pt x="23" y="54"/>
                  </a:lnTo>
                  <a:cubicBezTo>
                    <a:pt x="38" y="61"/>
                    <a:pt x="53" y="77"/>
                    <a:pt x="68" y="69"/>
                  </a:cubicBezTo>
                  <a:cubicBezTo>
                    <a:pt x="84" y="61"/>
                    <a:pt x="68" y="38"/>
                    <a:pt x="84" y="31"/>
                  </a:cubicBezTo>
                  <a:cubicBezTo>
                    <a:pt x="99" y="16"/>
                    <a:pt x="122" y="0"/>
                    <a:pt x="145" y="8"/>
                  </a:cubicBezTo>
                  <a:cubicBezTo>
                    <a:pt x="160" y="8"/>
                    <a:pt x="145" y="38"/>
                    <a:pt x="153" y="46"/>
                  </a:cubicBezTo>
                  <a:cubicBezTo>
                    <a:pt x="160" y="69"/>
                    <a:pt x="168" y="77"/>
                    <a:pt x="183" y="92"/>
                  </a:cubicBezTo>
                  <a:lnTo>
                    <a:pt x="183" y="92"/>
                  </a:lnTo>
                  <a:cubicBezTo>
                    <a:pt x="168" y="107"/>
                    <a:pt x="160" y="115"/>
                    <a:pt x="153" y="130"/>
                  </a:cubicBezTo>
                  <a:cubicBezTo>
                    <a:pt x="153" y="138"/>
                    <a:pt x="168" y="153"/>
                    <a:pt x="168" y="161"/>
                  </a:cubicBezTo>
                  <a:cubicBezTo>
                    <a:pt x="153" y="184"/>
                    <a:pt x="145" y="207"/>
                    <a:pt x="122" y="214"/>
                  </a:cubicBezTo>
                  <a:cubicBezTo>
                    <a:pt x="107" y="222"/>
                    <a:pt x="91" y="199"/>
                    <a:pt x="76" y="191"/>
                  </a:cubicBezTo>
                  <a:lnTo>
                    <a:pt x="76" y="191"/>
                  </a:lnTo>
                  <a:cubicBezTo>
                    <a:pt x="61" y="168"/>
                    <a:pt x="53" y="145"/>
                    <a:pt x="38" y="122"/>
                  </a:cubicBezTo>
                  <a:cubicBezTo>
                    <a:pt x="30" y="115"/>
                    <a:pt x="0" y="122"/>
                    <a:pt x="0" y="107"/>
                  </a:cubicBezTo>
                  <a:cubicBezTo>
                    <a:pt x="0" y="84"/>
                    <a:pt x="15" y="69"/>
                    <a:pt x="23" y="5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5" name="Freeform 98"/>
            <p:cNvSpPr>
              <a:spLocks noChangeArrowheads="1"/>
            </p:cNvSpPr>
            <p:nvPr/>
          </p:nvSpPr>
          <p:spPr bwMode="auto">
            <a:xfrm>
              <a:off x="7406793" y="8932863"/>
              <a:ext cx="123817" cy="190500"/>
            </a:xfrm>
            <a:custGeom>
              <a:avLst/>
              <a:gdLst>
                <a:gd name="T0" fmla="*/ 176 w 345"/>
                <a:gd name="T1" fmla="*/ 46 h 528"/>
                <a:gd name="T2" fmla="*/ 176 w 345"/>
                <a:gd name="T3" fmla="*/ 46 h 528"/>
                <a:gd name="T4" fmla="*/ 222 w 345"/>
                <a:gd name="T5" fmla="*/ 0 h 528"/>
                <a:gd name="T6" fmla="*/ 267 w 345"/>
                <a:gd name="T7" fmla="*/ 54 h 528"/>
                <a:gd name="T8" fmla="*/ 267 w 345"/>
                <a:gd name="T9" fmla="*/ 54 h 528"/>
                <a:gd name="T10" fmla="*/ 260 w 345"/>
                <a:gd name="T11" fmla="*/ 107 h 528"/>
                <a:gd name="T12" fmla="*/ 306 w 345"/>
                <a:gd name="T13" fmla="*/ 145 h 528"/>
                <a:gd name="T14" fmla="*/ 290 w 345"/>
                <a:gd name="T15" fmla="*/ 260 h 528"/>
                <a:gd name="T16" fmla="*/ 283 w 345"/>
                <a:gd name="T17" fmla="*/ 260 h 528"/>
                <a:gd name="T18" fmla="*/ 329 w 345"/>
                <a:gd name="T19" fmla="*/ 306 h 528"/>
                <a:gd name="T20" fmla="*/ 329 w 345"/>
                <a:gd name="T21" fmla="*/ 306 h 528"/>
                <a:gd name="T22" fmla="*/ 336 w 345"/>
                <a:gd name="T23" fmla="*/ 367 h 528"/>
                <a:gd name="T24" fmla="*/ 336 w 345"/>
                <a:gd name="T25" fmla="*/ 481 h 528"/>
                <a:gd name="T26" fmla="*/ 306 w 345"/>
                <a:gd name="T27" fmla="*/ 481 h 528"/>
                <a:gd name="T28" fmla="*/ 283 w 345"/>
                <a:gd name="T29" fmla="*/ 527 h 528"/>
                <a:gd name="T30" fmla="*/ 283 w 345"/>
                <a:gd name="T31" fmla="*/ 527 h 528"/>
                <a:gd name="T32" fmla="*/ 115 w 345"/>
                <a:gd name="T33" fmla="*/ 489 h 528"/>
                <a:gd name="T34" fmla="*/ 84 w 345"/>
                <a:gd name="T35" fmla="*/ 504 h 528"/>
                <a:gd name="T36" fmla="*/ 23 w 345"/>
                <a:gd name="T37" fmla="*/ 504 h 528"/>
                <a:gd name="T38" fmla="*/ 23 w 345"/>
                <a:gd name="T39" fmla="*/ 504 h 528"/>
                <a:gd name="T40" fmla="*/ 31 w 345"/>
                <a:gd name="T41" fmla="*/ 459 h 528"/>
                <a:gd name="T42" fmla="*/ 8 w 345"/>
                <a:gd name="T43" fmla="*/ 413 h 528"/>
                <a:gd name="T44" fmla="*/ 23 w 345"/>
                <a:gd name="T45" fmla="*/ 359 h 528"/>
                <a:gd name="T46" fmla="*/ 23 w 345"/>
                <a:gd name="T47" fmla="*/ 359 h 528"/>
                <a:gd name="T48" fmla="*/ 69 w 345"/>
                <a:gd name="T49" fmla="*/ 382 h 528"/>
                <a:gd name="T50" fmla="*/ 115 w 345"/>
                <a:gd name="T51" fmla="*/ 329 h 528"/>
                <a:gd name="T52" fmla="*/ 100 w 345"/>
                <a:gd name="T53" fmla="*/ 298 h 528"/>
                <a:gd name="T54" fmla="*/ 130 w 345"/>
                <a:gd name="T55" fmla="*/ 260 h 528"/>
                <a:gd name="T56" fmla="*/ 130 w 345"/>
                <a:gd name="T57" fmla="*/ 260 h 528"/>
                <a:gd name="T58" fmla="*/ 168 w 345"/>
                <a:gd name="T59" fmla="*/ 199 h 528"/>
                <a:gd name="T60" fmla="*/ 214 w 345"/>
                <a:gd name="T61" fmla="*/ 153 h 528"/>
                <a:gd name="T62" fmla="*/ 176 w 345"/>
                <a:gd name="T63" fmla="*/ 46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5" h="528">
                  <a:moveTo>
                    <a:pt x="176" y="46"/>
                  </a:moveTo>
                  <a:lnTo>
                    <a:pt x="176" y="46"/>
                  </a:lnTo>
                  <a:cubicBezTo>
                    <a:pt x="191" y="31"/>
                    <a:pt x="199" y="0"/>
                    <a:pt x="222" y="0"/>
                  </a:cubicBezTo>
                  <a:cubicBezTo>
                    <a:pt x="245" y="0"/>
                    <a:pt x="252" y="38"/>
                    <a:pt x="267" y="54"/>
                  </a:cubicBezTo>
                  <a:lnTo>
                    <a:pt x="267" y="54"/>
                  </a:lnTo>
                  <a:cubicBezTo>
                    <a:pt x="267" y="69"/>
                    <a:pt x="260" y="84"/>
                    <a:pt x="260" y="107"/>
                  </a:cubicBezTo>
                  <a:cubicBezTo>
                    <a:pt x="267" y="123"/>
                    <a:pt x="298" y="123"/>
                    <a:pt x="306" y="145"/>
                  </a:cubicBezTo>
                  <a:cubicBezTo>
                    <a:pt x="313" y="184"/>
                    <a:pt x="290" y="222"/>
                    <a:pt x="290" y="260"/>
                  </a:cubicBezTo>
                  <a:cubicBezTo>
                    <a:pt x="283" y="260"/>
                    <a:pt x="283" y="260"/>
                    <a:pt x="283" y="260"/>
                  </a:cubicBezTo>
                  <a:cubicBezTo>
                    <a:pt x="329" y="306"/>
                    <a:pt x="329" y="306"/>
                    <a:pt x="329" y="306"/>
                  </a:cubicBezTo>
                  <a:lnTo>
                    <a:pt x="329" y="306"/>
                  </a:lnTo>
                  <a:cubicBezTo>
                    <a:pt x="329" y="329"/>
                    <a:pt x="336" y="344"/>
                    <a:pt x="336" y="367"/>
                  </a:cubicBezTo>
                  <a:cubicBezTo>
                    <a:pt x="336" y="405"/>
                    <a:pt x="344" y="443"/>
                    <a:pt x="336" y="481"/>
                  </a:cubicBezTo>
                  <a:cubicBezTo>
                    <a:pt x="336" y="489"/>
                    <a:pt x="313" y="474"/>
                    <a:pt x="306" y="481"/>
                  </a:cubicBezTo>
                  <a:cubicBezTo>
                    <a:pt x="290" y="489"/>
                    <a:pt x="290" y="512"/>
                    <a:pt x="283" y="527"/>
                  </a:cubicBezTo>
                  <a:lnTo>
                    <a:pt x="283" y="527"/>
                  </a:lnTo>
                  <a:cubicBezTo>
                    <a:pt x="222" y="512"/>
                    <a:pt x="168" y="497"/>
                    <a:pt x="115" y="489"/>
                  </a:cubicBezTo>
                  <a:cubicBezTo>
                    <a:pt x="100" y="489"/>
                    <a:pt x="92" y="504"/>
                    <a:pt x="84" y="504"/>
                  </a:cubicBezTo>
                  <a:cubicBezTo>
                    <a:pt x="61" y="504"/>
                    <a:pt x="46" y="504"/>
                    <a:pt x="23" y="504"/>
                  </a:cubicBezTo>
                  <a:lnTo>
                    <a:pt x="23" y="504"/>
                  </a:lnTo>
                  <a:cubicBezTo>
                    <a:pt x="31" y="489"/>
                    <a:pt x="38" y="474"/>
                    <a:pt x="31" y="459"/>
                  </a:cubicBezTo>
                  <a:cubicBezTo>
                    <a:pt x="31" y="436"/>
                    <a:pt x="8" y="428"/>
                    <a:pt x="8" y="413"/>
                  </a:cubicBezTo>
                  <a:cubicBezTo>
                    <a:pt x="0" y="390"/>
                    <a:pt x="15" y="375"/>
                    <a:pt x="23" y="359"/>
                  </a:cubicBezTo>
                  <a:lnTo>
                    <a:pt x="23" y="359"/>
                  </a:lnTo>
                  <a:cubicBezTo>
                    <a:pt x="38" y="367"/>
                    <a:pt x="54" y="390"/>
                    <a:pt x="69" y="382"/>
                  </a:cubicBezTo>
                  <a:cubicBezTo>
                    <a:pt x="92" y="375"/>
                    <a:pt x="100" y="352"/>
                    <a:pt x="115" y="329"/>
                  </a:cubicBezTo>
                  <a:cubicBezTo>
                    <a:pt x="115" y="321"/>
                    <a:pt x="100" y="306"/>
                    <a:pt x="100" y="298"/>
                  </a:cubicBezTo>
                  <a:cubicBezTo>
                    <a:pt x="107" y="283"/>
                    <a:pt x="115" y="275"/>
                    <a:pt x="130" y="260"/>
                  </a:cubicBezTo>
                  <a:lnTo>
                    <a:pt x="130" y="260"/>
                  </a:lnTo>
                  <a:cubicBezTo>
                    <a:pt x="145" y="237"/>
                    <a:pt x="153" y="222"/>
                    <a:pt x="168" y="199"/>
                  </a:cubicBezTo>
                  <a:cubicBezTo>
                    <a:pt x="184" y="184"/>
                    <a:pt x="214" y="168"/>
                    <a:pt x="214" y="153"/>
                  </a:cubicBezTo>
                  <a:cubicBezTo>
                    <a:pt x="214" y="115"/>
                    <a:pt x="191" y="84"/>
                    <a:pt x="176" y="4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6" name="Freeform 99"/>
            <p:cNvSpPr>
              <a:spLocks noChangeArrowheads="1"/>
            </p:cNvSpPr>
            <p:nvPr/>
          </p:nvSpPr>
          <p:spPr bwMode="auto">
            <a:xfrm>
              <a:off x="7500449" y="8921751"/>
              <a:ext cx="184138" cy="182563"/>
            </a:xfrm>
            <a:custGeom>
              <a:avLst/>
              <a:gdLst>
                <a:gd name="T0" fmla="*/ 321 w 513"/>
                <a:gd name="T1" fmla="*/ 191 h 505"/>
                <a:gd name="T2" fmla="*/ 321 w 513"/>
                <a:gd name="T3" fmla="*/ 191 h 505"/>
                <a:gd name="T4" fmla="*/ 305 w 513"/>
                <a:gd name="T5" fmla="*/ 221 h 505"/>
                <a:gd name="T6" fmla="*/ 221 w 513"/>
                <a:gd name="T7" fmla="*/ 160 h 505"/>
                <a:gd name="T8" fmla="*/ 244 w 513"/>
                <a:gd name="T9" fmla="*/ 30 h 505"/>
                <a:gd name="T10" fmla="*/ 199 w 513"/>
                <a:gd name="T11" fmla="*/ 0 h 505"/>
                <a:gd name="T12" fmla="*/ 122 w 513"/>
                <a:gd name="T13" fmla="*/ 30 h 505"/>
                <a:gd name="T14" fmla="*/ 76 w 513"/>
                <a:gd name="T15" fmla="*/ 53 h 505"/>
                <a:gd name="T16" fmla="*/ 7 w 513"/>
                <a:gd name="T17" fmla="*/ 84 h 505"/>
                <a:gd name="T18" fmla="*/ 7 w 513"/>
                <a:gd name="T19" fmla="*/ 84 h 505"/>
                <a:gd name="T20" fmla="*/ 0 w 513"/>
                <a:gd name="T21" fmla="*/ 137 h 505"/>
                <a:gd name="T22" fmla="*/ 46 w 513"/>
                <a:gd name="T23" fmla="*/ 175 h 505"/>
                <a:gd name="T24" fmla="*/ 30 w 513"/>
                <a:gd name="T25" fmla="*/ 290 h 505"/>
                <a:gd name="T26" fmla="*/ 23 w 513"/>
                <a:gd name="T27" fmla="*/ 290 h 505"/>
                <a:gd name="T28" fmla="*/ 69 w 513"/>
                <a:gd name="T29" fmla="*/ 336 h 505"/>
                <a:gd name="T30" fmla="*/ 69 w 513"/>
                <a:gd name="T31" fmla="*/ 336 h 505"/>
                <a:gd name="T32" fmla="*/ 122 w 513"/>
                <a:gd name="T33" fmla="*/ 267 h 505"/>
                <a:gd name="T34" fmla="*/ 183 w 513"/>
                <a:gd name="T35" fmla="*/ 297 h 505"/>
                <a:gd name="T36" fmla="*/ 244 w 513"/>
                <a:gd name="T37" fmla="*/ 290 h 505"/>
                <a:gd name="T38" fmla="*/ 290 w 513"/>
                <a:gd name="T39" fmla="*/ 290 h 505"/>
                <a:gd name="T40" fmla="*/ 290 w 513"/>
                <a:gd name="T41" fmla="*/ 328 h 505"/>
                <a:gd name="T42" fmla="*/ 328 w 513"/>
                <a:gd name="T43" fmla="*/ 343 h 505"/>
                <a:gd name="T44" fmla="*/ 336 w 513"/>
                <a:gd name="T45" fmla="*/ 397 h 505"/>
                <a:gd name="T46" fmla="*/ 260 w 513"/>
                <a:gd name="T47" fmla="*/ 366 h 505"/>
                <a:gd name="T48" fmla="*/ 244 w 513"/>
                <a:gd name="T49" fmla="*/ 412 h 505"/>
                <a:gd name="T50" fmla="*/ 275 w 513"/>
                <a:gd name="T51" fmla="*/ 481 h 505"/>
                <a:gd name="T52" fmla="*/ 275 w 513"/>
                <a:gd name="T53" fmla="*/ 481 h 505"/>
                <a:gd name="T54" fmla="*/ 359 w 513"/>
                <a:gd name="T55" fmla="*/ 481 h 505"/>
                <a:gd name="T56" fmla="*/ 412 w 513"/>
                <a:gd name="T57" fmla="*/ 328 h 505"/>
                <a:gd name="T58" fmla="*/ 496 w 513"/>
                <a:gd name="T59" fmla="*/ 351 h 505"/>
                <a:gd name="T60" fmla="*/ 474 w 513"/>
                <a:gd name="T61" fmla="*/ 282 h 505"/>
                <a:gd name="T62" fmla="*/ 504 w 513"/>
                <a:gd name="T63" fmla="*/ 267 h 505"/>
                <a:gd name="T64" fmla="*/ 504 w 513"/>
                <a:gd name="T65" fmla="*/ 267 h 505"/>
                <a:gd name="T66" fmla="*/ 458 w 513"/>
                <a:gd name="T67" fmla="*/ 214 h 505"/>
                <a:gd name="T68" fmla="*/ 366 w 513"/>
                <a:gd name="T69" fmla="*/ 191 h 505"/>
                <a:gd name="T70" fmla="*/ 321 w 513"/>
                <a:gd name="T71" fmla="*/ 191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3" h="505">
                  <a:moveTo>
                    <a:pt x="321" y="191"/>
                  </a:moveTo>
                  <a:lnTo>
                    <a:pt x="321" y="191"/>
                  </a:lnTo>
                  <a:cubicBezTo>
                    <a:pt x="313" y="198"/>
                    <a:pt x="313" y="221"/>
                    <a:pt x="305" y="221"/>
                  </a:cubicBezTo>
                  <a:cubicBezTo>
                    <a:pt x="275" y="206"/>
                    <a:pt x="237" y="191"/>
                    <a:pt x="221" y="160"/>
                  </a:cubicBezTo>
                  <a:cubicBezTo>
                    <a:pt x="206" y="122"/>
                    <a:pt x="244" y="76"/>
                    <a:pt x="244" y="30"/>
                  </a:cubicBezTo>
                  <a:cubicBezTo>
                    <a:pt x="237" y="15"/>
                    <a:pt x="221" y="0"/>
                    <a:pt x="199" y="0"/>
                  </a:cubicBezTo>
                  <a:cubicBezTo>
                    <a:pt x="176" y="0"/>
                    <a:pt x="153" y="15"/>
                    <a:pt x="122" y="30"/>
                  </a:cubicBezTo>
                  <a:cubicBezTo>
                    <a:pt x="107" y="30"/>
                    <a:pt x="92" y="45"/>
                    <a:pt x="76" y="53"/>
                  </a:cubicBezTo>
                  <a:cubicBezTo>
                    <a:pt x="53" y="61"/>
                    <a:pt x="30" y="76"/>
                    <a:pt x="7" y="84"/>
                  </a:cubicBezTo>
                  <a:lnTo>
                    <a:pt x="7" y="84"/>
                  </a:lnTo>
                  <a:cubicBezTo>
                    <a:pt x="7" y="99"/>
                    <a:pt x="0" y="114"/>
                    <a:pt x="0" y="137"/>
                  </a:cubicBezTo>
                  <a:cubicBezTo>
                    <a:pt x="7" y="153"/>
                    <a:pt x="38" y="153"/>
                    <a:pt x="46" y="175"/>
                  </a:cubicBezTo>
                  <a:cubicBezTo>
                    <a:pt x="53" y="214"/>
                    <a:pt x="30" y="252"/>
                    <a:pt x="30" y="290"/>
                  </a:cubicBezTo>
                  <a:cubicBezTo>
                    <a:pt x="23" y="290"/>
                    <a:pt x="23" y="290"/>
                    <a:pt x="23" y="290"/>
                  </a:cubicBezTo>
                  <a:cubicBezTo>
                    <a:pt x="69" y="336"/>
                    <a:pt x="69" y="336"/>
                    <a:pt x="69" y="336"/>
                  </a:cubicBezTo>
                  <a:lnTo>
                    <a:pt x="69" y="336"/>
                  </a:lnTo>
                  <a:cubicBezTo>
                    <a:pt x="84" y="313"/>
                    <a:pt x="92" y="275"/>
                    <a:pt x="122" y="267"/>
                  </a:cubicBezTo>
                  <a:cubicBezTo>
                    <a:pt x="145" y="259"/>
                    <a:pt x="160" y="290"/>
                    <a:pt x="183" y="297"/>
                  </a:cubicBezTo>
                  <a:cubicBezTo>
                    <a:pt x="206" y="297"/>
                    <a:pt x="221" y="290"/>
                    <a:pt x="244" y="290"/>
                  </a:cubicBezTo>
                  <a:cubicBezTo>
                    <a:pt x="260" y="290"/>
                    <a:pt x="282" y="282"/>
                    <a:pt x="290" y="290"/>
                  </a:cubicBezTo>
                  <a:cubicBezTo>
                    <a:pt x="298" y="297"/>
                    <a:pt x="282" y="320"/>
                    <a:pt x="290" y="328"/>
                  </a:cubicBezTo>
                  <a:cubicBezTo>
                    <a:pt x="298" y="336"/>
                    <a:pt x="321" y="328"/>
                    <a:pt x="328" y="343"/>
                  </a:cubicBezTo>
                  <a:cubicBezTo>
                    <a:pt x="336" y="359"/>
                    <a:pt x="351" y="389"/>
                    <a:pt x="336" y="397"/>
                  </a:cubicBezTo>
                  <a:cubicBezTo>
                    <a:pt x="305" y="405"/>
                    <a:pt x="282" y="359"/>
                    <a:pt x="260" y="366"/>
                  </a:cubicBezTo>
                  <a:cubicBezTo>
                    <a:pt x="244" y="366"/>
                    <a:pt x="244" y="397"/>
                    <a:pt x="244" y="412"/>
                  </a:cubicBezTo>
                  <a:cubicBezTo>
                    <a:pt x="252" y="435"/>
                    <a:pt x="267" y="458"/>
                    <a:pt x="275" y="481"/>
                  </a:cubicBezTo>
                  <a:lnTo>
                    <a:pt x="275" y="481"/>
                  </a:lnTo>
                  <a:cubicBezTo>
                    <a:pt x="305" y="481"/>
                    <a:pt x="336" y="504"/>
                    <a:pt x="359" y="481"/>
                  </a:cubicBezTo>
                  <a:cubicBezTo>
                    <a:pt x="389" y="443"/>
                    <a:pt x="366" y="366"/>
                    <a:pt x="412" y="328"/>
                  </a:cubicBezTo>
                  <a:cubicBezTo>
                    <a:pt x="435" y="305"/>
                    <a:pt x="474" y="366"/>
                    <a:pt x="496" y="351"/>
                  </a:cubicBezTo>
                  <a:cubicBezTo>
                    <a:pt x="512" y="336"/>
                    <a:pt x="474" y="305"/>
                    <a:pt x="474" y="282"/>
                  </a:cubicBezTo>
                  <a:cubicBezTo>
                    <a:pt x="481" y="275"/>
                    <a:pt x="496" y="267"/>
                    <a:pt x="504" y="267"/>
                  </a:cubicBezTo>
                  <a:lnTo>
                    <a:pt x="504" y="267"/>
                  </a:lnTo>
                  <a:cubicBezTo>
                    <a:pt x="489" y="244"/>
                    <a:pt x="481" y="229"/>
                    <a:pt x="458" y="214"/>
                  </a:cubicBezTo>
                  <a:cubicBezTo>
                    <a:pt x="435" y="198"/>
                    <a:pt x="397" y="198"/>
                    <a:pt x="366" y="191"/>
                  </a:cubicBezTo>
                  <a:cubicBezTo>
                    <a:pt x="351" y="191"/>
                    <a:pt x="336" y="191"/>
                    <a:pt x="321" y="19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7" name="Freeform 100"/>
            <p:cNvSpPr>
              <a:spLocks noChangeArrowheads="1"/>
            </p:cNvSpPr>
            <p:nvPr/>
          </p:nvSpPr>
          <p:spPr bwMode="auto">
            <a:xfrm>
              <a:off x="7605218" y="8956676"/>
              <a:ext cx="93656" cy="60325"/>
            </a:xfrm>
            <a:custGeom>
              <a:avLst/>
              <a:gdLst>
                <a:gd name="T0" fmla="*/ 214 w 261"/>
                <a:gd name="T1" fmla="*/ 168 h 169"/>
                <a:gd name="T2" fmla="*/ 214 w 261"/>
                <a:gd name="T3" fmla="*/ 168 h 169"/>
                <a:gd name="T4" fmla="*/ 168 w 261"/>
                <a:gd name="T5" fmla="*/ 115 h 169"/>
                <a:gd name="T6" fmla="*/ 76 w 261"/>
                <a:gd name="T7" fmla="*/ 92 h 169"/>
                <a:gd name="T8" fmla="*/ 31 w 261"/>
                <a:gd name="T9" fmla="*/ 92 h 169"/>
                <a:gd name="T10" fmla="*/ 31 w 261"/>
                <a:gd name="T11" fmla="*/ 92 h 169"/>
                <a:gd name="T12" fmla="*/ 8 w 261"/>
                <a:gd name="T13" fmla="*/ 31 h 169"/>
                <a:gd name="T14" fmla="*/ 38 w 261"/>
                <a:gd name="T15" fmla="*/ 0 h 169"/>
                <a:gd name="T16" fmla="*/ 107 w 261"/>
                <a:gd name="T17" fmla="*/ 23 h 169"/>
                <a:gd name="T18" fmla="*/ 138 w 261"/>
                <a:gd name="T19" fmla="*/ 15 h 169"/>
                <a:gd name="T20" fmla="*/ 199 w 261"/>
                <a:gd name="T21" fmla="*/ 61 h 169"/>
                <a:gd name="T22" fmla="*/ 206 w 261"/>
                <a:gd name="T23" fmla="*/ 99 h 169"/>
                <a:gd name="T24" fmla="*/ 260 w 261"/>
                <a:gd name="T25" fmla="*/ 107 h 169"/>
                <a:gd name="T26" fmla="*/ 260 w 261"/>
                <a:gd name="T27" fmla="*/ 107 h 169"/>
                <a:gd name="T28" fmla="*/ 245 w 261"/>
                <a:gd name="T29" fmla="*/ 168 h 169"/>
                <a:gd name="T30" fmla="*/ 245 w 261"/>
                <a:gd name="T31" fmla="*/ 168 h 169"/>
                <a:gd name="T32" fmla="*/ 214 w 261"/>
                <a:gd name="T33" fmla="*/ 168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1" h="169">
                  <a:moveTo>
                    <a:pt x="214" y="168"/>
                  </a:moveTo>
                  <a:lnTo>
                    <a:pt x="214" y="168"/>
                  </a:lnTo>
                  <a:cubicBezTo>
                    <a:pt x="199" y="145"/>
                    <a:pt x="191" y="130"/>
                    <a:pt x="168" y="115"/>
                  </a:cubicBezTo>
                  <a:cubicBezTo>
                    <a:pt x="145" y="99"/>
                    <a:pt x="107" y="99"/>
                    <a:pt x="76" y="92"/>
                  </a:cubicBezTo>
                  <a:cubicBezTo>
                    <a:pt x="61" y="92"/>
                    <a:pt x="46" y="92"/>
                    <a:pt x="31" y="92"/>
                  </a:cubicBezTo>
                  <a:lnTo>
                    <a:pt x="31" y="92"/>
                  </a:lnTo>
                  <a:cubicBezTo>
                    <a:pt x="23" y="76"/>
                    <a:pt x="0" y="54"/>
                    <a:pt x="8" y="31"/>
                  </a:cubicBezTo>
                  <a:cubicBezTo>
                    <a:pt x="8" y="15"/>
                    <a:pt x="23" y="0"/>
                    <a:pt x="38" y="0"/>
                  </a:cubicBezTo>
                  <a:cubicBezTo>
                    <a:pt x="61" y="0"/>
                    <a:pt x="84" y="23"/>
                    <a:pt x="107" y="23"/>
                  </a:cubicBezTo>
                  <a:cubicBezTo>
                    <a:pt x="115" y="23"/>
                    <a:pt x="130" y="15"/>
                    <a:pt x="138" y="15"/>
                  </a:cubicBezTo>
                  <a:cubicBezTo>
                    <a:pt x="161" y="23"/>
                    <a:pt x="184" y="38"/>
                    <a:pt x="199" y="61"/>
                  </a:cubicBezTo>
                  <a:cubicBezTo>
                    <a:pt x="206" y="69"/>
                    <a:pt x="191" y="92"/>
                    <a:pt x="206" y="99"/>
                  </a:cubicBezTo>
                  <a:cubicBezTo>
                    <a:pt x="222" y="115"/>
                    <a:pt x="237" y="107"/>
                    <a:pt x="260" y="107"/>
                  </a:cubicBezTo>
                  <a:lnTo>
                    <a:pt x="260" y="107"/>
                  </a:lnTo>
                  <a:cubicBezTo>
                    <a:pt x="245" y="168"/>
                    <a:pt x="245" y="168"/>
                    <a:pt x="245" y="168"/>
                  </a:cubicBezTo>
                  <a:lnTo>
                    <a:pt x="245" y="168"/>
                  </a:lnTo>
                  <a:cubicBezTo>
                    <a:pt x="214" y="168"/>
                    <a:pt x="214" y="168"/>
                    <a:pt x="214" y="16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8" name="Freeform 101"/>
            <p:cNvSpPr>
              <a:spLocks noChangeArrowheads="1"/>
            </p:cNvSpPr>
            <p:nvPr/>
          </p:nvSpPr>
          <p:spPr bwMode="auto">
            <a:xfrm>
              <a:off x="7508387" y="9015413"/>
              <a:ext cx="119055" cy="127000"/>
            </a:xfrm>
            <a:custGeom>
              <a:avLst/>
              <a:gdLst>
                <a:gd name="T0" fmla="*/ 46 w 329"/>
                <a:gd name="T1" fmla="*/ 77 h 353"/>
                <a:gd name="T2" fmla="*/ 46 w 329"/>
                <a:gd name="T3" fmla="*/ 77 h 353"/>
                <a:gd name="T4" fmla="*/ 99 w 329"/>
                <a:gd name="T5" fmla="*/ 8 h 353"/>
                <a:gd name="T6" fmla="*/ 160 w 329"/>
                <a:gd name="T7" fmla="*/ 38 h 353"/>
                <a:gd name="T8" fmla="*/ 221 w 329"/>
                <a:gd name="T9" fmla="*/ 31 h 353"/>
                <a:gd name="T10" fmla="*/ 267 w 329"/>
                <a:gd name="T11" fmla="*/ 31 h 353"/>
                <a:gd name="T12" fmla="*/ 267 w 329"/>
                <a:gd name="T13" fmla="*/ 69 h 353"/>
                <a:gd name="T14" fmla="*/ 305 w 329"/>
                <a:gd name="T15" fmla="*/ 84 h 353"/>
                <a:gd name="T16" fmla="*/ 313 w 329"/>
                <a:gd name="T17" fmla="*/ 138 h 353"/>
                <a:gd name="T18" fmla="*/ 237 w 329"/>
                <a:gd name="T19" fmla="*/ 107 h 353"/>
                <a:gd name="T20" fmla="*/ 221 w 329"/>
                <a:gd name="T21" fmla="*/ 153 h 353"/>
                <a:gd name="T22" fmla="*/ 252 w 329"/>
                <a:gd name="T23" fmla="*/ 222 h 353"/>
                <a:gd name="T24" fmla="*/ 252 w 329"/>
                <a:gd name="T25" fmla="*/ 222 h 353"/>
                <a:gd name="T26" fmla="*/ 160 w 329"/>
                <a:gd name="T27" fmla="*/ 268 h 353"/>
                <a:gd name="T28" fmla="*/ 84 w 329"/>
                <a:gd name="T29" fmla="*/ 352 h 353"/>
                <a:gd name="T30" fmla="*/ 84 w 329"/>
                <a:gd name="T31" fmla="*/ 352 h 353"/>
                <a:gd name="T32" fmla="*/ 0 w 329"/>
                <a:gd name="T33" fmla="*/ 298 h 353"/>
                <a:gd name="T34" fmla="*/ 0 w 329"/>
                <a:gd name="T35" fmla="*/ 298 h 353"/>
                <a:gd name="T36" fmla="*/ 23 w 329"/>
                <a:gd name="T37" fmla="*/ 252 h 353"/>
                <a:gd name="T38" fmla="*/ 53 w 329"/>
                <a:gd name="T39" fmla="*/ 252 h 353"/>
                <a:gd name="T40" fmla="*/ 53 w 329"/>
                <a:gd name="T41" fmla="*/ 138 h 353"/>
                <a:gd name="T42" fmla="*/ 46 w 329"/>
                <a:gd name="T43" fmla="*/ 7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9" h="353">
                  <a:moveTo>
                    <a:pt x="46" y="77"/>
                  </a:moveTo>
                  <a:lnTo>
                    <a:pt x="46" y="77"/>
                  </a:lnTo>
                  <a:cubicBezTo>
                    <a:pt x="61" y="54"/>
                    <a:pt x="69" y="16"/>
                    <a:pt x="99" y="8"/>
                  </a:cubicBezTo>
                  <a:cubicBezTo>
                    <a:pt x="122" y="0"/>
                    <a:pt x="137" y="31"/>
                    <a:pt x="160" y="38"/>
                  </a:cubicBezTo>
                  <a:cubicBezTo>
                    <a:pt x="183" y="38"/>
                    <a:pt x="198" y="31"/>
                    <a:pt x="221" y="31"/>
                  </a:cubicBezTo>
                  <a:cubicBezTo>
                    <a:pt x="237" y="31"/>
                    <a:pt x="259" y="23"/>
                    <a:pt x="267" y="31"/>
                  </a:cubicBezTo>
                  <a:cubicBezTo>
                    <a:pt x="275" y="38"/>
                    <a:pt x="259" y="61"/>
                    <a:pt x="267" y="69"/>
                  </a:cubicBezTo>
                  <a:cubicBezTo>
                    <a:pt x="275" y="77"/>
                    <a:pt x="298" y="69"/>
                    <a:pt x="305" y="84"/>
                  </a:cubicBezTo>
                  <a:cubicBezTo>
                    <a:pt x="313" y="100"/>
                    <a:pt x="328" y="130"/>
                    <a:pt x="313" y="138"/>
                  </a:cubicBezTo>
                  <a:cubicBezTo>
                    <a:pt x="282" y="146"/>
                    <a:pt x="259" y="100"/>
                    <a:pt x="237" y="107"/>
                  </a:cubicBezTo>
                  <a:cubicBezTo>
                    <a:pt x="221" y="107"/>
                    <a:pt x="221" y="138"/>
                    <a:pt x="221" y="153"/>
                  </a:cubicBezTo>
                  <a:cubicBezTo>
                    <a:pt x="229" y="176"/>
                    <a:pt x="244" y="199"/>
                    <a:pt x="252" y="222"/>
                  </a:cubicBezTo>
                  <a:lnTo>
                    <a:pt x="252" y="222"/>
                  </a:lnTo>
                  <a:cubicBezTo>
                    <a:pt x="221" y="237"/>
                    <a:pt x="183" y="245"/>
                    <a:pt x="160" y="268"/>
                  </a:cubicBezTo>
                  <a:cubicBezTo>
                    <a:pt x="130" y="291"/>
                    <a:pt x="107" y="321"/>
                    <a:pt x="84" y="352"/>
                  </a:cubicBezTo>
                  <a:lnTo>
                    <a:pt x="84" y="352"/>
                  </a:lnTo>
                  <a:cubicBezTo>
                    <a:pt x="0" y="298"/>
                    <a:pt x="0" y="298"/>
                    <a:pt x="0" y="298"/>
                  </a:cubicBezTo>
                  <a:lnTo>
                    <a:pt x="0" y="298"/>
                  </a:lnTo>
                  <a:cubicBezTo>
                    <a:pt x="7" y="283"/>
                    <a:pt x="7" y="260"/>
                    <a:pt x="23" y="252"/>
                  </a:cubicBezTo>
                  <a:cubicBezTo>
                    <a:pt x="30" y="245"/>
                    <a:pt x="53" y="260"/>
                    <a:pt x="53" y="252"/>
                  </a:cubicBezTo>
                  <a:cubicBezTo>
                    <a:pt x="61" y="214"/>
                    <a:pt x="53" y="176"/>
                    <a:pt x="53" y="138"/>
                  </a:cubicBezTo>
                  <a:cubicBezTo>
                    <a:pt x="53" y="115"/>
                    <a:pt x="46" y="100"/>
                    <a:pt x="46" y="7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9" name="Freeform 102"/>
            <p:cNvSpPr>
              <a:spLocks noChangeArrowheads="1"/>
            </p:cNvSpPr>
            <p:nvPr/>
          </p:nvSpPr>
          <p:spPr bwMode="auto">
            <a:xfrm>
              <a:off x="7692524" y="8821738"/>
              <a:ext cx="476219" cy="360362"/>
            </a:xfrm>
            <a:custGeom>
              <a:avLst/>
              <a:gdLst>
                <a:gd name="T0" fmla="*/ 0 w 1322"/>
                <a:gd name="T1" fmla="*/ 542 h 1001"/>
                <a:gd name="T2" fmla="*/ 0 w 1322"/>
                <a:gd name="T3" fmla="*/ 542 h 1001"/>
                <a:gd name="T4" fmla="*/ 15 w 1322"/>
                <a:gd name="T5" fmla="*/ 481 h 1001"/>
                <a:gd name="T6" fmla="*/ 15 w 1322"/>
                <a:gd name="T7" fmla="*/ 481 h 1001"/>
                <a:gd name="T8" fmla="*/ 30 w 1322"/>
                <a:gd name="T9" fmla="*/ 428 h 1001"/>
                <a:gd name="T10" fmla="*/ 15 w 1322"/>
                <a:gd name="T11" fmla="*/ 359 h 1001"/>
                <a:gd name="T12" fmla="*/ 38 w 1322"/>
                <a:gd name="T13" fmla="*/ 313 h 1001"/>
                <a:gd name="T14" fmla="*/ 7 w 1322"/>
                <a:gd name="T15" fmla="*/ 221 h 1001"/>
                <a:gd name="T16" fmla="*/ 7 w 1322"/>
                <a:gd name="T17" fmla="*/ 221 h 1001"/>
                <a:gd name="T18" fmla="*/ 38 w 1322"/>
                <a:gd name="T19" fmla="*/ 153 h 1001"/>
                <a:gd name="T20" fmla="*/ 76 w 1322"/>
                <a:gd name="T21" fmla="*/ 191 h 1001"/>
                <a:gd name="T22" fmla="*/ 183 w 1322"/>
                <a:gd name="T23" fmla="*/ 183 h 1001"/>
                <a:gd name="T24" fmla="*/ 297 w 1322"/>
                <a:gd name="T25" fmla="*/ 130 h 1001"/>
                <a:gd name="T26" fmla="*/ 397 w 1322"/>
                <a:gd name="T27" fmla="*/ 122 h 1001"/>
                <a:gd name="T28" fmla="*/ 504 w 1322"/>
                <a:gd name="T29" fmla="*/ 53 h 1001"/>
                <a:gd name="T30" fmla="*/ 534 w 1322"/>
                <a:gd name="T31" fmla="*/ 7 h 1001"/>
                <a:gd name="T32" fmla="*/ 695 w 1322"/>
                <a:gd name="T33" fmla="*/ 0 h 1001"/>
                <a:gd name="T34" fmla="*/ 763 w 1322"/>
                <a:gd name="T35" fmla="*/ 23 h 1001"/>
                <a:gd name="T36" fmla="*/ 763 w 1322"/>
                <a:gd name="T37" fmla="*/ 23 h 1001"/>
                <a:gd name="T38" fmla="*/ 763 w 1322"/>
                <a:gd name="T39" fmla="*/ 107 h 1001"/>
                <a:gd name="T40" fmla="*/ 817 w 1322"/>
                <a:gd name="T41" fmla="*/ 114 h 1001"/>
                <a:gd name="T42" fmla="*/ 901 w 1322"/>
                <a:gd name="T43" fmla="*/ 206 h 1001"/>
                <a:gd name="T44" fmla="*/ 1031 w 1322"/>
                <a:gd name="T45" fmla="*/ 153 h 1001"/>
                <a:gd name="T46" fmla="*/ 1100 w 1322"/>
                <a:gd name="T47" fmla="*/ 153 h 1001"/>
                <a:gd name="T48" fmla="*/ 1145 w 1322"/>
                <a:gd name="T49" fmla="*/ 137 h 1001"/>
                <a:gd name="T50" fmla="*/ 1191 w 1322"/>
                <a:gd name="T51" fmla="*/ 206 h 1001"/>
                <a:gd name="T52" fmla="*/ 1191 w 1322"/>
                <a:gd name="T53" fmla="*/ 244 h 1001"/>
                <a:gd name="T54" fmla="*/ 1267 w 1322"/>
                <a:gd name="T55" fmla="*/ 313 h 1001"/>
                <a:gd name="T56" fmla="*/ 1260 w 1322"/>
                <a:gd name="T57" fmla="*/ 313 h 1001"/>
                <a:gd name="T58" fmla="*/ 1306 w 1322"/>
                <a:gd name="T59" fmla="*/ 366 h 1001"/>
                <a:gd name="T60" fmla="*/ 1222 w 1322"/>
                <a:gd name="T61" fmla="*/ 382 h 1001"/>
                <a:gd name="T62" fmla="*/ 1153 w 1322"/>
                <a:gd name="T63" fmla="*/ 389 h 1001"/>
                <a:gd name="T64" fmla="*/ 1138 w 1322"/>
                <a:gd name="T65" fmla="*/ 458 h 1001"/>
                <a:gd name="T66" fmla="*/ 1130 w 1322"/>
                <a:gd name="T67" fmla="*/ 511 h 1001"/>
                <a:gd name="T68" fmla="*/ 1130 w 1322"/>
                <a:gd name="T69" fmla="*/ 511 h 1001"/>
                <a:gd name="T70" fmla="*/ 1100 w 1322"/>
                <a:gd name="T71" fmla="*/ 580 h 1001"/>
                <a:gd name="T72" fmla="*/ 1031 w 1322"/>
                <a:gd name="T73" fmla="*/ 626 h 1001"/>
                <a:gd name="T74" fmla="*/ 1031 w 1322"/>
                <a:gd name="T75" fmla="*/ 718 h 1001"/>
                <a:gd name="T76" fmla="*/ 1015 w 1322"/>
                <a:gd name="T77" fmla="*/ 748 h 1001"/>
                <a:gd name="T78" fmla="*/ 1008 w 1322"/>
                <a:gd name="T79" fmla="*/ 847 h 1001"/>
                <a:gd name="T80" fmla="*/ 977 w 1322"/>
                <a:gd name="T81" fmla="*/ 893 h 1001"/>
                <a:gd name="T82" fmla="*/ 931 w 1322"/>
                <a:gd name="T83" fmla="*/ 916 h 1001"/>
                <a:gd name="T84" fmla="*/ 908 w 1322"/>
                <a:gd name="T85" fmla="*/ 985 h 1001"/>
                <a:gd name="T86" fmla="*/ 855 w 1322"/>
                <a:gd name="T87" fmla="*/ 985 h 1001"/>
                <a:gd name="T88" fmla="*/ 855 w 1322"/>
                <a:gd name="T89" fmla="*/ 985 h 1001"/>
                <a:gd name="T90" fmla="*/ 832 w 1322"/>
                <a:gd name="T91" fmla="*/ 939 h 1001"/>
                <a:gd name="T92" fmla="*/ 809 w 1322"/>
                <a:gd name="T93" fmla="*/ 962 h 1001"/>
                <a:gd name="T94" fmla="*/ 748 w 1322"/>
                <a:gd name="T95" fmla="*/ 870 h 1001"/>
                <a:gd name="T96" fmla="*/ 656 w 1322"/>
                <a:gd name="T97" fmla="*/ 947 h 1001"/>
                <a:gd name="T98" fmla="*/ 588 w 1322"/>
                <a:gd name="T99" fmla="*/ 993 h 1001"/>
                <a:gd name="T100" fmla="*/ 534 w 1322"/>
                <a:gd name="T101" fmla="*/ 939 h 1001"/>
                <a:gd name="T102" fmla="*/ 496 w 1322"/>
                <a:gd name="T103" fmla="*/ 863 h 1001"/>
                <a:gd name="T104" fmla="*/ 435 w 1322"/>
                <a:gd name="T105" fmla="*/ 878 h 1001"/>
                <a:gd name="T106" fmla="*/ 397 w 1322"/>
                <a:gd name="T107" fmla="*/ 771 h 1001"/>
                <a:gd name="T108" fmla="*/ 320 w 1322"/>
                <a:gd name="T109" fmla="*/ 832 h 1001"/>
                <a:gd name="T110" fmla="*/ 275 w 1322"/>
                <a:gd name="T111" fmla="*/ 901 h 1001"/>
                <a:gd name="T112" fmla="*/ 275 w 1322"/>
                <a:gd name="T113" fmla="*/ 847 h 1001"/>
                <a:gd name="T114" fmla="*/ 290 w 1322"/>
                <a:gd name="T115" fmla="*/ 748 h 1001"/>
                <a:gd name="T116" fmla="*/ 183 w 1322"/>
                <a:gd name="T117" fmla="*/ 680 h 1001"/>
                <a:gd name="T118" fmla="*/ 83 w 1322"/>
                <a:gd name="T119" fmla="*/ 611 h 1001"/>
                <a:gd name="T120" fmla="*/ 68 w 1322"/>
                <a:gd name="T121" fmla="*/ 580 h 1001"/>
                <a:gd name="T122" fmla="*/ 0 w 1322"/>
                <a:gd name="T123" fmla="*/ 542 h 1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22" h="1001">
                  <a:moveTo>
                    <a:pt x="0" y="542"/>
                  </a:moveTo>
                  <a:lnTo>
                    <a:pt x="0" y="542"/>
                  </a:lnTo>
                  <a:cubicBezTo>
                    <a:pt x="15" y="481"/>
                    <a:pt x="15" y="481"/>
                    <a:pt x="15" y="481"/>
                  </a:cubicBezTo>
                  <a:lnTo>
                    <a:pt x="15" y="481"/>
                  </a:lnTo>
                  <a:cubicBezTo>
                    <a:pt x="22" y="466"/>
                    <a:pt x="30" y="443"/>
                    <a:pt x="30" y="428"/>
                  </a:cubicBezTo>
                  <a:cubicBezTo>
                    <a:pt x="30" y="405"/>
                    <a:pt x="15" y="382"/>
                    <a:pt x="15" y="359"/>
                  </a:cubicBezTo>
                  <a:cubicBezTo>
                    <a:pt x="15" y="343"/>
                    <a:pt x="38" y="328"/>
                    <a:pt x="38" y="313"/>
                  </a:cubicBezTo>
                  <a:cubicBezTo>
                    <a:pt x="38" y="282"/>
                    <a:pt x="15" y="252"/>
                    <a:pt x="7" y="221"/>
                  </a:cubicBezTo>
                  <a:lnTo>
                    <a:pt x="7" y="221"/>
                  </a:lnTo>
                  <a:cubicBezTo>
                    <a:pt x="15" y="198"/>
                    <a:pt x="7" y="160"/>
                    <a:pt x="38" y="153"/>
                  </a:cubicBezTo>
                  <a:cubicBezTo>
                    <a:pt x="53" y="145"/>
                    <a:pt x="61" y="183"/>
                    <a:pt x="76" y="191"/>
                  </a:cubicBezTo>
                  <a:cubicBezTo>
                    <a:pt x="114" y="198"/>
                    <a:pt x="152" y="191"/>
                    <a:pt x="183" y="183"/>
                  </a:cubicBezTo>
                  <a:cubicBezTo>
                    <a:pt x="221" y="175"/>
                    <a:pt x="259" y="145"/>
                    <a:pt x="297" y="130"/>
                  </a:cubicBezTo>
                  <a:cubicBezTo>
                    <a:pt x="336" y="122"/>
                    <a:pt x="366" y="130"/>
                    <a:pt x="397" y="122"/>
                  </a:cubicBezTo>
                  <a:cubicBezTo>
                    <a:pt x="435" y="107"/>
                    <a:pt x="465" y="76"/>
                    <a:pt x="504" y="53"/>
                  </a:cubicBezTo>
                  <a:cubicBezTo>
                    <a:pt x="504" y="53"/>
                    <a:pt x="527" y="7"/>
                    <a:pt x="534" y="7"/>
                  </a:cubicBezTo>
                  <a:cubicBezTo>
                    <a:pt x="550" y="7"/>
                    <a:pt x="695" y="0"/>
                    <a:pt x="695" y="0"/>
                  </a:cubicBezTo>
                  <a:cubicBezTo>
                    <a:pt x="717" y="7"/>
                    <a:pt x="740" y="15"/>
                    <a:pt x="763" y="23"/>
                  </a:cubicBezTo>
                  <a:lnTo>
                    <a:pt x="763" y="23"/>
                  </a:lnTo>
                  <a:cubicBezTo>
                    <a:pt x="763" y="53"/>
                    <a:pt x="748" y="84"/>
                    <a:pt x="763" y="107"/>
                  </a:cubicBezTo>
                  <a:cubicBezTo>
                    <a:pt x="771" y="122"/>
                    <a:pt x="802" y="107"/>
                    <a:pt x="817" y="114"/>
                  </a:cubicBezTo>
                  <a:cubicBezTo>
                    <a:pt x="847" y="137"/>
                    <a:pt x="863" y="198"/>
                    <a:pt x="901" y="206"/>
                  </a:cubicBezTo>
                  <a:cubicBezTo>
                    <a:pt x="947" y="214"/>
                    <a:pt x="985" y="160"/>
                    <a:pt x="1031" y="153"/>
                  </a:cubicBezTo>
                  <a:cubicBezTo>
                    <a:pt x="1054" y="145"/>
                    <a:pt x="1077" y="160"/>
                    <a:pt x="1100" y="153"/>
                  </a:cubicBezTo>
                  <a:cubicBezTo>
                    <a:pt x="1115" y="153"/>
                    <a:pt x="1130" y="130"/>
                    <a:pt x="1145" y="137"/>
                  </a:cubicBezTo>
                  <a:cubicBezTo>
                    <a:pt x="1168" y="153"/>
                    <a:pt x="1183" y="183"/>
                    <a:pt x="1191" y="206"/>
                  </a:cubicBezTo>
                  <a:cubicBezTo>
                    <a:pt x="1199" y="221"/>
                    <a:pt x="1183" y="229"/>
                    <a:pt x="1191" y="244"/>
                  </a:cubicBezTo>
                  <a:cubicBezTo>
                    <a:pt x="1214" y="267"/>
                    <a:pt x="1244" y="290"/>
                    <a:pt x="1267" y="313"/>
                  </a:cubicBezTo>
                  <a:cubicBezTo>
                    <a:pt x="1260" y="313"/>
                    <a:pt x="1260" y="313"/>
                    <a:pt x="1260" y="313"/>
                  </a:cubicBezTo>
                  <a:cubicBezTo>
                    <a:pt x="1275" y="328"/>
                    <a:pt x="1321" y="351"/>
                    <a:pt x="1306" y="366"/>
                  </a:cubicBezTo>
                  <a:cubicBezTo>
                    <a:pt x="1290" y="397"/>
                    <a:pt x="1252" y="382"/>
                    <a:pt x="1222" y="382"/>
                  </a:cubicBezTo>
                  <a:cubicBezTo>
                    <a:pt x="1199" y="382"/>
                    <a:pt x="1168" y="374"/>
                    <a:pt x="1153" y="389"/>
                  </a:cubicBezTo>
                  <a:cubicBezTo>
                    <a:pt x="1130" y="405"/>
                    <a:pt x="1138" y="435"/>
                    <a:pt x="1138" y="458"/>
                  </a:cubicBezTo>
                  <a:cubicBezTo>
                    <a:pt x="1130" y="473"/>
                    <a:pt x="1130" y="496"/>
                    <a:pt x="1130" y="511"/>
                  </a:cubicBezTo>
                  <a:lnTo>
                    <a:pt x="1130" y="511"/>
                  </a:lnTo>
                  <a:cubicBezTo>
                    <a:pt x="1115" y="534"/>
                    <a:pt x="1115" y="565"/>
                    <a:pt x="1100" y="580"/>
                  </a:cubicBezTo>
                  <a:cubicBezTo>
                    <a:pt x="1084" y="603"/>
                    <a:pt x="1046" y="603"/>
                    <a:pt x="1031" y="626"/>
                  </a:cubicBezTo>
                  <a:cubicBezTo>
                    <a:pt x="1023" y="657"/>
                    <a:pt x="1038" y="687"/>
                    <a:pt x="1031" y="718"/>
                  </a:cubicBezTo>
                  <a:cubicBezTo>
                    <a:pt x="1031" y="733"/>
                    <a:pt x="1015" y="741"/>
                    <a:pt x="1015" y="748"/>
                  </a:cubicBezTo>
                  <a:cubicBezTo>
                    <a:pt x="1008" y="779"/>
                    <a:pt x="1015" y="817"/>
                    <a:pt x="1008" y="847"/>
                  </a:cubicBezTo>
                  <a:cubicBezTo>
                    <a:pt x="1000" y="870"/>
                    <a:pt x="985" y="878"/>
                    <a:pt x="977" y="893"/>
                  </a:cubicBezTo>
                  <a:cubicBezTo>
                    <a:pt x="962" y="901"/>
                    <a:pt x="939" y="901"/>
                    <a:pt x="931" y="916"/>
                  </a:cubicBezTo>
                  <a:cubicBezTo>
                    <a:pt x="916" y="932"/>
                    <a:pt x="931" y="970"/>
                    <a:pt x="908" y="985"/>
                  </a:cubicBezTo>
                  <a:cubicBezTo>
                    <a:pt x="901" y="993"/>
                    <a:pt x="878" y="985"/>
                    <a:pt x="855" y="985"/>
                  </a:cubicBezTo>
                  <a:lnTo>
                    <a:pt x="855" y="985"/>
                  </a:lnTo>
                  <a:cubicBezTo>
                    <a:pt x="847" y="970"/>
                    <a:pt x="847" y="947"/>
                    <a:pt x="832" y="939"/>
                  </a:cubicBezTo>
                  <a:cubicBezTo>
                    <a:pt x="825" y="939"/>
                    <a:pt x="817" y="970"/>
                    <a:pt x="809" y="962"/>
                  </a:cubicBezTo>
                  <a:cubicBezTo>
                    <a:pt x="779" y="939"/>
                    <a:pt x="786" y="870"/>
                    <a:pt x="748" y="870"/>
                  </a:cubicBezTo>
                  <a:cubicBezTo>
                    <a:pt x="702" y="863"/>
                    <a:pt x="687" y="924"/>
                    <a:pt x="656" y="947"/>
                  </a:cubicBezTo>
                  <a:cubicBezTo>
                    <a:pt x="633" y="970"/>
                    <a:pt x="618" y="1000"/>
                    <a:pt x="588" y="993"/>
                  </a:cubicBezTo>
                  <a:cubicBezTo>
                    <a:pt x="565" y="993"/>
                    <a:pt x="550" y="962"/>
                    <a:pt x="534" y="939"/>
                  </a:cubicBezTo>
                  <a:cubicBezTo>
                    <a:pt x="519" y="916"/>
                    <a:pt x="519" y="878"/>
                    <a:pt x="496" y="863"/>
                  </a:cubicBezTo>
                  <a:cubicBezTo>
                    <a:pt x="481" y="855"/>
                    <a:pt x="450" y="893"/>
                    <a:pt x="435" y="878"/>
                  </a:cubicBezTo>
                  <a:cubicBezTo>
                    <a:pt x="412" y="855"/>
                    <a:pt x="435" y="786"/>
                    <a:pt x="397" y="771"/>
                  </a:cubicBezTo>
                  <a:cubicBezTo>
                    <a:pt x="366" y="756"/>
                    <a:pt x="343" y="809"/>
                    <a:pt x="320" y="832"/>
                  </a:cubicBezTo>
                  <a:cubicBezTo>
                    <a:pt x="305" y="855"/>
                    <a:pt x="297" y="893"/>
                    <a:pt x="275" y="901"/>
                  </a:cubicBezTo>
                  <a:cubicBezTo>
                    <a:pt x="252" y="901"/>
                    <a:pt x="267" y="863"/>
                    <a:pt x="275" y="847"/>
                  </a:cubicBezTo>
                  <a:cubicBezTo>
                    <a:pt x="275" y="809"/>
                    <a:pt x="305" y="779"/>
                    <a:pt x="290" y="748"/>
                  </a:cubicBezTo>
                  <a:cubicBezTo>
                    <a:pt x="275" y="710"/>
                    <a:pt x="221" y="703"/>
                    <a:pt x="183" y="680"/>
                  </a:cubicBezTo>
                  <a:cubicBezTo>
                    <a:pt x="152" y="657"/>
                    <a:pt x="114" y="641"/>
                    <a:pt x="83" y="611"/>
                  </a:cubicBezTo>
                  <a:cubicBezTo>
                    <a:pt x="76" y="603"/>
                    <a:pt x="76" y="588"/>
                    <a:pt x="68" y="580"/>
                  </a:cubicBezTo>
                  <a:cubicBezTo>
                    <a:pt x="53" y="565"/>
                    <a:pt x="22" y="557"/>
                    <a:pt x="0" y="54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0" name="Freeform 103"/>
            <p:cNvSpPr>
              <a:spLocks noChangeArrowheads="1"/>
            </p:cNvSpPr>
            <p:nvPr/>
          </p:nvSpPr>
          <p:spPr bwMode="auto">
            <a:xfrm>
              <a:off x="7500449" y="9017000"/>
              <a:ext cx="506379" cy="355600"/>
            </a:xfrm>
            <a:custGeom>
              <a:avLst/>
              <a:gdLst>
                <a:gd name="T0" fmla="*/ 275 w 1406"/>
                <a:gd name="T1" fmla="*/ 214 h 986"/>
                <a:gd name="T2" fmla="*/ 275 w 1406"/>
                <a:gd name="T3" fmla="*/ 214 h 986"/>
                <a:gd name="T4" fmla="*/ 359 w 1406"/>
                <a:gd name="T5" fmla="*/ 214 h 986"/>
                <a:gd name="T6" fmla="*/ 412 w 1406"/>
                <a:gd name="T7" fmla="*/ 61 h 986"/>
                <a:gd name="T8" fmla="*/ 496 w 1406"/>
                <a:gd name="T9" fmla="*/ 84 h 986"/>
                <a:gd name="T10" fmla="*/ 474 w 1406"/>
                <a:gd name="T11" fmla="*/ 15 h 986"/>
                <a:gd name="T12" fmla="*/ 504 w 1406"/>
                <a:gd name="T13" fmla="*/ 0 h 986"/>
                <a:gd name="T14" fmla="*/ 504 w 1406"/>
                <a:gd name="T15" fmla="*/ 0 h 986"/>
                <a:gd name="T16" fmla="*/ 535 w 1406"/>
                <a:gd name="T17" fmla="*/ 0 h 986"/>
                <a:gd name="T18" fmla="*/ 535 w 1406"/>
                <a:gd name="T19" fmla="*/ 0 h 986"/>
                <a:gd name="T20" fmla="*/ 603 w 1406"/>
                <a:gd name="T21" fmla="*/ 38 h 986"/>
                <a:gd name="T22" fmla="*/ 618 w 1406"/>
                <a:gd name="T23" fmla="*/ 69 h 986"/>
                <a:gd name="T24" fmla="*/ 718 w 1406"/>
                <a:gd name="T25" fmla="*/ 138 h 986"/>
                <a:gd name="T26" fmla="*/ 825 w 1406"/>
                <a:gd name="T27" fmla="*/ 206 h 986"/>
                <a:gd name="T28" fmla="*/ 810 w 1406"/>
                <a:gd name="T29" fmla="*/ 305 h 986"/>
                <a:gd name="T30" fmla="*/ 810 w 1406"/>
                <a:gd name="T31" fmla="*/ 359 h 986"/>
                <a:gd name="T32" fmla="*/ 855 w 1406"/>
                <a:gd name="T33" fmla="*/ 290 h 986"/>
                <a:gd name="T34" fmla="*/ 932 w 1406"/>
                <a:gd name="T35" fmla="*/ 229 h 986"/>
                <a:gd name="T36" fmla="*/ 970 w 1406"/>
                <a:gd name="T37" fmla="*/ 336 h 986"/>
                <a:gd name="T38" fmla="*/ 1031 w 1406"/>
                <a:gd name="T39" fmla="*/ 321 h 986"/>
                <a:gd name="T40" fmla="*/ 1069 w 1406"/>
                <a:gd name="T41" fmla="*/ 397 h 986"/>
                <a:gd name="T42" fmla="*/ 1123 w 1406"/>
                <a:gd name="T43" fmla="*/ 451 h 986"/>
                <a:gd name="T44" fmla="*/ 1191 w 1406"/>
                <a:gd name="T45" fmla="*/ 405 h 986"/>
                <a:gd name="T46" fmla="*/ 1283 w 1406"/>
                <a:gd name="T47" fmla="*/ 328 h 986"/>
                <a:gd name="T48" fmla="*/ 1344 w 1406"/>
                <a:gd name="T49" fmla="*/ 420 h 986"/>
                <a:gd name="T50" fmla="*/ 1367 w 1406"/>
                <a:gd name="T51" fmla="*/ 397 h 986"/>
                <a:gd name="T52" fmla="*/ 1390 w 1406"/>
                <a:gd name="T53" fmla="*/ 443 h 986"/>
                <a:gd name="T54" fmla="*/ 1390 w 1406"/>
                <a:gd name="T55" fmla="*/ 443 h 986"/>
                <a:gd name="T56" fmla="*/ 1405 w 1406"/>
                <a:gd name="T57" fmla="*/ 542 h 986"/>
                <a:gd name="T58" fmla="*/ 1382 w 1406"/>
                <a:gd name="T59" fmla="*/ 634 h 986"/>
                <a:gd name="T60" fmla="*/ 1382 w 1406"/>
                <a:gd name="T61" fmla="*/ 688 h 986"/>
                <a:gd name="T62" fmla="*/ 1398 w 1406"/>
                <a:gd name="T63" fmla="*/ 817 h 986"/>
                <a:gd name="T64" fmla="*/ 1352 w 1406"/>
                <a:gd name="T65" fmla="*/ 833 h 986"/>
                <a:gd name="T66" fmla="*/ 1207 w 1406"/>
                <a:gd name="T67" fmla="*/ 825 h 986"/>
                <a:gd name="T68" fmla="*/ 1115 w 1406"/>
                <a:gd name="T69" fmla="*/ 833 h 986"/>
                <a:gd name="T70" fmla="*/ 1077 w 1406"/>
                <a:gd name="T71" fmla="*/ 772 h 986"/>
                <a:gd name="T72" fmla="*/ 1016 w 1406"/>
                <a:gd name="T73" fmla="*/ 764 h 986"/>
                <a:gd name="T74" fmla="*/ 916 w 1406"/>
                <a:gd name="T75" fmla="*/ 833 h 986"/>
                <a:gd name="T76" fmla="*/ 649 w 1406"/>
                <a:gd name="T77" fmla="*/ 924 h 986"/>
                <a:gd name="T78" fmla="*/ 443 w 1406"/>
                <a:gd name="T79" fmla="*/ 970 h 986"/>
                <a:gd name="T80" fmla="*/ 343 w 1406"/>
                <a:gd name="T81" fmla="*/ 962 h 986"/>
                <a:gd name="T82" fmla="*/ 237 w 1406"/>
                <a:gd name="T83" fmla="*/ 985 h 986"/>
                <a:gd name="T84" fmla="*/ 137 w 1406"/>
                <a:gd name="T85" fmla="*/ 962 h 986"/>
                <a:gd name="T86" fmla="*/ 137 w 1406"/>
                <a:gd name="T87" fmla="*/ 962 h 986"/>
                <a:gd name="T88" fmla="*/ 153 w 1406"/>
                <a:gd name="T89" fmla="*/ 894 h 986"/>
                <a:gd name="T90" fmla="*/ 61 w 1406"/>
                <a:gd name="T91" fmla="*/ 794 h 986"/>
                <a:gd name="T92" fmla="*/ 15 w 1406"/>
                <a:gd name="T93" fmla="*/ 810 h 986"/>
                <a:gd name="T94" fmla="*/ 23 w 1406"/>
                <a:gd name="T95" fmla="*/ 710 h 986"/>
                <a:gd name="T96" fmla="*/ 0 w 1406"/>
                <a:gd name="T97" fmla="*/ 649 h 986"/>
                <a:gd name="T98" fmla="*/ 23 w 1406"/>
                <a:gd name="T99" fmla="*/ 580 h 986"/>
                <a:gd name="T100" fmla="*/ 84 w 1406"/>
                <a:gd name="T101" fmla="*/ 558 h 986"/>
                <a:gd name="T102" fmla="*/ 160 w 1406"/>
                <a:gd name="T103" fmla="*/ 588 h 986"/>
                <a:gd name="T104" fmla="*/ 176 w 1406"/>
                <a:gd name="T105" fmla="*/ 550 h 986"/>
                <a:gd name="T106" fmla="*/ 168 w 1406"/>
                <a:gd name="T107" fmla="*/ 451 h 986"/>
                <a:gd name="T108" fmla="*/ 107 w 1406"/>
                <a:gd name="T109" fmla="*/ 344 h 986"/>
                <a:gd name="T110" fmla="*/ 107 w 1406"/>
                <a:gd name="T111" fmla="*/ 344 h 986"/>
                <a:gd name="T112" fmla="*/ 183 w 1406"/>
                <a:gd name="T113" fmla="*/ 260 h 986"/>
                <a:gd name="T114" fmla="*/ 275 w 1406"/>
                <a:gd name="T115" fmla="*/ 214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06" h="986">
                  <a:moveTo>
                    <a:pt x="275" y="214"/>
                  </a:moveTo>
                  <a:lnTo>
                    <a:pt x="275" y="214"/>
                  </a:lnTo>
                  <a:cubicBezTo>
                    <a:pt x="305" y="214"/>
                    <a:pt x="336" y="237"/>
                    <a:pt x="359" y="214"/>
                  </a:cubicBezTo>
                  <a:cubicBezTo>
                    <a:pt x="389" y="176"/>
                    <a:pt x="366" y="99"/>
                    <a:pt x="412" y="61"/>
                  </a:cubicBezTo>
                  <a:cubicBezTo>
                    <a:pt x="435" y="38"/>
                    <a:pt x="474" y="99"/>
                    <a:pt x="496" y="84"/>
                  </a:cubicBezTo>
                  <a:cubicBezTo>
                    <a:pt x="512" y="69"/>
                    <a:pt x="474" y="38"/>
                    <a:pt x="474" y="15"/>
                  </a:cubicBezTo>
                  <a:cubicBezTo>
                    <a:pt x="481" y="8"/>
                    <a:pt x="496" y="0"/>
                    <a:pt x="504" y="0"/>
                  </a:cubicBezTo>
                  <a:lnTo>
                    <a:pt x="504" y="0"/>
                  </a:lnTo>
                  <a:cubicBezTo>
                    <a:pt x="535" y="0"/>
                    <a:pt x="535" y="0"/>
                    <a:pt x="535" y="0"/>
                  </a:cubicBezTo>
                  <a:lnTo>
                    <a:pt x="535" y="0"/>
                  </a:lnTo>
                  <a:cubicBezTo>
                    <a:pt x="557" y="15"/>
                    <a:pt x="588" y="23"/>
                    <a:pt x="603" y="38"/>
                  </a:cubicBezTo>
                  <a:cubicBezTo>
                    <a:pt x="611" y="46"/>
                    <a:pt x="611" y="61"/>
                    <a:pt x="618" y="69"/>
                  </a:cubicBezTo>
                  <a:cubicBezTo>
                    <a:pt x="649" y="99"/>
                    <a:pt x="687" y="115"/>
                    <a:pt x="718" y="138"/>
                  </a:cubicBezTo>
                  <a:cubicBezTo>
                    <a:pt x="756" y="161"/>
                    <a:pt x="810" y="168"/>
                    <a:pt x="825" y="206"/>
                  </a:cubicBezTo>
                  <a:cubicBezTo>
                    <a:pt x="840" y="237"/>
                    <a:pt x="810" y="267"/>
                    <a:pt x="810" y="305"/>
                  </a:cubicBezTo>
                  <a:cubicBezTo>
                    <a:pt x="802" y="321"/>
                    <a:pt x="787" y="359"/>
                    <a:pt x="810" y="359"/>
                  </a:cubicBezTo>
                  <a:cubicBezTo>
                    <a:pt x="832" y="351"/>
                    <a:pt x="840" y="313"/>
                    <a:pt x="855" y="290"/>
                  </a:cubicBezTo>
                  <a:cubicBezTo>
                    <a:pt x="878" y="267"/>
                    <a:pt x="901" y="214"/>
                    <a:pt x="932" y="229"/>
                  </a:cubicBezTo>
                  <a:cubicBezTo>
                    <a:pt x="970" y="244"/>
                    <a:pt x="947" y="313"/>
                    <a:pt x="970" y="336"/>
                  </a:cubicBezTo>
                  <a:cubicBezTo>
                    <a:pt x="985" y="351"/>
                    <a:pt x="1016" y="313"/>
                    <a:pt x="1031" y="321"/>
                  </a:cubicBezTo>
                  <a:cubicBezTo>
                    <a:pt x="1054" y="336"/>
                    <a:pt x="1054" y="374"/>
                    <a:pt x="1069" y="397"/>
                  </a:cubicBezTo>
                  <a:cubicBezTo>
                    <a:pt x="1085" y="420"/>
                    <a:pt x="1100" y="451"/>
                    <a:pt x="1123" y="451"/>
                  </a:cubicBezTo>
                  <a:cubicBezTo>
                    <a:pt x="1153" y="458"/>
                    <a:pt x="1168" y="428"/>
                    <a:pt x="1191" y="405"/>
                  </a:cubicBezTo>
                  <a:cubicBezTo>
                    <a:pt x="1222" y="382"/>
                    <a:pt x="1237" y="321"/>
                    <a:pt x="1283" y="328"/>
                  </a:cubicBezTo>
                  <a:cubicBezTo>
                    <a:pt x="1321" y="328"/>
                    <a:pt x="1314" y="397"/>
                    <a:pt x="1344" y="420"/>
                  </a:cubicBezTo>
                  <a:cubicBezTo>
                    <a:pt x="1352" y="428"/>
                    <a:pt x="1360" y="397"/>
                    <a:pt x="1367" y="397"/>
                  </a:cubicBezTo>
                  <a:cubicBezTo>
                    <a:pt x="1382" y="405"/>
                    <a:pt x="1382" y="428"/>
                    <a:pt x="1390" y="443"/>
                  </a:cubicBezTo>
                  <a:lnTo>
                    <a:pt x="1390" y="443"/>
                  </a:lnTo>
                  <a:cubicBezTo>
                    <a:pt x="1398" y="474"/>
                    <a:pt x="1405" y="504"/>
                    <a:pt x="1405" y="542"/>
                  </a:cubicBezTo>
                  <a:cubicBezTo>
                    <a:pt x="1405" y="573"/>
                    <a:pt x="1390" y="603"/>
                    <a:pt x="1382" y="634"/>
                  </a:cubicBezTo>
                  <a:cubicBezTo>
                    <a:pt x="1375" y="649"/>
                    <a:pt x="1382" y="665"/>
                    <a:pt x="1382" y="688"/>
                  </a:cubicBezTo>
                  <a:cubicBezTo>
                    <a:pt x="1382" y="726"/>
                    <a:pt x="1390" y="772"/>
                    <a:pt x="1398" y="817"/>
                  </a:cubicBezTo>
                  <a:cubicBezTo>
                    <a:pt x="1352" y="833"/>
                    <a:pt x="1352" y="833"/>
                    <a:pt x="1352" y="833"/>
                  </a:cubicBezTo>
                  <a:cubicBezTo>
                    <a:pt x="1306" y="833"/>
                    <a:pt x="1260" y="825"/>
                    <a:pt x="1207" y="825"/>
                  </a:cubicBezTo>
                  <a:cubicBezTo>
                    <a:pt x="1176" y="833"/>
                    <a:pt x="1146" y="848"/>
                    <a:pt x="1115" y="833"/>
                  </a:cubicBezTo>
                  <a:cubicBezTo>
                    <a:pt x="1092" y="825"/>
                    <a:pt x="1092" y="794"/>
                    <a:pt x="1077" y="772"/>
                  </a:cubicBezTo>
                  <a:cubicBezTo>
                    <a:pt x="1077" y="772"/>
                    <a:pt x="1023" y="764"/>
                    <a:pt x="1016" y="764"/>
                  </a:cubicBezTo>
                  <a:cubicBezTo>
                    <a:pt x="1008" y="764"/>
                    <a:pt x="916" y="833"/>
                    <a:pt x="916" y="833"/>
                  </a:cubicBezTo>
                  <a:cubicBezTo>
                    <a:pt x="825" y="863"/>
                    <a:pt x="741" y="894"/>
                    <a:pt x="649" y="924"/>
                  </a:cubicBezTo>
                  <a:cubicBezTo>
                    <a:pt x="580" y="940"/>
                    <a:pt x="512" y="962"/>
                    <a:pt x="443" y="970"/>
                  </a:cubicBezTo>
                  <a:cubicBezTo>
                    <a:pt x="412" y="970"/>
                    <a:pt x="374" y="955"/>
                    <a:pt x="343" y="962"/>
                  </a:cubicBezTo>
                  <a:cubicBezTo>
                    <a:pt x="305" y="962"/>
                    <a:pt x="275" y="985"/>
                    <a:pt x="237" y="985"/>
                  </a:cubicBezTo>
                  <a:cubicBezTo>
                    <a:pt x="199" y="985"/>
                    <a:pt x="168" y="970"/>
                    <a:pt x="137" y="962"/>
                  </a:cubicBezTo>
                  <a:lnTo>
                    <a:pt x="137" y="962"/>
                  </a:lnTo>
                  <a:cubicBezTo>
                    <a:pt x="137" y="940"/>
                    <a:pt x="160" y="917"/>
                    <a:pt x="153" y="894"/>
                  </a:cubicBezTo>
                  <a:cubicBezTo>
                    <a:pt x="130" y="855"/>
                    <a:pt x="99" y="817"/>
                    <a:pt x="61" y="794"/>
                  </a:cubicBezTo>
                  <a:cubicBezTo>
                    <a:pt x="46" y="787"/>
                    <a:pt x="23" y="825"/>
                    <a:pt x="15" y="810"/>
                  </a:cubicBezTo>
                  <a:cubicBezTo>
                    <a:pt x="0" y="779"/>
                    <a:pt x="23" y="741"/>
                    <a:pt x="23" y="710"/>
                  </a:cubicBezTo>
                  <a:cubicBezTo>
                    <a:pt x="23" y="688"/>
                    <a:pt x="0" y="672"/>
                    <a:pt x="0" y="649"/>
                  </a:cubicBezTo>
                  <a:cubicBezTo>
                    <a:pt x="0" y="626"/>
                    <a:pt x="7" y="603"/>
                    <a:pt x="23" y="580"/>
                  </a:cubicBezTo>
                  <a:cubicBezTo>
                    <a:pt x="38" y="565"/>
                    <a:pt x="61" y="550"/>
                    <a:pt x="84" y="558"/>
                  </a:cubicBezTo>
                  <a:cubicBezTo>
                    <a:pt x="107" y="558"/>
                    <a:pt x="130" y="588"/>
                    <a:pt x="160" y="588"/>
                  </a:cubicBezTo>
                  <a:cubicBezTo>
                    <a:pt x="176" y="588"/>
                    <a:pt x="168" y="565"/>
                    <a:pt x="176" y="550"/>
                  </a:cubicBezTo>
                  <a:cubicBezTo>
                    <a:pt x="176" y="519"/>
                    <a:pt x="176" y="481"/>
                    <a:pt x="168" y="451"/>
                  </a:cubicBezTo>
                  <a:cubicBezTo>
                    <a:pt x="153" y="413"/>
                    <a:pt x="130" y="374"/>
                    <a:pt x="107" y="344"/>
                  </a:cubicBezTo>
                  <a:lnTo>
                    <a:pt x="107" y="344"/>
                  </a:lnTo>
                  <a:cubicBezTo>
                    <a:pt x="130" y="313"/>
                    <a:pt x="153" y="283"/>
                    <a:pt x="183" y="260"/>
                  </a:cubicBezTo>
                  <a:cubicBezTo>
                    <a:pt x="206" y="237"/>
                    <a:pt x="244" y="229"/>
                    <a:pt x="275" y="21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1" name="Freeform 104"/>
            <p:cNvSpPr>
              <a:spLocks noChangeArrowheads="1"/>
            </p:cNvSpPr>
            <p:nvPr/>
          </p:nvSpPr>
          <p:spPr bwMode="auto">
            <a:xfrm>
              <a:off x="8100486" y="8929688"/>
              <a:ext cx="193662" cy="112712"/>
            </a:xfrm>
            <a:custGeom>
              <a:avLst/>
              <a:gdLst>
                <a:gd name="T0" fmla="*/ 298 w 536"/>
                <a:gd name="T1" fmla="*/ 305 h 314"/>
                <a:gd name="T2" fmla="*/ 298 w 536"/>
                <a:gd name="T3" fmla="*/ 305 h 314"/>
                <a:gd name="T4" fmla="*/ 336 w 536"/>
                <a:gd name="T5" fmla="*/ 252 h 314"/>
                <a:gd name="T6" fmla="*/ 458 w 536"/>
                <a:gd name="T7" fmla="*/ 183 h 314"/>
                <a:gd name="T8" fmla="*/ 535 w 536"/>
                <a:gd name="T9" fmla="*/ 175 h 314"/>
                <a:gd name="T10" fmla="*/ 535 w 536"/>
                <a:gd name="T11" fmla="*/ 175 h 314"/>
                <a:gd name="T12" fmla="*/ 374 w 536"/>
                <a:gd name="T13" fmla="*/ 30 h 314"/>
                <a:gd name="T14" fmla="*/ 298 w 536"/>
                <a:gd name="T15" fmla="*/ 38 h 314"/>
                <a:gd name="T16" fmla="*/ 260 w 536"/>
                <a:gd name="T17" fmla="*/ 7 h 314"/>
                <a:gd name="T18" fmla="*/ 130 w 536"/>
                <a:gd name="T19" fmla="*/ 15 h 314"/>
                <a:gd name="T20" fmla="*/ 130 w 536"/>
                <a:gd name="T21" fmla="*/ 15 h 314"/>
                <a:gd name="T22" fmla="*/ 176 w 536"/>
                <a:gd name="T23" fmla="*/ 68 h 314"/>
                <a:gd name="T24" fmla="*/ 92 w 536"/>
                <a:gd name="T25" fmla="*/ 84 h 314"/>
                <a:gd name="T26" fmla="*/ 23 w 536"/>
                <a:gd name="T27" fmla="*/ 91 h 314"/>
                <a:gd name="T28" fmla="*/ 8 w 536"/>
                <a:gd name="T29" fmla="*/ 160 h 314"/>
                <a:gd name="T30" fmla="*/ 0 w 536"/>
                <a:gd name="T31" fmla="*/ 213 h 314"/>
                <a:gd name="T32" fmla="*/ 0 w 536"/>
                <a:gd name="T33" fmla="*/ 213 h 314"/>
                <a:gd name="T34" fmla="*/ 84 w 536"/>
                <a:gd name="T35" fmla="*/ 274 h 314"/>
                <a:gd name="T36" fmla="*/ 145 w 536"/>
                <a:gd name="T37" fmla="*/ 244 h 314"/>
                <a:gd name="T38" fmla="*/ 183 w 536"/>
                <a:gd name="T39" fmla="*/ 297 h 314"/>
                <a:gd name="T40" fmla="*/ 298 w 536"/>
                <a:gd name="T41" fmla="*/ 305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6" h="314">
                  <a:moveTo>
                    <a:pt x="298" y="305"/>
                  </a:moveTo>
                  <a:lnTo>
                    <a:pt x="298" y="305"/>
                  </a:lnTo>
                  <a:cubicBezTo>
                    <a:pt x="313" y="290"/>
                    <a:pt x="328" y="274"/>
                    <a:pt x="336" y="252"/>
                  </a:cubicBezTo>
                  <a:cubicBezTo>
                    <a:pt x="359" y="175"/>
                    <a:pt x="374" y="183"/>
                    <a:pt x="458" y="183"/>
                  </a:cubicBezTo>
                  <a:cubicBezTo>
                    <a:pt x="481" y="183"/>
                    <a:pt x="504" y="183"/>
                    <a:pt x="535" y="175"/>
                  </a:cubicBezTo>
                  <a:lnTo>
                    <a:pt x="535" y="175"/>
                  </a:lnTo>
                  <a:cubicBezTo>
                    <a:pt x="489" y="137"/>
                    <a:pt x="428" y="53"/>
                    <a:pt x="374" y="30"/>
                  </a:cubicBezTo>
                  <a:cubicBezTo>
                    <a:pt x="351" y="22"/>
                    <a:pt x="328" y="45"/>
                    <a:pt x="298" y="38"/>
                  </a:cubicBezTo>
                  <a:cubicBezTo>
                    <a:pt x="283" y="38"/>
                    <a:pt x="275" y="7"/>
                    <a:pt x="260" y="7"/>
                  </a:cubicBezTo>
                  <a:cubicBezTo>
                    <a:pt x="214" y="0"/>
                    <a:pt x="176" y="7"/>
                    <a:pt x="130" y="15"/>
                  </a:cubicBezTo>
                  <a:lnTo>
                    <a:pt x="130" y="15"/>
                  </a:lnTo>
                  <a:cubicBezTo>
                    <a:pt x="145" y="30"/>
                    <a:pt x="191" y="53"/>
                    <a:pt x="176" y="68"/>
                  </a:cubicBezTo>
                  <a:cubicBezTo>
                    <a:pt x="160" y="99"/>
                    <a:pt x="122" y="84"/>
                    <a:pt x="92" y="84"/>
                  </a:cubicBezTo>
                  <a:cubicBezTo>
                    <a:pt x="69" y="84"/>
                    <a:pt x="38" y="76"/>
                    <a:pt x="23" y="91"/>
                  </a:cubicBezTo>
                  <a:cubicBezTo>
                    <a:pt x="0" y="107"/>
                    <a:pt x="8" y="137"/>
                    <a:pt x="8" y="160"/>
                  </a:cubicBezTo>
                  <a:cubicBezTo>
                    <a:pt x="0" y="175"/>
                    <a:pt x="0" y="198"/>
                    <a:pt x="0" y="213"/>
                  </a:cubicBezTo>
                  <a:lnTo>
                    <a:pt x="0" y="213"/>
                  </a:lnTo>
                  <a:cubicBezTo>
                    <a:pt x="23" y="236"/>
                    <a:pt x="53" y="267"/>
                    <a:pt x="84" y="274"/>
                  </a:cubicBezTo>
                  <a:cubicBezTo>
                    <a:pt x="107" y="282"/>
                    <a:pt x="122" y="236"/>
                    <a:pt x="145" y="244"/>
                  </a:cubicBezTo>
                  <a:cubicBezTo>
                    <a:pt x="168" y="244"/>
                    <a:pt x="160" y="290"/>
                    <a:pt x="183" y="297"/>
                  </a:cubicBezTo>
                  <a:cubicBezTo>
                    <a:pt x="229" y="313"/>
                    <a:pt x="244" y="297"/>
                    <a:pt x="298" y="30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2" name="Freeform 105"/>
            <p:cNvSpPr>
              <a:spLocks noChangeArrowheads="1"/>
            </p:cNvSpPr>
            <p:nvPr/>
          </p:nvSpPr>
          <p:spPr bwMode="auto">
            <a:xfrm>
              <a:off x="8316371" y="8907463"/>
              <a:ext cx="126992" cy="74612"/>
            </a:xfrm>
            <a:custGeom>
              <a:avLst/>
              <a:gdLst>
                <a:gd name="T0" fmla="*/ 46 w 353"/>
                <a:gd name="T1" fmla="*/ 192 h 208"/>
                <a:gd name="T2" fmla="*/ 46 w 353"/>
                <a:gd name="T3" fmla="*/ 192 h 208"/>
                <a:gd name="T4" fmla="*/ 123 w 353"/>
                <a:gd name="T5" fmla="*/ 176 h 208"/>
                <a:gd name="T6" fmla="*/ 291 w 353"/>
                <a:gd name="T7" fmla="*/ 199 h 208"/>
                <a:gd name="T8" fmla="*/ 352 w 353"/>
                <a:gd name="T9" fmla="*/ 169 h 208"/>
                <a:gd name="T10" fmla="*/ 352 w 353"/>
                <a:gd name="T11" fmla="*/ 169 h 208"/>
                <a:gd name="T12" fmla="*/ 230 w 353"/>
                <a:gd name="T13" fmla="*/ 62 h 208"/>
                <a:gd name="T14" fmla="*/ 31 w 353"/>
                <a:gd name="T15" fmla="*/ 23 h 208"/>
                <a:gd name="T16" fmla="*/ 46 w 353"/>
                <a:gd name="T17" fmla="*/ 19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3" h="208">
                  <a:moveTo>
                    <a:pt x="46" y="192"/>
                  </a:moveTo>
                  <a:lnTo>
                    <a:pt x="46" y="192"/>
                  </a:lnTo>
                  <a:cubicBezTo>
                    <a:pt x="69" y="176"/>
                    <a:pt x="100" y="169"/>
                    <a:pt x="123" y="176"/>
                  </a:cubicBezTo>
                  <a:cubicBezTo>
                    <a:pt x="176" y="184"/>
                    <a:pt x="237" y="207"/>
                    <a:pt x="291" y="199"/>
                  </a:cubicBezTo>
                  <a:cubicBezTo>
                    <a:pt x="314" y="192"/>
                    <a:pt x="329" y="184"/>
                    <a:pt x="352" y="169"/>
                  </a:cubicBezTo>
                  <a:lnTo>
                    <a:pt x="352" y="169"/>
                  </a:lnTo>
                  <a:cubicBezTo>
                    <a:pt x="321" y="146"/>
                    <a:pt x="268" y="77"/>
                    <a:pt x="230" y="62"/>
                  </a:cubicBezTo>
                  <a:cubicBezTo>
                    <a:pt x="168" y="39"/>
                    <a:pt x="100" y="0"/>
                    <a:pt x="31" y="23"/>
                  </a:cubicBezTo>
                  <a:cubicBezTo>
                    <a:pt x="0" y="31"/>
                    <a:pt x="46" y="161"/>
                    <a:pt x="46" y="19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3" name="Freeform 106"/>
            <p:cNvSpPr>
              <a:spLocks noChangeArrowheads="1"/>
            </p:cNvSpPr>
            <p:nvPr/>
          </p:nvSpPr>
          <p:spPr bwMode="auto">
            <a:xfrm>
              <a:off x="7995717" y="9005888"/>
              <a:ext cx="844495" cy="531812"/>
            </a:xfrm>
            <a:custGeom>
              <a:avLst/>
              <a:gdLst>
                <a:gd name="T0" fmla="*/ 672 w 2346"/>
                <a:gd name="T1" fmla="*/ 69 h 1476"/>
                <a:gd name="T2" fmla="*/ 328 w 2346"/>
                <a:gd name="T3" fmla="*/ 84 h 1476"/>
                <a:gd name="T4" fmla="*/ 588 w 2346"/>
                <a:gd name="T5" fmla="*/ 92 h 1476"/>
                <a:gd name="T6" fmla="*/ 435 w 2346"/>
                <a:gd name="T7" fmla="*/ 31 h 1476"/>
                <a:gd name="T8" fmla="*/ 290 w 2346"/>
                <a:gd name="T9" fmla="*/ 0 h 1476"/>
                <a:gd name="T10" fmla="*/ 260 w 2346"/>
                <a:gd name="T11" fmla="*/ 69 h 1476"/>
                <a:gd name="T12" fmla="*/ 191 w 2346"/>
                <a:gd name="T13" fmla="*/ 207 h 1476"/>
                <a:gd name="T14" fmla="*/ 168 w 2346"/>
                <a:gd name="T15" fmla="*/ 336 h 1476"/>
                <a:gd name="T16" fmla="*/ 91 w 2346"/>
                <a:gd name="T17" fmla="*/ 405 h 1476"/>
                <a:gd name="T18" fmla="*/ 15 w 2346"/>
                <a:gd name="T19" fmla="*/ 474 h 1476"/>
                <a:gd name="T20" fmla="*/ 30 w 2346"/>
                <a:gd name="T21" fmla="*/ 573 h 1476"/>
                <a:gd name="T22" fmla="*/ 7 w 2346"/>
                <a:gd name="T23" fmla="*/ 719 h 1476"/>
                <a:gd name="T24" fmla="*/ 23 w 2346"/>
                <a:gd name="T25" fmla="*/ 848 h 1476"/>
                <a:gd name="T26" fmla="*/ 198 w 2346"/>
                <a:gd name="T27" fmla="*/ 917 h 1476"/>
                <a:gd name="T28" fmla="*/ 458 w 2346"/>
                <a:gd name="T29" fmla="*/ 909 h 1476"/>
                <a:gd name="T30" fmla="*/ 641 w 2346"/>
                <a:gd name="T31" fmla="*/ 1055 h 1476"/>
                <a:gd name="T32" fmla="*/ 832 w 2346"/>
                <a:gd name="T33" fmla="*/ 1200 h 1476"/>
                <a:gd name="T34" fmla="*/ 1023 w 2346"/>
                <a:gd name="T35" fmla="*/ 1200 h 1476"/>
                <a:gd name="T36" fmla="*/ 1229 w 2346"/>
                <a:gd name="T37" fmla="*/ 1330 h 1476"/>
                <a:gd name="T38" fmla="*/ 1275 w 2346"/>
                <a:gd name="T39" fmla="*/ 1436 h 1476"/>
                <a:gd name="T40" fmla="*/ 1321 w 2346"/>
                <a:gd name="T41" fmla="*/ 1444 h 1476"/>
                <a:gd name="T42" fmla="*/ 1443 w 2346"/>
                <a:gd name="T43" fmla="*/ 1337 h 1476"/>
                <a:gd name="T44" fmla="*/ 1909 w 2346"/>
                <a:gd name="T45" fmla="*/ 986 h 1476"/>
                <a:gd name="T46" fmla="*/ 2169 w 2346"/>
                <a:gd name="T47" fmla="*/ 390 h 1476"/>
                <a:gd name="T48" fmla="*/ 1520 w 2346"/>
                <a:gd name="T49" fmla="*/ 359 h 1476"/>
                <a:gd name="T50" fmla="*/ 1077 w 2346"/>
                <a:gd name="T51" fmla="*/ 169 h 1476"/>
                <a:gd name="T52" fmla="*/ 939 w 2346"/>
                <a:gd name="T53" fmla="*/ 260 h 1476"/>
                <a:gd name="T54" fmla="*/ 909 w 2346"/>
                <a:gd name="T55" fmla="*/ 375 h 1476"/>
                <a:gd name="T56" fmla="*/ 718 w 2346"/>
                <a:gd name="T57" fmla="*/ 321 h 1476"/>
                <a:gd name="T58" fmla="*/ 641 w 2346"/>
                <a:gd name="T59" fmla="*/ 352 h 1476"/>
                <a:gd name="T60" fmla="*/ 573 w 2346"/>
                <a:gd name="T61" fmla="*/ 306 h 1476"/>
                <a:gd name="T62" fmla="*/ 702 w 2346"/>
                <a:gd name="T63" fmla="*/ 161 h 1476"/>
                <a:gd name="T64" fmla="*/ 672 w 2346"/>
                <a:gd name="T65" fmla="*/ 69 h 1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46" h="1476">
                  <a:moveTo>
                    <a:pt x="672" y="69"/>
                  </a:moveTo>
                  <a:lnTo>
                    <a:pt x="672" y="69"/>
                  </a:lnTo>
                  <a:cubicBezTo>
                    <a:pt x="641" y="92"/>
                    <a:pt x="618" y="123"/>
                    <a:pt x="565" y="123"/>
                  </a:cubicBezTo>
                  <a:cubicBezTo>
                    <a:pt x="504" y="130"/>
                    <a:pt x="374" y="123"/>
                    <a:pt x="328" y="84"/>
                  </a:cubicBezTo>
                  <a:cubicBezTo>
                    <a:pt x="404" y="84"/>
                    <a:pt x="519" y="123"/>
                    <a:pt x="588" y="92"/>
                  </a:cubicBezTo>
                  <a:lnTo>
                    <a:pt x="588" y="92"/>
                  </a:lnTo>
                  <a:cubicBezTo>
                    <a:pt x="534" y="84"/>
                    <a:pt x="519" y="100"/>
                    <a:pt x="473" y="84"/>
                  </a:cubicBezTo>
                  <a:cubicBezTo>
                    <a:pt x="450" y="77"/>
                    <a:pt x="458" y="31"/>
                    <a:pt x="435" y="31"/>
                  </a:cubicBezTo>
                  <a:cubicBezTo>
                    <a:pt x="412" y="23"/>
                    <a:pt x="397" y="69"/>
                    <a:pt x="374" y="61"/>
                  </a:cubicBezTo>
                  <a:cubicBezTo>
                    <a:pt x="343" y="54"/>
                    <a:pt x="313" y="23"/>
                    <a:pt x="290" y="0"/>
                  </a:cubicBezTo>
                  <a:lnTo>
                    <a:pt x="290" y="0"/>
                  </a:lnTo>
                  <a:cubicBezTo>
                    <a:pt x="275" y="23"/>
                    <a:pt x="275" y="54"/>
                    <a:pt x="260" y="69"/>
                  </a:cubicBezTo>
                  <a:cubicBezTo>
                    <a:pt x="244" y="92"/>
                    <a:pt x="206" y="92"/>
                    <a:pt x="191" y="115"/>
                  </a:cubicBezTo>
                  <a:cubicBezTo>
                    <a:pt x="183" y="146"/>
                    <a:pt x="198" y="176"/>
                    <a:pt x="191" y="207"/>
                  </a:cubicBezTo>
                  <a:cubicBezTo>
                    <a:pt x="191" y="222"/>
                    <a:pt x="175" y="230"/>
                    <a:pt x="175" y="237"/>
                  </a:cubicBezTo>
                  <a:cubicBezTo>
                    <a:pt x="168" y="268"/>
                    <a:pt x="175" y="306"/>
                    <a:pt x="168" y="336"/>
                  </a:cubicBezTo>
                  <a:cubicBezTo>
                    <a:pt x="160" y="359"/>
                    <a:pt x="145" y="367"/>
                    <a:pt x="137" y="382"/>
                  </a:cubicBezTo>
                  <a:cubicBezTo>
                    <a:pt x="122" y="390"/>
                    <a:pt x="99" y="390"/>
                    <a:pt x="91" y="405"/>
                  </a:cubicBezTo>
                  <a:cubicBezTo>
                    <a:pt x="76" y="421"/>
                    <a:pt x="91" y="459"/>
                    <a:pt x="68" y="474"/>
                  </a:cubicBezTo>
                  <a:cubicBezTo>
                    <a:pt x="61" y="482"/>
                    <a:pt x="38" y="474"/>
                    <a:pt x="15" y="474"/>
                  </a:cubicBezTo>
                  <a:lnTo>
                    <a:pt x="15" y="474"/>
                  </a:lnTo>
                  <a:cubicBezTo>
                    <a:pt x="23" y="505"/>
                    <a:pt x="30" y="535"/>
                    <a:pt x="30" y="573"/>
                  </a:cubicBezTo>
                  <a:cubicBezTo>
                    <a:pt x="30" y="604"/>
                    <a:pt x="15" y="634"/>
                    <a:pt x="7" y="665"/>
                  </a:cubicBezTo>
                  <a:cubicBezTo>
                    <a:pt x="0" y="680"/>
                    <a:pt x="7" y="696"/>
                    <a:pt x="7" y="719"/>
                  </a:cubicBezTo>
                  <a:cubicBezTo>
                    <a:pt x="7" y="757"/>
                    <a:pt x="15" y="803"/>
                    <a:pt x="23" y="848"/>
                  </a:cubicBezTo>
                  <a:lnTo>
                    <a:pt x="23" y="848"/>
                  </a:lnTo>
                  <a:cubicBezTo>
                    <a:pt x="76" y="848"/>
                    <a:pt x="137" y="825"/>
                    <a:pt x="183" y="841"/>
                  </a:cubicBezTo>
                  <a:cubicBezTo>
                    <a:pt x="206" y="856"/>
                    <a:pt x="175" y="909"/>
                    <a:pt x="198" y="917"/>
                  </a:cubicBezTo>
                  <a:cubicBezTo>
                    <a:pt x="244" y="932"/>
                    <a:pt x="298" y="917"/>
                    <a:pt x="343" y="909"/>
                  </a:cubicBezTo>
                  <a:cubicBezTo>
                    <a:pt x="382" y="909"/>
                    <a:pt x="420" y="894"/>
                    <a:pt x="458" y="909"/>
                  </a:cubicBezTo>
                  <a:cubicBezTo>
                    <a:pt x="489" y="925"/>
                    <a:pt x="504" y="963"/>
                    <a:pt x="527" y="986"/>
                  </a:cubicBezTo>
                  <a:cubicBezTo>
                    <a:pt x="565" y="1016"/>
                    <a:pt x="603" y="1032"/>
                    <a:pt x="641" y="1055"/>
                  </a:cubicBezTo>
                  <a:cubicBezTo>
                    <a:pt x="664" y="1078"/>
                    <a:pt x="672" y="1108"/>
                    <a:pt x="695" y="1123"/>
                  </a:cubicBezTo>
                  <a:cubicBezTo>
                    <a:pt x="733" y="1154"/>
                    <a:pt x="779" y="1184"/>
                    <a:pt x="832" y="1200"/>
                  </a:cubicBezTo>
                  <a:cubicBezTo>
                    <a:pt x="871" y="1200"/>
                    <a:pt x="901" y="1161"/>
                    <a:pt x="939" y="1161"/>
                  </a:cubicBezTo>
                  <a:cubicBezTo>
                    <a:pt x="970" y="1161"/>
                    <a:pt x="993" y="1192"/>
                    <a:pt x="1023" y="1200"/>
                  </a:cubicBezTo>
                  <a:cubicBezTo>
                    <a:pt x="1054" y="1200"/>
                    <a:pt x="1092" y="1169"/>
                    <a:pt x="1123" y="1184"/>
                  </a:cubicBezTo>
                  <a:cubicBezTo>
                    <a:pt x="1168" y="1215"/>
                    <a:pt x="1184" y="1291"/>
                    <a:pt x="1229" y="1330"/>
                  </a:cubicBezTo>
                  <a:cubicBezTo>
                    <a:pt x="1245" y="1345"/>
                    <a:pt x="1283" y="1307"/>
                    <a:pt x="1298" y="1330"/>
                  </a:cubicBezTo>
                  <a:cubicBezTo>
                    <a:pt x="1306" y="1353"/>
                    <a:pt x="1275" y="1414"/>
                    <a:pt x="1275" y="1436"/>
                  </a:cubicBezTo>
                  <a:lnTo>
                    <a:pt x="1275" y="1436"/>
                  </a:lnTo>
                  <a:cubicBezTo>
                    <a:pt x="1290" y="1444"/>
                    <a:pt x="1306" y="1444"/>
                    <a:pt x="1321" y="1444"/>
                  </a:cubicBezTo>
                  <a:cubicBezTo>
                    <a:pt x="1367" y="1444"/>
                    <a:pt x="1413" y="1475"/>
                    <a:pt x="1459" y="1475"/>
                  </a:cubicBezTo>
                  <a:cubicBezTo>
                    <a:pt x="1459" y="1436"/>
                    <a:pt x="1451" y="1383"/>
                    <a:pt x="1443" y="1337"/>
                  </a:cubicBezTo>
                  <a:cubicBezTo>
                    <a:pt x="1482" y="1230"/>
                    <a:pt x="1474" y="1146"/>
                    <a:pt x="1596" y="1100"/>
                  </a:cubicBezTo>
                  <a:cubicBezTo>
                    <a:pt x="1703" y="1055"/>
                    <a:pt x="1802" y="1009"/>
                    <a:pt x="1909" y="986"/>
                  </a:cubicBezTo>
                  <a:cubicBezTo>
                    <a:pt x="2169" y="932"/>
                    <a:pt x="2169" y="665"/>
                    <a:pt x="2077" y="474"/>
                  </a:cubicBezTo>
                  <a:cubicBezTo>
                    <a:pt x="2054" y="413"/>
                    <a:pt x="2138" y="428"/>
                    <a:pt x="2169" y="390"/>
                  </a:cubicBezTo>
                  <a:cubicBezTo>
                    <a:pt x="2345" y="222"/>
                    <a:pt x="1963" y="268"/>
                    <a:pt x="1886" y="291"/>
                  </a:cubicBezTo>
                  <a:cubicBezTo>
                    <a:pt x="1764" y="321"/>
                    <a:pt x="1627" y="291"/>
                    <a:pt x="1520" y="359"/>
                  </a:cubicBezTo>
                  <a:cubicBezTo>
                    <a:pt x="1489" y="375"/>
                    <a:pt x="1298" y="405"/>
                    <a:pt x="1382" y="344"/>
                  </a:cubicBezTo>
                  <a:cubicBezTo>
                    <a:pt x="1497" y="268"/>
                    <a:pt x="1084" y="39"/>
                    <a:pt x="1077" y="169"/>
                  </a:cubicBezTo>
                  <a:cubicBezTo>
                    <a:pt x="1077" y="268"/>
                    <a:pt x="1000" y="268"/>
                    <a:pt x="939" y="260"/>
                  </a:cubicBezTo>
                  <a:lnTo>
                    <a:pt x="939" y="260"/>
                  </a:lnTo>
                  <a:cubicBezTo>
                    <a:pt x="932" y="291"/>
                    <a:pt x="924" y="291"/>
                    <a:pt x="916" y="314"/>
                  </a:cubicBezTo>
                  <a:cubicBezTo>
                    <a:pt x="909" y="336"/>
                    <a:pt x="924" y="367"/>
                    <a:pt x="909" y="375"/>
                  </a:cubicBezTo>
                  <a:cubicBezTo>
                    <a:pt x="863" y="390"/>
                    <a:pt x="817" y="382"/>
                    <a:pt x="771" y="367"/>
                  </a:cubicBezTo>
                  <a:cubicBezTo>
                    <a:pt x="748" y="359"/>
                    <a:pt x="741" y="336"/>
                    <a:pt x="718" y="321"/>
                  </a:cubicBezTo>
                  <a:cubicBezTo>
                    <a:pt x="702" y="306"/>
                    <a:pt x="672" y="275"/>
                    <a:pt x="657" y="291"/>
                  </a:cubicBezTo>
                  <a:cubicBezTo>
                    <a:pt x="634" y="298"/>
                    <a:pt x="664" y="344"/>
                    <a:pt x="641" y="352"/>
                  </a:cubicBezTo>
                  <a:cubicBezTo>
                    <a:pt x="618" y="367"/>
                    <a:pt x="580" y="359"/>
                    <a:pt x="557" y="344"/>
                  </a:cubicBezTo>
                  <a:cubicBezTo>
                    <a:pt x="542" y="336"/>
                    <a:pt x="565" y="314"/>
                    <a:pt x="573" y="306"/>
                  </a:cubicBezTo>
                  <a:cubicBezTo>
                    <a:pt x="588" y="283"/>
                    <a:pt x="588" y="260"/>
                    <a:pt x="603" y="245"/>
                  </a:cubicBezTo>
                  <a:cubicBezTo>
                    <a:pt x="634" y="207"/>
                    <a:pt x="679" y="199"/>
                    <a:pt x="702" y="161"/>
                  </a:cubicBezTo>
                  <a:cubicBezTo>
                    <a:pt x="718" y="146"/>
                    <a:pt x="702" y="115"/>
                    <a:pt x="695" y="100"/>
                  </a:cubicBezTo>
                  <a:cubicBezTo>
                    <a:pt x="679" y="77"/>
                    <a:pt x="687" y="92"/>
                    <a:pt x="672" y="6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4" name="Freeform 107"/>
            <p:cNvSpPr>
              <a:spLocks noChangeArrowheads="1"/>
            </p:cNvSpPr>
            <p:nvPr/>
          </p:nvSpPr>
          <p:spPr bwMode="auto">
            <a:xfrm>
              <a:off x="8190966" y="9015413"/>
              <a:ext cx="203187" cy="131762"/>
            </a:xfrm>
            <a:custGeom>
              <a:avLst/>
              <a:gdLst>
                <a:gd name="T0" fmla="*/ 397 w 566"/>
                <a:gd name="T1" fmla="*/ 237 h 368"/>
                <a:gd name="T2" fmla="*/ 397 w 566"/>
                <a:gd name="T3" fmla="*/ 237 h 368"/>
                <a:gd name="T4" fmla="*/ 321 w 566"/>
                <a:gd name="T5" fmla="*/ 207 h 368"/>
                <a:gd name="T6" fmla="*/ 382 w 566"/>
                <a:gd name="T7" fmla="*/ 153 h 368"/>
                <a:gd name="T8" fmla="*/ 512 w 566"/>
                <a:gd name="T9" fmla="*/ 61 h 368"/>
                <a:gd name="T10" fmla="*/ 275 w 566"/>
                <a:gd name="T11" fmla="*/ 16 h 368"/>
                <a:gd name="T12" fmla="*/ 130 w 566"/>
                <a:gd name="T13" fmla="*/ 46 h 368"/>
                <a:gd name="T14" fmla="*/ 130 w 566"/>
                <a:gd name="T15" fmla="*/ 46 h 368"/>
                <a:gd name="T16" fmla="*/ 153 w 566"/>
                <a:gd name="T17" fmla="*/ 77 h 368"/>
                <a:gd name="T18" fmla="*/ 160 w 566"/>
                <a:gd name="T19" fmla="*/ 138 h 368"/>
                <a:gd name="T20" fmla="*/ 61 w 566"/>
                <a:gd name="T21" fmla="*/ 222 h 368"/>
                <a:gd name="T22" fmla="*/ 31 w 566"/>
                <a:gd name="T23" fmla="*/ 283 h 368"/>
                <a:gd name="T24" fmla="*/ 15 w 566"/>
                <a:gd name="T25" fmla="*/ 321 h 368"/>
                <a:gd name="T26" fmla="*/ 99 w 566"/>
                <a:gd name="T27" fmla="*/ 329 h 368"/>
                <a:gd name="T28" fmla="*/ 115 w 566"/>
                <a:gd name="T29" fmla="*/ 268 h 368"/>
                <a:gd name="T30" fmla="*/ 176 w 566"/>
                <a:gd name="T31" fmla="*/ 298 h 368"/>
                <a:gd name="T32" fmla="*/ 229 w 566"/>
                <a:gd name="T33" fmla="*/ 344 h 368"/>
                <a:gd name="T34" fmla="*/ 367 w 566"/>
                <a:gd name="T35" fmla="*/ 352 h 368"/>
                <a:gd name="T36" fmla="*/ 374 w 566"/>
                <a:gd name="T37" fmla="*/ 291 h 368"/>
                <a:gd name="T38" fmla="*/ 397 w 566"/>
                <a:gd name="T39" fmla="*/ 23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66" h="368">
                  <a:moveTo>
                    <a:pt x="397" y="237"/>
                  </a:moveTo>
                  <a:lnTo>
                    <a:pt x="397" y="237"/>
                  </a:lnTo>
                  <a:cubicBezTo>
                    <a:pt x="351" y="230"/>
                    <a:pt x="313" y="207"/>
                    <a:pt x="321" y="207"/>
                  </a:cubicBezTo>
                  <a:cubicBezTo>
                    <a:pt x="336" y="191"/>
                    <a:pt x="359" y="153"/>
                    <a:pt x="382" y="153"/>
                  </a:cubicBezTo>
                  <a:cubicBezTo>
                    <a:pt x="412" y="146"/>
                    <a:pt x="565" y="138"/>
                    <a:pt x="512" y="61"/>
                  </a:cubicBezTo>
                  <a:cubicBezTo>
                    <a:pt x="466" y="0"/>
                    <a:pt x="351" y="31"/>
                    <a:pt x="275" y="16"/>
                  </a:cubicBezTo>
                  <a:cubicBezTo>
                    <a:pt x="191" y="0"/>
                    <a:pt x="160" y="23"/>
                    <a:pt x="130" y="46"/>
                  </a:cubicBezTo>
                  <a:lnTo>
                    <a:pt x="130" y="46"/>
                  </a:lnTo>
                  <a:cubicBezTo>
                    <a:pt x="145" y="69"/>
                    <a:pt x="137" y="54"/>
                    <a:pt x="153" y="77"/>
                  </a:cubicBezTo>
                  <a:cubicBezTo>
                    <a:pt x="160" y="92"/>
                    <a:pt x="176" y="123"/>
                    <a:pt x="160" y="138"/>
                  </a:cubicBezTo>
                  <a:cubicBezTo>
                    <a:pt x="137" y="176"/>
                    <a:pt x="92" y="184"/>
                    <a:pt x="61" y="222"/>
                  </a:cubicBezTo>
                  <a:cubicBezTo>
                    <a:pt x="46" y="237"/>
                    <a:pt x="46" y="260"/>
                    <a:pt x="31" y="283"/>
                  </a:cubicBezTo>
                  <a:cubicBezTo>
                    <a:pt x="23" y="291"/>
                    <a:pt x="0" y="313"/>
                    <a:pt x="15" y="321"/>
                  </a:cubicBezTo>
                  <a:cubicBezTo>
                    <a:pt x="38" y="336"/>
                    <a:pt x="76" y="344"/>
                    <a:pt x="99" y="329"/>
                  </a:cubicBezTo>
                  <a:cubicBezTo>
                    <a:pt x="122" y="321"/>
                    <a:pt x="92" y="275"/>
                    <a:pt x="115" y="268"/>
                  </a:cubicBezTo>
                  <a:cubicBezTo>
                    <a:pt x="130" y="252"/>
                    <a:pt x="160" y="283"/>
                    <a:pt x="176" y="298"/>
                  </a:cubicBezTo>
                  <a:cubicBezTo>
                    <a:pt x="199" y="313"/>
                    <a:pt x="206" y="336"/>
                    <a:pt x="229" y="344"/>
                  </a:cubicBezTo>
                  <a:cubicBezTo>
                    <a:pt x="275" y="359"/>
                    <a:pt x="321" y="367"/>
                    <a:pt x="367" y="352"/>
                  </a:cubicBezTo>
                  <a:cubicBezTo>
                    <a:pt x="382" y="344"/>
                    <a:pt x="367" y="313"/>
                    <a:pt x="374" y="291"/>
                  </a:cubicBezTo>
                  <a:cubicBezTo>
                    <a:pt x="382" y="268"/>
                    <a:pt x="390" y="268"/>
                    <a:pt x="397" y="23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5" name="Freeform 108"/>
            <p:cNvSpPr>
              <a:spLocks noChangeArrowheads="1"/>
            </p:cNvSpPr>
            <p:nvPr/>
          </p:nvSpPr>
          <p:spPr bwMode="auto">
            <a:xfrm>
              <a:off x="7267102" y="6611938"/>
              <a:ext cx="169852" cy="169862"/>
            </a:xfrm>
            <a:custGeom>
              <a:avLst/>
              <a:gdLst>
                <a:gd name="T0" fmla="*/ 473 w 474"/>
                <a:gd name="T1" fmla="*/ 175 h 474"/>
                <a:gd name="T2" fmla="*/ 473 w 474"/>
                <a:gd name="T3" fmla="*/ 175 h 474"/>
                <a:gd name="T4" fmla="*/ 450 w 474"/>
                <a:gd name="T5" fmla="*/ 351 h 474"/>
                <a:gd name="T6" fmla="*/ 466 w 474"/>
                <a:gd name="T7" fmla="*/ 458 h 474"/>
                <a:gd name="T8" fmla="*/ 466 w 474"/>
                <a:gd name="T9" fmla="*/ 458 h 474"/>
                <a:gd name="T10" fmla="*/ 359 w 474"/>
                <a:gd name="T11" fmla="*/ 465 h 474"/>
                <a:gd name="T12" fmla="*/ 252 w 474"/>
                <a:gd name="T13" fmla="*/ 473 h 474"/>
                <a:gd name="T14" fmla="*/ 183 w 474"/>
                <a:gd name="T15" fmla="*/ 465 h 474"/>
                <a:gd name="T16" fmla="*/ 84 w 474"/>
                <a:gd name="T17" fmla="*/ 404 h 474"/>
                <a:gd name="T18" fmla="*/ 23 w 474"/>
                <a:gd name="T19" fmla="*/ 252 h 474"/>
                <a:gd name="T20" fmla="*/ 15 w 474"/>
                <a:gd name="T21" fmla="*/ 190 h 474"/>
                <a:gd name="T22" fmla="*/ 76 w 474"/>
                <a:gd name="T23" fmla="*/ 198 h 474"/>
                <a:gd name="T24" fmla="*/ 68 w 474"/>
                <a:gd name="T25" fmla="*/ 145 h 474"/>
                <a:gd name="T26" fmla="*/ 122 w 474"/>
                <a:gd name="T27" fmla="*/ 160 h 474"/>
                <a:gd name="T28" fmla="*/ 122 w 474"/>
                <a:gd name="T29" fmla="*/ 76 h 474"/>
                <a:gd name="T30" fmla="*/ 229 w 474"/>
                <a:gd name="T31" fmla="*/ 22 h 474"/>
                <a:gd name="T32" fmla="*/ 313 w 474"/>
                <a:gd name="T33" fmla="*/ 7 h 474"/>
                <a:gd name="T34" fmla="*/ 381 w 474"/>
                <a:gd name="T35" fmla="*/ 45 h 474"/>
                <a:gd name="T36" fmla="*/ 381 w 474"/>
                <a:gd name="T37" fmla="*/ 106 h 474"/>
                <a:gd name="T38" fmla="*/ 366 w 474"/>
                <a:gd name="T39" fmla="*/ 183 h 474"/>
                <a:gd name="T40" fmla="*/ 397 w 474"/>
                <a:gd name="T41" fmla="*/ 190 h 474"/>
                <a:gd name="T42" fmla="*/ 473 w 474"/>
                <a:gd name="T43" fmla="*/ 175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4" h="474">
                  <a:moveTo>
                    <a:pt x="473" y="175"/>
                  </a:moveTo>
                  <a:lnTo>
                    <a:pt x="473" y="175"/>
                  </a:lnTo>
                  <a:cubicBezTo>
                    <a:pt x="466" y="236"/>
                    <a:pt x="450" y="290"/>
                    <a:pt x="450" y="351"/>
                  </a:cubicBezTo>
                  <a:cubicBezTo>
                    <a:pt x="450" y="389"/>
                    <a:pt x="458" y="420"/>
                    <a:pt x="466" y="458"/>
                  </a:cubicBezTo>
                  <a:lnTo>
                    <a:pt x="466" y="458"/>
                  </a:lnTo>
                  <a:cubicBezTo>
                    <a:pt x="427" y="458"/>
                    <a:pt x="389" y="465"/>
                    <a:pt x="359" y="465"/>
                  </a:cubicBezTo>
                  <a:cubicBezTo>
                    <a:pt x="320" y="465"/>
                    <a:pt x="282" y="465"/>
                    <a:pt x="252" y="473"/>
                  </a:cubicBezTo>
                  <a:cubicBezTo>
                    <a:pt x="229" y="473"/>
                    <a:pt x="206" y="473"/>
                    <a:pt x="183" y="465"/>
                  </a:cubicBezTo>
                  <a:cubicBezTo>
                    <a:pt x="145" y="450"/>
                    <a:pt x="106" y="435"/>
                    <a:pt x="84" y="404"/>
                  </a:cubicBezTo>
                  <a:cubicBezTo>
                    <a:pt x="45" y="358"/>
                    <a:pt x="38" y="305"/>
                    <a:pt x="23" y="252"/>
                  </a:cubicBezTo>
                  <a:cubicBezTo>
                    <a:pt x="15" y="236"/>
                    <a:pt x="0" y="206"/>
                    <a:pt x="15" y="190"/>
                  </a:cubicBezTo>
                  <a:cubicBezTo>
                    <a:pt x="30" y="175"/>
                    <a:pt x="61" y="206"/>
                    <a:pt x="76" y="198"/>
                  </a:cubicBezTo>
                  <a:cubicBezTo>
                    <a:pt x="91" y="183"/>
                    <a:pt x="61" y="152"/>
                    <a:pt x="68" y="145"/>
                  </a:cubicBezTo>
                  <a:cubicBezTo>
                    <a:pt x="84" y="137"/>
                    <a:pt x="114" y="175"/>
                    <a:pt x="122" y="160"/>
                  </a:cubicBezTo>
                  <a:cubicBezTo>
                    <a:pt x="137" y="137"/>
                    <a:pt x="106" y="99"/>
                    <a:pt x="122" y="76"/>
                  </a:cubicBezTo>
                  <a:cubicBezTo>
                    <a:pt x="145" y="45"/>
                    <a:pt x="191" y="38"/>
                    <a:pt x="229" y="22"/>
                  </a:cubicBezTo>
                  <a:cubicBezTo>
                    <a:pt x="252" y="15"/>
                    <a:pt x="282" y="0"/>
                    <a:pt x="313" y="7"/>
                  </a:cubicBezTo>
                  <a:cubicBezTo>
                    <a:pt x="343" y="7"/>
                    <a:pt x="366" y="22"/>
                    <a:pt x="381" y="45"/>
                  </a:cubicBezTo>
                  <a:cubicBezTo>
                    <a:pt x="389" y="68"/>
                    <a:pt x="381" y="91"/>
                    <a:pt x="381" y="106"/>
                  </a:cubicBezTo>
                  <a:cubicBezTo>
                    <a:pt x="374" y="137"/>
                    <a:pt x="359" y="160"/>
                    <a:pt x="366" y="183"/>
                  </a:cubicBezTo>
                  <a:cubicBezTo>
                    <a:pt x="366" y="198"/>
                    <a:pt x="381" y="190"/>
                    <a:pt x="397" y="190"/>
                  </a:cubicBezTo>
                  <a:cubicBezTo>
                    <a:pt x="420" y="190"/>
                    <a:pt x="443" y="183"/>
                    <a:pt x="473" y="17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6" name="Freeform 109"/>
            <p:cNvSpPr>
              <a:spLocks noChangeArrowheads="1"/>
            </p:cNvSpPr>
            <p:nvPr/>
          </p:nvSpPr>
          <p:spPr bwMode="auto">
            <a:xfrm>
              <a:off x="7338535" y="6503988"/>
              <a:ext cx="720678" cy="569912"/>
            </a:xfrm>
            <a:custGeom>
              <a:avLst/>
              <a:gdLst>
                <a:gd name="T0" fmla="*/ 1421 w 2002"/>
                <a:gd name="T1" fmla="*/ 7 h 1582"/>
                <a:gd name="T2" fmla="*/ 1421 w 2002"/>
                <a:gd name="T3" fmla="*/ 7 h 1582"/>
                <a:gd name="T4" fmla="*/ 1390 w 2002"/>
                <a:gd name="T5" fmla="*/ 76 h 1582"/>
                <a:gd name="T6" fmla="*/ 1207 w 2002"/>
                <a:gd name="T7" fmla="*/ 68 h 1582"/>
                <a:gd name="T8" fmla="*/ 1092 w 2002"/>
                <a:gd name="T9" fmla="*/ 0 h 1582"/>
                <a:gd name="T10" fmla="*/ 1024 w 2002"/>
                <a:gd name="T11" fmla="*/ 84 h 1582"/>
                <a:gd name="T12" fmla="*/ 894 w 2002"/>
                <a:gd name="T13" fmla="*/ 206 h 1582"/>
                <a:gd name="T14" fmla="*/ 794 w 2002"/>
                <a:gd name="T15" fmla="*/ 198 h 1582"/>
                <a:gd name="T16" fmla="*/ 695 w 2002"/>
                <a:gd name="T17" fmla="*/ 275 h 1582"/>
                <a:gd name="T18" fmla="*/ 650 w 2002"/>
                <a:gd name="T19" fmla="*/ 328 h 1582"/>
                <a:gd name="T20" fmla="*/ 642 w 2002"/>
                <a:gd name="T21" fmla="*/ 420 h 1582"/>
                <a:gd name="T22" fmla="*/ 550 w 2002"/>
                <a:gd name="T23" fmla="*/ 366 h 1582"/>
                <a:gd name="T24" fmla="*/ 382 w 2002"/>
                <a:gd name="T25" fmla="*/ 397 h 1582"/>
                <a:gd name="T26" fmla="*/ 275 w 2002"/>
                <a:gd name="T27" fmla="*/ 473 h 1582"/>
                <a:gd name="T28" fmla="*/ 275 w 2002"/>
                <a:gd name="T29" fmla="*/ 473 h 1582"/>
                <a:gd name="T30" fmla="*/ 252 w 2002"/>
                <a:gd name="T31" fmla="*/ 649 h 1582"/>
                <a:gd name="T32" fmla="*/ 268 w 2002"/>
                <a:gd name="T33" fmla="*/ 756 h 1582"/>
                <a:gd name="T34" fmla="*/ 268 w 2002"/>
                <a:gd name="T35" fmla="*/ 756 h 1582"/>
                <a:gd name="T36" fmla="*/ 245 w 2002"/>
                <a:gd name="T37" fmla="*/ 848 h 1582"/>
                <a:gd name="T38" fmla="*/ 268 w 2002"/>
                <a:gd name="T39" fmla="*/ 931 h 1582"/>
                <a:gd name="T40" fmla="*/ 252 w 2002"/>
                <a:gd name="T41" fmla="*/ 1054 h 1582"/>
                <a:gd name="T42" fmla="*/ 199 w 2002"/>
                <a:gd name="T43" fmla="*/ 1100 h 1582"/>
                <a:gd name="T44" fmla="*/ 214 w 2002"/>
                <a:gd name="T45" fmla="*/ 1130 h 1582"/>
                <a:gd name="T46" fmla="*/ 291 w 2002"/>
                <a:gd name="T47" fmla="*/ 1153 h 1582"/>
                <a:gd name="T48" fmla="*/ 291 w 2002"/>
                <a:gd name="T49" fmla="*/ 1184 h 1582"/>
                <a:gd name="T50" fmla="*/ 214 w 2002"/>
                <a:gd name="T51" fmla="*/ 1199 h 1582"/>
                <a:gd name="T52" fmla="*/ 168 w 2002"/>
                <a:gd name="T53" fmla="*/ 1237 h 1582"/>
                <a:gd name="T54" fmla="*/ 61 w 2002"/>
                <a:gd name="T55" fmla="*/ 1214 h 1582"/>
                <a:gd name="T56" fmla="*/ 0 w 2002"/>
                <a:gd name="T57" fmla="*/ 1298 h 1582"/>
                <a:gd name="T58" fmla="*/ 84 w 2002"/>
                <a:gd name="T59" fmla="*/ 1344 h 1582"/>
                <a:gd name="T60" fmla="*/ 84 w 2002"/>
                <a:gd name="T61" fmla="*/ 1344 h 1582"/>
                <a:gd name="T62" fmla="*/ 245 w 2002"/>
                <a:gd name="T63" fmla="*/ 1336 h 1582"/>
                <a:gd name="T64" fmla="*/ 359 w 2002"/>
                <a:gd name="T65" fmla="*/ 1390 h 1582"/>
                <a:gd name="T66" fmla="*/ 359 w 2002"/>
                <a:gd name="T67" fmla="*/ 1390 h 1582"/>
                <a:gd name="T68" fmla="*/ 413 w 2002"/>
                <a:gd name="T69" fmla="*/ 1405 h 1582"/>
                <a:gd name="T70" fmla="*/ 619 w 2002"/>
                <a:gd name="T71" fmla="*/ 1275 h 1582"/>
                <a:gd name="T72" fmla="*/ 657 w 2002"/>
                <a:gd name="T73" fmla="*/ 1222 h 1582"/>
                <a:gd name="T74" fmla="*/ 657 w 2002"/>
                <a:gd name="T75" fmla="*/ 1222 h 1582"/>
                <a:gd name="T76" fmla="*/ 741 w 2002"/>
                <a:gd name="T77" fmla="*/ 1168 h 1582"/>
                <a:gd name="T78" fmla="*/ 856 w 2002"/>
                <a:gd name="T79" fmla="*/ 1176 h 1582"/>
                <a:gd name="T80" fmla="*/ 925 w 2002"/>
                <a:gd name="T81" fmla="*/ 1206 h 1582"/>
                <a:gd name="T82" fmla="*/ 1031 w 2002"/>
                <a:gd name="T83" fmla="*/ 1184 h 1582"/>
                <a:gd name="T84" fmla="*/ 1054 w 2002"/>
                <a:gd name="T85" fmla="*/ 1184 h 1582"/>
                <a:gd name="T86" fmla="*/ 1054 w 2002"/>
                <a:gd name="T87" fmla="*/ 1184 h 1582"/>
                <a:gd name="T88" fmla="*/ 1085 w 2002"/>
                <a:gd name="T89" fmla="*/ 1015 h 1582"/>
                <a:gd name="T90" fmla="*/ 1123 w 2002"/>
                <a:gd name="T91" fmla="*/ 954 h 1582"/>
                <a:gd name="T92" fmla="*/ 1200 w 2002"/>
                <a:gd name="T93" fmla="*/ 939 h 1582"/>
                <a:gd name="T94" fmla="*/ 1314 w 2002"/>
                <a:gd name="T95" fmla="*/ 1008 h 1582"/>
                <a:gd name="T96" fmla="*/ 1299 w 2002"/>
                <a:gd name="T97" fmla="*/ 1130 h 1582"/>
                <a:gd name="T98" fmla="*/ 1299 w 2002"/>
                <a:gd name="T99" fmla="*/ 1130 h 1582"/>
                <a:gd name="T100" fmla="*/ 1383 w 2002"/>
                <a:gd name="T101" fmla="*/ 1199 h 1582"/>
                <a:gd name="T102" fmla="*/ 1658 w 2002"/>
                <a:gd name="T103" fmla="*/ 1420 h 1582"/>
                <a:gd name="T104" fmla="*/ 1872 w 2002"/>
                <a:gd name="T105" fmla="*/ 1413 h 1582"/>
                <a:gd name="T106" fmla="*/ 1917 w 2002"/>
                <a:gd name="T107" fmla="*/ 1581 h 1582"/>
                <a:gd name="T108" fmla="*/ 1978 w 2002"/>
                <a:gd name="T109" fmla="*/ 1497 h 1582"/>
                <a:gd name="T110" fmla="*/ 1940 w 2002"/>
                <a:gd name="T111" fmla="*/ 1359 h 1582"/>
                <a:gd name="T112" fmla="*/ 1726 w 2002"/>
                <a:gd name="T113" fmla="*/ 1023 h 1582"/>
                <a:gd name="T114" fmla="*/ 1551 w 2002"/>
                <a:gd name="T115" fmla="*/ 748 h 1582"/>
                <a:gd name="T116" fmla="*/ 1490 w 2002"/>
                <a:gd name="T117" fmla="*/ 175 h 1582"/>
                <a:gd name="T118" fmla="*/ 1627 w 2002"/>
                <a:gd name="T119" fmla="*/ 137 h 1582"/>
                <a:gd name="T120" fmla="*/ 1490 w 2002"/>
                <a:gd name="T121" fmla="*/ 45 h 1582"/>
                <a:gd name="T122" fmla="*/ 1421 w 2002"/>
                <a:gd name="T123" fmla="*/ 7 h 1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2" h="1582">
                  <a:moveTo>
                    <a:pt x="1421" y="7"/>
                  </a:moveTo>
                  <a:lnTo>
                    <a:pt x="1421" y="7"/>
                  </a:lnTo>
                  <a:cubicBezTo>
                    <a:pt x="1413" y="38"/>
                    <a:pt x="1421" y="68"/>
                    <a:pt x="1390" y="76"/>
                  </a:cubicBezTo>
                  <a:cubicBezTo>
                    <a:pt x="1329" y="99"/>
                    <a:pt x="1261" y="84"/>
                    <a:pt x="1207" y="68"/>
                  </a:cubicBezTo>
                  <a:cubicBezTo>
                    <a:pt x="1161" y="61"/>
                    <a:pt x="1138" y="0"/>
                    <a:pt x="1092" y="0"/>
                  </a:cubicBezTo>
                  <a:cubicBezTo>
                    <a:pt x="1054" y="7"/>
                    <a:pt x="1047" y="61"/>
                    <a:pt x="1024" y="84"/>
                  </a:cubicBezTo>
                  <a:cubicBezTo>
                    <a:pt x="986" y="129"/>
                    <a:pt x="947" y="183"/>
                    <a:pt x="894" y="206"/>
                  </a:cubicBezTo>
                  <a:cubicBezTo>
                    <a:pt x="863" y="221"/>
                    <a:pt x="825" y="191"/>
                    <a:pt x="794" y="198"/>
                  </a:cubicBezTo>
                  <a:cubicBezTo>
                    <a:pt x="756" y="213"/>
                    <a:pt x="726" y="252"/>
                    <a:pt x="695" y="275"/>
                  </a:cubicBezTo>
                  <a:cubicBezTo>
                    <a:pt x="680" y="290"/>
                    <a:pt x="657" y="305"/>
                    <a:pt x="650" y="328"/>
                  </a:cubicBezTo>
                  <a:cubicBezTo>
                    <a:pt x="642" y="359"/>
                    <a:pt x="665" y="412"/>
                    <a:pt x="642" y="420"/>
                  </a:cubicBezTo>
                  <a:cubicBezTo>
                    <a:pt x="611" y="435"/>
                    <a:pt x="588" y="374"/>
                    <a:pt x="550" y="366"/>
                  </a:cubicBezTo>
                  <a:cubicBezTo>
                    <a:pt x="497" y="366"/>
                    <a:pt x="436" y="374"/>
                    <a:pt x="382" y="397"/>
                  </a:cubicBezTo>
                  <a:cubicBezTo>
                    <a:pt x="336" y="412"/>
                    <a:pt x="306" y="450"/>
                    <a:pt x="275" y="473"/>
                  </a:cubicBezTo>
                  <a:lnTo>
                    <a:pt x="275" y="473"/>
                  </a:lnTo>
                  <a:cubicBezTo>
                    <a:pt x="268" y="534"/>
                    <a:pt x="252" y="588"/>
                    <a:pt x="252" y="649"/>
                  </a:cubicBezTo>
                  <a:cubicBezTo>
                    <a:pt x="252" y="687"/>
                    <a:pt x="260" y="718"/>
                    <a:pt x="268" y="756"/>
                  </a:cubicBezTo>
                  <a:lnTo>
                    <a:pt x="268" y="756"/>
                  </a:lnTo>
                  <a:cubicBezTo>
                    <a:pt x="260" y="786"/>
                    <a:pt x="245" y="817"/>
                    <a:pt x="245" y="848"/>
                  </a:cubicBezTo>
                  <a:cubicBezTo>
                    <a:pt x="245" y="878"/>
                    <a:pt x="268" y="901"/>
                    <a:pt x="268" y="931"/>
                  </a:cubicBezTo>
                  <a:cubicBezTo>
                    <a:pt x="275" y="970"/>
                    <a:pt x="268" y="1015"/>
                    <a:pt x="252" y="1054"/>
                  </a:cubicBezTo>
                  <a:cubicBezTo>
                    <a:pt x="245" y="1077"/>
                    <a:pt x="214" y="1077"/>
                    <a:pt x="199" y="1100"/>
                  </a:cubicBezTo>
                  <a:cubicBezTo>
                    <a:pt x="199" y="1107"/>
                    <a:pt x="206" y="1123"/>
                    <a:pt x="214" y="1130"/>
                  </a:cubicBezTo>
                  <a:cubicBezTo>
                    <a:pt x="237" y="1145"/>
                    <a:pt x="275" y="1138"/>
                    <a:pt x="291" y="1153"/>
                  </a:cubicBezTo>
                  <a:cubicBezTo>
                    <a:pt x="306" y="1161"/>
                    <a:pt x="306" y="1184"/>
                    <a:pt x="291" y="1184"/>
                  </a:cubicBezTo>
                  <a:cubicBezTo>
                    <a:pt x="268" y="1199"/>
                    <a:pt x="237" y="1191"/>
                    <a:pt x="214" y="1199"/>
                  </a:cubicBezTo>
                  <a:cubicBezTo>
                    <a:pt x="199" y="1206"/>
                    <a:pt x="183" y="1229"/>
                    <a:pt x="168" y="1237"/>
                  </a:cubicBezTo>
                  <a:cubicBezTo>
                    <a:pt x="130" y="1237"/>
                    <a:pt x="92" y="1199"/>
                    <a:pt x="61" y="1214"/>
                  </a:cubicBezTo>
                  <a:cubicBezTo>
                    <a:pt x="31" y="1229"/>
                    <a:pt x="0" y="1260"/>
                    <a:pt x="0" y="1298"/>
                  </a:cubicBezTo>
                  <a:cubicBezTo>
                    <a:pt x="8" y="1329"/>
                    <a:pt x="54" y="1329"/>
                    <a:pt x="84" y="1344"/>
                  </a:cubicBezTo>
                  <a:lnTo>
                    <a:pt x="84" y="1344"/>
                  </a:lnTo>
                  <a:cubicBezTo>
                    <a:pt x="138" y="1344"/>
                    <a:pt x="191" y="1329"/>
                    <a:pt x="245" y="1336"/>
                  </a:cubicBezTo>
                  <a:cubicBezTo>
                    <a:pt x="291" y="1344"/>
                    <a:pt x="321" y="1375"/>
                    <a:pt x="359" y="1390"/>
                  </a:cubicBezTo>
                  <a:lnTo>
                    <a:pt x="359" y="1390"/>
                  </a:lnTo>
                  <a:cubicBezTo>
                    <a:pt x="382" y="1397"/>
                    <a:pt x="397" y="1413"/>
                    <a:pt x="413" y="1405"/>
                  </a:cubicBezTo>
                  <a:cubicBezTo>
                    <a:pt x="489" y="1375"/>
                    <a:pt x="558" y="1329"/>
                    <a:pt x="619" y="1275"/>
                  </a:cubicBezTo>
                  <a:cubicBezTo>
                    <a:pt x="642" y="1252"/>
                    <a:pt x="634" y="1245"/>
                    <a:pt x="657" y="1222"/>
                  </a:cubicBezTo>
                  <a:lnTo>
                    <a:pt x="657" y="1222"/>
                  </a:lnTo>
                  <a:cubicBezTo>
                    <a:pt x="665" y="1206"/>
                    <a:pt x="733" y="1168"/>
                    <a:pt x="741" y="1168"/>
                  </a:cubicBezTo>
                  <a:cubicBezTo>
                    <a:pt x="772" y="1153"/>
                    <a:pt x="833" y="1153"/>
                    <a:pt x="856" y="1176"/>
                  </a:cubicBezTo>
                  <a:cubicBezTo>
                    <a:pt x="871" y="1199"/>
                    <a:pt x="902" y="1206"/>
                    <a:pt x="925" y="1206"/>
                  </a:cubicBezTo>
                  <a:cubicBezTo>
                    <a:pt x="963" y="1206"/>
                    <a:pt x="993" y="1184"/>
                    <a:pt x="1031" y="1184"/>
                  </a:cubicBezTo>
                  <a:cubicBezTo>
                    <a:pt x="1039" y="1184"/>
                    <a:pt x="1047" y="1184"/>
                    <a:pt x="1054" y="1184"/>
                  </a:cubicBezTo>
                  <a:lnTo>
                    <a:pt x="1054" y="1184"/>
                  </a:lnTo>
                  <a:cubicBezTo>
                    <a:pt x="1062" y="1123"/>
                    <a:pt x="1062" y="1069"/>
                    <a:pt x="1085" y="1015"/>
                  </a:cubicBezTo>
                  <a:cubicBezTo>
                    <a:pt x="1092" y="992"/>
                    <a:pt x="1108" y="970"/>
                    <a:pt x="1123" y="954"/>
                  </a:cubicBezTo>
                  <a:cubicBezTo>
                    <a:pt x="1146" y="939"/>
                    <a:pt x="1177" y="931"/>
                    <a:pt x="1200" y="939"/>
                  </a:cubicBezTo>
                  <a:cubicBezTo>
                    <a:pt x="1238" y="954"/>
                    <a:pt x="1283" y="970"/>
                    <a:pt x="1314" y="1008"/>
                  </a:cubicBezTo>
                  <a:cubicBezTo>
                    <a:pt x="1329" y="1031"/>
                    <a:pt x="1306" y="1100"/>
                    <a:pt x="1299" y="1130"/>
                  </a:cubicBezTo>
                  <a:lnTo>
                    <a:pt x="1299" y="1130"/>
                  </a:lnTo>
                  <a:cubicBezTo>
                    <a:pt x="1329" y="1145"/>
                    <a:pt x="1352" y="1161"/>
                    <a:pt x="1383" y="1199"/>
                  </a:cubicBezTo>
                  <a:cubicBezTo>
                    <a:pt x="1444" y="1275"/>
                    <a:pt x="1551" y="1443"/>
                    <a:pt x="1658" y="1420"/>
                  </a:cubicBezTo>
                  <a:cubicBezTo>
                    <a:pt x="1749" y="1405"/>
                    <a:pt x="1788" y="1375"/>
                    <a:pt x="1872" y="1413"/>
                  </a:cubicBezTo>
                  <a:cubicBezTo>
                    <a:pt x="2001" y="1466"/>
                    <a:pt x="1917" y="1504"/>
                    <a:pt x="1917" y="1581"/>
                  </a:cubicBezTo>
                  <a:cubicBezTo>
                    <a:pt x="1925" y="1558"/>
                    <a:pt x="1971" y="1550"/>
                    <a:pt x="1978" y="1497"/>
                  </a:cubicBezTo>
                  <a:cubicBezTo>
                    <a:pt x="1978" y="1436"/>
                    <a:pt x="1963" y="1405"/>
                    <a:pt x="1940" y="1359"/>
                  </a:cubicBezTo>
                  <a:cubicBezTo>
                    <a:pt x="1894" y="1237"/>
                    <a:pt x="1788" y="1130"/>
                    <a:pt x="1726" y="1023"/>
                  </a:cubicBezTo>
                  <a:cubicBezTo>
                    <a:pt x="1681" y="939"/>
                    <a:pt x="1574" y="825"/>
                    <a:pt x="1551" y="748"/>
                  </a:cubicBezTo>
                  <a:cubicBezTo>
                    <a:pt x="1467" y="580"/>
                    <a:pt x="1314" y="328"/>
                    <a:pt x="1490" y="175"/>
                  </a:cubicBezTo>
                  <a:cubicBezTo>
                    <a:pt x="1513" y="160"/>
                    <a:pt x="1619" y="160"/>
                    <a:pt x="1627" y="137"/>
                  </a:cubicBezTo>
                  <a:cubicBezTo>
                    <a:pt x="1642" y="106"/>
                    <a:pt x="1513" y="61"/>
                    <a:pt x="1490" y="45"/>
                  </a:cubicBezTo>
                  <a:cubicBezTo>
                    <a:pt x="1467" y="30"/>
                    <a:pt x="1444" y="15"/>
                    <a:pt x="1421" y="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7" name="Freeform 110"/>
            <p:cNvSpPr>
              <a:spLocks noChangeArrowheads="1"/>
            </p:cNvSpPr>
            <p:nvPr/>
          </p:nvSpPr>
          <p:spPr bwMode="auto">
            <a:xfrm>
              <a:off x="7717923" y="6838950"/>
              <a:ext cx="100006" cy="92075"/>
            </a:xfrm>
            <a:custGeom>
              <a:avLst/>
              <a:gdLst>
                <a:gd name="T0" fmla="*/ 0 w 276"/>
                <a:gd name="T1" fmla="*/ 253 h 254"/>
                <a:gd name="T2" fmla="*/ 0 w 276"/>
                <a:gd name="T3" fmla="*/ 253 h 254"/>
                <a:gd name="T4" fmla="*/ 245 w 276"/>
                <a:gd name="T5" fmla="*/ 199 h 254"/>
                <a:gd name="T6" fmla="*/ 245 w 276"/>
                <a:gd name="T7" fmla="*/ 199 h 254"/>
                <a:gd name="T8" fmla="*/ 260 w 276"/>
                <a:gd name="T9" fmla="*/ 77 h 254"/>
                <a:gd name="T10" fmla="*/ 146 w 276"/>
                <a:gd name="T11" fmla="*/ 8 h 254"/>
                <a:gd name="T12" fmla="*/ 69 w 276"/>
                <a:gd name="T13" fmla="*/ 23 h 254"/>
                <a:gd name="T14" fmla="*/ 31 w 276"/>
                <a:gd name="T15" fmla="*/ 84 h 254"/>
                <a:gd name="T16" fmla="*/ 0 w 276"/>
                <a:gd name="T17" fmla="*/ 25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6" h="254">
                  <a:moveTo>
                    <a:pt x="0" y="253"/>
                  </a:moveTo>
                  <a:lnTo>
                    <a:pt x="0" y="253"/>
                  </a:lnTo>
                  <a:cubicBezTo>
                    <a:pt x="100" y="245"/>
                    <a:pt x="168" y="176"/>
                    <a:pt x="245" y="199"/>
                  </a:cubicBezTo>
                  <a:lnTo>
                    <a:pt x="245" y="199"/>
                  </a:lnTo>
                  <a:cubicBezTo>
                    <a:pt x="252" y="169"/>
                    <a:pt x="275" y="100"/>
                    <a:pt x="260" y="77"/>
                  </a:cubicBezTo>
                  <a:cubicBezTo>
                    <a:pt x="229" y="39"/>
                    <a:pt x="184" y="23"/>
                    <a:pt x="146" y="8"/>
                  </a:cubicBezTo>
                  <a:cubicBezTo>
                    <a:pt x="123" y="0"/>
                    <a:pt x="92" y="8"/>
                    <a:pt x="69" y="23"/>
                  </a:cubicBezTo>
                  <a:cubicBezTo>
                    <a:pt x="54" y="39"/>
                    <a:pt x="38" y="61"/>
                    <a:pt x="31" y="84"/>
                  </a:cubicBezTo>
                  <a:cubicBezTo>
                    <a:pt x="8" y="138"/>
                    <a:pt x="8" y="192"/>
                    <a:pt x="0" y="25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8" name="Freeform 111"/>
            <p:cNvSpPr>
              <a:spLocks noChangeArrowheads="1"/>
            </p:cNvSpPr>
            <p:nvPr/>
          </p:nvSpPr>
          <p:spPr bwMode="auto">
            <a:xfrm>
              <a:off x="7000419" y="6070601"/>
              <a:ext cx="169852" cy="150813"/>
            </a:xfrm>
            <a:custGeom>
              <a:avLst/>
              <a:gdLst>
                <a:gd name="T0" fmla="*/ 23 w 474"/>
                <a:gd name="T1" fmla="*/ 221 h 421"/>
                <a:gd name="T2" fmla="*/ 23 w 474"/>
                <a:gd name="T3" fmla="*/ 221 h 421"/>
                <a:gd name="T4" fmla="*/ 122 w 474"/>
                <a:gd name="T5" fmla="*/ 252 h 421"/>
                <a:gd name="T6" fmla="*/ 175 w 474"/>
                <a:gd name="T7" fmla="*/ 282 h 421"/>
                <a:gd name="T8" fmla="*/ 221 w 474"/>
                <a:gd name="T9" fmla="*/ 351 h 421"/>
                <a:gd name="T10" fmla="*/ 267 w 474"/>
                <a:gd name="T11" fmla="*/ 389 h 421"/>
                <a:gd name="T12" fmla="*/ 305 w 474"/>
                <a:gd name="T13" fmla="*/ 366 h 421"/>
                <a:gd name="T14" fmla="*/ 382 w 474"/>
                <a:gd name="T15" fmla="*/ 420 h 421"/>
                <a:gd name="T16" fmla="*/ 405 w 474"/>
                <a:gd name="T17" fmla="*/ 359 h 421"/>
                <a:gd name="T18" fmla="*/ 382 w 474"/>
                <a:gd name="T19" fmla="*/ 298 h 421"/>
                <a:gd name="T20" fmla="*/ 435 w 474"/>
                <a:gd name="T21" fmla="*/ 336 h 421"/>
                <a:gd name="T22" fmla="*/ 435 w 474"/>
                <a:gd name="T23" fmla="*/ 336 h 421"/>
                <a:gd name="T24" fmla="*/ 443 w 474"/>
                <a:gd name="T25" fmla="*/ 252 h 421"/>
                <a:gd name="T26" fmla="*/ 405 w 474"/>
                <a:gd name="T27" fmla="*/ 183 h 421"/>
                <a:gd name="T28" fmla="*/ 458 w 474"/>
                <a:gd name="T29" fmla="*/ 130 h 421"/>
                <a:gd name="T30" fmla="*/ 458 w 474"/>
                <a:gd name="T31" fmla="*/ 61 h 421"/>
                <a:gd name="T32" fmla="*/ 420 w 474"/>
                <a:gd name="T33" fmla="*/ 61 h 421"/>
                <a:gd name="T34" fmla="*/ 420 w 474"/>
                <a:gd name="T35" fmla="*/ 61 h 421"/>
                <a:gd name="T36" fmla="*/ 389 w 474"/>
                <a:gd name="T37" fmla="*/ 76 h 421"/>
                <a:gd name="T38" fmla="*/ 328 w 474"/>
                <a:gd name="T39" fmla="*/ 46 h 421"/>
                <a:gd name="T40" fmla="*/ 244 w 474"/>
                <a:gd name="T41" fmla="*/ 76 h 421"/>
                <a:gd name="T42" fmla="*/ 221 w 474"/>
                <a:gd name="T43" fmla="*/ 107 h 421"/>
                <a:gd name="T44" fmla="*/ 145 w 474"/>
                <a:gd name="T45" fmla="*/ 15 h 421"/>
                <a:gd name="T46" fmla="*/ 61 w 474"/>
                <a:gd name="T47" fmla="*/ 15 h 421"/>
                <a:gd name="T48" fmla="*/ 46 w 474"/>
                <a:gd name="T49" fmla="*/ 84 h 421"/>
                <a:gd name="T50" fmla="*/ 7 w 474"/>
                <a:gd name="T51" fmla="*/ 99 h 421"/>
                <a:gd name="T52" fmla="*/ 23 w 474"/>
                <a:gd name="T53" fmla="*/ 221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74" h="421">
                  <a:moveTo>
                    <a:pt x="23" y="221"/>
                  </a:moveTo>
                  <a:lnTo>
                    <a:pt x="23" y="221"/>
                  </a:lnTo>
                  <a:cubicBezTo>
                    <a:pt x="53" y="229"/>
                    <a:pt x="91" y="244"/>
                    <a:pt x="122" y="252"/>
                  </a:cubicBezTo>
                  <a:cubicBezTo>
                    <a:pt x="137" y="259"/>
                    <a:pt x="160" y="267"/>
                    <a:pt x="175" y="282"/>
                  </a:cubicBezTo>
                  <a:cubicBezTo>
                    <a:pt x="198" y="298"/>
                    <a:pt x="206" y="328"/>
                    <a:pt x="221" y="351"/>
                  </a:cubicBezTo>
                  <a:cubicBezTo>
                    <a:pt x="236" y="366"/>
                    <a:pt x="244" y="382"/>
                    <a:pt x="267" y="389"/>
                  </a:cubicBezTo>
                  <a:cubicBezTo>
                    <a:pt x="282" y="389"/>
                    <a:pt x="290" y="366"/>
                    <a:pt x="305" y="366"/>
                  </a:cubicBezTo>
                  <a:cubicBezTo>
                    <a:pt x="336" y="374"/>
                    <a:pt x="351" y="420"/>
                    <a:pt x="382" y="420"/>
                  </a:cubicBezTo>
                  <a:cubicBezTo>
                    <a:pt x="397" y="412"/>
                    <a:pt x="405" y="382"/>
                    <a:pt x="405" y="359"/>
                  </a:cubicBezTo>
                  <a:cubicBezTo>
                    <a:pt x="405" y="336"/>
                    <a:pt x="366" y="313"/>
                    <a:pt x="382" y="298"/>
                  </a:cubicBezTo>
                  <a:cubicBezTo>
                    <a:pt x="405" y="290"/>
                    <a:pt x="420" y="321"/>
                    <a:pt x="435" y="336"/>
                  </a:cubicBezTo>
                  <a:lnTo>
                    <a:pt x="435" y="336"/>
                  </a:lnTo>
                  <a:cubicBezTo>
                    <a:pt x="435" y="313"/>
                    <a:pt x="450" y="282"/>
                    <a:pt x="443" y="252"/>
                  </a:cubicBezTo>
                  <a:cubicBezTo>
                    <a:pt x="443" y="229"/>
                    <a:pt x="405" y="206"/>
                    <a:pt x="405" y="183"/>
                  </a:cubicBezTo>
                  <a:cubicBezTo>
                    <a:pt x="412" y="152"/>
                    <a:pt x="450" y="152"/>
                    <a:pt x="458" y="130"/>
                  </a:cubicBezTo>
                  <a:cubicBezTo>
                    <a:pt x="473" y="114"/>
                    <a:pt x="473" y="84"/>
                    <a:pt x="458" y="61"/>
                  </a:cubicBezTo>
                  <a:cubicBezTo>
                    <a:pt x="458" y="53"/>
                    <a:pt x="435" y="61"/>
                    <a:pt x="420" y="61"/>
                  </a:cubicBezTo>
                  <a:lnTo>
                    <a:pt x="420" y="61"/>
                  </a:lnTo>
                  <a:cubicBezTo>
                    <a:pt x="412" y="69"/>
                    <a:pt x="397" y="76"/>
                    <a:pt x="389" y="76"/>
                  </a:cubicBezTo>
                  <a:cubicBezTo>
                    <a:pt x="366" y="69"/>
                    <a:pt x="351" y="46"/>
                    <a:pt x="328" y="46"/>
                  </a:cubicBezTo>
                  <a:cubicBezTo>
                    <a:pt x="298" y="46"/>
                    <a:pt x="267" y="61"/>
                    <a:pt x="244" y="76"/>
                  </a:cubicBezTo>
                  <a:cubicBezTo>
                    <a:pt x="229" y="76"/>
                    <a:pt x="229" y="114"/>
                    <a:pt x="221" y="107"/>
                  </a:cubicBezTo>
                  <a:cubicBezTo>
                    <a:pt x="183" y="84"/>
                    <a:pt x="183" y="30"/>
                    <a:pt x="145" y="15"/>
                  </a:cubicBezTo>
                  <a:cubicBezTo>
                    <a:pt x="122" y="0"/>
                    <a:pt x="84" y="0"/>
                    <a:pt x="61" y="15"/>
                  </a:cubicBezTo>
                  <a:cubicBezTo>
                    <a:pt x="38" y="30"/>
                    <a:pt x="61" y="61"/>
                    <a:pt x="46" y="84"/>
                  </a:cubicBezTo>
                  <a:cubicBezTo>
                    <a:pt x="46" y="91"/>
                    <a:pt x="15" y="91"/>
                    <a:pt x="7" y="99"/>
                  </a:cubicBezTo>
                  <a:cubicBezTo>
                    <a:pt x="0" y="137"/>
                    <a:pt x="15" y="183"/>
                    <a:pt x="23" y="22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9" name="Freeform 112"/>
            <p:cNvSpPr>
              <a:spLocks noChangeArrowheads="1"/>
            </p:cNvSpPr>
            <p:nvPr/>
          </p:nvSpPr>
          <p:spPr bwMode="auto">
            <a:xfrm>
              <a:off x="7230592" y="6091238"/>
              <a:ext cx="88894" cy="88900"/>
            </a:xfrm>
            <a:custGeom>
              <a:avLst/>
              <a:gdLst>
                <a:gd name="T0" fmla="*/ 100 w 246"/>
                <a:gd name="T1" fmla="*/ 221 h 245"/>
                <a:gd name="T2" fmla="*/ 100 w 246"/>
                <a:gd name="T3" fmla="*/ 221 h 245"/>
                <a:gd name="T4" fmla="*/ 237 w 246"/>
                <a:gd name="T5" fmla="*/ 244 h 245"/>
                <a:gd name="T6" fmla="*/ 237 w 246"/>
                <a:gd name="T7" fmla="*/ 244 h 245"/>
                <a:gd name="T8" fmla="*/ 237 w 246"/>
                <a:gd name="T9" fmla="*/ 198 h 245"/>
                <a:gd name="T10" fmla="*/ 184 w 246"/>
                <a:gd name="T11" fmla="*/ 175 h 245"/>
                <a:gd name="T12" fmla="*/ 153 w 246"/>
                <a:gd name="T13" fmla="*/ 130 h 245"/>
                <a:gd name="T14" fmla="*/ 199 w 246"/>
                <a:gd name="T15" fmla="*/ 107 h 245"/>
                <a:gd name="T16" fmla="*/ 153 w 246"/>
                <a:gd name="T17" fmla="*/ 38 h 245"/>
                <a:gd name="T18" fmla="*/ 153 w 246"/>
                <a:gd name="T19" fmla="*/ 38 h 245"/>
                <a:gd name="T20" fmla="*/ 69 w 246"/>
                <a:gd name="T21" fmla="*/ 8 h 245"/>
                <a:gd name="T22" fmla="*/ 46 w 246"/>
                <a:gd name="T23" fmla="*/ 61 h 245"/>
                <a:gd name="T24" fmla="*/ 31 w 246"/>
                <a:gd name="T25" fmla="*/ 76 h 245"/>
                <a:gd name="T26" fmla="*/ 46 w 246"/>
                <a:gd name="T27" fmla="*/ 99 h 245"/>
                <a:gd name="T28" fmla="*/ 16 w 246"/>
                <a:gd name="T29" fmla="*/ 206 h 245"/>
                <a:gd name="T30" fmla="*/ 100 w 246"/>
                <a:gd name="T31" fmla="*/ 22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5">
                  <a:moveTo>
                    <a:pt x="100" y="221"/>
                  </a:moveTo>
                  <a:lnTo>
                    <a:pt x="100" y="221"/>
                  </a:lnTo>
                  <a:cubicBezTo>
                    <a:pt x="237" y="244"/>
                    <a:pt x="237" y="244"/>
                    <a:pt x="237" y="244"/>
                  </a:cubicBezTo>
                  <a:lnTo>
                    <a:pt x="237" y="244"/>
                  </a:lnTo>
                  <a:cubicBezTo>
                    <a:pt x="237" y="229"/>
                    <a:pt x="245" y="214"/>
                    <a:pt x="237" y="198"/>
                  </a:cubicBezTo>
                  <a:cubicBezTo>
                    <a:pt x="229" y="183"/>
                    <a:pt x="199" y="191"/>
                    <a:pt x="184" y="175"/>
                  </a:cubicBezTo>
                  <a:cubicBezTo>
                    <a:pt x="168" y="168"/>
                    <a:pt x="153" y="145"/>
                    <a:pt x="153" y="130"/>
                  </a:cubicBezTo>
                  <a:cubicBezTo>
                    <a:pt x="161" y="114"/>
                    <a:pt x="199" y="122"/>
                    <a:pt x="199" y="107"/>
                  </a:cubicBezTo>
                  <a:cubicBezTo>
                    <a:pt x="199" y="76"/>
                    <a:pt x="168" y="61"/>
                    <a:pt x="153" y="38"/>
                  </a:cubicBezTo>
                  <a:lnTo>
                    <a:pt x="153" y="38"/>
                  </a:lnTo>
                  <a:cubicBezTo>
                    <a:pt x="123" y="30"/>
                    <a:pt x="100" y="0"/>
                    <a:pt x="69" y="8"/>
                  </a:cubicBezTo>
                  <a:cubicBezTo>
                    <a:pt x="54" y="8"/>
                    <a:pt x="62" y="46"/>
                    <a:pt x="46" y="61"/>
                  </a:cubicBezTo>
                  <a:cubicBezTo>
                    <a:pt x="39" y="69"/>
                    <a:pt x="31" y="69"/>
                    <a:pt x="31" y="76"/>
                  </a:cubicBezTo>
                  <a:cubicBezTo>
                    <a:pt x="23" y="84"/>
                    <a:pt x="46" y="91"/>
                    <a:pt x="46" y="99"/>
                  </a:cubicBezTo>
                  <a:cubicBezTo>
                    <a:pt x="39" y="137"/>
                    <a:pt x="0" y="168"/>
                    <a:pt x="16" y="206"/>
                  </a:cubicBezTo>
                  <a:cubicBezTo>
                    <a:pt x="23" y="229"/>
                    <a:pt x="69" y="214"/>
                    <a:pt x="100" y="22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0" name="Freeform 113"/>
            <p:cNvSpPr>
              <a:spLocks noChangeArrowheads="1"/>
            </p:cNvSpPr>
            <p:nvPr/>
          </p:nvSpPr>
          <p:spPr bwMode="auto">
            <a:xfrm>
              <a:off x="7181383" y="5954714"/>
              <a:ext cx="131754" cy="109537"/>
            </a:xfrm>
            <a:custGeom>
              <a:avLst/>
              <a:gdLst>
                <a:gd name="T0" fmla="*/ 366 w 367"/>
                <a:gd name="T1" fmla="*/ 229 h 306"/>
                <a:gd name="T2" fmla="*/ 366 w 367"/>
                <a:gd name="T3" fmla="*/ 229 h 306"/>
                <a:gd name="T4" fmla="*/ 343 w 367"/>
                <a:gd name="T5" fmla="*/ 298 h 306"/>
                <a:gd name="T6" fmla="*/ 343 w 367"/>
                <a:gd name="T7" fmla="*/ 298 h 306"/>
                <a:gd name="T8" fmla="*/ 237 w 367"/>
                <a:gd name="T9" fmla="*/ 305 h 306"/>
                <a:gd name="T10" fmla="*/ 183 w 367"/>
                <a:gd name="T11" fmla="*/ 305 h 306"/>
                <a:gd name="T12" fmla="*/ 107 w 367"/>
                <a:gd name="T13" fmla="*/ 260 h 306"/>
                <a:gd name="T14" fmla="*/ 84 w 367"/>
                <a:gd name="T15" fmla="*/ 283 h 306"/>
                <a:gd name="T16" fmla="*/ 0 w 367"/>
                <a:gd name="T17" fmla="*/ 260 h 306"/>
                <a:gd name="T18" fmla="*/ 0 w 367"/>
                <a:gd name="T19" fmla="*/ 260 h 306"/>
                <a:gd name="T20" fmla="*/ 46 w 367"/>
                <a:gd name="T21" fmla="*/ 191 h 306"/>
                <a:gd name="T22" fmla="*/ 61 w 367"/>
                <a:gd name="T23" fmla="*/ 115 h 306"/>
                <a:gd name="T24" fmla="*/ 153 w 367"/>
                <a:gd name="T25" fmla="*/ 31 h 306"/>
                <a:gd name="T26" fmla="*/ 244 w 367"/>
                <a:gd name="T27" fmla="*/ 0 h 306"/>
                <a:gd name="T28" fmla="*/ 244 w 367"/>
                <a:gd name="T29" fmla="*/ 0 h 306"/>
                <a:gd name="T30" fmla="*/ 313 w 367"/>
                <a:gd name="T31" fmla="*/ 61 h 306"/>
                <a:gd name="T32" fmla="*/ 321 w 367"/>
                <a:gd name="T33" fmla="*/ 76 h 306"/>
                <a:gd name="T34" fmla="*/ 366 w 367"/>
                <a:gd name="T35" fmla="*/ 229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7" h="306">
                  <a:moveTo>
                    <a:pt x="366" y="229"/>
                  </a:moveTo>
                  <a:lnTo>
                    <a:pt x="366" y="229"/>
                  </a:lnTo>
                  <a:cubicBezTo>
                    <a:pt x="343" y="298"/>
                    <a:pt x="343" y="298"/>
                    <a:pt x="343" y="298"/>
                  </a:cubicBezTo>
                  <a:lnTo>
                    <a:pt x="343" y="298"/>
                  </a:lnTo>
                  <a:cubicBezTo>
                    <a:pt x="305" y="298"/>
                    <a:pt x="275" y="305"/>
                    <a:pt x="237" y="305"/>
                  </a:cubicBezTo>
                  <a:cubicBezTo>
                    <a:pt x="214" y="305"/>
                    <a:pt x="199" y="305"/>
                    <a:pt x="183" y="305"/>
                  </a:cubicBezTo>
                  <a:cubicBezTo>
                    <a:pt x="153" y="290"/>
                    <a:pt x="137" y="267"/>
                    <a:pt x="107" y="260"/>
                  </a:cubicBezTo>
                  <a:cubicBezTo>
                    <a:pt x="99" y="252"/>
                    <a:pt x="99" y="283"/>
                    <a:pt x="84" y="283"/>
                  </a:cubicBezTo>
                  <a:cubicBezTo>
                    <a:pt x="53" y="283"/>
                    <a:pt x="30" y="267"/>
                    <a:pt x="0" y="260"/>
                  </a:cubicBezTo>
                  <a:lnTo>
                    <a:pt x="0" y="260"/>
                  </a:lnTo>
                  <a:cubicBezTo>
                    <a:pt x="15" y="237"/>
                    <a:pt x="38" y="214"/>
                    <a:pt x="46" y="191"/>
                  </a:cubicBezTo>
                  <a:cubicBezTo>
                    <a:pt x="53" y="168"/>
                    <a:pt x="53" y="137"/>
                    <a:pt x="61" y="115"/>
                  </a:cubicBezTo>
                  <a:cubicBezTo>
                    <a:pt x="84" y="84"/>
                    <a:pt x="122" y="53"/>
                    <a:pt x="153" y="31"/>
                  </a:cubicBezTo>
                  <a:cubicBezTo>
                    <a:pt x="183" y="8"/>
                    <a:pt x="214" y="8"/>
                    <a:pt x="244" y="0"/>
                  </a:cubicBezTo>
                  <a:lnTo>
                    <a:pt x="244" y="0"/>
                  </a:lnTo>
                  <a:cubicBezTo>
                    <a:pt x="282" y="23"/>
                    <a:pt x="313" y="46"/>
                    <a:pt x="313" y="61"/>
                  </a:cubicBezTo>
                  <a:cubicBezTo>
                    <a:pt x="321" y="61"/>
                    <a:pt x="321" y="69"/>
                    <a:pt x="321" y="76"/>
                  </a:cubicBezTo>
                  <a:cubicBezTo>
                    <a:pt x="252" y="92"/>
                    <a:pt x="359" y="198"/>
                    <a:pt x="366" y="22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1" name="Freeform 114"/>
            <p:cNvSpPr>
              <a:spLocks noChangeArrowheads="1"/>
            </p:cNvSpPr>
            <p:nvPr/>
          </p:nvSpPr>
          <p:spPr bwMode="auto">
            <a:xfrm>
              <a:off x="7143285" y="6045200"/>
              <a:ext cx="161914" cy="171450"/>
            </a:xfrm>
            <a:custGeom>
              <a:avLst/>
              <a:gdLst>
                <a:gd name="T0" fmla="*/ 23 w 451"/>
                <a:gd name="T1" fmla="*/ 130 h 475"/>
                <a:gd name="T2" fmla="*/ 23 w 451"/>
                <a:gd name="T3" fmla="*/ 130 h 475"/>
                <a:gd name="T4" fmla="*/ 15 w 451"/>
                <a:gd name="T5" fmla="*/ 84 h 475"/>
                <a:gd name="T6" fmla="*/ 84 w 451"/>
                <a:gd name="T7" fmla="*/ 69 h 475"/>
                <a:gd name="T8" fmla="*/ 107 w 451"/>
                <a:gd name="T9" fmla="*/ 8 h 475"/>
                <a:gd name="T10" fmla="*/ 107 w 451"/>
                <a:gd name="T11" fmla="*/ 8 h 475"/>
                <a:gd name="T12" fmla="*/ 191 w 451"/>
                <a:gd name="T13" fmla="*/ 31 h 475"/>
                <a:gd name="T14" fmla="*/ 214 w 451"/>
                <a:gd name="T15" fmla="*/ 8 h 475"/>
                <a:gd name="T16" fmla="*/ 290 w 451"/>
                <a:gd name="T17" fmla="*/ 53 h 475"/>
                <a:gd name="T18" fmla="*/ 344 w 451"/>
                <a:gd name="T19" fmla="*/ 53 h 475"/>
                <a:gd name="T20" fmla="*/ 450 w 451"/>
                <a:gd name="T21" fmla="*/ 46 h 475"/>
                <a:gd name="T22" fmla="*/ 450 w 451"/>
                <a:gd name="T23" fmla="*/ 46 h 475"/>
                <a:gd name="T24" fmla="*/ 443 w 451"/>
                <a:gd name="T25" fmla="*/ 99 h 475"/>
                <a:gd name="T26" fmla="*/ 397 w 451"/>
                <a:gd name="T27" fmla="*/ 168 h 475"/>
                <a:gd name="T28" fmla="*/ 397 w 451"/>
                <a:gd name="T29" fmla="*/ 168 h 475"/>
                <a:gd name="T30" fmla="*/ 313 w 451"/>
                <a:gd name="T31" fmla="*/ 138 h 475"/>
                <a:gd name="T32" fmla="*/ 290 w 451"/>
                <a:gd name="T33" fmla="*/ 191 h 475"/>
                <a:gd name="T34" fmla="*/ 275 w 451"/>
                <a:gd name="T35" fmla="*/ 206 h 475"/>
                <a:gd name="T36" fmla="*/ 290 w 451"/>
                <a:gd name="T37" fmla="*/ 229 h 475"/>
                <a:gd name="T38" fmla="*/ 260 w 451"/>
                <a:gd name="T39" fmla="*/ 336 h 475"/>
                <a:gd name="T40" fmla="*/ 344 w 451"/>
                <a:gd name="T41" fmla="*/ 351 h 475"/>
                <a:gd name="T42" fmla="*/ 344 w 451"/>
                <a:gd name="T43" fmla="*/ 351 h 475"/>
                <a:gd name="T44" fmla="*/ 321 w 451"/>
                <a:gd name="T45" fmla="*/ 397 h 475"/>
                <a:gd name="T46" fmla="*/ 275 w 451"/>
                <a:gd name="T47" fmla="*/ 420 h 475"/>
                <a:gd name="T48" fmla="*/ 176 w 451"/>
                <a:gd name="T49" fmla="*/ 474 h 475"/>
                <a:gd name="T50" fmla="*/ 168 w 451"/>
                <a:gd name="T51" fmla="*/ 458 h 475"/>
                <a:gd name="T52" fmla="*/ 137 w 451"/>
                <a:gd name="T53" fmla="*/ 466 h 475"/>
                <a:gd name="T54" fmla="*/ 130 w 451"/>
                <a:gd name="T55" fmla="*/ 413 h 475"/>
                <a:gd name="T56" fmla="*/ 99 w 451"/>
                <a:gd name="T57" fmla="*/ 413 h 475"/>
                <a:gd name="T58" fmla="*/ 76 w 451"/>
                <a:gd name="T59" fmla="*/ 397 h 475"/>
                <a:gd name="T60" fmla="*/ 69 w 451"/>
                <a:gd name="T61" fmla="*/ 443 h 475"/>
                <a:gd name="T62" fmla="*/ 38 w 451"/>
                <a:gd name="T63" fmla="*/ 405 h 475"/>
                <a:gd name="T64" fmla="*/ 38 w 451"/>
                <a:gd name="T65" fmla="*/ 405 h 475"/>
                <a:gd name="T66" fmla="*/ 46 w 451"/>
                <a:gd name="T67" fmla="*/ 321 h 475"/>
                <a:gd name="T68" fmla="*/ 8 w 451"/>
                <a:gd name="T69" fmla="*/ 252 h 475"/>
                <a:gd name="T70" fmla="*/ 61 w 451"/>
                <a:gd name="T71" fmla="*/ 199 h 475"/>
                <a:gd name="T72" fmla="*/ 61 w 451"/>
                <a:gd name="T73" fmla="*/ 130 h 475"/>
                <a:gd name="T74" fmla="*/ 23 w 451"/>
                <a:gd name="T75" fmla="*/ 13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1" h="475">
                  <a:moveTo>
                    <a:pt x="23" y="130"/>
                  </a:moveTo>
                  <a:lnTo>
                    <a:pt x="23" y="130"/>
                  </a:lnTo>
                  <a:cubicBezTo>
                    <a:pt x="23" y="115"/>
                    <a:pt x="0" y="99"/>
                    <a:pt x="15" y="84"/>
                  </a:cubicBezTo>
                  <a:cubicBezTo>
                    <a:pt x="31" y="69"/>
                    <a:pt x="69" y="84"/>
                    <a:pt x="84" y="69"/>
                  </a:cubicBezTo>
                  <a:cubicBezTo>
                    <a:pt x="107" y="53"/>
                    <a:pt x="99" y="23"/>
                    <a:pt x="107" y="8"/>
                  </a:cubicBezTo>
                  <a:lnTo>
                    <a:pt x="107" y="8"/>
                  </a:lnTo>
                  <a:cubicBezTo>
                    <a:pt x="137" y="15"/>
                    <a:pt x="160" y="31"/>
                    <a:pt x="191" y="31"/>
                  </a:cubicBezTo>
                  <a:cubicBezTo>
                    <a:pt x="206" y="31"/>
                    <a:pt x="206" y="0"/>
                    <a:pt x="214" y="8"/>
                  </a:cubicBezTo>
                  <a:cubicBezTo>
                    <a:pt x="244" y="15"/>
                    <a:pt x="260" y="38"/>
                    <a:pt x="290" y="53"/>
                  </a:cubicBezTo>
                  <a:cubicBezTo>
                    <a:pt x="306" y="53"/>
                    <a:pt x="321" y="53"/>
                    <a:pt x="344" y="53"/>
                  </a:cubicBezTo>
                  <a:cubicBezTo>
                    <a:pt x="382" y="53"/>
                    <a:pt x="412" y="46"/>
                    <a:pt x="450" y="46"/>
                  </a:cubicBezTo>
                  <a:lnTo>
                    <a:pt x="450" y="46"/>
                  </a:lnTo>
                  <a:cubicBezTo>
                    <a:pt x="443" y="99"/>
                    <a:pt x="443" y="99"/>
                    <a:pt x="443" y="99"/>
                  </a:cubicBezTo>
                  <a:cubicBezTo>
                    <a:pt x="397" y="168"/>
                    <a:pt x="397" y="168"/>
                    <a:pt x="397" y="168"/>
                  </a:cubicBezTo>
                  <a:lnTo>
                    <a:pt x="397" y="168"/>
                  </a:lnTo>
                  <a:cubicBezTo>
                    <a:pt x="367" y="160"/>
                    <a:pt x="344" y="130"/>
                    <a:pt x="313" y="138"/>
                  </a:cubicBezTo>
                  <a:cubicBezTo>
                    <a:pt x="298" y="138"/>
                    <a:pt x="306" y="176"/>
                    <a:pt x="290" y="191"/>
                  </a:cubicBezTo>
                  <a:cubicBezTo>
                    <a:pt x="283" y="199"/>
                    <a:pt x="275" y="199"/>
                    <a:pt x="275" y="206"/>
                  </a:cubicBezTo>
                  <a:cubicBezTo>
                    <a:pt x="267" y="214"/>
                    <a:pt x="290" y="221"/>
                    <a:pt x="290" y="229"/>
                  </a:cubicBezTo>
                  <a:cubicBezTo>
                    <a:pt x="283" y="267"/>
                    <a:pt x="244" y="298"/>
                    <a:pt x="260" y="336"/>
                  </a:cubicBezTo>
                  <a:cubicBezTo>
                    <a:pt x="267" y="359"/>
                    <a:pt x="313" y="344"/>
                    <a:pt x="344" y="351"/>
                  </a:cubicBezTo>
                  <a:lnTo>
                    <a:pt x="344" y="351"/>
                  </a:lnTo>
                  <a:cubicBezTo>
                    <a:pt x="336" y="367"/>
                    <a:pt x="336" y="382"/>
                    <a:pt x="321" y="397"/>
                  </a:cubicBezTo>
                  <a:cubicBezTo>
                    <a:pt x="313" y="405"/>
                    <a:pt x="290" y="413"/>
                    <a:pt x="275" y="420"/>
                  </a:cubicBezTo>
                  <a:cubicBezTo>
                    <a:pt x="244" y="435"/>
                    <a:pt x="214" y="458"/>
                    <a:pt x="176" y="474"/>
                  </a:cubicBezTo>
                  <a:cubicBezTo>
                    <a:pt x="176" y="474"/>
                    <a:pt x="176" y="458"/>
                    <a:pt x="168" y="458"/>
                  </a:cubicBezTo>
                  <a:cubicBezTo>
                    <a:pt x="160" y="458"/>
                    <a:pt x="145" y="474"/>
                    <a:pt x="137" y="466"/>
                  </a:cubicBezTo>
                  <a:cubicBezTo>
                    <a:pt x="122" y="451"/>
                    <a:pt x="137" y="428"/>
                    <a:pt x="130" y="413"/>
                  </a:cubicBezTo>
                  <a:cubicBezTo>
                    <a:pt x="122" y="405"/>
                    <a:pt x="107" y="420"/>
                    <a:pt x="99" y="413"/>
                  </a:cubicBezTo>
                  <a:cubicBezTo>
                    <a:pt x="92" y="413"/>
                    <a:pt x="84" y="397"/>
                    <a:pt x="76" y="397"/>
                  </a:cubicBezTo>
                  <a:cubicBezTo>
                    <a:pt x="69" y="413"/>
                    <a:pt x="84" y="443"/>
                    <a:pt x="69" y="443"/>
                  </a:cubicBezTo>
                  <a:cubicBezTo>
                    <a:pt x="53" y="443"/>
                    <a:pt x="46" y="420"/>
                    <a:pt x="38" y="405"/>
                  </a:cubicBezTo>
                  <a:lnTo>
                    <a:pt x="38" y="405"/>
                  </a:lnTo>
                  <a:cubicBezTo>
                    <a:pt x="38" y="382"/>
                    <a:pt x="53" y="351"/>
                    <a:pt x="46" y="321"/>
                  </a:cubicBezTo>
                  <a:cubicBezTo>
                    <a:pt x="46" y="298"/>
                    <a:pt x="8" y="275"/>
                    <a:pt x="8" y="252"/>
                  </a:cubicBezTo>
                  <a:cubicBezTo>
                    <a:pt x="15" y="221"/>
                    <a:pt x="53" y="221"/>
                    <a:pt x="61" y="199"/>
                  </a:cubicBezTo>
                  <a:cubicBezTo>
                    <a:pt x="76" y="183"/>
                    <a:pt x="76" y="153"/>
                    <a:pt x="61" y="130"/>
                  </a:cubicBezTo>
                  <a:cubicBezTo>
                    <a:pt x="61" y="122"/>
                    <a:pt x="38" y="130"/>
                    <a:pt x="23" y="13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2" name="Freeform 115"/>
            <p:cNvSpPr>
              <a:spLocks noChangeArrowheads="1"/>
            </p:cNvSpPr>
            <p:nvPr/>
          </p:nvSpPr>
          <p:spPr bwMode="auto">
            <a:xfrm>
              <a:off x="7286151" y="6037263"/>
              <a:ext cx="225410" cy="157162"/>
            </a:xfrm>
            <a:custGeom>
              <a:avLst/>
              <a:gdLst>
                <a:gd name="T0" fmla="*/ 626 w 627"/>
                <a:gd name="T1" fmla="*/ 222 h 437"/>
                <a:gd name="T2" fmla="*/ 626 w 627"/>
                <a:gd name="T3" fmla="*/ 222 h 437"/>
                <a:gd name="T4" fmla="*/ 558 w 627"/>
                <a:gd name="T5" fmla="*/ 290 h 437"/>
                <a:gd name="T6" fmla="*/ 527 w 627"/>
                <a:gd name="T7" fmla="*/ 382 h 437"/>
                <a:gd name="T8" fmla="*/ 542 w 627"/>
                <a:gd name="T9" fmla="*/ 420 h 437"/>
                <a:gd name="T10" fmla="*/ 481 w 627"/>
                <a:gd name="T11" fmla="*/ 413 h 437"/>
                <a:gd name="T12" fmla="*/ 397 w 627"/>
                <a:gd name="T13" fmla="*/ 436 h 437"/>
                <a:gd name="T14" fmla="*/ 328 w 627"/>
                <a:gd name="T15" fmla="*/ 397 h 437"/>
                <a:gd name="T16" fmla="*/ 267 w 627"/>
                <a:gd name="T17" fmla="*/ 390 h 437"/>
                <a:gd name="T18" fmla="*/ 252 w 627"/>
                <a:gd name="T19" fmla="*/ 413 h 437"/>
                <a:gd name="T20" fmla="*/ 176 w 627"/>
                <a:gd name="T21" fmla="*/ 390 h 437"/>
                <a:gd name="T22" fmla="*/ 138 w 627"/>
                <a:gd name="T23" fmla="*/ 405 h 437"/>
                <a:gd name="T24" fmla="*/ 84 w 627"/>
                <a:gd name="T25" fmla="*/ 397 h 437"/>
                <a:gd name="T26" fmla="*/ 84 w 627"/>
                <a:gd name="T27" fmla="*/ 397 h 437"/>
                <a:gd name="T28" fmla="*/ 84 w 627"/>
                <a:gd name="T29" fmla="*/ 351 h 437"/>
                <a:gd name="T30" fmla="*/ 31 w 627"/>
                <a:gd name="T31" fmla="*/ 328 h 437"/>
                <a:gd name="T32" fmla="*/ 0 w 627"/>
                <a:gd name="T33" fmla="*/ 283 h 437"/>
                <a:gd name="T34" fmla="*/ 46 w 627"/>
                <a:gd name="T35" fmla="*/ 260 h 437"/>
                <a:gd name="T36" fmla="*/ 0 w 627"/>
                <a:gd name="T37" fmla="*/ 191 h 437"/>
                <a:gd name="T38" fmla="*/ 0 w 627"/>
                <a:gd name="T39" fmla="*/ 191 h 437"/>
                <a:gd name="T40" fmla="*/ 46 w 627"/>
                <a:gd name="T41" fmla="*/ 122 h 437"/>
                <a:gd name="T42" fmla="*/ 53 w 627"/>
                <a:gd name="T43" fmla="*/ 69 h 437"/>
                <a:gd name="T44" fmla="*/ 53 w 627"/>
                <a:gd name="T45" fmla="*/ 69 h 437"/>
                <a:gd name="T46" fmla="*/ 76 w 627"/>
                <a:gd name="T47" fmla="*/ 0 h 437"/>
                <a:gd name="T48" fmla="*/ 76 w 627"/>
                <a:gd name="T49" fmla="*/ 0 h 437"/>
                <a:gd name="T50" fmla="*/ 260 w 627"/>
                <a:gd name="T51" fmla="*/ 76 h 437"/>
                <a:gd name="T52" fmla="*/ 626 w 627"/>
                <a:gd name="T53" fmla="*/ 22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27" h="437">
                  <a:moveTo>
                    <a:pt x="626" y="222"/>
                  </a:moveTo>
                  <a:lnTo>
                    <a:pt x="626" y="222"/>
                  </a:lnTo>
                  <a:cubicBezTo>
                    <a:pt x="596" y="252"/>
                    <a:pt x="573" y="260"/>
                    <a:pt x="558" y="290"/>
                  </a:cubicBezTo>
                  <a:cubicBezTo>
                    <a:pt x="535" y="321"/>
                    <a:pt x="535" y="351"/>
                    <a:pt x="527" y="382"/>
                  </a:cubicBezTo>
                  <a:cubicBezTo>
                    <a:pt x="527" y="397"/>
                    <a:pt x="550" y="413"/>
                    <a:pt x="542" y="420"/>
                  </a:cubicBezTo>
                  <a:cubicBezTo>
                    <a:pt x="527" y="428"/>
                    <a:pt x="504" y="413"/>
                    <a:pt x="481" y="413"/>
                  </a:cubicBezTo>
                  <a:cubicBezTo>
                    <a:pt x="451" y="413"/>
                    <a:pt x="428" y="436"/>
                    <a:pt x="397" y="436"/>
                  </a:cubicBezTo>
                  <a:cubicBezTo>
                    <a:pt x="367" y="428"/>
                    <a:pt x="351" y="405"/>
                    <a:pt x="328" y="397"/>
                  </a:cubicBezTo>
                  <a:cubicBezTo>
                    <a:pt x="306" y="390"/>
                    <a:pt x="283" y="382"/>
                    <a:pt x="267" y="390"/>
                  </a:cubicBezTo>
                  <a:cubicBezTo>
                    <a:pt x="260" y="390"/>
                    <a:pt x="260" y="413"/>
                    <a:pt x="252" y="413"/>
                  </a:cubicBezTo>
                  <a:cubicBezTo>
                    <a:pt x="229" y="413"/>
                    <a:pt x="199" y="397"/>
                    <a:pt x="176" y="390"/>
                  </a:cubicBezTo>
                  <a:cubicBezTo>
                    <a:pt x="176" y="390"/>
                    <a:pt x="145" y="405"/>
                    <a:pt x="138" y="405"/>
                  </a:cubicBezTo>
                  <a:cubicBezTo>
                    <a:pt x="130" y="405"/>
                    <a:pt x="84" y="397"/>
                    <a:pt x="84" y="397"/>
                  </a:cubicBezTo>
                  <a:lnTo>
                    <a:pt x="84" y="397"/>
                  </a:lnTo>
                  <a:cubicBezTo>
                    <a:pt x="84" y="382"/>
                    <a:pt x="92" y="367"/>
                    <a:pt x="84" y="351"/>
                  </a:cubicBezTo>
                  <a:cubicBezTo>
                    <a:pt x="76" y="336"/>
                    <a:pt x="46" y="344"/>
                    <a:pt x="31" y="328"/>
                  </a:cubicBezTo>
                  <a:cubicBezTo>
                    <a:pt x="15" y="321"/>
                    <a:pt x="0" y="298"/>
                    <a:pt x="0" y="283"/>
                  </a:cubicBezTo>
                  <a:cubicBezTo>
                    <a:pt x="8" y="267"/>
                    <a:pt x="46" y="275"/>
                    <a:pt x="46" y="260"/>
                  </a:cubicBezTo>
                  <a:cubicBezTo>
                    <a:pt x="46" y="229"/>
                    <a:pt x="15" y="214"/>
                    <a:pt x="0" y="191"/>
                  </a:cubicBezTo>
                  <a:lnTo>
                    <a:pt x="0" y="191"/>
                  </a:lnTo>
                  <a:cubicBezTo>
                    <a:pt x="46" y="122"/>
                    <a:pt x="46" y="122"/>
                    <a:pt x="46" y="122"/>
                  </a:cubicBezTo>
                  <a:cubicBezTo>
                    <a:pt x="53" y="69"/>
                    <a:pt x="53" y="69"/>
                    <a:pt x="53" y="69"/>
                  </a:cubicBezTo>
                  <a:lnTo>
                    <a:pt x="53" y="69"/>
                  </a:lnTo>
                  <a:cubicBezTo>
                    <a:pt x="76" y="0"/>
                    <a:pt x="76" y="0"/>
                    <a:pt x="76" y="0"/>
                  </a:cubicBezTo>
                  <a:lnTo>
                    <a:pt x="76" y="0"/>
                  </a:lnTo>
                  <a:cubicBezTo>
                    <a:pt x="107" y="0"/>
                    <a:pt x="229" y="61"/>
                    <a:pt x="260" y="76"/>
                  </a:cubicBezTo>
                  <a:cubicBezTo>
                    <a:pt x="367" y="138"/>
                    <a:pt x="504" y="168"/>
                    <a:pt x="626" y="22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3" name="Freeform 116"/>
            <p:cNvSpPr>
              <a:spLocks noChangeArrowheads="1"/>
            </p:cNvSpPr>
            <p:nvPr/>
          </p:nvSpPr>
          <p:spPr bwMode="auto">
            <a:xfrm>
              <a:off x="6436894" y="4873625"/>
              <a:ext cx="709566" cy="1036638"/>
            </a:xfrm>
            <a:custGeom>
              <a:avLst/>
              <a:gdLst>
                <a:gd name="T0" fmla="*/ 1482 w 1972"/>
                <a:gd name="T1" fmla="*/ 2360 h 2880"/>
                <a:gd name="T2" fmla="*/ 1413 w 1972"/>
                <a:gd name="T3" fmla="*/ 2375 h 2880"/>
                <a:gd name="T4" fmla="*/ 1390 w 1972"/>
                <a:gd name="T5" fmla="*/ 2474 h 2880"/>
                <a:gd name="T6" fmla="*/ 1390 w 1972"/>
                <a:gd name="T7" fmla="*/ 2558 h 2880"/>
                <a:gd name="T8" fmla="*/ 1352 w 1972"/>
                <a:gd name="T9" fmla="*/ 2604 h 2880"/>
                <a:gd name="T10" fmla="*/ 1260 w 1972"/>
                <a:gd name="T11" fmla="*/ 2734 h 2880"/>
                <a:gd name="T12" fmla="*/ 1138 w 1972"/>
                <a:gd name="T13" fmla="*/ 2657 h 2880"/>
                <a:gd name="T14" fmla="*/ 1000 w 1972"/>
                <a:gd name="T15" fmla="*/ 2734 h 2880"/>
                <a:gd name="T16" fmla="*/ 901 w 1972"/>
                <a:gd name="T17" fmla="*/ 2780 h 2880"/>
                <a:gd name="T18" fmla="*/ 825 w 1972"/>
                <a:gd name="T19" fmla="*/ 2810 h 2880"/>
                <a:gd name="T20" fmla="*/ 718 w 1972"/>
                <a:gd name="T21" fmla="*/ 2840 h 2880"/>
                <a:gd name="T22" fmla="*/ 641 w 1972"/>
                <a:gd name="T23" fmla="*/ 2856 h 2880"/>
                <a:gd name="T24" fmla="*/ 588 w 1972"/>
                <a:gd name="T25" fmla="*/ 2802 h 2880"/>
                <a:gd name="T26" fmla="*/ 496 w 1972"/>
                <a:gd name="T27" fmla="*/ 2688 h 2880"/>
                <a:gd name="T28" fmla="*/ 428 w 1972"/>
                <a:gd name="T29" fmla="*/ 2741 h 2880"/>
                <a:gd name="T30" fmla="*/ 313 w 1972"/>
                <a:gd name="T31" fmla="*/ 2818 h 2880"/>
                <a:gd name="T32" fmla="*/ 244 w 1972"/>
                <a:gd name="T33" fmla="*/ 2703 h 2880"/>
                <a:gd name="T34" fmla="*/ 206 w 1972"/>
                <a:gd name="T35" fmla="*/ 2604 h 2880"/>
                <a:gd name="T36" fmla="*/ 290 w 1972"/>
                <a:gd name="T37" fmla="*/ 2482 h 2880"/>
                <a:gd name="T38" fmla="*/ 214 w 1972"/>
                <a:gd name="T39" fmla="*/ 2391 h 2880"/>
                <a:gd name="T40" fmla="*/ 267 w 1972"/>
                <a:gd name="T41" fmla="*/ 2261 h 2880"/>
                <a:gd name="T42" fmla="*/ 389 w 1972"/>
                <a:gd name="T43" fmla="*/ 2154 h 2880"/>
                <a:gd name="T44" fmla="*/ 366 w 1972"/>
                <a:gd name="T45" fmla="*/ 2070 h 2880"/>
                <a:gd name="T46" fmla="*/ 260 w 1972"/>
                <a:gd name="T47" fmla="*/ 2062 h 2880"/>
                <a:gd name="T48" fmla="*/ 160 w 1972"/>
                <a:gd name="T49" fmla="*/ 1956 h 2880"/>
                <a:gd name="T50" fmla="*/ 99 w 1972"/>
                <a:gd name="T51" fmla="*/ 1818 h 2880"/>
                <a:gd name="T52" fmla="*/ 0 w 1972"/>
                <a:gd name="T53" fmla="*/ 1764 h 2880"/>
                <a:gd name="T54" fmla="*/ 69 w 1972"/>
                <a:gd name="T55" fmla="*/ 1642 h 2880"/>
                <a:gd name="T56" fmla="*/ 130 w 1972"/>
                <a:gd name="T57" fmla="*/ 1558 h 2880"/>
                <a:gd name="T58" fmla="*/ 237 w 1972"/>
                <a:gd name="T59" fmla="*/ 1383 h 2880"/>
                <a:gd name="T60" fmla="*/ 474 w 1972"/>
                <a:gd name="T61" fmla="*/ 1253 h 2880"/>
                <a:gd name="T62" fmla="*/ 542 w 1972"/>
                <a:gd name="T63" fmla="*/ 1253 h 2880"/>
                <a:gd name="T64" fmla="*/ 634 w 1972"/>
                <a:gd name="T65" fmla="*/ 1100 h 2880"/>
                <a:gd name="T66" fmla="*/ 802 w 1972"/>
                <a:gd name="T67" fmla="*/ 1008 h 2880"/>
                <a:gd name="T68" fmla="*/ 848 w 1972"/>
                <a:gd name="T69" fmla="*/ 939 h 2880"/>
                <a:gd name="T70" fmla="*/ 771 w 1972"/>
                <a:gd name="T71" fmla="*/ 886 h 2880"/>
                <a:gd name="T72" fmla="*/ 726 w 1972"/>
                <a:gd name="T73" fmla="*/ 695 h 2880"/>
                <a:gd name="T74" fmla="*/ 664 w 1972"/>
                <a:gd name="T75" fmla="*/ 642 h 2880"/>
                <a:gd name="T76" fmla="*/ 649 w 1972"/>
                <a:gd name="T77" fmla="*/ 573 h 2880"/>
                <a:gd name="T78" fmla="*/ 603 w 1972"/>
                <a:gd name="T79" fmla="*/ 520 h 2880"/>
                <a:gd name="T80" fmla="*/ 588 w 1972"/>
                <a:gd name="T81" fmla="*/ 458 h 2880"/>
                <a:gd name="T82" fmla="*/ 779 w 1972"/>
                <a:gd name="T83" fmla="*/ 344 h 2880"/>
                <a:gd name="T84" fmla="*/ 848 w 1972"/>
                <a:gd name="T85" fmla="*/ 245 h 2880"/>
                <a:gd name="T86" fmla="*/ 863 w 1972"/>
                <a:gd name="T87" fmla="*/ 229 h 2880"/>
                <a:gd name="T88" fmla="*/ 962 w 1972"/>
                <a:gd name="T89" fmla="*/ 130 h 2880"/>
                <a:gd name="T90" fmla="*/ 978 w 1972"/>
                <a:gd name="T91" fmla="*/ 53 h 2880"/>
                <a:gd name="T92" fmla="*/ 1008 w 1972"/>
                <a:gd name="T93" fmla="*/ 31 h 2880"/>
                <a:gd name="T94" fmla="*/ 1031 w 1972"/>
                <a:gd name="T95" fmla="*/ 15 h 2880"/>
                <a:gd name="T96" fmla="*/ 1046 w 1972"/>
                <a:gd name="T97" fmla="*/ 0 h 2880"/>
                <a:gd name="T98" fmla="*/ 1428 w 1972"/>
                <a:gd name="T99" fmla="*/ 351 h 2880"/>
                <a:gd name="T100" fmla="*/ 1512 w 1972"/>
                <a:gd name="T101" fmla="*/ 512 h 2880"/>
                <a:gd name="T102" fmla="*/ 1673 w 1972"/>
                <a:gd name="T103" fmla="*/ 733 h 2880"/>
                <a:gd name="T104" fmla="*/ 1749 w 1972"/>
                <a:gd name="T105" fmla="*/ 932 h 2880"/>
                <a:gd name="T106" fmla="*/ 1818 w 1972"/>
                <a:gd name="T107" fmla="*/ 1367 h 2880"/>
                <a:gd name="T108" fmla="*/ 1871 w 1972"/>
                <a:gd name="T109" fmla="*/ 1719 h 2880"/>
                <a:gd name="T110" fmla="*/ 1940 w 1972"/>
                <a:gd name="T111" fmla="*/ 2024 h 2880"/>
                <a:gd name="T112" fmla="*/ 1971 w 1972"/>
                <a:gd name="T113" fmla="*/ 2101 h 2880"/>
                <a:gd name="T114" fmla="*/ 1909 w 1972"/>
                <a:gd name="T115" fmla="*/ 2154 h 2880"/>
                <a:gd name="T116" fmla="*/ 1833 w 1972"/>
                <a:gd name="T117" fmla="*/ 2154 h 2880"/>
                <a:gd name="T118" fmla="*/ 1741 w 1972"/>
                <a:gd name="T119" fmla="*/ 2146 h 2880"/>
                <a:gd name="T120" fmla="*/ 1688 w 1972"/>
                <a:gd name="T121" fmla="*/ 2139 h 2880"/>
                <a:gd name="T122" fmla="*/ 1573 w 1972"/>
                <a:gd name="T123" fmla="*/ 2139 h 2880"/>
                <a:gd name="T124" fmla="*/ 1512 w 1972"/>
                <a:gd name="T125" fmla="*/ 2246 h 2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72" h="2880">
                  <a:moveTo>
                    <a:pt x="1482" y="2360"/>
                  </a:moveTo>
                  <a:lnTo>
                    <a:pt x="1482" y="2360"/>
                  </a:lnTo>
                  <a:cubicBezTo>
                    <a:pt x="1466" y="2360"/>
                    <a:pt x="1451" y="2353"/>
                    <a:pt x="1444" y="2353"/>
                  </a:cubicBezTo>
                  <a:cubicBezTo>
                    <a:pt x="1428" y="2360"/>
                    <a:pt x="1421" y="2368"/>
                    <a:pt x="1413" y="2375"/>
                  </a:cubicBezTo>
                  <a:cubicBezTo>
                    <a:pt x="1398" y="2398"/>
                    <a:pt x="1383" y="2414"/>
                    <a:pt x="1375" y="2437"/>
                  </a:cubicBezTo>
                  <a:cubicBezTo>
                    <a:pt x="1375" y="2452"/>
                    <a:pt x="1398" y="2459"/>
                    <a:pt x="1390" y="2474"/>
                  </a:cubicBezTo>
                  <a:cubicBezTo>
                    <a:pt x="1383" y="2489"/>
                    <a:pt x="1352" y="2497"/>
                    <a:pt x="1352" y="2512"/>
                  </a:cubicBezTo>
                  <a:cubicBezTo>
                    <a:pt x="1352" y="2535"/>
                    <a:pt x="1375" y="2543"/>
                    <a:pt x="1390" y="2558"/>
                  </a:cubicBezTo>
                  <a:lnTo>
                    <a:pt x="1390" y="2558"/>
                  </a:lnTo>
                  <a:cubicBezTo>
                    <a:pt x="1383" y="2573"/>
                    <a:pt x="1367" y="2588"/>
                    <a:pt x="1352" y="2604"/>
                  </a:cubicBezTo>
                  <a:cubicBezTo>
                    <a:pt x="1337" y="2634"/>
                    <a:pt x="1337" y="2672"/>
                    <a:pt x="1314" y="2695"/>
                  </a:cubicBezTo>
                  <a:cubicBezTo>
                    <a:pt x="1306" y="2718"/>
                    <a:pt x="1283" y="2734"/>
                    <a:pt x="1260" y="2734"/>
                  </a:cubicBezTo>
                  <a:cubicBezTo>
                    <a:pt x="1245" y="2734"/>
                    <a:pt x="1237" y="2703"/>
                    <a:pt x="1222" y="2695"/>
                  </a:cubicBezTo>
                  <a:cubicBezTo>
                    <a:pt x="1199" y="2680"/>
                    <a:pt x="1169" y="2657"/>
                    <a:pt x="1138" y="2657"/>
                  </a:cubicBezTo>
                  <a:cubicBezTo>
                    <a:pt x="1108" y="2665"/>
                    <a:pt x="1092" y="2703"/>
                    <a:pt x="1069" y="2711"/>
                  </a:cubicBezTo>
                  <a:cubicBezTo>
                    <a:pt x="1046" y="2726"/>
                    <a:pt x="1023" y="2734"/>
                    <a:pt x="1000" y="2734"/>
                  </a:cubicBezTo>
                  <a:cubicBezTo>
                    <a:pt x="970" y="2741"/>
                    <a:pt x="939" y="2718"/>
                    <a:pt x="909" y="2734"/>
                  </a:cubicBezTo>
                  <a:cubicBezTo>
                    <a:pt x="901" y="2741"/>
                    <a:pt x="909" y="2764"/>
                    <a:pt x="901" y="2780"/>
                  </a:cubicBezTo>
                  <a:cubicBezTo>
                    <a:pt x="894" y="2795"/>
                    <a:pt x="878" y="2802"/>
                    <a:pt x="871" y="2818"/>
                  </a:cubicBezTo>
                  <a:cubicBezTo>
                    <a:pt x="871" y="2818"/>
                    <a:pt x="833" y="2810"/>
                    <a:pt x="825" y="2810"/>
                  </a:cubicBezTo>
                  <a:cubicBezTo>
                    <a:pt x="817" y="2810"/>
                    <a:pt x="802" y="2879"/>
                    <a:pt x="802" y="2879"/>
                  </a:cubicBezTo>
                  <a:cubicBezTo>
                    <a:pt x="771" y="2871"/>
                    <a:pt x="748" y="2848"/>
                    <a:pt x="718" y="2840"/>
                  </a:cubicBezTo>
                  <a:cubicBezTo>
                    <a:pt x="687" y="2840"/>
                    <a:pt x="664" y="2856"/>
                    <a:pt x="641" y="2856"/>
                  </a:cubicBezTo>
                  <a:lnTo>
                    <a:pt x="641" y="2856"/>
                  </a:lnTo>
                  <a:cubicBezTo>
                    <a:pt x="634" y="2848"/>
                    <a:pt x="619" y="2848"/>
                    <a:pt x="603" y="2840"/>
                  </a:cubicBezTo>
                  <a:cubicBezTo>
                    <a:pt x="596" y="2825"/>
                    <a:pt x="596" y="2810"/>
                    <a:pt x="588" y="2802"/>
                  </a:cubicBezTo>
                  <a:cubicBezTo>
                    <a:pt x="573" y="2780"/>
                    <a:pt x="550" y="2764"/>
                    <a:pt x="527" y="2741"/>
                  </a:cubicBezTo>
                  <a:cubicBezTo>
                    <a:pt x="519" y="2726"/>
                    <a:pt x="512" y="2703"/>
                    <a:pt x="496" y="2688"/>
                  </a:cubicBezTo>
                  <a:cubicBezTo>
                    <a:pt x="489" y="2680"/>
                    <a:pt x="496" y="2703"/>
                    <a:pt x="489" y="2711"/>
                  </a:cubicBezTo>
                  <a:cubicBezTo>
                    <a:pt x="474" y="2726"/>
                    <a:pt x="443" y="2726"/>
                    <a:pt x="428" y="2741"/>
                  </a:cubicBezTo>
                  <a:cubicBezTo>
                    <a:pt x="405" y="2764"/>
                    <a:pt x="397" y="2795"/>
                    <a:pt x="374" y="2810"/>
                  </a:cubicBezTo>
                  <a:cubicBezTo>
                    <a:pt x="359" y="2825"/>
                    <a:pt x="336" y="2825"/>
                    <a:pt x="313" y="2818"/>
                  </a:cubicBezTo>
                  <a:cubicBezTo>
                    <a:pt x="298" y="2810"/>
                    <a:pt x="283" y="2787"/>
                    <a:pt x="267" y="2772"/>
                  </a:cubicBezTo>
                  <a:cubicBezTo>
                    <a:pt x="252" y="2749"/>
                    <a:pt x="252" y="2726"/>
                    <a:pt x="244" y="2703"/>
                  </a:cubicBezTo>
                  <a:cubicBezTo>
                    <a:pt x="244" y="2688"/>
                    <a:pt x="244" y="2672"/>
                    <a:pt x="237" y="2665"/>
                  </a:cubicBezTo>
                  <a:cubicBezTo>
                    <a:pt x="229" y="2642"/>
                    <a:pt x="199" y="2627"/>
                    <a:pt x="206" y="2604"/>
                  </a:cubicBezTo>
                  <a:cubicBezTo>
                    <a:pt x="206" y="2588"/>
                    <a:pt x="229" y="2573"/>
                    <a:pt x="244" y="2558"/>
                  </a:cubicBezTo>
                  <a:cubicBezTo>
                    <a:pt x="260" y="2535"/>
                    <a:pt x="283" y="2512"/>
                    <a:pt x="290" y="2482"/>
                  </a:cubicBezTo>
                  <a:cubicBezTo>
                    <a:pt x="290" y="2452"/>
                    <a:pt x="267" y="2429"/>
                    <a:pt x="252" y="2406"/>
                  </a:cubicBezTo>
                  <a:cubicBezTo>
                    <a:pt x="244" y="2391"/>
                    <a:pt x="214" y="2398"/>
                    <a:pt x="214" y="2391"/>
                  </a:cubicBezTo>
                  <a:cubicBezTo>
                    <a:pt x="214" y="2375"/>
                    <a:pt x="237" y="2375"/>
                    <a:pt x="244" y="2360"/>
                  </a:cubicBezTo>
                  <a:cubicBezTo>
                    <a:pt x="260" y="2330"/>
                    <a:pt x="244" y="2284"/>
                    <a:pt x="267" y="2261"/>
                  </a:cubicBezTo>
                  <a:cubicBezTo>
                    <a:pt x="298" y="2223"/>
                    <a:pt x="359" y="2231"/>
                    <a:pt x="397" y="2200"/>
                  </a:cubicBezTo>
                  <a:cubicBezTo>
                    <a:pt x="405" y="2192"/>
                    <a:pt x="397" y="2169"/>
                    <a:pt x="389" y="2154"/>
                  </a:cubicBezTo>
                  <a:cubicBezTo>
                    <a:pt x="389" y="2139"/>
                    <a:pt x="374" y="2131"/>
                    <a:pt x="366" y="2116"/>
                  </a:cubicBezTo>
                  <a:cubicBezTo>
                    <a:pt x="366" y="2101"/>
                    <a:pt x="382" y="2070"/>
                    <a:pt x="366" y="2070"/>
                  </a:cubicBezTo>
                  <a:cubicBezTo>
                    <a:pt x="344" y="2055"/>
                    <a:pt x="313" y="2085"/>
                    <a:pt x="283" y="2085"/>
                  </a:cubicBezTo>
                  <a:cubicBezTo>
                    <a:pt x="267" y="2085"/>
                    <a:pt x="267" y="2070"/>
                    <a:pt x="260" y="2062"/>
                  </a:cubicBezTo>
                  <a:cubicBezTo>
                    <a:pt x="244" y="2032"/>
                    <a:pt x="237" y="1994"/>
                    <a:pt x="214" y="1971"/>
                  </a:cubicBezTo>
                  <a:cubicBezTo>
                    <a:pt x="199" y="1956"/>
                    <a:pt x="176" y="1971"/>
                    <a:pt x="160" y="1956"/>
                  </a:cubicBezTo>
                  <a:cubicBezTo>
                    <a:pt x="145" y="1948"/>
                    <a:pt x="130" y="1933"/>
                    <a:pt x="122" y="1917"/>
                  </a:cubicBezTo>
                  <a:cubicBezTo>
                    <a:pt x="107" y="1887"/>
                    <a:pt x="122" y="1849"/>
                    <a:pt x="99" y="1818"/>
                  </a:cubicBezTo>
                  <a:cubicBezTo>
                    <a:pt x="76" y="1787"/>
                    <a:pt x="30" y="1780"/>
                    <a:pt x="0" y="1764"/>
                  </a:cubicBezTo>
                  <a:lnTo>
                    <a:pt x="0" y="1764"/>
                  </a:lnTo>
                  <a:cubicBezTo>
                    <a:pt x="8" y="1757"/>
                    <a:pt x="8" y="1749"/>
                    <a:pt x="8" y="1749"/>
                  </a:cubicBezTo>
                  <a:cubicBezTo>
                    <a:pt x="15" y="1726"/>
                    <a:pt x="46" y="1642"/>
                    <a:pt x="69" y="1642"/>
                  </a:cubicBezTo>
                  <a:cubicBezTo>
                    <a:pt x="84" y="1635"/>
                    <a:pt x="114" y="1635"/>
                    <a:pt x="114" y="1612"/>
                  </a:cubicBezTo>
                  <a:cubicBezTo>
                    <a:pt x="114" y="1589"/>
                    <a:pt x="130" y="1574"/>
                    <a:pt x="130" y="1558"/>
                  </a:cubicBezTo>
                  <a:cubicBezTo>
                    <a:pt x="76" y="1543"/>
                    <a:pt x="137" y="1489"/>
                    <a:pt x="145" y="1467"/>
                  </a:cubicBezTo>
                  <a:cubicBezTo>
                    <a:pt x="183" y="1436"/>
                    <a:pt x="206" y="1421"/>
                    <a:pt x="237" y="1383"/>
                  </a:cubicBezTo>
                  <a:cubicBezTo>
                    <a:pt x="267" y="1345"/>
                    <a:pt x="344" y="1268"/>
                    <a:pt x="389" y="1253"/>
                  </a:cubicBezTo>
                  <a:cubicBezTo>
                    <a:pt x="420" y="1245"/>
                    <a:pt x="451" y="1237"/>
                    <a:pt x="474" y="1253"/>
                  </a:cubicBezTo>
                  <a:cubicBezTo>
                    <a:pt x="481" y="1260"/>
                    <a:pt x="496" y="1283"/>
                    <a:pt x="504" y="1276"/>
                  </a:cubicBezTo>
                  <a:cubicBezTo>
                    <a:pt x="512" y="1276"/>
                    <a:pt x="535" y="1260"/>
                    <a:pt x="542" y="1253"/>
                  </a:cubicBezTo>
                  <a:cubicBezTo>
                    <a:pt x="596" y="1237"/>
                    <a:pt x="565" y="1123"/>
                    <a:pt x="588" y="1123"/>
                  </a:cubicBezTo>
                  <a:cubicBezTo>
                    <a:pt x="634" y="1100"/>
                    <a:pt x="634" y="1100"/>
                    <a:pt x="634" y="1100"/>
                  </a:cubicBezTo>
                  <a:cubicBezTo>
                    <a:pt x="664" y="1085"/>
                    <a:pt x="687" y="1047"/>
                    <a:pt x="726" y="1054"/>
                  </a:cubicBezTo>
                  <a:cubicBezTo>
                    <a:pt x="748" y="1062"/>
                    <a:pt x="787" y="1024"/>
                    <a:pt x="802" y="1008"/>
                  </a:cubicBezTo>
                  <a:cubicBezTo>
                    <a:pt x="810" y="1001"/>
                    <a:pt x="848" y="955"/>
                    <a:pt x="848" y="939"/>
                  </a:cubicBezTo>
                  <a:lnTo>
                    <a:pt x="848" y="939"/>
                  </a:lnTo>
                  <a:cubicBezTo>
                    <a:pt x="840" y="939"/>
                    <a:pt x="840" y="939"/>
                    <a:pt x="833" y="939"/>
                  </a:cubicBezTo>
                  <a:cubicBezTo>
                    <a:pt x="833" y="932"/>
                    <a:pt x="779" y="894"/>
                    <a:pt x="771" y="886"/>
                  </a:cubicBezTo>
                  <a:cubicBezTo>
                    <a:pt x="748" y="840"/>
                    <a:pt x="764" y="810"/>
                    <a:pt x="748" y="764"/>
                  </a:cubicBezTo>
                  <a:cubicBezTo>
                    <a:pt x="748" y="741"/>
                    <a:pt x="741" y="710"/>
                    <a:pt x="726" y="695"/>
                  </a:cubicBezTo>
                  <a:cubicBezTo>
                    <a:pt x="718" y="687"/>
                    <a:pt x="687" y="665"/>
                    <a:pt x="680" y="649"/>
                  </a:cubicBezTo>
                  <a:cubicBezTo>
                    <a:pt x="680" y="649"/>
                    <a:pt x="672" y="642"/>
                    <a:pt x="664" y="642"/>
                  </a:cubicBezTo>
                  <a:lnTo>
                    <a:pt x="657" y="642"/>
                  </a:lnTo>
                  <a:cubicBezTo>
                    <a:pt x="657" y="634"/>
                    <a:pt x="664" y="581"/>
                    <a:pt x="649" y="573"/>
                  </a:cubicBezTo>
                  <a:cubicBezTo>
                    <a:pt x="641" y="558"/>
                    <a:pt x="619" y="550"/>
                    <a:pt x="619" y="535"/>
                  </a:cubicBezTo>
                  <a:cubicBezTo>
                    <a:pt x="611" y="527"/>
                    <a:pt x="603" y="520"/>
                    <a:pt x="603" y="520"/>
                  </a:cubicBezTo>
                  <a:cubicBezTo>
                    <a:pt x="596" y="512"/>
                    <a:pt x="580" y="466"/>
                    <a:pt x="580" y="458"/>
                  </a:cubicBezTo>
                  <a:cubicBezTo>
                    <a:pt x="588" y="458"/>
                    <a:pt x="588" y="458"/>
                    <a:pt x="588" y="458"/>
                  </a:cubicBezTo>
                  <a:cubicBezTo>
                    <a:pt x="626" y="458"/>
                    <a:pt x="672" y="466"/>
                    <a:pt x="710" y="466"/>
                  </a:cubicBezTo>
                  <a:cubicBezTo>
                    <a:pt x="733" y="435"/>
                    <a:pt x="748" y="382"/>
                    <a:pt x="779" y="344"/>
                  </a:cubicBezTo>
                  <a:cubicBezTo>
                    <a:pt x="794" y="328"/>
                    <a:pt x="817" y="321"/>
                    <a:pt x="833" y="306"/>
                  </a:cubicBezTo>
                  <a:cubicBezTo>
                    <a:pt x="848" y="275"/>
                    <a:pt x="848" y="275"/>
                    <a:pt x="848" y="245"/>
                  </a:cubicBezTo>
                  <a:lnTo>
                    <a:pt x="848" y="237"/>
                  </a:lnTo>
                  <a:cubicBezTo>
                    <a:pt x="855" y="237"/>
                    <a:pt x="863" y="229"/>
                    <a:pt x="863" y="229"/>
                  </a:cubicBezTo>
                  <a:cubicBezTo>
                    <a:pt x="871" y="222"/>
                    <a:pt x="886" y="199"/>
                    <a:pt x="886" y="191"/>
                  </a:cubicBezTo>
                  <a:cubicBezTo>
                    <a:pt x="955" y="191"/>
                    <a:pt x="916" y="138"/>
                    <a:pt x="962" y="130"/>
                  </a:cubicBezTo>
                  <a:cubicBezTo>
                    <a:pt x="970" y="115"/>
                    <a:pt x="970" y="84"/>
                    <a:pt x="978" y="76"/>
                  </a:cubicBezTo>
                  <a:cubicBezTo>
                    <a:pt x="978" y="69"/>
                    <a:pt x="978" y="61"/>
                    <a:pt x="978" y="53"/>
                  </a:cubicBezTo>
                  <a:lnTo>
                    <a:pt x="985" y="46"/>
                  </a:lnTo>
                  <a:cubicBezTo>
                    <a:pt x="993" y="38"/>
                    <a:pt x="1000" y="31"/>
                    <a:pt x="1008" y="31"/>
                  </a:cubicBezTo>
                  <a:cubicBezTo>
                    <a:pt x="1008" y="23"/>
                    <a:pt x="1016" y="23"/>
                    <a:pt x="1016" y="23"/>
                  </a:cubicBezTo>
                  <a:cubicBezTo>
                    <a:pt x="1023" y="23"/>
                    <a:pt x="1031" y="15"/>
                    <a:pt x="1031" y="15"/>
                  </a:cubicBezTo>
                  <a:cubicBezTo>
                    <a:pt x="1046" y="0"/>
                    <a:pt x="1046" y="0"/>
                    <a:pt x="1046" y="0"/>
                  </a:cubicBezTo>
                  <a:lnTo>
                    <a:pt x="1046" y="0"/>
                  </a:lnTo>
                  <a:cubicBezTo>
                    <a:pt x="1069" y="46"/>
                    <a:pt x="1100" y="92"/>
                    <a:pt x="1123" y="130"/>
                  </a:cubicBezTo>
                  <a:cubicBezTo>
                    <a:pt x="1191" y="260"/>
                    <a:pt x="1306" y="306"/>
                    <a:pt x="1428" y="351"/>
                  </a:cubicBezTo>
                  <a:cubicBezTo>
                    <a:pt x="1482" y="367"/>
                    <a:pt x="1421" y="390"/>
                    <a:pt x="1421" y="413"/>
                  </a:cubicBezTo>
                  <a:cubicBezTo>
                    <a:pt x="1421" y="413"/>
                    <a:pt x="1497" y="504"/>
                    <a:pt x="1512" y="512"/>
                  </a:cubicBezTo>
                  <a:cubicBezTo>
                    <a:pt x="1566" y="542"/>
                    <a:pt x="1596" y="542"/>
                    <a:pt x="1635" y="611"/>
                  </a:cubicBezTo>
                  <a:cubicBezTo>
                    <a:pt x="1657" y="665"/>
                    <a:pt x="1673" y="672"/>
                    <a:pt x="1673" y="733"/>
                  </a:cubicBezTo>
                  <a:cubicBezTo>
                    <a:pt x="1673" y="779"/>
                    <a:pt x="1711" y="802"/>
                    <a:pt x="1711" y="840"/>
                  </a:cubicBezTo>
                  <a:cubicBezTo>
                    <a:pt x="1711" y="886"/>
                    <a:pt x="1749" y="871"/>
                    <a:pt x="1749" y="932"/>
                  </a:cubicBezTo>
                  <a:cubicBezTo>
                    <a:pt x="1741" y="985"/>
                    <a:pt x="1787" y="1092"/>
                    <a:pt x="1749" y="1138"/>
                  </a:cubicBezTo>
                  <a:cubicBezTo>
                    <a:pt x="1657" y="1253"/>
                    <a:pt x="1833" y="1329"/>
                    <a:pt x="1818" y="1367"/>
                  </a:cubicBezTo>
                  <a:cubicBezTo>
                    <a:pt x="1772" y="1444"/>
                    <a:pt x="1810" y="1581"/>
                    <a:pt x="1856" y="1650"/>
                  </a:cubicBezTo>
                  <a:cubicBezTo>
                    <a:pt x="1856" y="1673"/>
                    <a:pt x="1871" y="1696"/>
                    <a:pt x="1871" y="1719"/>
                  </a:cubicBezTo>
                  <a:cubicBezTo>
                    <a:pt x="1887" y="1749"/>
                    <a:pt x="1841" y="1772"/>
                    <a:pt x="1856" y="1818"/>
                  </a:cubicBezTo>
                  <a:cubicBezTo>
                    <a:pt x="1940" y="2024"/>
                    <a:pt x="1940" y="2024"/>
                    <a:pt x="1940" y="2024"/>
                  </a:cubicBezTo>
                  <a:cubicBezTo>
                    <a:pt x="1955" y="2047"/>
                    <a:pt x="1963" y="2078"/>
                    <a:pt x="1971" y="2101"/>
                  </a:cubicBezTo>
                  <a:lnTo>
                    <a:pt x="1971" y="2101"/>
                  </a:lnTo>
                  <a:cubicBezTo>
                    <a:pt x="1948" y="2108"/>
                    <a:pt x="1955" y="2101"/>
                    <a:pt x="1932" y="2116"/>
                  </a:cubicBezTo>
                  <a:cubicBezTo>
                    <a:pt x="1917" y="2123"/>
                    <a:pt x="1925" y="2139"/>
                    <a:pt x="1909" y="2154"/>
                  </a:cubicBezTo>
                  <a:cubicBezTo>
                    <a:pt x="1902" y="2162"/>
                    <a:pt x="1894" y="2169"/>
                    <a:pt x="1879" y="2169"/>
                  </a:cubicBezTo>
                  <a:cubicBezTo>
                    <a:pt x="1864" y="2177"/>
                    <a:pt x="1848" y="2162"/>
                    <a:pt x="1833" y="2154"/>
                  </a:cubicBezTo>
                  <a:cubicBezTo>
                    <a:pt x="1810" y="2154"/>
                    <a:pt x="1795" y="2162"/>
                    <a:pt x="1772" y="2162"/>
                  </a:cubicBezTo>
                  <a:cubicBezTo>
                    <a:pt x="1764" y="2162"/>
                    <a:pt x="1749" y="2146"/>
                    <a:pt x="1741" y="2146"/>
                  </a:cubicBezTo>
                  <a:cubicBezTo>
                    <a:pt x="1719" y="2139"/>
                    <a:pt x="1703" y="2139"/>
                    <a:pt x="1688" y="2139"/>
                  </a:cubicBezTo>
                  <a:lnTo>
                    <a:pt x="1688" y="2139"/>
                  </a:lnTo>
                  <a:cubicBezTo>
                    <a:pt x="1673" y="2123"/>
                    <a:pt x="1665" y="2093"/>
                    <a:pt x="1650" y="2093"/>
                  </a:cubicBezTo>
                  <a:cubicBezTo>
                    <a:pt x="1619" y="2093"/>
                    <a:pt x="1589" y="2108"/>
                    <a:pt x="1573" y="2139"/>
                  </a:cubicBezTo>
                  <a:cubicBezTo>
                    <a:pt x="1558" y="2154"/>
                    <a:pt x="1596" y="2185"/>
                    <a:pt x="1589" y="2208"/>
                  </a:cubicBezTo>
                  <a:cubicBezTo>
                    <a:pt x="1573" y="2231"/>
                    <a:pt x="1535" y="2223"/>
                    <a:pt x="1512" y="2246"/>
                  </a:cubicBezTo>
                  <a:cubicBezTo>
                    <a:pt x="1497" y="2276"/>
                    <a:pt x="1489" y="2322"/>
                    <a:pt x="1482" y="236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4" name="Freeform 117"/>
            <p:cNvSpPr>
              <a:spLocks noChangeArrowheads="1"/>
            </p:cNvSpPr>
            <p:nvPr/>
          </p:nvSpPr>
          <p:spPr bwMode="auto">
            <a:xfrm>
              <a:off x="7075028" y="5759450"/>
              <a:ext cx="134928" cy="139700"/>
            </a:xfrm>
            <a:custGeom>
              <a:avLst/>
              <a:gdLst>
                <a:gd name="T0" fmla="*/ 336 w 375"/>
                <a:gd name="T1" fmla="*/ 0 h 390"/>
                <a:gd name="T2" fmla="*/ 336 w 375"/>
                <a:gd name="T3" fmla="*/ 0 h 390"/>
                <a:gd name="T4" fmla="*/ 222 w 375"/>
                <a:gd name="T5" fmla="*/ 38 h 390"/>
                <a:gd name="T6" fmla="*/ 99 w 375"/>
                <a:gd name="T7" fmla="*/ 30 h 390"/>
                <a:gd name="T8" fmla="*/ 99 w 375"/>
                <a:gd name="T9" fmla="*/ 30 h 390"/>
                <a:gd name="T10" fmla="*/ 23 w 375"/>
                <a:gd name="T11" fmla="*/ 38 h 390"/>
                <a:gd name="T12" fmla="*/ 23 w 375"/>
                <a:gd name="T13" fmla="*/ 168 h 390"/>
                <a:gd name="T14" fmla="*/ 23 w 375"/>
                <a:gd name="T15" fmla="*/ 168 h 390"/>
                <a:gd name="T16" fmla="*/ 38 w 375"/>
                <a:gd name="T17" fmla="*/ 183 h 390"/>
                <a:gd name="T18" fmla="*/ 99 w 375"/>
                <a:gd name="T19" fmla="*/ 190 h 390"/>
                <a:gd name="T20" fmla="*/ 122 w 375"/>
                <a:gd name="T21" fmla="*/ 305 h 390"/>
                <a:gd name="T22" fmla="*/ 137 w 375"/>
                <a:gd name="T23" fmla="*/ 381 h 390"/>
                <a:gd name="T24" fmla="*/ 229 w 375"/>
                <a:gd name="T25" fmla="*/ 374 h 390"/>
                <a:gd name="T26" fmla="*/ 244 w 375"/>
                <a:gd name="T27" fmla="*/ 336 h 390"/>
                <a:gd name="T28" fmla="*/ 252 w 375"/>
                <a:gd name="T29" fmla="*/ 267 h 390"/>
                <a:gd name="T30" fmla="*/ 305 w 375"/>
                <a:gd name="T31" fmla="*/ 244 h 390"/>
                <a:gd name="T32" fmla="*/ 374 w 375"/>
                <a:gd name="T33" fmla="*/ 213 h 390"/>
                <a:gd name="T34" fmla="*/ 374 w 375"/>
                <a:gd name="T35" fmla="*/ 213 h 390"/>
                <a:gd name="T36" fmla="*/ 336 w 375"/>
                <a:gd name="T37" fmla="*/ 38 h 390"/>
                <a:gd name="T38" fmla="*/ 336 w 375"/>
                <a:gd name="T39"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5" h="390">
                  <a:moveTo>
                    <a:pt x="336" y="0"/>
                  </a:moveTo>
                  <a:lnTo>
                    <a:pt x="336" y="0"/>
                  </a:lnTo>
                  <a:cubicBezTo>
                    <a:pt x="298" y="15"/>
                    <a:pt x="267" y="30"/>
                    <a:pt x="222" y="38"/>
                  </a:cubicBezTo>
                  <a:cubicBezTo>
                    <a:pt x="183" y="38"/>
                    <a:pt x="145" y="30"/>
                    <a:pt x="99" y="30"/>
                  </a:cubicBezTo>
                  <a:lnTo>
                    <a:pt x="99" y="30"/>
                  </a:lnTo>
                  <a:cubicBezTo>
                    <a:pt x="76" y="30"/>
                    <a:pt x="38" y="15"/>
                    <a:pt x="23" y="38"/>
                  </a:cubicBezTo>
                  <a:cubicBezTo>
                    <a:pt x="0" y="76"/>
                    <a:pt x="23" y="122"/>
                    <a:pt x="23" y="168"/>
                  </a:cubicBezTo>
                  <a:lnTo>
                    <a:pt x="23" y="168"/>
                  </a:lnTo>
                  <a:cubicBezTo>
                    <a:pt x="30" y="175"/>
                    <a:pt x="30" y="183"/>
                    <a:pt x="38" y="183"/>
                  </a:cubicBezTo>
                  <a:cubicBezTo>
                    <a:pt x="61" y="190"/>
                    <a:pt x="76" y="183"/>
                    <a:pt x="99" y="190"/>
                  </a:cubicBezTo>
                  <a:cubicBezTo>
                    <a:pt x="99" y="190"/>
                    <a:pt x="122" y="298"/>
                    <a:pt x="122" y="305"/>
                  </a:cubicBezTo>
                  <a:cubicBezTo>
                    <a:pt x="122" y="313"/>
                    <a:pt x="137" y="381"/>
                    <a:pt x="137" y="381"/>
                  </a:cubicBezTo>
                  <a:cubicBezTo>
                    <a:pt x="168" y="381"/>
                    <a:pt x="199" y="389"/>
                    <a:pt x="229" y="374"/>
                  </a:cubicBezTo>
                  <a:cubicBezTo>
                    <a:pt x="244" y="374"/>
                    <a:pt x="244" y="351"/>
                    <a:pt x="244" y="336"/>
                  </a:cubicBezTo>
                  <a:cubicBezTo>
                    <a:pt x="252" y="313"/>
                    <a:pt x="237" y="282"/>
                    <a:pt x="252" y="267"/>
                  </a:cubicBezTo>
                  <a:cubicBezTo>
                    <a:pt x="260" y="244"/>
                    <a:pt x="290" y="252"/>
                    <a:pt x="305" y="244"/>
                  </a:cubicBezTo>
                  <a:cubicBezTo>
                    <a:pt x="336" y="236"/>
                    <a:pt x="344" y="229"/>
                    <a:pt x="374" y="213"/>
                  </a:cubicBezTo>
                  <a:lnTo>
                    <a:pt x="374" y="213"/>
                  </a:lnTo>
                  <a:cubicBezTo>
                    <a:pt x="351" y="168"/>
                    <a:pt x="336" y="76"/>
                    <a:pt x="336" y="38"/>
                  </a:cubicBezTo>
                  <a:cubicBezTo>
                    <a:pt x="336" y="30"/>
                    <a:pt x="336" y="15"/>
                    <a:pt x="336"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5" name="Freeform 118"/>
            <p:cNvSpPr>
              <a:spLocks noChangeArrowheads="1"/>
            </p:cNvSpPr>
            <p:nvPr/>
          </p:nvSpPr>
          <p:spPr bwMode="auto">
            <a:xfrm>
              <a:off x="6644842" y="5781676"/>
              <a:ext cx="623847" cy="449263"/>
            </a:xfrm>
            <a:custGeom>
              <a:avLst/>
              <a:gdLst>
                <a:gd name="T0" fmla="*/ 61 w 1735"/>
                <a:gd name="T1" fmla="*/ 336 h 1246"/>
                <a:gd name="T2" fmla="*/ 222 w 1735"/>
                <a:gd name="T3" fmla="*/ 359 h 1246"/>
                <a:gd name="T4" fmla="*/ 291 w 1735"/>
                <a:gd name="T5" fmla="*/ 298 h 1246"/>
                <a:gd name="T6" fmla="*/ 329 w 1735"/>
                <a:gd name="T7" fmla="*/ 214 h 1246"/>
                <a:gd name="T8" fmla="*/ 489 w 1735"/>
                <a:gd name="T9" fmla="*/ 191 h 1246"/>
                <a:gd name="T10" fmla="*/ 642 w 1735"/>
                <a:gd name="T11" fmla="*/ 175 h 1246"/>
                <a:gd name="T12" fmla="*/ 734 w 1735"/>
                <a:gd name="T13" fmla="*/ 175 h 1246"/>
                <a:gd name="T14" fmla="*/ 810 w 1735"/>
                <a:gd name="T15" fmla="*/ 38 h 1246"/>
                <a:gd name="T16" fmla="*/ 902 w 1735"/>
                <a:gd name="T17" fmla="*/ 30 h 1246"/>
                <a:gd name="T18" fmla="*/ 955 w 1735"/>
                <a:gd name="T19" fmla="*/ 7 h 1246"/>
                <a:gd name="T20" fmla="*/ 1039 w 1735"/>
                <a:gd name="T21" fmla="*/ 30 h 1246"/>
                <a:gd name="T22" fmla="*/ 1077 w 1735"/>
                <a:gd name="T23" fmla="*/ 68 h 1246"/>
                <a:gd name="T24" fmla="*/ 1161 w 1735"/>
                <a:gd name="T25" fmla="*/ 46 h 1246"/>
                <a:gd name="T26" fmla="*/ 1215 w 1735"/>
                <a:gd name="T27" fmla="*/ 107 h 1246"/>
                <a:gd name="T28" fmla="*/ 1230 w 1735"/>
                <a:gd name="T29" fmla="*/ 122 h 1246"/>
                <a:gd name="T30" fmla="*/ 1314 w 1735"/>
                <a:gd name="T31" fmla="*/ 244 h 1246"/>
                <a:gd name="T32" fmla="*/ 1421 w 1735"/>
                <a:gd name="T33" fmla="*/ 313 h 1246"/>
                <a:gd name="T34" fmla="*/ 1444 w 1735"/>
                <a:gd name="T35" fmla="*/ 206 h 1246"/>
                <a:gd name="T36" fmla="*/ 1566 w 1735"/>
                <a:gd name="T37" fmla="*/ 152 h 1246"/>
                <a:gd name="T38" fmla="*/ 1581 w 1735"/>
                <a:gd name="T39" fmla="*/ 175 h 1246"/>
                <a:gd name="T40" fmla="*/ 1734 w 1735"/>
                <a:gd name="T41" fmla="*/ 481 h 1246"/>
                <a:gd name="T42" fmla="*/ 1643 w 1735"/>
                <a:gd name="T43" fmla="*/ 512 h 1246"/>
                <a:gd name="T44" fmla="*/ 1536 w 1735"/>
                <a:gd name="T45" fmla="*/ 672 h 1246"/>
                <a:gd name="T46" fmla="*/ 1490 w 1735"/>
                <a:gd name="T47" fmla="*/ 741 h 1246"/>
                <a:gd name="T48" fmla="*/ 1398 w 1735"/>
                <a:gd name="T49" fmla="*/ 817 h 1246"/>
                <a:gd name="T50" fmla="*/ 1406 w 1735"/>
                <a:gd name="T51" fmla="*/ 863 h 1246"/>
                <a:gd name="T52" fmla="*/ 1314 w 1735"/>
                <a:gd name="T53" fmla="*/ 848 h 1246"/>
                <a:gd name="T54" fmla="*/ 1207 w 1735"/>
                <a:gd name="T55" fmla="*/ 909 h 1246"/>
                <a:gd name="T56" fmla="*/ 1047 w 1735"/>
                <a:gd name="T57" fmla="*/ 817 h 1246"/>
                <a:gd name="T58" fmla="*/ 993 w 1735"/>
                <a:gd name="T59" fmla="*/ 901 h 1246"/>
                <a:gd name="T60" fmla="*/ 1009 w 1735"/>
                <a:gd name="T61" fmla="*/ 1023 h 1246"/>
                <a:gd name="T62" fmla="*/ 886 w 1735"/>
                <a:gd name="T63" fmla="*/ 1031 h 1246"/>
                <a:gd name="T64" fmla="*/ 772 w 1735"/>
                <a:gd name="T65" fmla="*/ 1115 h 1246"/>
                <a:gd name="T66" fmla="*/ 596 w 1735"/>
                <a:gd name="T67" fmla="*/ 1245 h 1246"/>
                <a:gd name="T68" fmla="*/ 466 w 1735"/>
                <a:gd name="T69" fmla="*/ 1161 h 1246"/>
                <a:gd name="T70" fmla="*/ 283 w 1735"/>
                <a:gd name="T71" fmla="*/ 1222 h 1246"/>
                <a:gd name="T72" fmla="*/ 291 w 1735"/>
                <a:gd name="T73" fmla="*/ 1107 h 1246"/>
                <a:gd name="T74" fmla="*/ 237 w 1735"/>
                <a:gd name="T75" fmla="*/ 1016 h 1246"/>
                <a:gd name="T76" fmla="*/ 84 w 1735"/>
                <a:gd name="T77" fmla="*/ 863 h 1246"/>
                <a:gd name="T78" fmla="*/ 100 w 1735"/>
                <a:gd name="T79" fmla="*/ 710 h 1246"/>
                <a:gd name="T80" fmla="*/ 39 w 1735"/>
                <a:gd name="T81" fmla="*/ 649 h 1246"/>
                <a:gd name="T82" fmla="*/ 31 w 1735"/>
                <a:gd name="T83" fmla="*/ 550 h 1246"/>
                <a:gd name="T84" fmla="*/ 46 w 1735"/>
                <a:gd name="T85" fmla="*/ 427 h 1246"/>
                <a:gd name="T86" fmla="*/ 61 w 1735"/>
                <a:gd name="T87" fmla="*/ 336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35" h="1246">
                  <a:moveTo>
                    <a:pt x="61" y="336"/>
                  </a:moveTo>
                  <a:lnTo>
                    <a:pt x="61" y="336"/>
                  </a:lnTo>
                  <a:cubicBezTo>
                    <a:pt x="84" y="336"/>
                    <a:pt x="107" y="320"/>
                    <a:pt x="138" y="320"/>
                  </a:cubicBezTo>
                  <a:cubicBezTo>
                    <a:pt x="168" y="328"/>
                    <a:pt x="191" y="351"/>
                    <a:pt x="222" y="359"/>
                  </a:cubicBezTo>
                  <a:cubicBezTo>
                    <a:pt x="222" y="359"/>
                    <a:pt x="237" y="290"/>
                    <a:pt x="245" y="290"/>
                  </a:cubicBezTo>
                  <a:cubicBezTo>
                    <a:pt x="253" y="290"/>
                    <a:pt x="291" y="298"/>
                    <a:pt x="291" y="298"/>
                  </a:cubicBezTo>
                  <a:cubicBezTo>
                    <a:pt x="298" y="282"/>
                    <a:pt x="314" y="275"/>
                    <a:pt x="321" y="260"/>
                  </a:cubicBezTo>
                  <a:cubicBezTo>
                    <a:pt x="329" y="244"/>
                    <a:pt x="321" y="221"/>
                    <a:pt x="329" y="214"/>
                  </a:cubicBezTo>
                  <a:cubicBezTo>
                    <a:pt x="359" y="198"/>
                    <a:pt x="390" y="221"/>
                    <a:pt x="420" y="214"/>
                  </a:cubicBezTo>
                  <a:cubicBezTo>
                    <a:pt x="443" y="214"/>
                    <a:pt x="466" y="206"/>
                    <a:pt x="489" y="191"/>
                  </a:cubicBezTo>
                  <a:cubicBezTo>
                    <a:pt x="512" y="183"/>
                    <a:pt x="528" y="145"/>
                    <a:pt x="558" y="137"/>
                  </a:cubicBezTo>
                  <a:cubicBezTo>
                    <a:pt x="589" y="137"/>
                    <a:pt x="619" y="160"/>
                    <a:pt x="642" y="175"/>
                  </a:cubicBezTo>
                  <a:cubicBezTo>
                    <a:pt x="657" y="183"/>
                    <a:pt x="665" y="214"/>
                    <a:pt x="680" y="214"/>
                  </a:cubicBezTo>
                  <a:cubicBezTo>
                    <a:pt x="703" y="214"/>
                    <a:pt x="726" y="198"/>
                    <a:pt x="734" y="175"/>
                  </a:cubicBezTo>
                  <a:cubicBezTo>
                    <a:pt x="757" y="152"/>
                    <a:pt x="757" y="114"/>
                    <a:pt x="772" y="84"/>
                  </a:cubicBezTo>
                  <a:cubicBezTo>
                    <a:pt x="787" y="68"/>
                    <a:pt x="803" y="53"/>
                    <a:pt x="810" y="38"/>
                  </a:cubicBezTo>
                  <a:lnTo>
                    <a:pt x="810" y="38"/>
                  </a:lnTo>
                  <a:cubicBezTo>
                    <a:pt x="841" y="38"/>
                    <a:pt x="879" y="38"/>
                    <a:pt x="902" y="30"/>
                  </a:cubicBezTo>
                  <a:cubicBezTo>
                    <a:pt x="917" y="30"/>
                    <a:pt x="917" y="7"/>
                    <a:pt x="925" y="7"/>
                  </a:cubicBezTo>
                  <a:cubicBezTo>
                    <a:pt x="932" y="0"/>
                    <a:pt x="947" y="0"/>
                    <a:pt x="955" y="7"/>
                  </a:cubicBezTo>
                  <a:cubicBezTo>
                    <a:pt x="963" y="15"/>
                    <a:pt x="970" y="30"/>
                    <a:pt x="986" y="30"/>
                  </a:cubicBezTo>
                  <a:cubicBezTo>
                    <a:pt x="1001" y="38"/>
                    <a:pt x="1024" y="23"/>
                    <a:pt x="1039" y="30"/>
                  </a:cubicBezTo>
                  <a:cubicBezTo>
                    <a:pt x="1055" y="38"/>
                    <a:pt x="1047" y="53"/>
                    <a:pt x="1055" y="61"/>
                  </a:cubicBezTo>
                  <a:cubicBezTo>
                    <a:pt x="1062" y="68"/>
                    <a:pt x="1070" y="61"/>
                    <a:pt x="1077" y="68"/>
                  </a:cubicBezTo>
                  <a:cubicBezTo>
                    <a:pt x="1085" y="76"/>
                    <a:pt x="1077" y="107"/>
                    <a:pt x="1093" y="107"/>
                  </a:cubicBezTo>
                  <a:cubicBezTo>
                    <a:pt x="1123" y="99"/>
                    <a:pt x="1131" y="46"/>
                    <a:pt x="1161" y="46"/>
                  </a:cubicBezTo>
                  <a:cubicBezTo>
                    <a:pt x="1184" y="46"/>
                    <a:pt x="1161" y="91"/>
                    <a:pt x="1177" y="107"/>
                  </a:cubicBezTo>
                  <a:cubicBezTo>
                    <a:pt x="1184" y="114"/>
                    <a:pt x="1200" y="107"/>
                    <a:pt x="1215" y="107"/>
                  </a:cubicBezTo>
                  <a:lnTo>
                    <a:pt x="1215" y="107"/>
                  </a:lnTo>
                  <a:cubicBezTo>
                    <a:pt x="1222" y="114"/>
                    <a:pt x="1222" y="122"/>
                    <a:pt x="1230" y="122"/>
                  </a:cubicBezTo>
                  <a:cubicBezTo>
                    <a:pt x="1253" y="129"/>
                    <a:pt x="1268" y="122"/>
                    <a:pt x="1291" y="129"/>
                  </a:cubicBezTo>
                  <a:cubicBezTo>
                    <a:pt x="1291" y="129"/>
                    <a:pt x="1314" y="237"/>
                    <a:pt x="1314" y="244"/>
                  </a:cubicBezTo>
                  <a:cubicBezTo>
                    <a:pt x="1314" y="252"/>
                    <a:pt x="1329" y="320"/>
                    <a:pt x="1329" y="320"/>
                  </a:cubicBezTo>
                  <a:cubicBezTo>
                    <a:pt x="1360" y="320"/>
                    <a:pt x="1391" y="328"/>
                    <a:pt x="1421" y="313"/>
                  </a:cubicBezTo>
                  <a:cubicBezTo>
                    <a:pt x="1436" y="313"/>
                    <a:pt x="1436" y="290"/>
                    <a:pt x="1436" y="275"/>
                  </a:cubicBezTo>
                  <a:cubicBezTo>
                    <a:pt x="1444" y="252"/>
                    <a:pt x="1429" y="221"/>
                    <a:pt x="1444" y="206"/>
                  </a:cubicBezTo>
                  <a:cubicBezTo>
                    <a:pt x="1452" y="183"/>
                    <a:pt x="1482" y="191"/>
                    <a:pt x="1497" y="183"/>
                  </a:cubicBezTo>
                  <a:cubicBezTo>
                    <a:pt x="1528" y="175"/>
                    <a:pt x="1536" y="168"/>
                    <a:pt x="1566" y="152"/>
                  </a:cubicBezTo>
                  <a:lnTo>
                    <a:pt x="1566" y="152"/>
                  </a:lnTo>
                  <a:cubicBezTo>
                    <a:pt x="1574" y="160"/>
                    <a:pt x="1574" y="168"/>
                    <a:pt x="1581" y="175"/>
                  </a:cubicBezTo>
                  <a:cubicBezTo>
                    <a:pt x="1574" y="229"/>
                    <a:pt x="1612" y="343"/>
                    <a:pt x="1643" y="389"/>
                  </a:cubicBezTo>
                  <a:cubicBezTo>
                    <a:pt x="1650" y="412"/>
                    <a:pt x="1696" y="450"/>
                    <a:pt x="1734" y="481"/>
                  </a:cubicBezTo>
                  <a:lnTo>
                    <a:pt x="1734" y="481"/>
                  </a:lnTo>
                  <a:cubicBezTo>
                    <a:pt x="1704" y="489"/>
                    <a:pt x="1673" y="489"/>
                    <a:pt x="1643" y="512"/>
                  </a:cubicBezTo>
                  <a:cubicBezTo>
                    <a:pt x="1612" y="534"/>
                    <a:pt x="1574" y="565"/>
                    <a:pt x="1551" y="596"/>
                  </a:cubicBezTo>
                  <a:cubicBezTo>
                    <a:pt x="1543" y="618"/>
                    <a:pt x="1543" y="649"/>
                    <a:pt x="1536" y="672"/>
                  </a:cubicBezTo>
                  <a:cubicBezTo>
                    <a:pt x="1528" y="695"/>
                    <a:pt x="1505" y="718"/>
                    <a:pt x="1490" y="741"/>
                  </a:cubicBezTo>
                  <a:lnTo>
                    <a:pt x="1490" y="741"/>
                  </a:lnTo>
                  <a:cubicBezTo>
                    <a:pt x="1482" y="756"/>
                    <a:pt x="1490" y="786"/>
                    <a:pt x="1467" y="802"/>
                  </a:cubicBezTo>
                  <a:cubicBezTo>
                    <a:pt x="1452" y="817"/>
                    <a:pt x="1414" y="802"/>
                    <a:pt x="1398" y="817"/>
                  </a:cubicBezTo>
                  <a:cubicBezTo>
                    <a:pt x="1383" y="832"/>
                    <a:pt x="1406" y="848"/>
                    <a:pt x="1406" y="863"/>
                  </a:cubicBezTo>
                  <a:lnTo>
                    <a:pt x="1406" y="863"/>
                  </a:lnTo>
                  <a:cubicBezTo>
                    <a:pt x="1398" y="871"/>
                    <a:pt x="1383" y="878"/>
                    <a:pt x="1375" y="878"/>
                  </a:cubicBezTo>
                  <a:cubicBezTo>
                    <a:pt x="1352" y="871"/>
                    <a:pt x="1337" y="848"/>
                    <a:pt x="1314" y="848"/>
                  </a:cubicBezTo>
                  <a:cubicBezTo>
                    <a:pt x="1284" y="848"/>
                    <a:pt x="1253" y="863"/>
                    <a:pt x="1230" y="878"/>
                  </a:cubicBezTo>
                  <a:cubicBezTo>
                    <a:pt x="1215" y="878"/>
                    <a:pt x="1215" y="916"/>
                    <a:pt x="1207" y="909"/>
                  </a:cubicBezTo>
                  <a:cubicBezTo>
                    <a:pt x="1169" y="886"/>
                    <a:pt x="1169" y="832"/>
                    <a:pt x="1131" y="817"/>
                  </a:cubicBezTo>
                  <a:cubicBezTo>
                    <a:pt x="1108" y="802"/>
                    <a:pt x="1070" y="802"/>
                    <a:pt x="1047" y="817"/>
                  </a:cubicBezTo>
                  <a:cubicBezTo>
                    <a:pt x="1024" y="832"/>
                    <a:pt x="1047" y="863"/>
                    <a:pt x="1032" y="886"/>
                  </a:cubicBezTo>
                  <a:cubicBezTo>
                    <a:pt x="1032" y="893"/>
                    <a:pt x="1001" y="893"/>
                    <a:pt x="993" y="901"/>
                  </a:cubicBezTo>
                  <a:cubicBezTo>
                    <a:pt x="986" y="939"/>
                    <a:pt x="1001" y="985"/>
                    <a:pt x="1009" y="1023"/>
                  </a:cubicBezTo>
                  <a:lnTo>
                    <a:pt x="1009" y="1023"/>
                  </a:lnTo>
                  <a:cubicBezTo>
                    <a:pt x="986" y="1023"/>
                    <a:pt x="970" y="1031"/>
                    <a:pt x="955" y="1038"/>
                  </a:cubicBezTo>
                  <a:cubicBezTo>
                    <a:pt x="932" y="1038"/>
                    <a:pt x="902" y="1016"/>
                    <a:pt x="886" y="1031"/>
                  </a:cubicBezTo>
                  <a:cubicBezTo>
                    <a:pt x="856" y="1061"/>
                    <a:pt x="886" y="1123"/>
                    <a:pt x="848" y="1153"/>
                  </a:cubicBezTo>
                  <a:cubicBezTo>
                    <a:pt x="825" y="1168"/>
                    <a:pt x="803" y="1107"/>
                    <a:pt x="772" y="1115"/>
                  </a:cubicBezTo>
                  <a:cubicBezTo>
                    <a:pt x="749" y="1115"/>
                    <a:pt x="780" y="1161"/>
                    <a:pt x="764" y="1168"/>
                  </a:cubicBezTo>
                  <a:cubicBezTo>
                    <a:pt x="711" y="1207"/>
                    <a:pt x="650" y="1229"/>
                    <a:pt x="596" y="1245"/>
                  </a:cubicBezTo>
                  <a:cubicBezTo>
                    <a:pt x="581" y="1245"/>
                    <a:pt x="581" y="1222"/>
                    <a:pt x="573" y="1214"/>
                  </a:cubicBezTo>
                  <a:cubicBezTo>
                    <a:pt x="535" y="1191"/>
                    <a:pt x="505" y="1161"/>
                    <a:pt x="466" y="1161"/>
                  </a:cubicBezTo>
                  <a:cubicBezTo>
                    <a:pt x="436" y="1161"/>
                    <a:pt x="420" y="1199"/>
                    <a:pt x="390" y="1207"/>
                  </a:cubicBezTo>
                  <a:cubicBezTo>
                    <a:pt x="359" y="1222"/>
                    <a:pt x="314" y="1214"/>
                    <a:pt x="283" y="1222"/>
                  </a:cubicBezTo>
                  <a:lnTo>
                    <a:pt x="283" y="1222"/>
                  </a:lnTo>
                  <a:cubicBezTo>
                    <a:pt x="283" y="1184"/>
                    <a:pt x="291" y="1146"/>
                    <a:pt x="291" y="1107"/>
                  </a:cubicBezTo>
                  <a:cubicBezTo>
                    <a:pt x="291" y="1077"/>
                    <a:pt x="283" y="1038"/>
                    <a:pt x="268" y="1016"/>
                  </a:cubicBezTo>
                  <a:cubicBezTo>
                    <a:pt x="260" y="1000"/>
                    <a:pt x="245" y="1023"/>
                    <a:pt x="237" y="1016"/>
                  </a:cubicBezTo>
                  <a:cubicBezTo>
                    <a:pt x="230" y="1008"/>
                    <a:pt x="230" y="993"/>
                    <a:pt x="222" y="977"/>
                  </a:cubicBezTo>
                  <a:cubicBezTo>
                    <a:pt x="176" y="939"/>
                    <a:pt x="123" y="909"/>
                    <a:pt x="84" y="863"/>
                  </a:cubicBezTo>
                  <a:cubicBezTo>
                    <a:pt x="61" y="832"/>
                    <a:pt x="46" y="794"/>
                    <a:pt x="54" y="764"/>
                  </a:cubicBezTo>
                  <a:cubicBezTo>
                    <a:pt x="54" y="741"/>
                    <a:pt x="92" y="733"/>
                    <a:pt x="100" y="710"/>
                  </a:cubicBezTo>
                  <a:cubicBezTo>
                    <a:pt x="100" y="695"/>
                    <a:pt x="92" y="679"/>
                    <a:pt x="84" y="664"/>
                  </a:cubicBezTo>
                  <a:cubicBezTo>
                    <a:pt x="77" y="657"/>
                    <a:pt x="54" y="664"/>
                    <a:pt x="39" y="649"/>
                  </a:cubicBezTo>
                  <a:cubicBezTo>
                    <a:pt x="23" y="634"/>
                    <a:pt x="8" y="611"/>
                    <a:pt x="0" y="580"/>
                  </a:cubicBezTo>
                  <a:cubicBezTo>
                    <a:pt x="0" y="565"/>
                    <a:pt x="23" y="557"/>
                    <a:pt x="31" y="550"/>
                  </a:cubicBezTo>
                  <a:cubicBezTo>
                    <a:pt x="39" y="527"/>
                    <a:pt x="31" y="504"/>
                    <a:pt x="31" y="489"/>
                  </a:cubicBezTo>
                  <a:cubicBezTo>
                    <a:pt x="39" y="466"/>
                    <a:pt x="39" y="450"/>
                    <a:pt x="46" y="427"/>
                  </a:cubicBezTo>
                  <a:cubicBezTo>
                    <a:pt x="46" y="412"/>
                    <a:pt x="61" y="404"/>
                    <a:pt x="61" y="389"/>
                  </a:cubicBezTo>
                  <a:cubicBezTo>
                    <a:pt x="69" y="374"/>
                    <a:pt x="61" y="351"/>
                    <a:pt x="61" y="33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6" name="Freeform 119"/>
            <p:cNvSpPr>
              <a:spLocks noChangeArrowheads="1"/>
            </p:cNvSpPr>
            <p:nvPr/>
          </p:nvSpPr>
          <p:spPr bwMode="auto">
            <a:xfrm>
              <a:off x="5897180" y="5508625"/>
              <a:ext cx="852431" cy="1144588"/>
            </a:xfrm>
            <a:custGeom>
              <a:avLst/>
              <a:gdLst>
                <a:gd name="T0" fmla="*/ 938 w 2368"/>
                <a:gd name="T1" fmla="*/ 520 h 3178"/>
                <a:gd name="T2" fmla="*/ 961 w 2368"/>
                <a:gd name="T3" fmla="*/ 611 h 3178"/>
                <a:gd name="T4" fmla="*/ 565 w 2368"/>
                <a:gd name="T5" fmla="*/ 680 h 3178"/>
                <a:gd name="T6" fmla="*/ 588 w 2368"/>
                <a:gd name="T7" fmla="*/ 733 h 3178"/>
                <a:gd name="T8" fmla="*/ 519 w 2368"/>
                <a:gd name="T9" fmla="*/ 794 h 3178"/>
                <a:gd name="T10" fmla="*/ 359 w 2368"/>
                <a:gd name="T11" fmla="*/ 1076 h 3178"/>
                <a:gd name="T12" fmla="*/ 137 w 2368"/>
                <a:gd name="T13" fmla="*/ 1443 h 3178"/>
                <a:gd name="T14" fmla="*/ 91 w 2368"/>
                <a:gd name="T15" fmla="*/ 1726 h 3178"/>
                <a:gd name="T16" fmla="*/ 107 w 2368"/>
                <a:gd name="T17" fmla="*/ 1932 h 3178"/>
                <a:gd name="T18" fmla="*/ 229 w 2368"/>
                <a:gd name="T19" fmla="*/ 2092 h 3178"/>
                <a:gd name="T20" fmla="*/ 359 w 2368"/>
                <a:gd name="T21" fmla="*/ 2413 h 3178"/>
                <a:gd name="T22" fmla="*/ 649 w 2368"/>
                <a:gd name="T23" fmla="*/ 2665 h 3178"/>
                <a:gd name="T24" fmla="*/ 778 w 2368"/>
                <a:gd name="T25" fmla="*/ 3070 h 3178"/>
                <a:gd name="T26" fmla="*/ 1045 w 2368"/>
                <a:gd name="T27" fmla="*/ 2810 h 3178"/>
                <a:gd name="T28" fmla="*/ 1236 w 2368"/>
                <a:gd name="T29" fmla="*/ 2688 h 3178"/>
                <a:gd name="T30" fmla="*/ 1251 w 2368"/>
                <a:gd name="T31" fmla="*/ 2742 h 3178"/>
                <a:gd name="T32" fmla="*/ 1366 w 2368"/>
                <a:gd name="T33" fmla="*/ 2673 h 3178"/>
                <a:gd name="T34" fmla="*/ 1488 w 2368"/>
                <a:gd name="T35" fmla="*/ 2742 h 3178"/>
                <a:gd name="T36" fmla="*/ 1626 w 2368"/>
                <a:gd name="T37" fmla="*/ 2665 h 3178"/>
                <a:gd name="T38" fmla="*/ 1817 w 2368"/>
                <a:gd name="T39" fmla="*/ 2612 h 3178"/>
                <a:gd name="T40" fmla="*/ 1916 w 2368"/>
                <a:gd name="T41" fmla="*/ 2619 h 3178"/>
                <a:gd name="T42" fmla="*/ 1992 w 2368"/>
                <a:gd name="T43" fmla="*/ 2596 h 3178"/>
                <a:gd name="T44" fmla="*/ 2099 w 2368"/>
                <a:gd name="T45" fmla="*/ 2566 h 3178"/>
                <a:gd name="T46" fmla="*/ 2122 w 2368"/>
                <a:gd name="T47" fmla="*/ 2321 h 3178"/>
                <a:gd name="T48" fmla="*/ 2115 w 2368"/>
                <a:gd name="T49" fmla="*/ 2199 h 3178"/>
                <a:gd name="T50" fmla="*/ 2137 w 2368"/>
                <a:gd name="T51" fmla="*/ 2115 h 3178"/>
                <a:gd name="T52" fmla="*/ 2222 w 2368"/>
                <a:gd name="T53" fmla="*/ 1993 h 3178"/>
                <a:gd name="T54" fmla="*/ 2359 w 2368"/>
                <a:gd name="T55" fmla="*/ 1978 h 3178"/>
                <a:gd name="T56" fmla="*/ 2367 w 2368"/>
                <a:gd name="T57" fmla="*/ 1863 h 3178"/>
                <a:gd name="T58" fmla="*/ 2313 w 2368"/>
                <a:gd name="T59" fmla="*/ 1772 h 3178"/>
                <a:gd name="T60" fmla="*/ 2160 w 2368"/>
                <a:gd name="T61" fmla="*/ 1619 h 3178"/>
                <a:gd name="T62" fmla="*/ 2176 w 2368"/>
                <a:gd name="T63" fmla="*/ 1466 h 3178"/>
                <a:gd name="T64" fmla="*/ 2115 w 2368"/>
                <a:gd name="T65" fmla="*/ 1405 h 3178"/>
                <a:gd name="T66" fmla="*/ 2107 w 2368"/>
                <a:gd name="T67" fmla="*/ 1306 h 3178"/>
                <a:gd name="T68" fmla="*/ 2122 w 2368"/>
                <a:gd name="T69" fmla="*/ 1183 h 3178"/>
                <a:gd name="T70" fmla="*/ 2137 w 2368"/>
                <a:gd name="T71" fmla="*/ 1092 h 3178"/>
                <a:gd name="T72" fmla="*/ 2099 w 2368"/>
                <a:gd name="T73" fmla="*/ 1076 h 3178"/>
                <a:gd name="T74" fmla="*/ 2023 w 2368"/>
                <a:gd name="T75" fmla="*/ 977 h 3178"/>
                <a:gd name="T76" fmla="*/ 1985 w 2368"/>
                <a:gd name="T77" fmla="*/ 947 h 3178"/>
                <a:gd name="T78" fmla="*/ 1870 w 2368"/>
                <a:gd name="T79" fmla="*/ 1046 h 3178"/>
                <a:gd name="T80" fmla="*/ 1763 w 2368"/>
                <a:gd name="T81" fmla="*/ 1008 h 3178"/>
                <a:gd name="T82" fmla="*/ 1733 w 2368"/>
                <a:gd name="T83" fmla="*/ 901 h 3178"/>
                <a:gd name="T84" fmla="*/ 1740 w 2368"/>
                <a:gd name="T85" fmla="*/ 794 h 3178"/>
                <a:gd name="T86" fmla="*/ 1748 w 2368"/>
                <a:gd name="T87" fmla="*/ 642 h 3178"/>
                <a:gd name="T88" fmla="*/ 1740 w 2368"/>
                <a:gd name="T89" fmla="*/ 596 h 3178"/>
                <a:gd name="T90" fmla="*/ 1893 w 2368"/>
                <a:gd name="T91" fmla="*/ 436 h 3178"/>
                <a:gd name="T92" fmla="*/ 1862 w 2368"/>
                <a:gd name="T93" fmla="*/ 352 h 3178"/>
                <a:gd name="T94" fmla="*/ 1779 w 2368"/>
                <a:gd name="T95" fmla="*/ 321 h 3178"/>
                <a:gd name="T96" fmla="*/ 1710 w 2368"/>
                <a:gd name="T97" fmla="*/ 207 h 3178"/>
                <a:gd name="T98" fmla="*/ 1618 w 2368"/>
                <a:gd name="T99" fmla="*/ 153 h 3178"/>
                <a:gd name="T100" fmla="*/ 1496 w 2368"/>
                <a:gd name="T101" fmla="*/ 0 h 3178"/>
                <a:gd name="T102" fmla="*/ 1450 w 2368"/>
                <a:gd name="T103" fmla="*/ 31 h 3178"/>
                <a:gd name="T104" fmla="*/ 1305 w 2368"/>
                <a:gd name="T105" fmla="*/ 115 h 3178"/>
                <a:gd name="T106" fmla="*/ 1297 w 2368"/>
                <a:gd name="T107" fmla="*/ 146 h 3178"/>
                <a:gd name="T108" fmla="*/ 1236 w 2368"/>
                <a:gd name="T109" fmla="*/ 222 h 3178"/>
                <a:gd name="T110" fmla="*/ 969 w 2368"/>
                <a:gd name="T111" fmla="*/ 314 h 3178"/>
                <a:gd name="T112" fmla="*/ 961 w 2368"/>
                <a:gd name="T113" fmla="*/ 329 h 3178"/>
                <a:gd name="T114" fmla="*/ 992 w 2368"/>
                <a:gd name="T115" fmla="*/ 375 h 3178"/>
                <a:gd name="T116" fmla="*/ 931 w 2368"/>
                <a:gd name="T117" fmla="*/ 520 h 3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68" h="3178">
                  <a:moveTo>
                    <a:pt x="938" y="520"/>
                  </a:moveTo>
                  <a:lnTo>
                    <a:pt x="938" y="520"/>
                  </a:lnTo>
                  <a:cubicBezTo>
                    <a:pt x="938" y="528"/>
                    <a:pt x="923" y="558"/>
                    <a:pt x="900" y="573"/>
                  </a:cubicBezTo>
                  <a:cubicBezTo>
                    <a:pt x="847" y="650"/>
                    <a:pt x="923" y="611"/>
                    <a:pt x="961" y="611"/>
                  </a:cubicBezTo>
                  <a:cubicBezTo>
                    <a:pt x="961" y="725"/>
                    <a:pt x="717" y="604"/>
                    <a:pt x="687" y="627"/>
                  </a:cubicBezTo>
                  <a:cubicBezTo>
                    <a:pt x="649" y="657"/>
                    <a:pt x="588" y="634"/>
                    <a:pt x="565" y="680"/>
                  </a:cubicBezTo>
                  <a:cubicBezTo>
                    <a:pt x="558" y="688"/>
                    <a:pt x="550" y="718"/>
                    <a:pt x="558" y="725"/>
                  </a:cubicBezTo>
                  <a:cubicBezTo>
                    <a:pt x="565" y="733"/>
                    <a:pt x="580" y="733"/>
                    <a:pt x="588" y="733"/>
                  </a:cubicBezTo>
                  <a:cubicBezTo>
                    <a:pt x="596" y="733"/>
                    <a:pt x="626" y="733"/>
                    <a:pt x="626" y="741"/>
                  </a:cubicBezTo>
                  <a:cubicBezTo>
                    <a:pt x="580" y="748"/>
                    <a:pt x="611" y="870"/>
                    <a:pt x="519" y="794"/>
                  </a:cubicBezTo>
                  <a:cubicBezTo>
                    <a:pt x="443" y="725"/>
                    <a:pt x="420" y="863"/>
                    <a:pt x="382" y="931"/>
                  </a:cubicBezTo>
                  <a:cubicBezTo>
                    <a:pt x="351" y="993"/>
                    <a:pt x="344" y="1008"/>
                    <a:pt x="359" y="1076"/>
                  </a:cubicBezTo>
                  <a:cubicBezTo>
                    <a:pt x="366" y="1130"/>
                    <a:pt x="313" y="1176"/>
                    <a:pt x="290" y="1222"/>
                  </a:cubicBezTo>
                  <a:cubicBezTo>
                    <a:pt x="252" y="1298"/>
                    <a:pt x="168" y="1352"/>
                    <a:pt x="137" y="1443"/>
                  </a:cubicBezTo>
                  <a:cubicBezTo>
                    <a:pt x="122" y="1489"/>
                    <a:pt x="130" y="1520"/>
                    <a:pt x="130" y="1565"/>
                  </a:cubicBezTo>
                  <a:cubicBezTo>
                    <a:pt x="130" y="1611"/>
                    <a:pt x="91" y="1672"/>
                    <a:pt x="91" y="1726"/>
                  </a:cubicBezTo>
                  <a:cubicBezTo>
                    <a:pt x="91" y="1772"/>
                    <a:pt x="61" y="1779"/>
                    <a:pt x="30" y="1794"/>
                  </a:cubicBezTo>
                  <a:cubicBezTo>
                    <a:pt x="0" y="1810"/>
                    <a:pt x="99" y="1902"/>
                    <a:pt x="107" y="1932"/>
                  </a:cubicBezTo>
                  <a:cubicBezTo>
                    <a:pt x="122" y="1978"/>
                    <a:pt x="145" y="1970"/>
                    <a:pt x="168" y="2001"/>
                  </a:cubicBezTo>
                  <a:cubicBezTo>
                    <a:pt x="191" y="2031"/>
                    <a:pt x="214" y="2062"/>
                    <a:pt x="229" y="2092"/>
                  </a:cubicBezTo>
                  <a:cubicBezTo>
                    <a:pt x="244" y="2161"/>
                    <a:pt x="305" y="2207"/>
                    <a:pt x="344" y="2260"/>
                  </a:cubicBezTo>
                  <a:cubicBezTo>
                    <a:pt x="366" y="2299"/>
                    <a:pt x="359" y="2375"/>
                    <a:pt x="359" y="2413"/>
                  </a:cubicBezTo>
                  <a:cubicBezTo>
                    <a:pt x="374" y="2497"/>
                    <a:pt x="466" y="2574"/>
                    <a:pt x="496" y="2650"/>
                  </a:cubicBezTo>
                  <a:cubicBezTo>
                    <a:pt x="542" y="2765"/>
                    <a:pt x="580" y="2665"/>
                    <a:pt x="649" y="2665"/>
                  </a:cubicBezTo>
                  <a:cubicBezTo>
                    <a:pt x="649" y="2726"/>
                    <a:pt x="542" y="2795"/>
                    <a:pt x="588" y="2871"/>
                  </a:cubicBezTo>
                  <a:cubicBezTo>
                    <a:pt x="596" y="2925"/>
                    <a:pt x="709" y="3177"/>
                    <a:pt x="778" y="3070"/>
                  </a:cubicBezTo>
                  <a:cubicBezTo>
                    <a:pt x="824" y="3001"/>
                    <a:pt x="915" y="2765"/>
                    <a:pt x="969" y="2726"/>
                  </a:cubicBezTo>
                  <a:cubicBezTo>
                    <a:pt x="976" y="2742"/>
                    <a:pt x="1030" y="2795"/>
                    <a:pt x="1045" y="2810"/>
                  </a:cubicBezTo>
                  <a:cubicBezTo>
                    <a:pt x="1083" y="2856"/>
                    <a:pt x="1061" y="2871"/>
                    <a:pt x="1091" y="2818"/>
                  </a:cubicBezTo>
                  <a:cubicBezTo>
                    <a:pt x="1122" y="2780"/>
                    <a:pt x="1221" y="2612"/>
                    <a:pt x="1236" y="2688"/>
                  </a:cubicBezTo>
                  <a:cubicBezTo>
                    <a:pt x="1244" y="2704"/>
                    <a:pt x="1251" y="2719"/>
                    <a:pt x="1251" y="2742"/>
                  </a:cubicBezTo>
                  <a:lnTo>
                    <a:pt x="1251" y="2742"/>
                  </a:lnTo>
                  <a:cubicBezTo>
                    <a:pt x="1290" y="2726"/>
                    <a:pt x="1320" y="2726"/>
                    <a:pt x="1351" y="2711"/>
                  </a:cubicBezTo>
                  <a:cubicBezTo>
                    <a:pt x="1358" y="2704"/>
                    <a:pt x="1358" y="2681"/>
                    <a:pt x="1366" y="2673"/>
                  </a:cubicBezTo>
                  <a:cubicBezTo>
                    <a:pt x="1397" y="2665"/>
                    <a:pt x="1427" y="2673"/>
                    <a:pt x="1450" y="2688"/>
                  </a:cubicBezTo>
                  <a:cubicBezTo>
                    <a:pt x="1473" y="2696"/>
                    <a:pt x="1465" y="2726"/>
                    <a:pt x="1488" y="2742"/>
                  </a:cubicBezTo>
                  <a:cubicBezTo>
                    <a:pt x="1511" y="2757"/>
                    <a:pt x="1542" y="2765"/>
                    <a:pt x="1565" y="2757"/>
                  </a:cubicBezTo>
                  <a:cubicBezTo>
                    <a:pt x="1595" y="2734"/>
                    <a:pt x="1595" y="2681"/>
                    <a:pt x="1626" y="2665"/>
                  </a:cubicBezTo>
                  <a:cubicBezTo>
                    <a:pt x="1656" y="2658"/>
                    <a:pt x="1695" y="2688"/>
                    <a:pt x="1725" y="2673"/>
                  </a:cubicBezTo>
                  <a:cubicBezTo>
                    <a:pt x="1763" y="2665"/>
                    <a:pt x="1786" y="2627"/>
                    <a:pt x="1817" y="2612"/>
                  </a:cubicBezTo>
                  <a:cubicBezTo>
                    <a:pt x="1847" y="2604"/>
                    <a:pt x="1878" y="2596"/>
                    <a:pt x="1908" y="2604"/>
                  </a:cubicBezTo>
                  <a:cubicBezTo>
                    <a:pt x="1916" y="2604"/>
                    <a:pt x="1916" y="2612"/>
                    <a:pt x="1916" y="2619"/>
                  </a:cubicBezTo>
                  <a:lnTo>
                    <a:pt x="1916" y="2619"/>
                  </a:lnTo>
                  <a:cubicBezTo>
                    <a:pt x="1947" y="2612"/>
                    <a:pt x="1970" y="2612"/>
                    <a:pt x="1992" y="2596"/>
                  </a:cubicBezTo>
                  <a:cubicBezTo>
                    <a:pt x="2015" y="2581"/>
                    <a:pt x="2015" y="2543"/>
                    <a:pt x="2038" y="2535"/>
                  </a:cubicBezTo>
                  <a:cubicBezTo>
                    <a:pt x="2061" y="2528"/>
                    <a:pt x="2084" y="2581"/>
                    <a:pt x="2099" y="2566"/>
                  </a:cubicBezTo>
                  <a:cubicBezTo>
                    <a:pt x="2122" y="2520"/>
                    <a:pt x="2115" y="2467"/>
                    <a:pt x="2122" y="2413"/>
                  </a:cubicBezTo>
                  <a:cubicBezTo>
                    <a:pt x="2122" y="2383"/>
                    <a:pt x="2137" y="2352"/>
                    <a:pt x="2122" y="2321"/>
                  </a:cubicBezTo>
                  <a:cubicBezTo>
                    <a:pt x="2115" y="2291"/>
                    <a:pt x="2061" y="2283"/>
                    <a:pt x="2061" y="2253"/>
                  </a:cubicBezTo>
                  <a:cubicBezTo>
                    <a:pt x="2061" y="2222"/>
                    <a:pt x="2092" y="2215"/>
                    <a:pt x="2115" y="2199"/>
                  </a:cubicBezTo>
                  <a:cubicBezTo>
                    <a:pt x="2130" y="2192"/>
                    <a:pt x="2160" y="2199"/>
                    <a:pt x="2168" y="2184"/>
                  </a:cubicBezTo>
                  <a:cubicBezTo>
                    <a:pt x="2176" y="2161"/>
                    <a:pt x="2137" y="2138"/>
                    <a:pt x="2137" y="2115"/>
                  </a:cubicBezTo>
                  <a:cubicBezTo>
                    <a:pt x="2137" y="2092"/>
                    <a:pt x="2153" y="2062"/>
                    <a:pt x="2168" y="2046"/>
                  </a:cubicBezTo>
                  <a:cubicBezTo>
                    <a:pt x="2176" y="2024"/>
                    <a:pt x="2199" y="2001"/>
                    <a:pt x="2222" y="1993"/>
                  </a:cubicBezTo>
                  <a:cubicBezTo>
                    <a:pt x="2252" y="1985"/>
                    <a:pt x="2290" y="2008"/>
                    <a:pt x="2321" y="2001"/>
                  </a:cubicBezTo>
                  <a:cubicBezTo>
                    <a:pt x="2336" y="2001"/>
                    <a:pt x="2344" y="1985"/>
                    <a:pt x="2359" y="1978"/>
                  </a:cubicBezTo>
                  <a:lnTo>
                    <a:pt x="2359" y="1978"/>
                  </a:lnTo>
                  <a:cubicBezTo>
                    <a:pt x="2359" y="1940"/>
                    <a:pt x="2367" y="1902"/>
                    <a:pt x="2367" y="1863"/>
                  </a:cubicBezTo>
                  <a:cubicBezTo>
                    <a:pt x="2367" y="1833"/>
                    <a:pt x="2359" y="1794"/>
                    <a:pt x="2344" y="1772"/>
                  </a:cubicBezTo>
                  <a:cubicBezTo>
                    <a:pt x="2336" y="1756"/>
                    <a:pt x="2321" y="1779"/>
                    <a:pt x="2313" y="1772"/>
                  </a:cubicBezTo>
                  <a:cubicBezTo>
                    <a:pt x="2306" y="1764"/>
                    <a:pt x="2306" y="1749"/>
                    <a:pt x="2298" y="1733"/>
                  </a:cubicBezTo>
                  <a:cubicBezTo>
                    <a:pt x="2252" y="1695"/>
                    <a:pt x="2199" y="1665"/>
                    <a:pt x="2160" y="1619"/>
                  </a:cubicBezTo>
                  <a:cubicBezTo>
                    <a:pt x="2137" y="1588"/>
                    <a:pt x="2122" y="1550"/>
                    <a:pt x="2130" y="1520"/>
                  </a:cubicBezTo>
                  <a:cubicBezTo>
                    <a:pt x="2130" y="1497"/>
                    <a:pt x="2168" y="1489"/>
                    <a:pt x="2176" y="1466"/>
                  </a:cubicBezTo>
                  <a:cubicBezTo>
                    <a:pt x="2176" y="1451"/>
                    <a:pt x="2168" y="1435"/>
                    <a:pt x="2160" y="1420"/>
                  </a:cubicBezTo>
                  <a:cubicBezTo>
                    <a:pt x="2153" y="1413"/>
                    <a:pt x="2130" y="1420"/>
                    <a:pt x="2115" y="1405"/>
                  </a:cubicBezTo>
                  <a:cubicBezTo>
                    <a:pt x="2099" y="1390"/>
                    <a:pt x="2084" y="1367"/>
                    <a:pt x="2076" y="1336"/>
                  </a:cubicBezTo>
                  <a:cubicBezTo>
                    <a:pt x="2076" y="1321"/>
                    <a:pt x="2099" y="1313"/>
                    <a:pt x="2107" y="1306"/>
                  </a:cubicBezTo>
                  <a:cubicBezTo>
                    <a:pt x="2115" y="1283"/>
                    <a:pt x="2107" y="1260"/>
                    <a:pt x="2107" y="1245"/>
                  </a:cubicBezTo>
                  <a:cubicBezTo>
                    <a:pt x="2115" y="1222"/>
                    <a:pt x="2115" y="1206"/>
                    <a:pt x="2122" y="1183"/>
                  </a:cubicBezTo>
                  <a:cubicBezTo>
                    <a:pt x="2122" y="1168"/>
                    <a:pt x="2137" y="1160"/>
                    <a:pt x="2137" y="1145"/>
                  </a:cubicBezTo>
                  <a:cubicBezTo>
                    <a:pt x="2145" y="1130"/>
                    <a:pt x="2137" y="1107"/>
                    <a:pt x="2137" y="1092"/>
                  </a:cubicBezTo>
                  <a:lnTo>
                    <a:pt x="2137" y="1092"/>
                  </a:lnTo>
                  <a:cubicBezTo>
                    <a:pt x="2130" y="1084"/>
                    <a:pt x="2115" y="1084"/>
                    <a:pt x="2099" y="1076"/>
                  </a:cubicBezTo>
                  <a:cubicBezTo>
                    <a:pt x="2092" y="1061"/>
                    <a:pt x="2092" y="1046"/>
                    <a:pt x="2084" y="1038"/>
                  </a:cubicBezTo>
                  <a:cubicBezTo>
                    <a:pt x="2069" y="1016"/>
                    <a:pt x="2046" y="1000"/>
                    <a:pt x="2023" y="977"/>
                  </a:cubicBezTo>
                  <a:cubicBezTo>
                    <a:pt x="2015" y="962"/>
                    <a:pt x="2008" y="939"/>
                    <a:pt x="1992" y="924"/>
                  </a:cubicBezTo>
                  <a:cubicBezTo>
                    <a:pt x="1985" y="916"/>
                    <a:pt x="1992" y="939"/>
                    <a:pt x="1985" y="947"/>
                  </a:cubicBezTo>
                  <a:cubicBezTo>
                    <a:pt x="1970" y="962"/>
                    <a:pt x="1939" y="962"/>
                    <a:pt x="1924" y="977"/>
                  </a:cubicBezTo>
                  <a:cubicBezTo>
                    <a:pt x="1901" y="1000"/>
                    <a:pt x="1893" y="1031"/>
                    <a:pt x="1870" y="1046"/>
                  </a:cubicBezTo>
                  <a:cubicBezTo>
                    <a:pt x="1855" y="1061"/>
                    <a:pt x="1832" y="1061"/>
                    <a:pt x="1809" y="1054"/>
                  </a:cubicBezTo>
                  <a:cubicBezTo>
                    <a:pt x="1794" y="1046"/>
                    <a:pt x="1779" y="1023"/>
                    <a:pt x="1763" y="1008"/>
                  </a:cubicBezTo>
                  <a:cubicBezTo>
                    <a:pt x="1748" y="985"/>
                    <a:pt x="1748" y="962"/>
                    <a:pt x="1740" y="939"/>
                  </a:cubicBezTo>
                  <a:cubicBezTo>
                    <a:pt x="1740" y="924"/>
                    <a:pt x="1740" y="908"/>
                    <a:pt x="1733" y="901"/>
                  </a:cubicBezTo>
                  <a:cubicBezTo>
                    <a:pt x="1725" y="878"/>
                    <a:pt x="1695" y="863"/>
                    <a:pt x="1702" y="840"/>
                  </a:cubicBezTo>
                  <a:cubicBezTo>
                    <a:pt x="1702" y="824"/>
                    <a:pt x="1725" y="809"/>
                    <a:pt x="1740" y="794"/>
                  </a:cubicBezTo>
                  <a:cubicBezTo>
                    <a:pt x="1756" y="771"/>
                    <a:pt x="1779" y="748"/>
                    <a:pt x="1786" y="718"/>
                  </a:cubicBezTo>
                  <a:cubicBezTo>
                    <a:pt x="1786" y="688"/>
                    <a:pt x="1763" y="665"/>
                    <a:pt x="1748" y="642"/>
                  </a:cubicBezTo>
                  <a:cubicBezTo>
                    <a:pt x="1740" y="627"/>
                    <a:pt x="1710" y="634"/>
                    <a:pt x="1710" y="627"/>
                  </a:cubicBezTo>
                  <a:cubicBezTo>
                    <a:pt x="1710" y="611"/>
                    <a:pt x="1733" y="611"/>
                    <a:pt x="1740" y="596"/>
                  </a:cubicBezTo>
                  <a:cubicBezTo>
                    <a:pt x="1756" y="566"/>
                    <a:pt x="1740" y="520"/>
                    <a:pt x="1763" y="497"/>
                  </a:cubicBezTo>
                  <a:cubicBezTo>
                    <a:pt x="1794" y="459"/>
                    <a:pt x="1855" y="467"/>
                    <a:pt x="1893" y="436"/>
                  </a:cubicBezTo>
                  <a:cubicBezTo>
                    <a:pt x="1901" y="428"/>
                    <a:pt x="1893" y="405"/>
                    <a:pt x="1885" y="390"/>
                  </a:cubicBezTo>
                  <a:cubicBezTo>
                    <a:pt x="1885" y="375"/>
                    <a:pt x="1870" y="367"/>
                    <a:pt x="1862" y="352"/>
                  </a:cubicBezTo>
                  <a:cubicBezTo>
                    <a:pt x="1862" y="337"/>
                    <a:pt x="1878" y="306"/>
                    <a:pt x="1862" y="306"/>
                  </a:cubicBezTo>
                  <a:cubicBezTo>
                    <a:pt x="1840" y="291"/>
                    <a:pt x="1809" y="321"/>
                    <a:pt x="1779" y="321"/>
                  </a:cubicBezTo>
                  <a:cubicBezTo>
                    <a:pt x="1763" y="321"/>
                    <a:pt x="1763" y="306"/>
                    <a:pt x="1756" y="298"/>
                  </a:cubicBezTo>
                  <a:cubicBezTo>
                    <a:pt x="1740" y="268"/>
                    <a:pt x="1733" y="230"/>
                    <a:pt x="1710" y="207"/>
                  </a:cubicBezTo>
                  <a:cubicBezTo>
                    <a:pt x="1695" y="192"/>
                    <a:pt x="1672" y="207"/>
                    <a:pt x="1656" y="192"/>
                  </a:cubicBezTo>
                  <a:cubicBezTo>
                    <a:pt x="1641" y="184"/>
                    <a:pt x="1626" y="169"/>
                    <a:pt x="1618" y="153"/>
                  </a:cubicBezTo>
                  <a:cubicBezTo>
                    <a:pt x="1603" y="123"/>
                    <a:pt x="1618" y="85"/>
                    <a:pt x="1595" y="54"/>
                  </a:cubicBezTo>
                  <a:cubicBezTo>
                    <a:pt x="1572" y="23"/>
                    <a:pt x="1526" y="16"/>
                    <a:pt x="1496" y="0"/>
                  </a:cubicBezTo>
                  <a:lnTo>
                    <a:pt x="1496" y="0"/>
                  </a:lnTo>
                  <a:cubicBezTo>
                    <a:pt x="1488" y="8"/>
                    <a:pt x="1465" y="16"/>
                    <a:pt x="1450" y="31"/>
                  </a:cubicBezTo>
                  <a:cubicBezTo>
                    <a:pt x="1427" y="54"/>
                    <a:pt x="1397" y="85"/>
                    <a:pt x="1358" y="92"/>
                  </a:cubicBezTo>
                  <a:cubicBezTo>
                    <a:pt x="1343" y="100"/>
                    <a:pt x="1305" y="100"/>
                    <a:pt x="1305" y="115"/>
                  </a:cubicBezTo>
                  <a:lnTo>
                    <a:pt x="1305" y="115"/>
                  </a:lnTo>
                  <a:cubicBezTo>
                    <a:pt x="1297" y="115"/>
                    <a:pt x="1297" y="138"/>
                    <a:pt x="1297" y="146"/>
                  </a:cubicBezTo>
                  <a:cubicBezTo>
                    <a:pt x="1290" y="153"/>
                    <a:pt x="1282" y="153"/>
                    <a:pt x="1274" y="161"/>
                  </a:cubicBezTo>
                  <a:cubicBezTo>
                    <a:pt x="1251" y="184"/>
                    <a:pt x="1251" y="199"/>
                    <a:pt x="1236" y="222"/>
                  </a:cubicBezTo>
                  <a:cubicBezTo>
                    <a:pt x="1190" y="237"/>
                    <a:pt x="1160" y="314"/>
                    <a:pt x="1099" y="321"/>
                  </a:cubicBezTo>
                  <a:cubicBezTo>
                    <a:pt x="1091" y="337"/>
                    <a:pt x="976" y="329"/>
                    <a:pt x="969" y="314"/>
                  </a:cubicBezTo>
                  <a:lnTo>
                    <a:pt x="961" y="329"/>
                  </a:lnTo>
                  <a:lnTo>
                    <a:pt x="961" y="329"/>
                  </a:lnTo>
                  <a:cubicBezTo>
                    <a:pt x="954" y="337"/>
                    <a:pt x="961" y="337"/>
                    <a:pt x="961" y="344"/>
                  </a:cubicBezTo>
                  <a:cubicBezTo>
                    <a:pt x="992" y="375"/>
                    <a:pt x="992" y="375"/>
                    <a:pt x="992" y="375"/>
                  </a:cubicBezTo>
                  <a:cubicBezTo>
                    <a:pt x="1015" y="375"/>
                    <a:pt x="969" y="444"/>
                    <a:pt x="961" y="451"/>
                  </a:cubicBezTo>
                  <a:cubicBezTo>
                    <a:pt x="954" y="467"/>
                    <a:pt x="954" y="512"/>
                    <a:pt x="931" y="520"/>
                  </a:cubicBezTo>
                  <a:lnTo>
                    <a:pt x="938" y="520"/>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7" name="Freeform 120"/>
            <p:cNvSpPr>
              <a:spLocks noChangeArrowheads="1"/>
            </p:cNvSpPr>
            <p:nvPr/>
          </p:nvSpPr>
          <p:spPr bwMode="auto">
            <a:xfrm>
              <a:off x="6922637" y="5721350"/>
              <a:ext cx="187313" cy="101600"/>
            </a:xfrm>
            <a:custGeom>
              <a:avLst/>
              <a:gdLst>
                <a:gd name="T0" fmla="*/ 519 w 520"/>
                <a:gd name="T1" fmla="*/ 136 h 282"/>
                <a:gd name="T2" fmla="*/ 519 w 520"/>
                <a:gd name="T3" fmla="*/ 136 h 282"/>
                <a:gd name="T4" fmla="*/ 489 w 520"/>
                <a:gd name="T5" fmla="*/ 53 h 282"/>
                <a:gd name="T6" fmla="*/ 489 w 520"/>
                <a:gd name="T7" fmla="*/ 53 h 282"/>
                <a:gd name="T8" fmla="*/ 389 w 520"/>
                <a:gd name="T9" fmla="*/ 38 h 282"/>
                <a:gd name="T10" fmla="*/ 313 w 520"/>
                <a:gd name="T11" fmla="*/ 61 h 282"/>
                <a:gd name="T12" fmla="*/ 198 w 520"/>
                <a:gd name="T13" fmla="*/ 53 h 282"/>
                <a:gd name="T14" fmla="*/ 130 w 520"/>
                <a:gd name="T15" fmla="*/ 7 h 282"/>
                <a:gd name="T16" fmla="*/ 130 w 520"/>
                <a:gd name="T17" fmla="*/ 7 h 282"/>
                <a:gd name="T18" fmla="*/ 92 w 520"/>
                <a:gd name="T19" fmla="*/ 0 h 282"/>
                <a:gd name="T20" fmla="*/ 61 w 520"/>
                <a:gd name="T21" fmla="*/ 22 h 282"/>
                <a:gd name="T22" fmla="*/ 23 w 520"/>
                <a:gd name="T23" fmla="*/ 84 h 282"/>
                <a:gd name="T24" fmla="*/ 38 w 520"/>
                <a:gd name="T25" fmla="*/ 121 h 282"/>
                <a:gd name="T26" fmla="*/ 0 w 520"/>
                <a:gd name="T27" fmla="*/ 159 h 282"/>
                <a:gd name="T28" fmla="*/ 38 w 520"/>
                <a:gd name="T29" fmla="*/ 205 h 282"/>
                <a:gd name="T30" fmla="*/ 38 w 520"/>
                <a:gd name="T31" fmla="*/ 205 h 282"/>
                <a:gd name="T32" fmla="*/ 130 w 520"/>
                <a:gd name="T33" fmla="*/ 197 h 282"/>
                <a:gd name="T34" fmla="*/ 153 w 520"/>
                <a:gd name="T35" fmla="*/ 174 h 282"/>
                <a:gd name="T36" fmla="*/ 183 w 520"/>
                <a:gd name="T37" fmla="*/ 174 h 282"/>
                <a:gd name="T38" fmla="*/ 214 w 520"/>
                <a:gd name="T39" fmla="*/ 197 h 282"/>
                <a:gd name="T40" fmla="*/ 267 w 520"/>
                <a:gd name="T41" fmla="*/ 197 h 282"/>
                <a:gd name="T42" fmla="*/ 283 w 520"/>
                <a:gd name="T43" fmla="*/ 228 h 282"/>
                <a:gd name="T44" fmla="*/ 305 w 520"/>
                <a:gd name="T45" fmla="*/ 235 h 282"/>
                <a:gd name="T46" fmla="*/ 321 w 520"/>
                <a:gd name="T47" fmla="*/ 274 h 282"/>
                <a:gd name="T48" fmla="*/ 389 w 520"/>
                <a:gd name="T49" fmla="*/ 213 h 282"/>
                <a:gd name="T50" fmla="*/ 405 w 520"/>
                <a:gd name="T51" fmla="*/ 274 h 282"/>
                <a:gd name="T52" fmla="*/ 443 w 520"/>
                <a:gd name="T53" fmla="*/ 274 h 282"/>
                <a:gd name="T54" fmla="*/ 443 w 520"/>
                <a:gd name="T55" fmla="*/ 274 h 282"/>
                <a:gd name="T56" fmla="*/ 443 w 520"/>
                <a:gd name="T57" fmla="*/ 144 h 282"/>
                <a:gd name="T58" fmla="*/ 519 w 520"/>
                <a:gd name="T59" fmla="*/ 136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20" h="282">
                  <a:moveTo>
                    <a:pt x="519" y="136"/>
                  </a:moveTo>
                  <a:lnTo>
                    <a:pt x="519" y="136"/>
                  </a:lnTo>
                  <a:cubicBezTo>
                    <a:pt x="489" y="53"/>
                    <a:pt x="489" y="53"/>
                    <a:pt x="489" y="53"/>
                  </a:cubicBezTo>
                  <a:lnTo>
                    <a:pt x="489" y="53"/>
                  </a:lnTo>
                  <a:cubicBezTo>
                    <a:pt x="458" y="45"/>
                    <a:pt x="428" y="38"/>
                    <a:pt x="389" y="38"/>
                  </a:cubicBezTo>
                  <a:cubicBezTo>
                    <a:pt x="367" y="38"/>
                    <a:pt x="344" y="61"/>
                    <a:pt x="313" y="61"/>
                  </a:cubicBezTo>
                  <a:cubicBezTo>
                    <a:pt x="275" y="61"/>
                    <a:pt x="237" y="61"/>
                    <a:pt x="198" y="53"/>
                  </a:cubicBezTo>
                  <a:cubicBezTo>
                    <a:pt x="175" y="38"/>
                    <a:pt x="153" y="22"/>
                    <a:pt x="130" y="7"/>
                  </a:cubicBezTo>
                  <a:lnTo>
                    <a:pt x="130" y="7"/>
                  </a:lnTo>
                  <a:cubicBezTo>
                    <a:pt x="114" y="7"/>
                    <a:pt x="99" y="0"/>
                    <a:pt x="92" y="0"/>
                  </a:cubicBezTo>
                  <a:cubicBezTo>
                    <a:pt x="76" y="7"/>
                    <a:pt x="69" y="15"/>
                    <a:pt x="61" y="22"/>
                  </a:cubicBezTo>
                  <a:cubicBezTo>
                    <a:pt x="46" y="45"/>
                    <a:pt x="31" y="61"/>
                    <a:pt x="23" y="84"/>
                  </a:cubicBezTo>
                  <a:cubicBezTo>
                    <a:pt x="23" y="99"/>
                    <a:pt x="46" y="106"/>
                    <a:pt x="38" y="121"/>
                  </a:cubicBezTo>
                  <a:cubicBezTo>
                    <a:pt x="31" y="136"/>
                    <a:pt x="0" y="144"/>
                    <a:pt x="0" y="159"/>
                  </a:cubicBezTo>
                  <a:cubicBezTo>
                    <a:pt x="0" y="182"/>
                    <a:pt x="23" y="190"/>
                    <a:pt x="38" y="205"/>
                  </a:cubicBezTo>
                  <a:lnTo>
                    <a:pt x="38" y="205"/>
                  </a:lnTo>
                  <a:cubicBezTo>
                    <a:pt x="69" y="205"/>
                    <a:pt x="107" y="205"/>
                    <a:pt x="130" y="197"/>
                  </a:cubicBezTo>
                  <a:cubicBezTo>
                    <a:pt x="145" y="197"/>
                    <a:pt x="145" y="174"/>
                    <a:pt x="153" y="174"/>
                  </a:cubicBezTo>
                  <a:cubicBezTo>
                    <a:pt x="160" y="167"/>
                    <a:pt x="175" y="167"/>
                    <a:pt x="183" y="174"/>
                  </a:cubicBezTo>
                  <a:cubicBezTo>
                    <a:pt x="191" y="182"/>
                    <a:pt x="198" y="197"/>
                    <a:pt x="214" y="197"/>
                  </a:cubicBezTo>
                  <a:cubicBezTo>
                    <a:pt x="229" y="205"/>
                    <a:pt x="252" y="190"/>
                    <a:pt x="267" y="197"/>
                  </a:cubicBezTo>
                  <a:cubicBezTo>
                    <a:pt x="283" y="205"/>
                    <a:pt x="275" y="220"/>
                    <a:pt x="283" y="228"/>
                  </a:cubicBezTo>
                  <a:cubicBezTo>
                    <a:pt x="290" y="235"/>
                    <a:pt x="298" y="228"/>
                    <a:pt x="305" y="235"/>
                  </a:cubicBezTo>
                  <a:cubicBezTo>
                    <a:pt x="313" y="243"/>
                    <a:pt x="305" y="274"/>
                    <a:pt x="321" y="274"/>
                  </a:cubicBezTo>
                  <a:cubicBezTo>
                    <a:pt x="351" y="266"/>
                    <a:pt x="359" y="213"/>
                    <a:pt x="389" y="213"/>
                  </a:cubicBezTo>
                  <a:cubicBezTo>
                    <a:pt x="412" y="213"/>
                    <a:pt x="389" y="258"/>
                    <a:pt x="405" y="274"/>
                  </a:cubicBezTo>
                  <a:cubicBezTo>
                    <a:pt x="412" y="281"/>
                    <a:pt x="428" y="274"/>
                    <a:pt x="443" y="274"/>
                  </a:cubicBezTo>
                  <a:lnTo>
                    <a:pt x="443" y="274"/>
                  </a:lnTo>
                  <a:cubicBezTo>
                    <a:pt x="443" y="228"/>
                    <a:pt x="420" y="182"/>
                    <a:pt x="443" y="144"/>
                  </a:cubicBezTo>
                  <a:cubicBezTo>
                    <a:pt x="458" y="121"/>
                    <a:pt x="496" y="136"/>
                    <a:pt x="519" y="13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8" name="Freeform 121"/>
            <p:cNvSpPr>
              <a:spLocks noChangeArrowheads="1"/>
            </p:cNvSpPr>
            <p:nvPr/>
          </p:nvSpPr>
          <p:spPr bwMode="auto">
            <a:xfrm>
              <a:off x="7098838" y="5691188"/>
              <a:ext cx="104768" cy="82550"/>
            </a:xfrm>
            <a:custGeom>
              <a:avLst/>
              <a:gdLst>
                <a:gd name="T0" fmla="*/ 0 w 291"/>
                <a:gd name="T1" fmla="*/ 76 h 229"/>
                <a:gd name="T2" fmla="*/ 0 w 291"/>
                <a:gd name="T3" fmla="*/ 76 h 229"/>
                <a:gd name="T4" fmla="*/ 0 w 291"/>
                <a:gd name="T5" fmla="*/ 137 h 229"/>
                <a:gd name="T6" fmla="*/ 0 w 291"/>
                <a:gd name="T7" fmla="*/ 137 h 229"/>
                <a:gd name="T8" fmla="*/ 30 w 291"/>
                <a:gd name="T9" fmla="*/ 220 h 229"/>
                <a:gd name="T10" fmla="*/ 30 w 291"/>
                <a:gd name="T11" fmla="*/ 220 h 229"/>
                <a:gd name="T12" fmla="*/ 153 w 291"/>
                <a:gd name="T13" fmla="*/ 228 h 229"/>
                <a:gd name="T14" fmla="*/ 267 w 291"/>
                <a:gd name="T15" fmla="*/ 190 h 229"/>
                <a:gd name="T16" fmla="*/ 267 w 291"/>
                <a:gd name="T17" fmla="*/ 190 h 229"/>
                <a:gd name="T18" fmla="*/ 267 w 291"/>
                <a:gd name="T19" fmla="*/ 61 h 229"/>
                <a:gd name="T20" fmla="*/ 214 w 291"/>
                <a:gd name="T21" fmla="*/ 0 h 229"/>
                <a:gd name="T22" fmla="*/ 214 w 291"/>
                <a:gd name="T23" fmla="*/ 0 h 229"/>
                <a:gd name="T24" fmla="*/ 137 w 291"/>
                <a:gd name="T25" fmla="*/ 61 h 229"/>
                <a:gd name="T26" fmla="*/ 0 w 291"/>
                <a:gd name="T27" fmla="*/ 7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1" h="229">
                  <a:moveTo>
                    <a:pt x="0" y="76"/>
                  </a:moveTo>
                  <a:lnTo>
                    <a:pt x="0" y="76"/>
                  </a:lnTo>
                  <a:cubicBezTo>
                    <a:pt x="0" y="137"/>
                    <a:pt x="0" y="137"/>
                    <a:pt x="0" y="137"/>
                  </a:cubicBezTo>
                  <a:lnTo>
                    <a:pt x="0" y="137"/>
                  </a:lnTo>
                  <a:cubicBezTo>
                    <a:pt x="30" y="220"/>
                    <a:pt x="30" y="220"/>
                    <a:pt x="30" y="220"/>
                  </a:cubicBezTo>
                  <a:lnTo>
                    <a:pt x="30" y="220"/>
                  </a:lnTo>
                  <a:cubicBezTo>
                    <a:pt x="76" y="220"/>
                    <a:pt x="114" y="228"/>
                    <a:pt x="153" y="228"/>
                  </a:cubicBezTo>
                  <a:cubicBezTo>
                    <a:pt x="198" y="220"/>
                    <a:pt x="229" y="205"/>
                    <a:pt x="267" y="190"/>
                  </a:cubicBezTo>
                  <a:lnTo>
                    <a:pt x="267" y="190"/>
                  </a:lnTo>
                  <a:cubicBezTo>
                    <a:pt x="275" y="145"/>
                    <a:pt x="290" y="76"/>
                    <a:pt x="267" y="61"/>
                  </a:cubicBezTo>
                  <a:cubicBezTo>
                    <a:pt x="252" y="45"/>
                    <a:pt x="229" y="23"/>
                    <a:pt x="214" y="0"/>
                  </a:cubicBezTo>
                  <a:lnTo>
                    <a:pt x="214" y="0"/>
                  </a:lnTo>
                  <a:cubicBezTo>
                    <a:pt x="183" y="30"/>
                    <a:pt x="175" y="45"/>
                    <a:pt x="137" y="61"/>
                  </a:cubicBezTo>
                  <a:cubicBezTo>
                    <a:pt x="91" y="76"/>
                    <a:pt x="46" y="68"/>
                    <a:pt x="0" y="7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9" name="Freeform 122"/>
            <p:cNvSpPr>
              <a:spLocks noChangeArrowheads="1"/>
            </p:cNvSpPr>
            <p:nvPr/>
          </p:nvSpPr>
          <p:spPr bwMode="auto">
            <a:xfrm>
              <a:off x="6970259" y="5627689"/>
              <a:ext cx="130167" cy="115887"/>
            </a:xfrm>
            <a:custGeom>
              <a:avLst/>
              <a:gdLst>
                <a:gd name="T0" fmla="*/ 359 w 360"/>
                <a:gd name="T1" fmla="*/ 252 h 322"/>
                <a:gd name="T2" fmla="*/ 359 w 360"/>
                <a:gd name="T3" fmla="*/ 252 h 322"/>
                <a:gd name="T4" fmla="*/ 259 w 360"/>
                <a:gd name="T5" fmla="*/ 191 h 322"/>
                <a:gd name="T6" fmla="*/ 267 w 360"/>
                <a:gd name="T7" fmla="*/ 122 h 322"/>
                <a:gd name="T8" fmla="*/ 206 w 360"/>
                <a:gd name="T9" fmla="*/ 99 h 322"/>
                <a:gd name="T10" fmla="*/ 206 w 360"/>
                <a:gd name="T11" fmla="*/ 46 h 322"/>
                <a:gd name="T12" fmla="*/ 206 w 360"/>
                <a:gd name="T13" fmla="*/ 46 h 322"/>
                <a:gd name="T14" fmla="*/ 168 w 360"/>
                <a:gd name="T15" fmla="*/ 0 h 322"/>
                <a:gd name="T16" fmla="*/ 91 w 360"/>
                <a:gd name="T17" fmla="*/ 46 h 322"/>
                <a:gd name="T18" fmla="*/ 107 w 360"/>
                <a:gd name="T19" fmla="*/ 115 h 322"/>
                <a:gd name="T20" fmla="*/ 30 w 360"/>
                <a:gd name="T21" fmla="*/ 153 h 322"/>
                <a:gd name="T22" fmla="*/ 0 w 360"/>
                <a:gd name="T23" fmla="*/ 267 h 322"/>
                <a:gd name="T24" fmla="*/ 0 w 360"/>
                <a:gd name="T25" fmla="*/ 267 h 322"/>
                <a:gd name="T26" fmla="*/ 68 w 360"/>
                <a:gd name="T27" fmla="*/ 313 h 322"/>
                <a:gd name="T28" fmla="*/ 183 w 360"/>
                <a:gd name="T29" fmla="*/ 321 h 322"/>
                <a:gd name="T30" fmla="*/ 259 w 360"/>
                <a:gd name="T31" fmla="*/ 298 h 322"/>
                <a:gd name="T32" fmla="*/ 359 w 360"/>
                <a:gd name="T33" fmla="*/ 313 h 322"/>
                <a:gd name="T34" fmla="*/ 359 w 360"/>
                <a:gd name="T35" fmla="*/ 313 h 322"/>
                <a:gd name="T36" fmla="*/ 359 w 360"/>
                <a:gd name="T37" fmla="*/ 252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22">
                  <a:moveTo>
                    <a:pt x="359" y="252"/>
                  </a:moveTo>
                  <a:lnTo>
                    <a:pt x="359" y="252"/>
                  </a:lnTo>
                  <a:cubicBezTo>
                    <a:pt x="328" y="229"/>
                    <a:pt x="282" y="221"/>
                    <a:pt x="259" y="191"/>
                  </a:cubicBezTo>
                  <a:cubicBezTo>
                    <a:pt x="244" y="168"/>
                    <a:pt x="282" y="145"/>
                    <a:pt x="267" y="122"/>
                  </a:cubicBezTo>
                  <a:cubicBezTo>
                    <a:pt x="259" y="107"/>
                    <a:pt x="221" y="115"/>
                    <a:pt x="206" y="99"/>
                  </a:cubicBezTo>
                  <a:cubicBezTo>
                    <a:pt x="198" y="84"/>
                    <a:pt x="206" y="61"/>
                    <a:pt x="206" y="46"/>
                  </a:cubicBezTo>
                  <a:lnTo>
                    <a:pt x="206" y="46"/>
                  </a:lnTo>
                  <a:cubicBezTo>
                    <a:pt x="191" y="30"/>
                    <a:pt x="183" y="0"/>
                    <a:pt x="168" y="0"/>
                  </a:cubicBezTo>
                  <a:cubicBezTo>
                    <a:pt x="137" y="0"/>
                    <a:pt x="107" y="15"/>
                    <a:pt x="91" y="46"/>
                  </a:cubicBezTo>
                  <a:cubicBezTo>
                    <a:pt x="76" y="61"/>
                    <a:pt x="114" y="92"/>
                    <a:pt x="107" y="115"/>
                  </a:cubicBezTo>
                  <a:cubicBezTo>
                    <a:pt x="91" y="138"/>
                    <a:pt x="53" y="130"/>
                    <a:pt x="30" y="153"/>
                  </a:cubicBezTo>
                  <a:cubicBezTo>
                    <a:pt x="15" y="183"/>
                    <a:pt x="7" y="229"/>
                    <a:pt x="0" y="267"/>
                  </a:cubicBezTo>
                  <a:lnTo>
                    <a:pt x="0" y="267"/>
                  </a:lnTo>
                  <a:cubicBezTo>
                    <a:pt x="23" y="282"/>
                    <a:pt x="45" y="298"/>
                    <a:pt x="68" y="313"/>
                  </a:cubicBezTo>
                  <a:cubicBezTo>
                    <a:pt x="107" y="321"/>
                    <a:pt x="145" y="321"/>
                    <a:pt x="183" y="321"/>
                  </a:cubicBezTo>
                  <a:cubicBezTo>
                    <a:pt x="214" y="321"/>
                    <a:pt x="237" y="298"/>
                    <a:pt x="259" y="298"/>
                  </a:cubicBezTo>
                  <a:cubicBezTo>
                    <a:pt x="298" y="298"/>
                    <a:pt x="328" y="305"/>
                    <a:pt x="359" y="313"/>
                  </a:cubicBezTo>
                  <a:lnTo>
                    <a:pt x="359" y="313"/>
                  </a:lnTo>
                  <a:cubicBezTo>
                    <a:pt x="359" y="252"/>
                    <a:pt x="359" y="252"/>
                    <a:pt x="359" y="25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0" name="Freeform 123"/>
            <p:cNvSpPr>
              <a:spLocks noChangeArrowheads="1"/>
            </p:cNvSpPr>
            <p:nvPr/>
          </p:nvSpPr>
          <p:spPr bwMode="auto">
            <a:xfrm>
              <a:off x="7041691" y="5630863"/>
              <a:ext cx="134929" cy="88900"/>
            </a:xfrm>
            <a:custGeom>
              <a:avLst/>
              <a:gdLst>
                <a:gd name="T0" fmla="*/ 375 w 376"/>
                <a:gd name="T1" fmla="*/ 168 h 245"/>
                <a:gd name="T2" fmla="*/ 375 w 376"/>
                <a:gd name="T3" fmla="*/ 168 h 245"/>
                <a:gd name="T4" fmla="*/ 291 w 376"/>
                <a:gd name="T5" fmla="*/ 0 h 245"/>
                <a:gd name="T6" fmla="*/ 291 w 376"/>
                <a:gd name="T7" fmla="*/ 0 h 245"/>
                <a:gd name="T8" fmla="*/ 252 w 376"/>
                <a:gd name="T9" fmla="*/ 15 h 245"/>
                <a:gd name="T10" fmla="*/ 229 w 376"/>
                <a:gd name="T11" fmla="*/ 53 h 245"/>
                <a:gd name="T12" fmla="*/ 199 w 376"/>
                <a:gd name="T13" fmla="*/ 68 h 245"/>
                <a:gd name="T14" fmla="*/ 153 w 376"/>
                <a:gd name="T15" fmla="*/ 53 h 245"/>
                <a:gd name="T16" fmla="*/ 92 w 376"/>
                <a:gd name="T17" fmla="*/ 61 h 245"/>
                <a:gd name="T18" fmla="*/ 61 w 376"/>
                <a:gd name="T19" fmla="*/ 45 h 245"/>
                <a:gd name="T20" fmla="*/ 8 w 376"/>
                <a:gd name="T21" fmla="*/ 38 h 245"/>
                <a:gd name="T22" fmla="*/ 8 w 376"/>
                <a:gd name="T23" fmla="*/ 38 h 245"/>
                <a:gd name="T24" fmla="*/ 8 w 376"/>
                <a:gd name="T25" fmla="*/ 91 h 245"/>
                <a:gd name="T26" fmla="*/ 69 w 376"/>
                <a:gd name="T27" fmla="*/ 114 h 245"/>
                <a:gd name="T28" fmla="*/ 61 w 376"/>
                <a:gd name="T29" fmla="*/ 183 h 245"/>
                <a:gd name="T30" fmla="*/ 161 w 376"/>
                <a:gd name="T31" fmla="*/ 244 h 245"/>
                <a:gd name="T32" fmla="*/ 161 w 376"/>
                <a:gd name="T33" fmla="*/ 244 h 245"/>
                <a:gd name="T34" fmla="*/ 298 w 376"/>
                <a:gd name="T35" fmla="*/ 229 h 245"/>
                <a:gd name="T36" fmla="*/ 375 w 376"/>
                <a:gd name="T37" fmla="*/ 16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6" h="245">
                  <a:moveTo>
                    <a:pt x="375" y="168"/>
                  </a:moveTo>
                  <a:lnTo>
                    <a:pt x="375" y="168"/>
                  </a:lnTo>
                  <a:cubicBezTo>
                    <a:pt x="336" y="122"/>
                    <a:pt x="314" y="61"/>
                    <a:pt x="291" y="0"/>
                  </a:cubicBezTo>
                  <a:lnTo>
                    <a:pt x="291" y="0"/>
                  </a:lnTo>
                  <a:cubicBezTo>
                    <a:pt x="268" y="7"/>
                    <a:pt x="275" y="0"/>
                    <a:pt x="252" y="15"/>
                  </a:cubicBezTo>
                  <a:cubicBezTo>
                    <a:pt x="237" y="22"/>
                    <a:pt x="245" y="38"/>
                    <a:pt x="229" y="53"/>
                  </a:cubicBezTo>
                  <a:cubicBezTo>
                    <a:pt x="222" y="61"/>
                    <a:pt x="214" y="68"/>
                    <a:pt x="199" y="68"/>
                  </a:cubicBezTo>
                  <a:cubicBezTo>
                    <a:pt x="184" y="76"/>
                    <a:pt x="168" y="61"/>
                    <a:pt x="153" y="53"/>
                  </a:cubicBezTo>
                  <a:cubicBezTo>
                    <a:pt x="130" y="53"/>
                    <a:pt x="115" y="61"/>
                    <a:pt x="92" y="61"/>
                  </a:cubicBezTo>
                  <a:cubicBezTo>
                    <a:pt x="84" y="61"/>
                    <a:pt x="69" y="45"/>
                    <a:pt x="61" y="45"/>
                  </a:cubicBezTo>
                  <a:cubicBezTo>
                    <a:pt x="39" y="38"/>
                    <a:pt x="23" y="38"/>
                    <a:pt x="8" y="38"/>
                  </a:cubicBezTo>
                  <a:lnTo>
                    <a:pt x="8" y="38"/>
                  </a:lnTo>
                  <a:cubicBezTo>
                    <a:pt x="8" y="53"/>
                    <a:pt x="0" y="76"/>
                    <a:pt x="8" y="91"/>
                  </a:cubicBezTo>
                  <a:cubicBezTo>
                    <a:pt x="23" y="107"/>
                    <a:pt x="61" y="99"/>
                    <a:pt x="69" y="114"/>
                  </a:cubicBezTo>
                  <a:cubicBezTo>
                    <a:pt x="84" y="137"/>
                    <a:pt x="46" y="160"/>
                    <a:pt x="61" y="183"/>
                  </a:cubicBezTo>
                  <a:cubicBezTo>
                    <a:pt x="84" y="213"/>
                    <a:pt x="130" y="221"/>
                    <a:pt x="161" y="244"/>
                  </a:cubicBezTo>
                  <a:lnTo>
                    <a:pt x="161" y="244"/>
                  </a:lnTo>
                  <a:cubicBezTo>
                    <a:pt x="207" y="236"/>
                    <a:pt x="252" y="244"/>
                    <a:pt x="298" y="229"/>
                  </a:cubicBezTo>
                  <a:cubicBezTo>
                    <a:pt x="336" y="213"/>
                    <a:pt x="344" y="198"/>
                    <a:pt x="375" y="16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1" name="Freeform 124"/>
            <p:cNvSpPr>
              <a:spLocks noChangeArrowheads="1"/>
            </p:cNvSpPr>
            <p:nvPr/>
          </p:nvSpPr>
          <p:spPr bwMode="auto">
            <a:xfrm>
              <a:off x="5017762" y="5210175"/>
              <a:ext cx="1349287" cy="838200"/>
            </a:xfrm>
            <a:custGeom>
              <a:avLst/>
              <a:gdLst>
                <a:gd name="T0" fmla="*/ 3741 w 3750"/>
                <a:gd name="T1" fmla="*/ 978 h 2330"/>
                <a:gd name="T2" fmla="*/ 3543 w 3750"/>
                <a:gd name="T3" fmla="*/ 1153 h 2330"/>
                <a:gd name="T4" fmla="*/ 3405 w 3750"/>
                <a:gd name="T5" fmla="*/ 1161 h 2330"/>
                <a:gd name="T6" fmla="*/ 3405 w 3750"/>
                <a:gd name="T7" fmla="*/ 1283 h 2330"/>
                <a:gd name="T8" fmla="*/ 3329 w 3750"/>
                <a:gd name="T9" fmla="*/ 1375 h 2330"/>
                <a:gd name="T10" fmla="*/ 2574 w 3750"/>
                <a:gd name="T11" fmla="*/ 1360 h 2330"/>
                <a:gd name="T12" fmla="*/ 2436 w 3750"/>
                <a:gd name="T13" fmla="*/ 1679 h 2330"/>
                <a:gd name="T14" fmla="*/ 1802 w 3750"/>
                <a:gd name="T15" fmla="*/ 1924 h 2330"/>
                <a:gd name="T16" fmla="*/ 1764 w 3750"/>
                <a:gd name="T17" fmla="*/ 1977 h 2330"/>
                <a:gd name="T18" fmla="*/ 1489 w 3750"/>
                <a:gd name="T19" fmla="*/ 1786 h 2330"/>
                <a:gd name="T20" fmla="*/ 1329 w 3750"/>
                <a:gd name="T21" fmla="*/ 1802 h 2330"/>
                <a:gd name="T22" fmla="*/ 1107 w 3750"/>
                <a:gd name="T23" fmla="*/ 2122 h 2330"/>
                <a:gd name="T24" fmla="*/ 672 w 3750"/>
                <a:gd name="T25" fmla="*/ 1802 h 2330"/>
                <a:gd name="T26" fmla="*/ 450 w 3750"/>
                <a:gd name="T27" fmla="*/ 2008 h 2330"/>
                <a:gd name="T28" fmla="*/ 511 w 3750"/>
                <a:gd name="T29" fmla="*/ 2267 h 2330"/>
                <a:gd name="T30" fmla="*/ 290 w 3750"/>
                <a:gd name="T31" fmla="*/ 1908 h 2330"/>
                <a:gd name="T32" fmla="*/ 160 w 3750"/>
                <a:gd name="T33" fmla="*/ 1260 h 2330"/>
                <a:gd name="T34" fmla="*/ 328 w 3750"/>
                <a:gd name="T35" fmla="*/ 1512 h 2330"/>
                <a:gd name="T36" fmla="*/ 420 w 3750"/>
                <a:gd name="T37" fmla="*/ 1191 h 2330"/>
                <a:gd name="T38" fmla="*/ 771 w 3750"/>
                <a:gd name="T39" fmla="*/ 1161 h 2330"/>
                <a:gd name="T40" fmla="*/ 909 w 3750"/>
                <a:gd name="T41" fmla="*/ 1024 h 2330"/>
                <a:gd name="T42" fmla="*/ 1008 w 3750"/>
                <a:gd name="T43" fmla="*/ 878 h 2330"/>
                <a:gd name="T44" fmla="*/ 1222 w 3750"/>
                <a:gd name="T45" fmla="*/ 810 h 2330"/>
                <a:gd name="T46" fmla="*/ 1291 w 3750"/>
                <a:gd name="T47" fmla="*/ 817 h 2330"/>
                <a:gd name="T48" fmla="*/ 1382 w 3750"/>
                <a:gd name="T49" fmla="*/ 565 h 2330"/>
                <a:gd name="T50" fmla="*/ 1566 w 3750"/>
                <a:gd name="T51" fmla="*/ 405 h 2330"/>
                <a:gd name="T52" fmla="*/ 1756 w 3750"/>
                <a:gd name="T53" fmla="*/ 458 h 2330"/>
                <a:gd name="T54" fmla="*/ 1779 w 3750"/>
                <a:gd name="T55" fmla="*/ 260 h 2330"/>
                <a:gd name="T56" fmla="*/ 1924 w 3750"/>
                <a:gd name="T57" fmla="*/ 53 h 2330"/>
                <a:gd name="T58" fmla="*/ 2008 w 3750"/>
                <a:gd name="T59" fmla="*/ 23 h 2330"/>
                <a:gd name="T60" fmla="*/ 2276 w 3750"/>
                <a:gd name="T61" fmla="*/ 138 h 2330"/>
                <a:gd name="T62" fmla="*/ 2398 w 3750"/>
                <a:gd name="T63" fmla="*/ 336 h 2330"/>
                <a:gd name="T64" fmla="*/ 2490 w 3750"/>
                <a:gd name="T65" fmla="*/ 481 h 2330"/>
                <a:gd name="T66" fmla="*/ 2604 w 3750"/>
                <a:gd name="T67" fmla="*/ 390 h 2330"/>
                <a:gd name="T68" fmla="*/ 2650 w 3750"/>
                <a:gd name="T69" fmla="*/ 191 h 2330"/>
                <a:gd name="T70" fmla="*/ 2749 w 3750"/>
                <a:gd name="T71" fmla="*/ 168 h 2330"/>
                <a:gd name="T72" fmla="*/ 3002 w 3750"/>
                <a:gd name="T73" fmla="*/ 61 h 2330"/>
                <a:gd name="T74" fmla="*/ 3085 w 3750"/>
                <a:gd name="T75" fmla="*/ 145 h 2330"/>
                <a:gd name="T76" fmla="*/ 3024 w 3750"/>
                <a:gd name="T77" fmla="*/ 344 h 2330"/>
                <a:gd name="T78" fmla="*/ 3191 w 3750"/>
                <a:gd name="T79" fmla="*/ 275 h 2330"/>
                <a:gd name="T80" fmla="*/ 3344 w 3750"/>
                <a:gd name="T81" fmla="*/ 344 h 2330"/>
                <a:gd name="T82" fmla="*/ 3436 w 3750"/>
                <a:gd name="T83" fmla="*/ 527 h 2330"/>
                <a:gd name="T84" fmla="*/ 3573 w 3750"/>
                <a:gd name="T85" fmla="*/ 489 h 2330"/>
                <a:gd name="T86" fmla="*/ 3695 w 3750"/>
                <a:gd name="T87" fmla="*/ 550 h 2330"/>
                <a:gd name="T88" fmla="*/ 3726 w 3750"/>
                <a:gd name="T89" fmla="*/ 672 h 2330"/>
                <a:gd name="T90" fmla="*/ 3749 w 3750"/>
                <a:gd name="T91" fmla="*/ 947 h 2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750" h="2330">
                  <a:moveTo>
                    <a:pt x="3749" y="947"/>
                  </a:moveTo>
                  <a:lnTo>
                    <a:pt x="3749" y="947"/>
                  </a:lnTo>
                  <a:cubicBezTo>
                    <a:pt x="3741" y="947"/>
                    <a:pt x="3741" y="970"/>
                    <a:pt x="3741" y="978"/>
                  </a:cubicBezTo>
                  <a:cubicBezTo>
                    <a:pt x="3734" y="985"/>
                    <a:pt x="3726" y="985"/>
                    <a:pt x="3718" y="993"/>
                  </a:cubicBezTo>
                  <a:cubicBezTo>
                    <a:pt x="3695" y="1016"/>
                    <a:pt x="3695" y="1031"/>
                    <a:pt x="3680" y="1054"/>
                  </a:cubicBezTo>
                  <a:cubicBezTo>
                    <a:pt x="3634" y="1069"/>
                    <a:pt x="3604" y="1146"/>
                    <a:pt x="3543" y="1153"/>
                  </a:cubicBezTo>
                  <a:cubicBezTo>
                    <a:pt x="3535" y="1169"/>
                    <a:pt x="3420" y="1161"/>
                    <a:pt x="3413" y="1146"/>
                  </a:cubicBezTo>
                  <a:lnTo>
                    <a:pt x="3405" y="1161"/>
                  </a:lnTo>
                  <a:lnTo>
                    <a:pt x="3405" y="1161"/>
                  </a:lnTo>
                  <a:cubicBezTo>
                    <a:pt x="3398" y="1169"/>
                    <a:pt x="3405" y="1169"/>
                    <a:pt x="3405" y="1176"/>
                  </a:cubicBezTo>
                  <a:cubicBezTo>
                    <a:pt x="3436" y="1207"/>
                    <a:pt x="3436" y="1207"/>
                    <a:pt x="3436" y="1207"/>
                  </a:cubicBezTo>
                  <a:cubicBezTo>
                    <a:pt x="3459" y="1207"/>
                    <a:pt x="3413" y="1276"/>
                    <a:pt x="3405" y="1283"/>
                  </a:cubicBezTo>
                  <a:cubicBezTo>
                    <a:pt x="3398" y="1299"/>
                    <a:pt x="3398" y="1344"/>
                    <a:pt x="3375" y="1352"/>
                  </a:cubicBezTo>
                  <a:cubicBezTo>
                    <a:pt x="3382" y="1352"/>
                    <a:pt x="3382" y="1352"/>
                    <a:pt x="3382" y="1352"/>
                  </a:cubicBezTo>
                  <a:cubicBezTo>
                    <a:pt x="3375" y="1352"/>
                    <a:pt x="3359" y="1360"/>
                    <a:pt x="3329" y="1375"/>
                  </a:cubicBezTo>
                  <a:cubicBezTo>
                    <a:pt x="3260" y="1421"/>
                    <a:pt x="3078" y="1421"/>
                    <a:pt x="2986" y="1405"/>
                  </a:cubicBezTo>
                  <a:cubicBezTo>
                    <a:pt x="2887" y="1382"/>
                    <a:pt x="2788" y="1398"/>
                    <a:pt x="2688" y="1405"/>
                  </a:cubicBezTo>
                  <a:cubicBezTo>
                    <a:pt x="2627" y="1413"/>
                    <a:pt x="2612" y="1360"/>
                    <a:pt x="2574" y="1360"/>
                  </a:cubicBezTo>
                  <a:cubicBezTo>
                    <a:pt x="2574" y="1398"/>
                    <a:pt x="2581" y="1421"/>
                    <a:pt x="2566" y="1459"/>
                  </a:cubicBezTo>
                  <a:cubicBezTo>
                    <a:pt x="2551" y="1497"/>
                    <a:pt x="2581" y="1527"/>
                    <a:pt x="2581" y="1565"/>
                  </a:cubicBezTo>
                  <a:cubicBezTo>
                    <a:pt x="2581" y="1679"/>
                    <a:pt x="2505" y="1641"/>
                    <a:pt x="2436" y="1679"/>
                  </a:cubicBezTo>
                  <a:cubicBezTo>
                    <a:pt x="2345" y="1672"/>
                    <a:pt x="2367" y="1634"/>
                    <a:pt x="2283" y="1695"/>
                  </a:cubicBezTo>
                  <a:cubicBezTo>
                    <a:pt x="2215" y="1740"/>
                    <a:pt x="2184" y="1794"/>
                    <a:pt x="2131" y="1832"/>
                  </a:cubicBezTo>
                  <a:cubicBezTo>
                    <a:pt x="2062" y="1886"/>
                    <a:pt x="1879" y="1992"/>
                    <a:pt x="1802" y="1924"/>
                  </a:cubicBezTo>
                  <a:cubicBezTo>
                    <a:pt x="1795" y="1916"/>
                    <a:pt x="1772" y="1863"/>
                    <a:pt x="1764" y="1870"/>
                  </a:cubicBezTo>
                  <a:cubicBezTo>
                    <a:pt x="1749" y="1924"/>
                    <a:pt x="1764" y="1931"/>
                    <a:pt x="1764" y="1977"/>
                  </a:cubicBezTo>
                  <a:lnTo>
                    <a:pt x="1764" y="1977"/>
                  </a:lnTo>
                  <a:cubicBezTo>
                    <a:pt x="1749" y="1939"/>
                    <a:pt x="1657" y="1916"/>
                    <a:pt x="1627" y="1893"/>
                  </a:cubicBezTo>
                  <a:cubicBezTo>
                    <a:pt x="1588" y="1863"/>
                    <a:pt x="1543" y="1817"/>
                    <a:pt x="1535" y="1763"/>
                  </a:cubicBezTo>
                  <a:cubicBezTo>
                    <a:pt x="1527" y="1717"/>
                    <a:pt x="1512" y="1786"/>
                    <a:pt x="1489" y="1786"/>
                  </a:cubicBezTo>
                  <a:cubicBezTo>
                    <a:pt x="1466" y="1786"/>
                    <a:pt x="1390" y="1725"/>
                    <a:pt x="1359" y="1710"/>
                  </a:cubicBezTo>
                  <a:cubicBezTo>
                    <a:pt x="1313" y="1695"/>
                    <a:pt x="1283" y="1611"/>
                    <a:pt x="1275" y="1702"/>
                  </a:cubicBezTo>
                  <a:cubicBezTo>
                    <a:pt x="1268" y="1756"/>
                    <a:pt x="1298" y="1779"/>
                    <a:pt x="1329" y="1802"/>
                  </a:cubicBezTo>
                  <a:cubicBezTo>
                    <a:pt x="1397" y="1855"/>
                    <a:pt x="1313" y="1992"/>
                    <a:pt x="1321" y="2054"/>
                  </a:cubicBezTo>
                  <a:cubicBezTo>
                    <a:pt x="1336" y="2115"/>
                    <a:pt x="1344" y="2153"/>
                    <a:pt x="1291" y="2199"/>
                  </a:cubicBezTo>
                  <a:cubicBezTo>
                    <a:pt x="1260" y="2214"/>
                    <a:pt x="1145" y="2138"/>
                    <a:pt x="1107" y="2122"/>
                  </a:cubicBezTo>
                  <a:cubicBezTo>
                    <a:pt x="1000" y="2069"/>
                    <a:pt x="985" y="1962"/>
                    <a:pt x="909" y="1908"/>
                  </a:cubicBezTo>
                  <a:cubicBezTo>
                    <a:pt x="847" y="1870"/>
                    <a:pt x="817" y="1855"/>
                    <a:pt x="771" y="1809"/>
                  </a:cubicBezTo>
                  <a:cubicBezTo>
                    <a:pt x="748" y="1786"/>
                    <a:pt x="702" y="1802"/>
                    <a:pt x="672" y="1802"/>
                  </a:cubicBezTo>
                  <a:cubicBezTo>
                    <a:pt x="649" y="1794"/>
                    <a:pt x="626" y="1756"/>
                    <a:pt x="611" y="1733"/>
                  </a:cubicBezTo>
                  <a:cubicBezTo>
                    <a:pt x="565" y="1687"/>
                    <a:pt x="473" y="1779"/>
                    <a:pt x="435" y="1802"/>
                  </a:cubicBezTo>
                  <a:cubicBezTo>
                    <a:pt x="351" y="1848"/>
                    <a:pt x="435" y="1939"/>
                    <a:pt x="450" y="2008"/>
                  </a:cubicBezTo>
                  <a:cubicBezTo>
                    <a:pt x="473" y="2130"/>
                    <a:pt x="473" y="2130"/>
                    <a:pt x="473" y="2130"/>
                  </a:cubicBezTo>
                  <a:cubicBezTo>
                    <a:pt x="519" y="2191"/>
                    <a:pt x="519" y="2191"/>
                    <a:pt x="519" y="2191"/>
                  </a:cubicBezTo>
                  <a:cubicBezTo>
                    <a:pt x="511" y="2267"/>
                    <a:pt x="511" y="2267"/>
                    <a:pt x="511" y="2267"/>
                  </a:cubicBezTo>
                  <a:cubicBezTo>
                    <a:pt x="504" y="2298"/>
                    <a:pt x="549" y="2313"/>
                    <a:pt x="557" y="2329"/>
                  </a:cubicBezTo>
                  <a:cubicBezTo>
                    <a:pt x="458" y="2329"/>
                    <a:pt x="351" y="2252"/>
                    <a:pt x="397" y="2153"/>
                  </a:cubicBezTo>
                  <a:cubicBezTo>
                    <a:pt x="412" y="2122"/>
                    <a:pt x="320" y="1939"/>
                    <a:pt x="290" y="1908"/>
                  </a:cubicBezTo>
                  <a:cubicBezTo>
                    <a:pt x="252" y="1848"/>
                    <a:pt x="168" y="1817"/>
                    <a:pt x="130" y="1748"/>
                  </a:cubicBezTo>
                  <a:cubicBezTo>
                    <a:pt x="107" y="1664"/>
                    <a:pt x="0" y="1557"/>
                    <a:pt x="30" y="1451"/>
                  </a:cubicBezTo>
                  <a:cubicBezTo>
                    <a:pt x="45" y="1382"/>
                    <a:pt x="61" y="1260"/>
                    <a:pt x="160" y="1260"/>
                  </a:cubicBezTo>
                  <a:cubicBezTo>
                    <a:pt x="160" y="1283"/>
                    <a:pt x="198" y="1337"/>
                    <a:pt x="206" y="1367"/>
                  </a:cubicBezTo>
                  <a:cubicBezTo>
                    <a:pt x="213" y="1405"/>
                    <a:pt x="206" y="1451"/>
                    <a:pt x="206" y="1489"/>
                  </a:cubicBezTo>
                  <a:cubicBezTo>
                    <a:pt x="213" y="1565"/>
                    <a:pt x="366" y="1588"/>
                    <a:pt x="328" y="1512"/>
                  </a:cubicBezTo>
                  <a:cubicBezTo>
                    <a:pt x="282" y="1436"/>
                    <a:pt x="252" y="1360"/>
                    <a:pt x="244" y="1283"/>
                  </a:cubicBezTo>
                  <a:lnTo>
                    <a:pt x="244" y="1283"/>
                  </a:lnTo>
                  <a:cubicBezTo>
                    <a:pt x="297" y="1253"/>
                    <a:pt x="382" y="1230"/>
                    <a:pt x="420" y="1191"/>
                  </a:cubicBezTo>
                  <a:cubicBezTo>
                    <a:pt x="458" y="1161"/>
                    <a:pt x="450" y="1092"/>
                    <a:pt x="488" y="1077"/>
                  </a:cubicBezTo>
                  <a:cubicBezTo>
                    <a:pt x="534" y="1069"/>
                    <a:pt x="565" y="1130"/>
                    <a:pt x="603" y="1146"/>
                  </a:cubicBezTo>
                  <a:cubicBezTo>
                    <a:pt x="657" y="1161"/>
                    <a:pt x="718" y="1169"/>
                    <a:pt x="771" y="1161"/>
                  </a:cubicBezTo>
                  <a:cubicBezTo>
                    <a:pt x="824" y="1161"/>
                    <a:pt x="878" y="1146"/>
                    <a:pt x="924" y="1123"/>
                  </a:cubicBezTo>
                  <a:cubicBezTo>
                    <a:pt x="939" y="1115"/>
                    <a:pt x="939" y="1084"/>
                    <a:pt x="947" y="1069"/>
                  </a:cubicBezTo>
                  <a:cubicBezTo>
                    <a:pt x="947" y="1069"/>
                    <a:pt x="909" y="1031"/>
                    <a:pt x="909" y="1024"/>
                  </a:cubicBezTo>
                  <a:cubicBezTo>
                    <a:pt x="909" y="1016"/>
                    <a:pt x="939" y="917"/>
                    <a:pt x="939" y="917"/>
                  </a:cubicBezTo>
                  <a:cubicBezTo>
                    <a:pt x="947" y="901"/>
                    <a:pt x="962" y="878"/>
                    <a:pt x="977" y="871"/>
                  </a:cubicBezTo>
                  <a:cubicBezTo>
                    <a:pt x="985" y="863"/>
                    <a:pt x="1000" y="878"/>
                    <a:pt x="1008" y="878"/>
                  </a:cubicBezTo>
                  <a:cubicBezTo>
                    <a:pt x="1031" y="863"/>
                    <a:pt x="1038" y="825"/>
                    <a:pt x="1061" y="825"/>
                  </a:cubicBezTo>
                  <a:cubicBezTo>
                    <a:pt x="1092" y="817"/>
                    <a:pt x="1130" y="848"/>
                    <a:pt x="1161" y="840"/>
                  </a:cubicBezTo>
                  <a:cubicBezTo>
                    <a:pt x="1184" y="840"/>
                    <a:pt x="1206" y="817"/>
                    <a:pt x="1222" y="810"/>
                  </a:cubicBezTo>
                  <a:lnTo>
                    <a:pt x="1222" y="810"/>
                  </a:lnTo>
                  <a:cubicBezTo>
                    <a:pt x="1229" y="832"/>
                    <a:pt x="1222" y="886"/>
                    <a:pt x="1252" y="886"/>
                  </a:cubicBezTo>
                  <a:cubicBezTo>
                    <a:pt x="1275" y="894"/>
                    <a:pt x="1283" y="848"/>
                    <a:pt x="1291" y="817"/>
                  </a:cubicBezTo>
                  <a:cubicBezTo>
                    <a:pt x="1306" y="787"/>
                    <a:pt x="1298" y="748"/>
                    <a:pt x="1313" y="718"/>
                  </a:cubicBezTo>
                  <a:cubicBezTo>
                    <a:pt x="1321" y="703"/>
                    <a:pt x="1344" y="718"/>
                    <a:pt x="1352" y="710"/>
                  </a:cubicBezTo>
                  <a:cubicBezTo>
                    <a:pt x="1367" y="665"/>
                    <a:pt x="1367" y="611"/>
                    <a:pt x="1382" y="565"/>
                  </a:cubicBezTo>
                  <a:cubicBezTo>
                    <a:pt x="1405" y="512"/>
                    <a:pt x="1428" y="466"/>
                    <a:pt x="1466" y="435"/>
                  </a:cubicBezTo>
                  <a:cubicBezTo>
                    <a:pt x="1481" y="420"/>
                    <a:pt x="1504" y="435"/>
                    <a:pt x="1527" y="435"/>
                  </a:cubicBezTo>
                  <a:cubicBezTo>
                    <a:pt x="1543" y="428"/>
                    <a:pt x="1550" y="405"/>
                    <a:pt x="1566" y="405"/>
                  </a:cubicBezTo>
                  <a:cubicBezTo>
                    <a:pt x="1573" y="397"/>
                    <a:pt x="1588" y="397"/>
                    <a:pt x="1604" y="405"/>
                  </a:cubicBezTo>
                  <a:cubicBezTo>
                    <a:pt x="1649" y="428"/>
                    <a:pt x="1672" y="481"/>
                    <a:pt x="1726" y="496"/>
                  </a:cubicBezTo>
                  <a:cubicBezTo>
                    <a:pt x="1741" y="504"/>
                    <a:pt x="1749" y="474"/>
                    <a:pt x="1756" y="458"/>
                  </a:cubicBezTo>
                  <a:cubicBezTo>
                    <a:pt x="1756" y="458"/>
                    <a:pt x="1756" y="413"/>
                    <a:pt x="1756" y="405"/>
                  </a:cubicBezTo>
                  <a:cubicBezTo>
                    <a:pt x="1756" y="390"/>
                    <a:pt x="1810" y="321"/>
                    <a:pt x="1810" y="321"/>
                  </a:cubicBezTo>
                  <a:cubicBezTo>
                    <a:pt x="1802" y="298"/>
                    <a:pt x="1779" y="282"/>
                    <a:pt x="1779" y="260"/>
                  </a:cubicBezTo>
                  <a:cubicBezTo>
                    <a:pt x="1779" y="221"/>
                    <a:pt x="1779" y="176"/>
                    <a:pt x="1802" y="153"/>
                  </a:cubicBezTo>
                  <a:cubicBezTo>
                    <a:pt x="1833" y="115"/>
                    <a:pt x="1894" y="122"/>
                    <a:pt x="1932" y="92"/>
                  </a:cubicBezTo>
                  <a:cubicBezTo>
                    <a:pt x="1947" y="84"/>
                    <a:pt x="1917" y="61"/>
                    <a:pt x="1924" y="53"/>
                  </a:cubicBezTo>
                  <a:cubicBezTo>
                    <a:pt x="1932" y="30"/>
                    <a:pt x="1955" y="15"/>
                    <a:pt x="1970" y="0"/>
                  </a:cubicBezTo>
                  <a:lnTo>
                    <a:pt x="1970" y="0"/>
                  </a:lnTo>
                  <a:cubicBezTo>
                    <a:pt x="1985" y="7"/>
                    <a:pt x="1993" y="23"/>
                    <a:pt x="2008" y="23"/>
                  </a:cubicBezTo>
                  <a:cubicBezTo>
                    <a:pt x="2047" y="30"/>
                    <a:pt x="2085" y="15"/>
                    <a:pt x="2123" y="23"/>
                  </a:cubicBezTo>
                  <a:cubicBezTo>
                    <a:pt x="2161" y="23"/>
                    <a:pt x="2192" y="38"/>
                    <a:pt x="2222" y="61"/>
                  </a:cubicBezTo>
                  <a:cubicBezTo>
                    <a:pt x="2245" y="84"/>
                    <a:pt x="2260" y="115"/>
                    <a:pt x="2276" y="138"/>
                  </a:cubicBezTo>
                  <a:cubicBezTo>
                    <a:pt x="2291" y="153"/>
                    <a:pt x="2299" y="176"/>
                    <a:pt x="2306" y="191"/>
                  </a:cubicBezTo>
                  <a:cubicBezTo>
                    <a:pt x="2322" y="221"/>
                    <a:pt x="2337" y="252"/>
                    <a:pt x="2352" y="275"/>
                  </a:cubicBezTo>
                  <a:cubicBezTo>
                    <a:pt x="2367" y="298"/>
                    <a:pt x="2390" y="313"/>
                    <a:pt x="2398" y="336"/>
                  </a:cubicBezTo>
                  <a:cubicBezTo>
                    <a:pt x="2406" y="351"/>
                    <a:pt x="2398" y="382"/>
                    <a:pt x="2406" y="397"/>
                  </a:cubicBezTo>
                  <a:cubicBezTo>
                    <a:pt x="2406" y="413"/>
                    <a:pt x="2429" y="428"/>
                    <a:pt x="2436" y="435"/>
                  </a:cubicBezTo>
                  <a:cubicBezTo>
                    <a:pt x="2452" y="451"/>
                    <a:pt x="2467" y="474"/>
                    <a:pt x="2490" y="481"/>
                  </a:cubicBezTo>
                  <a:cubicBezTo>
                    <a:pt x="2497" y="489"/>
                    <a:pt x="2520" y="489"/>
                    <a:pt x="2528" y="481"/>
                  </a:cubicBezTo>
                  <a:cubicBezTo>
                    <a:pt x="2543" y="451"/>
                    <a:pt x="2535" y="413"/>
                    <a:pt x="2558" y="390"/>
                  </a:cubicBezTo>
                  <a:cubicBezTo>
                    <a:pt x="2566" y="382"/>
                    <a:pt x="2597" y="405"/>
                    <a:pt x="2604" y="390"/>
                  </a:cubicBezTo>
                  <a:cubicBezTo>
                    <a:pt x="2619" y="367"/>
                    <a:pt x="2604" y="328"/>
                    <a:pt x="2604" y="298"/>
                  </a:cubicBezTo>
                  <a:cubicBezTo>
                    <a:pt x="2604" y="267"/>
                    <a:pt x="2589" y="237"/>
                    <a:pt x="2604" y="214"/>
                  </a:cubicBezTo>
                  <a:cubicBezTo>
                    <a:pt x="2612" y="199"/>
                    <a:pt x="2635" y="199"/>
                    <a:pt x="2650" y="191"/>
                  </a:cubicBezTo>
                  <a:cubicBezTo>
                    <a:pt x="2673" y="176"/>
                    <a:pt x="2696" y="168"/>
                    <a:pt x="2711" y="153"/>
                  </a:cubicBezTo>
                  <a:lnTo>
                    <a:pt x="2711" y="153"/>
                  </a:lnTo>
                  <a:cubicBezTo>
                    <a:pt x="2727" y="160"/>
                    <a:pt x="2734" y="168"/>
                    <a:pt x="2749" y="168"/>
                  </a:cubicBezTo>
                  <a:cubicBezTo>
                    <a:pt x="2772" y="168"/>
                    <a:pt x="2803" y="160"/>
                    <a:pt x="2833" y="153"/>
                  </a:cubicBezTo>
                  <a:cubicBezTo>
                    <a:pt x="2879" y="145"/>
                    <a:pt x="2933" y="153"/>
                    <a:pt x="2971" y="130"/>
                  </a:cubicBezTo>
                  <a:cubicBezTo>
                    <a:pt x="2994" y="115"/>
                    <a:pt x="2979" y="76"/>
                    <a:pt x="3002" y="61"/>
                  </a:cubicBezTo>
                  <a:cubicBezTo>
                    <a:pt x="3009" y="53"/>
                    <a:pt x="3024" y="76"/>
                    <a:pt x="3040" y="76"/>
                  </a:cubicBezTo>
                  <a:cubicBezTo>
                    <a:pt x="3070" y="92"/>
                    <a:pt x="3108" y="76"/>
                    <a:pt x="3131" y="99"/>
                  </a:cubicBezTo>
                  <a:cubicBezTo>
                    <a:pt x="3139" y="122"/>
                    <a:pt x="3101" y="130"/>
                    <a:pt x="3085" y="145"/>
                  </a:cubicBezTo>
                  <a:cubicBezTo>
                    <a:pt x="3063" y="160"/>
                    <a:pt x="3047" y="176"/>
                    <a:pt x="3032" y="199"/>
                  </a:cubicBezTo>
                  <a:cubicBezTo>
                    <a:pt x="3024" y="221"/>
                    <a:pt x="3017" y="252"/>
                    <a:pt x="3017" y="275"/>
                  </a:cubicBezTo>
                  <a:cubicBezTo>
                    <a:pt x="3017" y="298"/>
                    <a:pt x="3009" y="328"/>
                    <a:pt x="3024" y="344"/>
                  </a:cubicBezTo>
                  <a:cubicBezTo>
                    <a:pt x="3047" y="351"/>
                    <a:pt x="3063" y="321"/>
                    <a:pt x="3085" y="305"/>
                  </a:cubicBezTo>
                  <a:cubicBezTo>
                    <a:pt x="3101" y="290"/>
                    <a:pt x="3116" y="260"/>
                    <a:pt x="3145" y="252"/>
                  </a:cubicBezTo>
                  <a:cubicBezTo>
                    <a:pt x="3161" y="244"/>
                    <a:pt x="3176" y="260"/>
                    <a:pt x="3191" y="275"/>
                  </a:cubicBezTo>
                  <a:cubicBezTo>
                    <a:pt x="3207" y="282"/>
                    <a:pt x="3207" y="321"/>
                    <a:pt x="3230" y="321"/>
                  </a:cubicBezTo>
                  <a:cubicBezTo>
                    <a:pt x="3260" y="328"/>
                    <a:pt x="3298" y="290"/>
                    <a:pt x="3337" y="298"/>
                  </a:cubicBezTo>
                  <a:cubicBezTo>
                    <a:pt x="3352" y="305"/>
                    <a:pt x="3344" y="328"/>
                    <a:pt x="3344" y="344"/>
                  </a:cubicBezTo>
                  <a:cubicBezTo>
                    <a:pt x="3359" y="367"/>
                    <a:pt x="3367" y="382"/>
                    <a:pt x="3375" y="405"/>
                  </a:cubicBezTo>
                  <a:cubicBezTo>
                    <a:pt x="3390" y="428"/>
                    <a:pt x="3413" y="443"/>
                    <a:pt x="3428" y="466"/>
                  </a:cubicBezTo>
                  <a:cubicBezTo>
                    <a:pt x="3436" y="481"/>
                    <a:pt x="3420" y="512"/>
                    <a:pt x="3436" y="527"/>
                  </a:cubicBezTo>
                  <a:cubicBezTo>
                    <a:pt x="3443" y="535"/>
                    <a:pt x="3459" y="527"/>
                    <a:pt x="3474" y="527"/>
                  </a:cubicBezTo>
                  <a:cubicBezTo>
                    <a:pt x="3482" y="527"/>
                    <a:pt x="3489" y="542"/>
                    <a:pt x="3497" y="535"/>
                  </a:cubicBezTo>
                  <a:cubicBezTo>
                    <a:pt x="3527" y="527"/>
                    <a:pt x="3543" y="496"/>
                    <a:pt x="3573" y="489"/>
                  </a:cubicBezTo>
                  <a:cubicBezTo>
                    <a:pt x="3589" y="489"/>
                    <a:pt x="3604" y="504"/>
                    <a:pt x="3619" y="512"/>
                  </a:cubicBezTo>
                  <a:cubicBezTo>
                    <a:pt x="3642" y="512"/>
                    <a:pt x="3657" y="489"/>
                    <a:pt x="3673" y="496"/>
                  </a:cubicBezTo>
                  <a:cubicBezTo>
                    <a:pt x="3688" y="504"/>
                    <a:pt x="3703" y="535"/>
                    <a:pt x="3695" y="550"/>
                  </a:cubicBezTo>
                  <a:cubicBezTo>
                    <a:pt x="3688" y="580"/>
                    <a:pt x="3627" y="588"/>
                    <a:pt x="3634" y="619"/>
                  </a:cubicBezTo>
                  <a:cubicBezTo>
                    <a:pt x="3642" y="649"/>
                    <a:pt x="3695" y="611"/>
                    <a:pt x="3726" y="626"/>
                  </a:cubicBezTo>
                  <a:cubicBezTo>
                    <a:pt x="3734" y="634"/>
                    <a:pt x="3734" y="657"/>
                    <a:pt x="3726" y="672"/>
                  </a:cubicBezTo>
                  <a:cubicBezTo>
                    <a:pt x="3718" y="687"/>
                    <a:pt x="3695" y="687"/>
                    <a:pt x="3695" y="703"/>
                  </a:cubicBezTo>
                  <a:cubicBezTo>
                    <a:pt x="3680" y="764"/>
                    <a:pt x="3657" y="825"/>
                    <a:pt x="3665" y="878"/>
                  </a:cubicBezTo>
                  <a:cubicBezTo>
                    <a:pt x="3673" y="917"/>
                    <a:pt x="3718" y="924"/>
                    <a:pt x="3749" y="94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2" name="Freeform 125"/>
            <p:cNvSpPr>
              <a:spLocks noChangeArrowheads="1"/>
            </p:cNvSpPr>
            <p:nvPr/>
          </p:nvSpPr>
          <p:spPr bwMode="auto">
            <a:xfrm>
              <a:off x="5106656" y="5068888"/>
              <a:ext cx="393674" cy="603250"/>
            </a:xfrm>
            <a:custGeom>
              <a:avLst/>
              <a:gdLst>
                <a:gd name="T0" fmla="*/ 0 w 1093"/>
                <a:gd name="T1" fmla="*/ 1673 h 1674"/>
                <a:gd name="T2" fmla="*/ 244 w 1093"/>
                <a:gd name="T3" fmla="*/ 1467 h 1674"/>
                <a:gd name="T4" fmla="*/ 527 w 1093"/>
                <a:gd name="T5" fmla="*/ 1551 h 1674"/>
                <a:gd name="T6" fmla="*/ 703 w 1093"/>
                <a:gd name="T7" fmla="*/ 1459 h 1674"/>
                <a:gd name="T8" fmla="*/ 695 w 1093"/>
                <a:gd name="T9" fmla="*/ 1307 h 1674"/>
                <a:gd name="T10" fmla="*/ 764 w 1093"/>
                <a:gd name="T11" fmla="*/ 1268 h 1674"/>
                <a:gd name="T12" fmla="*/ 917 w 1093"/>
                <a:gd name="T13" fmla="*/ 1230 h 1674"/>
                <a:gd name="T14" fmla="*/ 978 w 1093"/>
                <a:gd name="T15" fmla="*/ 1200 h 1674"/>
                <a:gd name="T16" fmla="*/ 1001 w 1093"/>
                <a:gd name="T17" fmla="*/ 1032 h 1674"/>
                <a:gd name="T18" fmla="*/ 1008 w 1093"/>
                <a:gd name="T19" fmla="*/ 955 h 1674"/>
                <a:gd name="T20" fmla="*/ 978 w 1093"/>
                <a:gd name="T21" fmla="*/ 879 h 1674"/>
                <a:gd name="T22" fmla="*/ 962 w 1093"/>
                <a:gd name="T23" fmla="*/ 772 h 1674"/>
                <a:gd name="T24" fmla="*/ 878 w 1093"/>
                <a:gd name="T25" fmla="*/ 711 h 1674"/>
                <a:gd name="T26" fmla="*/ 855 w 1093"/>
                <a:gd name="T27" fmla="*/ 650 h 1674"/>
                <a:gd name="T28" fmla="*/ 871 w 1093"/>
                <a:gd name="T29" fmla="*/ 573 h 1674"/>
                <a:gd name="T30" fmla="*/ 772 w 1093"/>
                <a:gd name="T31" fmla="*/ 558 h 1674"/>
                <a:gd name="T32" fmla="*/ 825 w 1093"/>
                <a:gd name="T33" fmla="*/ 482 h 1674"/>
                <a:gd name="T34" fmla="*/ 886 w 1093"/>
                <a:gd name="T35" fmla="*/ 535 h 1674"/>
                <a:gd name="T36" fmla="*/ 1001 w 1093"/>
                <a:gd name="T37" fmla="*/ 520 h 1674"/>
                <a:gd name="T38" fmla="*/ 940 w 1093"/>
                <a:gd name="T39" fmla="*/ 451 h 1674"/>
                <a:gd name="T40" fmla="*/ 932 w 1093"/>
                <a:gd name="T41" fmla="*/ 397 h 1674"/>
                <a:gd name="T42" fmla="*/ 1001 w 1093"/>
                <a:gd name="T43" fmla="*/ 329 h 1674"/>
                <a:gd name="T44" fmla="*/ 1085 w 1093"/>
                <a:gd name="T45" fmla="*/ 260 h 1674"/>
                <a:gd name="T46" fmla="*/ 1031 w 1093"/>
                <a:gd name="T47" fmla="*/ 107 h 1674"/>
                <a:gd name="T48" fmla="*/ 894 w 1093"/>
                <a:gd name="T49" fmla="*/ 100 h 1674"/>
                <a:gd name="T50" fmla="*/ 802 w 1093"/>
                <a:gd name="T51" fmla="*/ 0 h 1674"/>
                <a:gd name="T52" fmla="*/ 718 w 1093"/>
                <a:gd name="T53" fmla="*/ 84 h 1674"/>
                <a:gd name="T54" fmla="*/ 580 w 1093"/>
                <a:gd name="T55" fmla="*/ 84 h 1674"/>
                <a:gd name="T56" fmla="*/ 588 w 1093"/>
                <a:gd name="T57" fmla="*/ 107 h 1674"/>
                <a:gd name="T58" fmla="*/ 634 w 1093"/>
                <a:gd name="T59" fmla="*/ 252 h 1674"/>
                <a:gd name="T60" fmla="*/ 474 w 1093"/>
                <a:gd name="T61" fmla="*/ 550 h 1674"/>
                <a:gd name="T62" fmla="*/ 321 w 1093"/>
                <a:gd name="T63" fmla="*/ 810 h 1674"/>
                <a:gd name="T64" fmla="*/ 298 w 1093"/>
                <a:gd name="T65" fmla="*/ 1024 h 1674"/>
                <a:gd name="T66" fmla="*/ 92 w 1093"/>
                <a:gd name="T67" fmla="*/ 1307 h 1674"/>
                <a:gd name="T68" fmla="*/ 0 w 1093"/>
                <a:gd name="T69" fmla="*/ 1673 h 1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93" h="1674">
                  <a:moveTo>
                    <a:pt x="0" y="1673"/>
                  </a:moveTo>
                  <a:lnTo>
                    <a:pt x="0" y="1673"/>
                  </a:lnTo>
                  <a:cubicBezTo>
                    <a:pt x="53" y="1643"/>
                    <a:pt x="138" y="1620"/>
                    <a:pt x="176" y="1581"/>
                  </a:cubicBezTo>
                  <a:cubicBezTo>
                    <a:pt x="214" y="1551"/>
                    <a:pt x="206" y="1482"/>
                    <a:pt x="244" y="1467"/>
                  </a:cubicBezTo>
                  <a:cubicBezTo>
                    <a:pt x="290" y="1459"/>
                    <a:pt x="321" y="1520"/>
                    <a:pt x="359" y="1536"/>
                  </a:cubicBezTo>
                  <a:cubicBezTo>
                    <a:pt x="413" y="1551"/>
                    <a:pt x="474" y="1559"/>
                    <a:pt x="527" y="1551"/>
                  </a:cubicBezTo>
                  <a:cubicBezTo>
                    <a:pt x="580" y="1551"/>
                    <a:pt x="634" y="1536"/>
                    <a:pt x="680" y="1513"/>
                  </a:cubicBezTo>
                  <a:cubicBezTo>
                    <a:pt x="695" y="1505"/>
                    <a:pt x="695" y="1474"/>
                    <a:pt x="703" y="1459"/>
                  </a:cubicBezTo>
                  <a:cubicBezTo>
                    <a:pt x="703" y="1459"/>
                    <a:pt x="665" y="1421"/>
                    <a:pt x="665" y="1414"/>
                  </a:cubicBezTo>
                  <a:cubicBezTo>
                    <a:pt x="665" y="1406"/>
                    <a:pt x="695" y="1307"/>
                    <a:pt x="695" y="1307"/>
                  </a:cubicBezTo>
                  <a:cubicBezTo>
                    <a:pt x="703" y="1291"/>
                    <a:pt x="718" y="1268"/>
                    <a:pt x="733" y="1261"/>
                  </a:cubicBezTo>
                  <a:cubicBezTo>
                    <a:pt x="741" y="1253"/>
                    <a:pt x="756" y="1268"/>
                    <a:pt x="764" y="1268"/>
                  </a:cubicBezTo>
                  <a:cubicBezTo>
                    <a:pt x="787" y="1253"/>
                    <a:pt x="794" y="1215"/>
                    <a:pt x="817" y="1215"/>
                  </a:cubicBezTo>
                  <a:cubicBezTo>
                    <a:pt x="848" y="1207"/>
                    <a:pt x="886" y="1238"/>
                    <a:pt x="917" y="1230"/>
                  </a:cubicBezTo>
                  <a:cubicBezTo>
                    <a:pt x="940" y="1230"/>
                    <a:pt x="962" y="1207"/>
                    <a:pt x="978" y="1200"/>
                  </a:cubicBezTo>
                  <a:lnTo>
                    <a:pt x="978" y="1200"/>
                  </a:lnTo>
                  <a:cubicBezTo>
                    <a:pt x="970" y="1169"/>
                    <a:pt x="955" y="1131"/>
                    <a:pt x="962" y="1100"/>
                  </a:cubicBezTo>
                  <a:cubicBezTo>
                    <a:pt x="962" y="1077"/>
                    <a:pt x="985" y="1055"/>
                    <a:pt x="1001" y="1032"/>
                  </a:cubicBezTo>
                  <a:cubicBezTo>
                    <a:pt x="1008" y="1009"/>
                    <a:pt x="1024" y="986"/>
                    <a:pt x="1024" y="955"/>
                  </a:cubicBezTo>
                  <a:cubicBezTo>
                    <a:pt x="1024" y="955"/>
                    <a:pt x="1008" y="963"/>
                    <a:pt x="1008" y="955"/>
                  </a:cubicBezTo>
                  <a:cubicBezTo>
                    <a:pt x="1001" y="947"/>
                    <a:pt x="1016" y="932"/>
                    <a:pt x="1016" y="925"/>
                  </a:cubicBezTo>
                  <a:cubicBezTo>
                    <a:pt x="1008" y="909"/>
                    <a:pt x="985" y="902"/>
                    <a:pt x="978" y="879"/>
                  </a:cubicBezTo>
                  <a:cubicBezTo>
                    <a:pt x="978" y="856"/>
                    <a:pt x="1008" y="841"/>
                    <a:pt x="1008" y="810"/>
                  </a:cubicBezTo>
                  <a:cubicBezTo>
                    <a:pt x="1001" y="795"/>
                    <a:pt x="978" y="780"/>
                    <a:pt x="962" y="772"/>
                  </a:cubicBezTo>
                  <a:cubicBezTo>
                    <a:pt x="947" y="764"/>
                    <a:pt x="932" y="772"/>
                    <a:pt x="924" y="772"/>
                  </a:cubicBezTo>
                  <a:cubicBezTo>
                    <a:pt x="909" y="757"/>
                    <a:pt x="901" y="734"/>
                    <a:pt x="878" y="711"/>
                  </a:cubicBezTo>
                  <a:cubicBezTo>
                    <a:pt x="863" y="695"/>
                    <a:pt x="840" y="688"/>
                    <a:pt x="825" y="665"/>
                  </a:cubicBezTo>
                  <a:cubicBezTo>
                    <a:pt x="825" y="657"/>
                    <a:pt x="848" y="657"/>
                    <a:pt x="855" y="650"/>
                  </a:cubicBezTo>
                  <a:cubicBezTo>
                    <a:pt x="871" y="634"/>
                    <a:pt x="886" y="619"/>
                    <a:pt x="886" y="596"/>
                  </a:cubicBezTo>
                  <a:cubicBezTo>
                    <a:pt x="886" y="589"/>
                    <a:pt x="878" y="581"/>
                    <a:pt x="871" y="573"/>
                  </a:cubicBezTo>
                  <a:cubicBezTo>
                    <a:pt x="848" y="573"/>
                    <a:pt x="833" y="589"/>
                    <a:pt x="810" y="581"/>
                  </a:cubicBezTo>
                  <a:cubicBezTo>
                    <a:pt x="794" y="581"/>
                    <a:pt x="764" y="573"/>
                    <a:pt x="772" y="558"/>
                  </a:cubicBezTo>
                  <a:cubicBezTo>
                    <a:pt x="772" y="535"/>
                    <a:pt x="810" y="535"/>
                    <a:pt x="825" y="520"/>
                  </a:cubicBezTo>
                  <a:cubicBezTo>
                    <a:pt x="833" y="512"/>
                    <a:pt x="817" y="482"/>
                    <a:pt x="825" y="482"/>
                  </a:cubicBezTo>
                  <a:cubicBezTo>
                    <a:pt x="840" y="474"/>
                    <a:pt x="863" y="482"/>
                    <a:pt x="878" y="497"/>
                  </a:cubicBezTo>
                  <a:cubicBezTo>
                    <a:pt x="886" y="505"/>
                    <a:pt x="871" y="528"/>
                    <a:pt x="886" y="535"/>
                  </a:cubicBezTo>
                  <a:cubicBezTo>
                    <a:pt x="909" y="550"/>
                    <a:pt x="940" y="550"/>
                    <a:pt x="962" y="550"/>
                  </a:cubicBezTo>
                  <a:cubicBezTo>
                    <a:pt x="978" y="543"/>
                    <a:pt x="993" y="535"/>
                    <a:pt x="1001" y="520"/>
                  </a:cubicBezTo>
                  <a:cubicBezTo>
                    <a:pt x="1008" y="505"/>
                    <a:pt x="1008" y="489"/>
                    <a:pt x="1001" y="482"/>
                  </a:cubicBezTo>
                  <a:cubicBezTo>
                    <a:pt x="985" y="466"/>
                    <a:pt x="955" y="466"/>
                    <a:pt x="940" y="451"/>
                  </a:cubicBezTo>
                  <a:cubicBezTo>
                    <a:pt x="940" y="436"/>
                    <a:pt x="962" y="428"/>
                    <a:pt x="955" y="420"/>
                  </a:cubicBezTo>
                  <a:cubicBezTo>
                    <a:pt x="955" y="405"/>
                    <a:pt x="932" y="413"/>
                    <a:pt x="932" y="397"/>
                  </a:cubicBezTo>
                  <a:cubicBezTo>
                    <a:pt x="932" y="375"/>
                    <a:pt x="947" y="352"/>
                    <a:pt x="962" y="329"/>
                  </a:cubicBezTo>
                  <a:cubicBezTo>
                    <a:pt x="970" y="321"/>
                    <a:pt x="993" y="336"/>
                    <a:pt x="1001" y="329"/>
                  </a:cubicBezTo>
                  <a:cubicBezTo>
                    <a:pt x="1008" y="321"/>
                    <a:pt x="1008" y="298"/>
                    <a:pt x="1024" y="291"/>
                  </a:cubicBezTo>
                  <a:cubicBezTo>
                    <a:pt x="1039" y="275"/>
                    <a:pt x="1077" y="283"/>
                    <a:pt x="1085" y="260"/>
                  </a:cubicBezTo>
                  <a:cubicBezTo>
                    <a:pt x="1092" y="222"/>
                    <a:pt x="1077" y="176"/>
                    <a:pt x="1062" y="138"/>
                  </a:cubicBezTo>
                  <a:cubicBezTo>
                    <a:pt x="1062" y="123"/>
                    <a:pt x="1047" y="115"/>
                    <a:pt x="1031" y="107"/>
                  </a:cubicBezTo>
                  <a:cubicBezTo>
                    <a:pt x="1016" y="107"/>
                    <a:pt x="993" y="115"/>
                    <a:pt x="978" y="115"/>
                  </a:cubicBezTo>
                  <a:lnTo>
                    <a:pt x="894" y="100"/>
                  </a:lnTo>
                  <a:cubicBezTo>
                    <a:pt x="886" y="92"/>
                    <a:pt x="863" y="31"/>
                    <a:pt x="863" y="31"/>
                  </a:cubicBezTo>
                  <a:cubicBezTo>
                    <a:pt x="840" y="23"/>
                    <a:pt x="817" y="8"/>
                    <a:pt x="802" y="0"/>
                  </a:cubicBezTo>
                  <a:lnTo>
                    <a:pt x="802" y="0"/>
                  </a:lnTo>
                  <a:cubicBezTo>
                    <a:pt x="772" y="31"/>
                    <a:pt x="749" y="61"/>
                    <a:pt x="718" y="84"/>
                  </a:cubicBezTo>
                  <a:cubicBezTo>
                    <a:pt x="695" y="92"/>
                    <a:pt x="680" y="100"/>
                    <a:pt x="657" y="100"/>
                  </a:cubicBezTo>
                  <a:cubicBezTo>
                    <a:pt x="642" y="100"/>
                    <a:pt x="596" y="92"/>
                    <a:pt x="580" y="84"/>
                  </a:cubicBezTo>
                  <a:lnTo>
                    <a:pt x="580" y="84"/>
                  </a:lnTo>
                  <a:cubicBezTo>
                    <a:pt x="588" y="92"/>
                    <a:pt x="588" y="100"/>
                    <a:pt x="588" y="107"/>
                  </a:cubicBezTo>
                  <a:cubicBezTo>
                    <a:pt x="588" y="130"/>
                    <a:pt x="619" y="161"/>
                    <a:pt x="611" y="176"/>
                  </a:cubicBezTo>
                  <a:cubicBezTo>
                    <a:pt x="588" y="237"/>
                    <a:pt x="588" y="191"/>
                    <a:pt x="634" y="252"/>
                  </a:cubicBezTo>
                  <a:cubicBezTo>
                    <a:pt x="672" y="298"/>
                    <a:pt x="665" y="413"/>
                    <a:pt x="634" y="466"/>
                  </a:cubicBezTo>
                  <a:cubicBezTo>
                    <a:pt x="588" y="535"/>
                    <a:pt x="535" y="520"/>
                    <a:pt x="474" y="550"/>
                  </a:cubicBezTo>
                  <a:cubicBezTo>
                    <a:pt x="436" y="566"/>
                    <a:pt x="451" y="642"/>
                    <a:pt x="443" y="680"/>
                  </a:cubicBezTo>
                  <a:cubicBezTo>
                    <a:pt x="428" y="711"/>
                    <a:pt x="321" y="810"/>
                    <a:pt x="321" y="810"/>
                  </a:cubicBezTo>
                  <a:cubicBezTo>
                    <a:pt x="328" y="848"/>
                    <a:pt x="328" y="871"/>
                    <a:pt x="328" y="917"/>
                  </a:cubicBezTo>
                  <a:cubicBezTo>
                    <a:pt x="328" y="955"/>
                    <a:pt x="298" y="978"/>
                    <a:pt x="298" y="1024"/>
                  </a:cubicBezTo>
                  <a:cubicBezTo>
                    <a:pt x="275" y="1077"/>
                    <a:pt x="222" y="1138"/>
                    <a:pt x="199" y="1192"/>
                  </a:cubicBezTo>
                  <a:cubicBezTo>
                    <a:pt x="168" y="1268"/>
                    <a:pt x="130" y="1253"/>
                    <a:pt x="92" y="1307"/>
                  </a:cubicBezTo>
                  <a:cubicBezTo>
                    <a:pt x="76" y="1329"/>
                    <a:pt x="92" y="1406"/>
                    <a:pt x="69" y="1444"/>
                  </a:cubicBezTo>
                  <a:cubicBezTo>
                    <a:pt x="15" y="1520"/>
                    <a:pt x="0" y="1597"/>
                    <a:pt x="0" y="167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3" name="Freeform 126"/>
            <p:cNvSpPr>
              <a:spLocks noChangeArrowheads="1"/>
            </p:cNvSpPr>
            <p:nvPr/>
          </p:nvSpPr>
          <p:spPr bwMode="auto">
            <a:xfrm>
              <a:off x="5413022" y="4854576"/>
              <a:ext cx="190488" cy="142875"/>
            </a:xfrm>
            <a:custGeom>
              <a:avLst/>
              <a:gdLst>
                <a:gd name="T0" fmla="*/ 31 w 529"/>
                <a:gd name="T1" fmla="*/ 206 h 398"/>
                <a:gd name="T2" fmla="*/ 31 w 529"/>
                <a:gd name="T3" fmla="*/ 206 h 398"/>
                <a:gd name="T4" fmla="*/ 0 w 529"/>
                <a:gd name="T5" fmla="*/ 145 h 398"/>
                <a:gd name="T6" fmla="*/ 0 w 529"/>
                <a:gd name="T7" fmla="*/ 145 h 398"/>
                <a:gd name="T8" fmla="*/ 46 w 529"/>
                <a:gd name="T9" fmla="*/ 114 h 398"/>
                <a:gd name="T10" fmla="*/ 100 w 529"/>
                <a:gd name="T11" fmla="*/ 53 h 398"/>
                <a:gd name="T12" fmla="*/ 192 w 529"/>
                <a:gd name="T13" fmla="*/ 53 h 398"/>
                <a:gd name="T14" fmla="*/ 275 w 529"/>
                <a:gd name="T15" fmla="*/ 0 h 398"/>
                <a:gd name="T16" fmla="*/ 275 w 529"/>
                <a:gd name="T17" fmla="*/ 0 h 398"/>
                <a:gd name="T18" fmla="*/ 283 w 529"/>
                <a:gd name="T19" fmla="*/ 76 h 398"/>
                <a:gd name="T20" fmla="*/ 329 w 529"/>
                <a:gd name="T21" fmla="*/ 76 h 398"/>
                <a:gd name="T22" fmla="*/ 367 w 529"/>
                <a:gd name="T23" fmla="*/ 30 h 398"/>
                <a:gd name="T24" fmla="*/ 428 w 529"/>
                <a:gd name="T25" fmla="*/ 30 h 398"/>
                <a:gd name="T26" fmla="*/ 444 w 529"/>
                <a:gd name="T27" fmla="*/ 91 h 398"/>
                <a:gd name="T28" fmla="*/ 474 w 529"/>
                <a:gd name="T29" fmla="*/ 99 h 398"/>
                <a:gd name="T30" fmla="*/ 474 w 529"/>
                <a:gd name="T31" fmla="*/ 99 h 398"/>
                <a:gd name="T32" fmla="*/ 459 w 529"/>
                <a:gd name="T33" fmla="*/ 137 h 398"/>
                <a:gd name="T34" fmla="*/ 421 w 529"/>
                <a:gd name="T35" fmla="*/ 145 h 398"/>
                <a:gd name="T36" fmla="*/ 459 w 529"/>
                <a:gd name="T37" fmla="*/ 214 h 398"/>
                <a:gd name="T38" fmla="*/ 520 w 529"/>
                <a:gd name="T39" fmla="*/ 259 h 398"/>
                <a:gd name="T40" fmla="*/ 520 w 529"/>
                <a:gd name="T41" fmla="*/ 336 h 398"/>
                <a:gd name="T42" fmla="*/ 474 w 529"/>
                <a:gd name="T43" fmla="*/ 397 h 398"/>
                <a:gd name="T44" fmla="*/ 474 w 529"/>
                <a:gd name="T45" fmla="*/ 397 h 398"/>
                <a:gd name="T46" fmla="*/ 436 w 529"/>
                <a:gd name="T47" fmla="*/ 374 h 398"/>
                <a:gd name="T48" fmla="*/ 344 w 529"/>
                <a:gd name="T49" fmla="*/ 366 h 398"/>
                <a:gd name="T50" fmla="*/ 337 w 529"/>
                <a:gd name="T51" fmla="*/ 336 h 398"/>
                <a:gd name="T52" fmla="*/ 260 w 529"/>
                <a:gd name="T53" fmla="*/ 275 h 398"/>
                <a:gd name="T54" fmla="*/ 237 w 529"/>
                <a:gd name="T55" fmla="*/ 290 h 398"/>
                <a:gd name="T56" fmla="*/ 192 w 529"/>
                <a:gd name="T57" fmla="*/ 244 h 398"/>
                <a:gd name="T58" fmla="*/ 130 w 529"/>
                <a:gd name="T59" fmla="*/ 236 h 398"/>
                <a:gd name="T60" fmla="*/ 146 w 529"/>
                <a:gd name="T61" fmla="*/ 198 h 398"/>
                <a:gd name="T62" fmla="*/ 85 w 529"/>
                <a:gd name="T63" fmla="*/ 152 h 398"/>
                <a:gd name="T64" fmla="*/ 31 w 529"/>
                <a:gd name="T65" fmla="*/ 206 h 398"/>
                <a:gd name="T66" fmla="*/ 31 w 529"/>
                <a:gd name="T67" fmla="*/ 206 h 398"/>
                <a:gd name="T68" fmla="*/ 0 w 529"/>
                <a:gd name="T69" fmla="*/ 145 h 398"/>
                <a:gd name="T70" fmla="*/ 31 w 529"/>
                <a:gd name="T71" fmla="*/ 20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9" h="398">
                  <a:moveTo>
                    <a:pt x="31" y="206"/>
                  </a:moveTo>
                  <a:lnTo>
                    <a:pt x="31" y="206"/>
                  </a:lnTo>
                  <a:cubicBezTo>
                    <a:pt x="0" y="145"/>
                    <a:pt x="0" y="145"/>
                    <a:pt x="0" y="145"/>
                  </a:cubicBezTo>
                  <a:lnTo>
                    <a:pt x="0" y="145"/>
                  </a:lnTo>
                  <a:cubicBezTo>
                    <a:pt x="16" y="129"/>
                    <a:pt x="31" y="122"/>
                    <a:pt x="46" y="114"/>
                  </a:cubicBezTo>
                  <a:cubicBezTo>
                    <a:pt x="69" y="91"/>
                    <a:pt x="77" y="68"/>
                    <a:pt x="100" y="53"/>
                  </a:cubicBezTo>
                  <a:cubicBezTo>
                    <a:pt x="130" y="45"/>
                    <a:pt x="161" y="61"/>
                    <a:pt x="192" y="53"/>
                  </a:cubicBezTo>
                  <a:cubicBezTo>
                    <a:pt x="222" y="45"/>
                    <a:pt x="245" y="15"/>
                    <a:pt x="275" y="0"/>
                  </a:cubicBezTo>
                  <a:lnTo>
                    <a:pt x="275" y="0"/>
                  </a:lnTo>
                  <a:cubicBezTo>
                    <a:pt x="275" y="23"/>
                    <a:pt x="268" y="53"/>
                    <a:pt x="283" y="76"/>
                  </a:cubicBezTo>
                  <a:cubicBezTo>
                    <a:pt x="291" y="84"/>
                    <a:pt x="314" y="84"/>
                    <a:pt x="329" y="76"/>
                  </a:cubicBezTo>
                  <a:cubicBezTo>
                    <a:pt x="344" y="68"/>
                    <a:pt x="344" y="38"/>
                    <a:pt x="367" y="30"/>
                  </a:cubicBezTo>
                  <a:cubicBezTo>
                    <a:pt x="382" y="23"/>
                    <a:pt x="413" y="15"/>
                    <a:pt x="428" y="30"/>
                  </a:cubicBezTo>
                  <a:cubicBezTo>
                    <a:pt x="451" y="38"/>
                    <a:pt x="436" y="76"/>
                    <a:pt x="444" y="91"/>
                  </a:cubicBezTo>
                  <a:cubicBezTo>
                    <a:pt x="451" y="99"/>
                    <a:pt x="467" y="99"/>
                    <a:pt x="474" y="99"/>
                  </a:cubicBezTo>
                  <a:lnTo>
                    <a:pt x="474" y="99"/>
                  </a:lnTo>
                  <a:cubicBezTo>
                    <a:pt x="474" y="114"/>
                    <a:pt x="474" y="129"/>
                    <a:pt x="459" y="137"/>
                  </a:cubicBezTo>
                  <a:cubicBezTo>
                    <a:pt x="451" y="145"/>
                    <a:pt x="421" y="129"/>
                    <a:pt x="421" y="145"/>
                  </a:cubicBezTo>
                  <a:cubicBezTo>
                    <a:pt x="421" y="168"/>
                    <a:pt x="444" y="191"/>
                    <a:pt x="459" y="214"/>
                  </a:cubicBezTo>
                  <a:cubicBezTo>
                    <a:pt x="474" y="229"/>
                    <a:pt x="505" y="236"/>
                    <a:pt x="520" y="259"/>
                  </a:cubicBezTo>
                  <a:cubicBezTo>
                    <a:pt x="528" y="282"/>
                    <a:pt x="528" y="313"/>
                    <a:pt x="520" y="336"/>
                  </a:cubicBezTo>
                  <a:cubicBezTo>
                    <a:pt x="512" y="359"/>
                    <a:pt x="489" y="374"/>
                    <a:pt x="474" y="397"/>
                  </a:cubicBezTo>
                  <a:lnTo>
                    <a:pt x="474" y="397"/>
                  </a:lnTo>
                  <a:cubicBezTo>
                    <a:pt x="459" y="389"/>
                    <a:pt x="444" y="381"/>
                    <a:pt x="436" y="374"/>
                  </a:cubicBezTo>
                  <a:cubicBezTo>
                    <a:pt x="405" y="374"/>
                    <a:pt x="375" y="374"/>
                    <a:pt x="344" y="366"/>
                  </a:cubicBezTo>
                  <a:cubicBezTo>
                    <a:pt x="337" y="359"/>
                    <a:pt x="344" y="343"/>
                    <a:pt x="337" y="336"/>
                  </a:cubicBezTo>
                  <a:cubicBezTo>
                    <a:pt x="314" y="313"/>
                    <a:pt x="291" y="290"/>
                    <a:pt x="260" y="275"/>
                  </a:cubicBezTo>
                  <a:cubicBezTo>
                    <a:pt x="253" y="267"/>
                    <a:pt x="245" y="290"/>
                    <a:pt x="237" y="290"/>
                  </a:cubicBezTo>
                  <a:cubicBezTo>
                    <a:pt x="214" y="275"/>
                    <a:pt x="214" y="252"/>
                    <a:pt x="192" y="244"/>
                  </a:cubicBezTo>
                  <a:cubicBezTo>
                    <a:pt x="176" y="236"/>
                    <a:pt x="146" y="252"/>
                    <a:pt x="130" y="236"/>
                  </a:cubicBezTo>
                  <a:cubicBezTo>
                    <a:pt x="123" y="229"/>
                    <a:pt x="153" y="206"/>
                    <a:pt x="146" y="198"/>
                  </a:cubicBezTo>
                  <a:cubicBezTo>
                    <a:pt x="130" y="175"/>
                    <a:pt x="107" y="152"/>
                    <a:pt x="85" y="152"/>
                  </a:cubicBezTo>
                  <a:cubicBezTo>
                    <a:pt x="54" y="152"/>
                    <a:pt x="46" y="183"/>
                    <a:pt x="31" y="206"/>
                  </a:cubicBezTo>
                  <a:lnTo>
                    <a:pt x="31" y="206"/>
                  </a:lnTo>
                  <a:cubicBezTo>
                    <a:pt x="0" y="145"/>
                    <a:pt x="0" y="145"/>
                    <a:pt x="0" y="145"/>
                  </a:cubicBezTo>
                  <a:lnTo>
                    <a:pt x="31" y="206"/>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4" name="Freeform 127"/>
            <p:cNvSpPr>
              <a:spLocks noChangeArrowheads="1"/>
            </p:cNvSpPr>
            <p:nvPr/>
          </p:nvSpPr>
          <p:spPr bwMode="auto">
            <a:xfrm>
              <a:off x="5366989" y="4910138"/>
              <a:ext cx="376212" cy="622300"/>
            </a:xfrm>
            <a:custGeom>
              <a:avLst/>
              <a:gdLst>
                <a:gd name="T0" fmla="*/ 603 w 1047"/>
                <a:gd name="T1" fmla="*/ 245 h 1728"/>
                <a:gd name="T2" fmla="*/ 473 w 1047"/>
                <a:gd name="T3" fmla="*/ 214 h 1728"/>
                <a:gd name="T4" fmla="*/ 389 w 1047"/>
                <a:gd name="T5" fmla="*/ 123 h 1728"/>
                <a:gd name="T6" fmla="*/ 321 w 1047"/>
                <a:gd name="T7" fmla="*/ 92 h 1728"/>
                <a:gd name="T8" fmla="*/ 275 w 1047"/>
                <a:gd name="T9" fmla="*/ 46 h 1728"/>
                <a:gd name="T10" fmla="*/ 160 w 1047"/>
                <a:gd name="T11" fmla="*/ 54 h 1728"/>
                <a:gd name="T12" fmla="*/ 114 w 1047"/>
                <a:gd name="T13" fmla="*/ 107 h 1728"/>
                <a:gd name="T14" fmla="*/ 7 w 1047"/>
                <a:gd name="T15" fmla="*/ 252 h 1728"/>
                <a:gd name="T16" fmla="*/ 68 w 1047"/>
                <a:gd name="T17" fmla="*/ 321 h 1728"/>
                <a:gd name="T18" fmla="*/ 168 w 1047"/>
                <a:gd name="T19" fmla="*/ 283 h 1728"/>
                <a:gd name="T20" fmla="*/ 214 w 1047"/>
                <a:gd name="T21" fmla="*/ 298 h 1728"/>
                <a:gd name="T22" fmla="*/ 107 w 1047"/>
                <a:gd name="T23" fmla="*/ 375 h 1728"/>
                <a:gd name="T24" fmla="*/ 84 w 1047"/>
                <a:gd name="T25" fmla="*/ 398 h 1728"/>
                <a:gd name="T26" fmla="*/ 76 w 1047"/>
                <a:gd name="T27" fmla="*/ 443 h 1728"/>
                <a:gd name="T28" fmla="*/ 168 w 1047"/>
                <a:gd name="T29" fmla="*/ 543 h 1728"/>
                <a:gd name="T30" fmla="*/ 305 w 1047"/>
                <a:gd name="T31" fmla="*/ 550 h 1728"/>
                <a:gd name="T32" fmla="*/ 359 w 1047"/>
                <a:gd name="T33" fmla="*/ 703 h 1728"/>
                <a:gd name="T34" fmla="*/ 275 w 1047"/>
                <a:gd name="T35" fmla="*/ 772 h 1728"/>
                <a:gd name="T36" fmla="*/ 206 w 1047"/>
                <a:gd name="T37" fmla="*/ 840 h 1728"/>
                <a:gd name="T38" fmla="*/ 214 w 1047"/>
                <a:gd name="T39" fmla="*/ 894 h 1728"/>
                <a:gd name="T40" fmla="*/ 275 w 1047"/>
                <a:gd name="T41" fmla="*/ 963 h 1728"/>
                <a:gd name="T42" fmla="*/ 160 w 1047"/>
                <a:gd name="T43" fmla="*/ 978 h 1728"/>
                <a:gd name="T44" fmla="*/ 99 w 1047"/>
                <a:gd name="T45" fmla="*/ 925 h 1728"/>
                <a:gd name="T46" fmla="*/ 46 w 1047"/>
                <a:gd name="T47" fmla="*/ 1001 h 1728"/>
                <a:gd name="T48" fmla="*/ 145 w 1047"/>
                <a:gd name="T49" fmla="*/ 1016 h 1728"/>
                <a:gd name="T50" fmla="*/ 129 w 1047"/>
                <a:gd name="T51" fmla="*/ 1093 h 1728"/>
                <a:gd name="T52" fmla="*/ 152 w 1047"/>
                <a:gd name="T53" fmla="*/ 1154 h 1728"/>
                <a:gd name="T54" fmla="*/ 236 w 1047"/>
                <a:gd name="T55" fmla="*/ 1215 h 1728"/>
                <a:gd name="T56" fmla="*/ 252 w 1047"/>
                <a:gd name="T57" fmla="*/ 1322 h 1728"/>
                <a:gd name="T58" fmla="*/ 282 w 1047"/>
                <a:gd name="T59" fmla="*/ 1398 h 1728"/>
                <a:gd name="T60" fmla="*/ 275 w 1047"/>
                <a:gd name="T61" fmla="*/ 1475 h 1728"/>
                <a:gd name="T62" fmla="*/ 252 w 1047"/>
                <a:gd name="T63" fmla="*/ 1643 h 1728"/>
                <a:gd name="T64" fmla="*/ 282 w 1047"/>
                <a:gd name="T65" fmla="*/ 1719 h 1728"/>
                <a:gd name="T66" fmla="*/ 343 w 1047"/>
                <a:gd name="T67" fmla="*/ 1551 h 1728"/>
                <a:gd name="T68" fmla="*/ 412 w 1047"/>
                <a:gd name="T69" fmla="*/ 1398 h 1728"/>
                <a:gd name="T70" fmla="*/ 557 w 1047"/>
                <a:gd name="T71" fmla="*/ 1268 h 1728"/>
                <a:gd name="T72" fmla="*/ 634 w 1047"/>
                <a:gd name="T73" fmla="*/ 1238 h 1728"/>
                <a:gd name="T74" fmla="*/ 786 w 1047"/>
                <a:gd name="T75" fmla="*/ 1291 h 1728"/>
                <a:gd name="T76" fmla="*/ 840 w 1047"/>
                <a:gd name="T77" fmla="*/ 1154 h 1728"/>
                <a:gd name="T78" fmla="*/ 832 w 1047"/>
                <a:gd name="T79" fmla="*/ 986 h 1728"/>
                <a:gd name="T80" fmla="*/ 954 w 1047"/>
                <a:gd name="T81" fmla="*/ 886 h 1728"/>
                <a:gd name="T82" fmla="*/ 1000 w 1047"/>
                <a:gd name="T83" fmla="*/ 833 h 1728"/>
                <a:gd name="T84" fmla="*/ 947 w 1047"/>
                <a:gd name="T85" fmla="*/ 772 h 1728"/>
                <a:gd name="T86" fmla="*/ 1038 w 1047"/>
                <a:gd name="T87" fmla="*/ 642 h 1728"/>
                <a:gd name="T88" fmla="*/ 970 w 1047"/>
                <a:gd name="T89" fmla="*/ 550 h 1728"/>
                <a:gd name="T90" fmla="*/ 924 w 1047"/>
                <a:gd name="T91" fmla="*/ 489 h 1728"/>
                <a:gd name="T92" fmla="*/ 748 w 1047"/>
                <a:gd name="T93" fmla="*/ 535 h 1728"/>
                <a:gd name="T94" fmla="*/ 634 w 1047"/>
                <a:gd name="T95" fmla="*/ 588 h 1728"/>
                <a:gd name="T96" fmla="*/ 664 w 1047"/>
                <a:gd name="T97" fmla="*/ 482 h 1728"/>
                <a:gd name="T98" fmla="*/ 672 w 1047"/>
                <a:gd name="T99" fmla="*/ 413 h 1728"/>
                <a:gd name="T100" fmla="*/ 603 w 1047"/>
                <a:gd name="T101" fmla="*/ 245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47" h="1728">
                  <a:moveTo>
                    <a:pt x="603" y="245"/>
                  </a:moveTo>
                  <a:lnTo>
                    <a:pt x="603" y="245"/>
                  </a:lnTo>
                  <a:cubicBezTo>
                    <a:pt x="588" y="237"/>
                    <a:pt x="573" y="229"/>
                    <a:pt x="565" y="222"/>
                  </a:cubicBezTo>
                  <a:cubicBezTo>
                    <a:pt x="534" y="222"/>
                    <a:pt x="504" y="222"/>
                    <a:pt x="473" y="214"/>
                  </a:cubicBezTo>
                  <a:cubicBezTo>
                    <a:pt x="466" y="207"/>
                    <a:pt x="473" y="191"/>
                    <a:pt x="466" y="184"/>
                  </a:cubicBezTo>
                  <a:cubicBezTo>
                    <a:pt x="443" y="161"/>
                    <a:pt x="420" y="138"/>
                    <a:pt x="389" y="123"/>
                  </a:cubicBezTo>
                  <a:cubicBezTo>
                    <a:pt x="382" y="115"/>
                    <a:pt x="374" y="138"/>
                    <a:pt x="366" y="138"/>
                  </a:cubicBezTo>
                  <a:cubicBezTo>
                    <a:pt x="343" y="123"/>
                    <a:pt x="343" y="100"/>
                    <a:pt x="321" y="92"/>
                  </a:cubicBezTo>
                  <a:cubicBezTo>
                    <a:pt x="305" y="84"/>
                    <a:pt x="275" y="100"/>
                    <a:pt x="259" y="84"/>
                  </a:cubicBezTo>
                  <a:cubicBezTo>
                    <a:pt x="252" y="77"/>
                    <a:pt x="282" y="54"/>
                    <a:pt x="275" y="46"/>
                  </a:cubicBezTo>
                  <a:cubicBezTo>
                    <a:pt x="259" y="23"/>
                    <a:pt x="236" y="0"/>
                    <a:pt x="214" y="0"/>
                  </a:cubicBezTo>
                  <a:cubicBezTo>
                    <a:pt x="183" y="0"/>
                    <a:pt x="175" y="31"/>
                    <a:pt x="160" y="54"/>
                  </a:cubicBezTo>
                  <a:lnTo>
                    <a:pt x="160" y="54"/>
                  </a:lnTo>
                  <a:cubicBezTo>
                    <a:pt x="145" y="69"/>
                    <a:pt x="129" y="84"/>
                    <a:pt x="114" y="107"/>
                  </a:cubicBezTo>
                  <a:cubicBezTo>
                    <a:pt x="91" y="138"/>
                    <a:pt x="76" y="184"/>
                    <a:pt x="53" y="214"/>
                  </a:cubicBezTo>
                  <a:cubicBezTo>
                    <a:pt x="38" y="229"/>
                    <a:pt x="15" y="237"/>
                    <a:pt x="7" y="252"/>
                  </a:cubicBezTo>
                  <a:cubicBezTo>
                    <a:pt x="0" y="260"/>
                    <a:pt x="23" y="268"/>
                    <a:pt x="30" y="283"/>
                  </a:cubicBezTo>
                  <a:cubicBezTo>
                    <a:pt x="38" y="291"/>
                    <a:pt x="53" y="321"/>
                    <a:pt x="68" y="321"/>
                  </a:cubicBezTo>
                  <a:cubicBezTo>
                    <a:pt x="99" y="321"/>
                    <a:pt x="114" y="275"/>
                    <a:pt x="137" y="268"/>
                  </a:cubicBezTo>
                  <a:cubicBezTo>
                    <a:pt x="152" y="260"/>
                    <a:pt x="160" y="275"/>
                    <a:pt x="168" y="283"/>
                  </a:cubicBezTo>
                  <a:cubicBezTo>
                    <a:pt x="183" y="283"/>
                    <a:pt x="198" y="268"/>
                    <a:pt x="214" y="275"/>
                  </a:cubicBezTo>
                  <a:cubicBezTo>
                    <a:pt x="221" y="275"/>
                    <a:pt x="221" y="291"/>
                    <a:pt x="214" y="298"/>
                  </a:cubicBezTo>
                  <a:cubicBezTo>
                    <a:pt x="191" y="314"/>
                    <a:pt x="152" y="306"/>
                    <a:pt x="129" y="321"/>
                  </a:cubicBezTo>
                  <a:cubicBezTo>
                    <a:pt x="114" y="336"/>
                    <a:pt x="122" y="359"/>
                    <a:pt x="107" y="375"/>
                  </a:cubicBezTo>
                  <a:cubicBezTo>
                    <a:pt x="107" y="382"/>
                    <a:pt x="91" y="390"/>
                    <a:pt x="84" y="398"/>
                  </a:cubicBezTo>
                  <a:lnTo>
                    <a:pt x="84" y="398"/>
                  </a:lnTo>
                  <a:cubicBezTo>
                    <a:pt x="76" y="443"/>
                    <a:pt x="76" y="443"/>
                    <a:pt x="76" y="443"/>
                  </a:cubicBezTo>
                  <a:lnTo>
                    <a:pt x="76" y="443"/>
                  </a:lnTo>
                  <a:cubicBezTo>
                    <a:pt x="91" y="451"/>
                    <a:pt x="114" y="466"/>
                    <a:pt x="137" y="474"/>
                  </a:cubicBezTo>
                  <a:cubicBezTo>
                    <a:pt x="137" y="474"/>
                    <a:pt x="160" y="535"/>
                    <a:pt x="168" y="543"/>
                  </a:cubicBezTo>
                  <a:lnTo>
                    <a:pt x="252" y="558"/>
                  </a:lnTo>
                  <a:cubicBezTo>
                    <a:pt x="267" y="558"/>
                    <a:pt x="290" y="550"/>
                    <a:pt x="305" y="550"/>
                  </a:cubicBezTo>
                  <a:cubicBezTo>
                    <a:pt x="321" y="558"/>
                    <a:pt x="336" y="566"/>
                    <a:pt x="336" y="581"/>
                  </a:cubicBezTo>
                  <a:cubicBezTo>
                    <a:pt x="351" y="619"/>
                    <a:pt x="366" y="665"/>
                    <a:pt x="359" y="703"/>
                  </a:cubicBezTo>
                  <a:cubicBezTo>
                    <a:pt x="351" y="726"/>
                    <a:pt x="313" y="718"/>
                    <a:pt x="298" y="734"/>
                  </a:cubicBezTo>
                  <a:cubicBezTo>
                    <a:pt x="282" y="741"/>
                    <a:pt x="282" y="764"/>
                    <a:pt x="275" y="772"/>
                  </a:cubicBezTo>
                  <a:cubicBezTo>
                    <a:pt x="267" y="779"/>
                    <a:pt x="244" y="764"/>
                    <a:pt x="236" y="772"/>
                  </a:cubicBezTo>
                  <a:cubicBezTo>
                    <a:pt x="221" y="795"/>
                    <a:pt x="206" y="818"/>
                    <a:pt x="206" y="840"/>
                  </a:cubicBezTo>
                  <a:cubicBezTo>
                    <a:pt x="206" y="856"/>
                    <a:pt x="229" y="848"/>
                    <a:pt x="229" y="863"/>
                  </a:cubicBezTo>
                  <a:cubicBezTo>
                    <a:pt x="236" y="871"/>
                    <a:pt x="214" y="879"/>
                    <a:pt x="214" y="894"/>
                  </a:cubicBezTo>
                  <a:cubicBezTo>
                    <a:pt x="229" y="909"/>
                    <a:pt x="259" y="909"/>
                    <a:pt x="275" y="925"/>
                  </a:cubicBezTo>
                  <a:cubicBezTo>
                    <a:pt x="282" y="932"/>
                    <a:pt x="282" y="948"/>
                    <a:pt x="275" y="963"/>
                  </a:cubicBezTo>
                  <a:cubicBezTo>
                    <a:pt x="267" y="978"/>
                    <a:pt x="252" y="986"/>
                    <a:pt x="236" y="993"/>
                  </a:cubicBezTo>
                  <a:cubicBezTo>
                    <a:pt x="214" y="993"/>
                    <a:pt x="183" y="993"/>
                    <a:pt x="160" y="978"/>
                  </a:cubicBezTo>
                  <a:cubicBezTo>
                    <a:pt x="145" y="971"/>
                    <a:pt x="160" y="948"/>
                    <a:pt x="152" y="940"/>
                  </a:cubicBezTo>
                  <a:cubicBezTo>
                    <a:pt x="137" y="925"/>
                    <a:pt x="114" y="917"/>
                    <a:pt x="99" y="925"/>
                  </a:cubicBezTo>
                  <a:cubicBezTo>
                    <a:pt x="91" y="925"/>
                    <a:pt x="107" y="955"/>
                    <a:pt x="99" y="963"/>
                  </a:cubicBezTo>
                  <a:cubicBezTo>
                    <a:pt x="84" y="978"/>
                    <a:pt x="46" y="978"/>
                    <a:pt x="46" y="1001"/>
                  </a:cubicBezTo>
                  <a:cubicBezTo>
                    <a:pt x="38" y="1016"/>
                    <a:pt x="68" y="1024"/>
                    <a:pt x="84" y="1024"/>
                  </a:cubicBezTo>
                  <a:cubicBezTo>
                    <a:pt x="107" y="1032"/>
                    <a:pt x="122" y="1016"/>
                    <a:pt x="145" y="1016"/>
                  </a:cubicBezTo>
                  <a:cubicBezTo>
                    <a:pt x="152" y="1024"/>
                    <a:pt x="160" y="1032"/>
                    <a:pt x="160" y="1039"/>
                  </a:cubicBezTo>
                  <a:cubicBezTo>
                    <a:pt x="160" y="1062"/>
                    <a:pt x="145" y="1077"/>
                    <a:pt x="129" y="1093"/>
                  </a:cubicBezTo>
                  <a:cubicBezTo>
                    <a:pt x="122" y="1100"/>
                    <a:pt x="99" y="1100"/>
                    <a:pt x="99" y="1108"/>
                  </a:cubicBezTo>
                  <a:cubicBezTo>
                    <a:pt x="114" y="1131"/>
                    <a:pt x="137" y="1138"/>
                    <a:pt x="152" y="1154"/>
                  </a:cubicBezTo>
                  <a:cubicBezTo>
                    <a:pt x="175" y="1177"/>
                    <a:pt x="183" y="1200"/>
                    <a:pt x="198" y="1215"/>
                  </a:cubicBezTo>
                  <a:cubicBezTo>
                    <a:pt x="206" y="1215"/>
                    <a:pt x="221" y="1207"/>
                    <a:pt x="236" y="1215"/>
                  </a:cubicBezTo>
                  <a:cubicBezTo>
                    <a:pt x="252" y="1223"/>
                    <a:pt x="275" y="1238"/>
                    <a:pt x="282" y="1253"/>
                  </a:cubicBezTo>
                  <a:cubicBezTo>
                    <a:pt x="282" y="1284"/>
                    <a:pt x="252" y="1299"/>
                    <a:pt x="252" y="1322"/>
                  </a:cubicBezTo>
                  <a:cubicBezTo>
                    <a:pt x="259" y="1345"/>
                    <a:pt x="282" y="1352"/>
                    <a:pt x="290" y="1368"/>
                  </a:cubicBezTo>
                  <a:cubicBezTo>
                    <a:pt x="290" y="1375"/>
                    <a:pt x="275" y="1390"/>
                    <a:pt x="282" y="1398"/>
                  </a:cubicBezTo>
                  <a:cubicBezTo>
                    <a:pt x="282" y="1406"/>
                    <a:pt x="298" y="1398"/>
                    <a:pt x="298" y="1398"/>
                  </a:cubicBezTo>
                  <a:cubicBezTo>
                    <a:pt x="298" y="1429"/>
                    <a:pt x="282" y="1452"/>
                    <a:pt x="275" y="1475"/>
                  </a:cubicBezTo>
                  <a:cubicBezTo>
                    <a:pt x="259" y="1498"/>
                    <a:pt x="236" y="1520"/>
                    <a:pt x="236" y="1543"/>
                  </a:cubicBezTo>
                  <a:cubicBezTo>
                    <a:pt x="229" y="1574"/>
                    <a:pt x="244" y="1612"/>
                    <a:pt x="252" y="1643"/>
                  </a:cubicBezTo>
                  <a:lnTo>
                    <a:pt x="252" y="1643"/>
                  </a:lnTo>
                  <a:cubicBezTo>
                    <a:pt x="259" y="1665"/>
                    <a:pt x="252" y="1719"/>
                    <a:pt x="282" y="1719"/>
                  </a:cubicBezTo>
                  <a:cubicBezTo>
                    <a:pt x="305" y="1727"/>
                    <a:pt x="313" y="1681"/>
                    <a:pt x="321" y="1650"/>
                  </a:cubicBezTo>
                  <a:cubicBezTo>
                    <a:pt x="336" y="1620"/>
                    <a:pt x="328" y="1581"/>
                    <a:pt x="343" y="1551"/>
                  </a:cubicBezTo>
                  <a:cubicBezTo>
                    <a:pt x="351" y="1536"/>
                    <a:pt x="374" y="1551"/>
                    <a:pt x="382" y="1543"/>
                  </a:cubicBezTo>
                  <a:cubicBezTo>
                    <a:pt x="397" y="1498"/>
                    <a:pt x="397" y="1444"/>
                    <a:pt x="412" y="1398"/>
                  </a:cubicBezTo>
                  <a:cubicBezTo>
                    <a:pt x="435" y="1345"/>
                    <a:pt x="458" y="1299"/>
                    <a:pt x="496" y="1268"/>
                  </a:cubicBezTo>
                  <a:cubicBezTo>
                    <a:pt x="511" y="1253"/>
                    <a:pt x="534" y="1268"/>
                    <a:pt x="557" y="1268"/>
                  </a:cubicBezTo>
                  <a:cubicBezTo>
                    <a:pt x="573" y="1261"/>
                    <a:pt x="580" y="1238"/>
                    <a:pt x="596" y="1238"/>
                  </a:cubicBezTo>
                  <a:cubicBezTo>
                    <a:pt x="603" y="1230"/>
                    <a:pt x="618" y="1230"/>
                    <a:pt x="634" y="1238"/>
                  </a:cubicBezTo>
                  <a:cubicBezTo>
                    <a:pt x="679" y="1261"/>
                    <a:pt x="702" y="1314"/>
                    <a:pt x="756" y="1329"/>
                  </a:cubicBezTo>
                  <a:cubicBezTo>
                    <a:pt x="771" y="1337"/>
                    <a:pt x="779" y="1307"/>
                    <a:pt x="786" y="1291"/>
                  </a:cubicBezTo>
                  <a:cubicBezTo>
                    <a:pt x="786" y="1291"/>
                    <a:pt x="786" y="1246"/>
                    <a:pt x="786" y="1238"/>
                  </a:cubicBezTo>
                  <a:cubicBezTo>
                    <a:pt x="786" y="1223"/>
                    <a:pt x="840" y="1154"/>
                    <a:pt x="840" y="1154"/>
                  </a:cubicBezTo>
                  <a:cubicBezTo>
                    <a:pt x="832" y="1131"/>
                    <a:pt x="809" y="1115"/>
                    <a:pt x="809" y="1093"/>
                  </a:cubicBezTo>
                  <a:cubicBezTo>
                    <a:pt x="809" y="1054"/>
                    <a:pt x="809" y="1009"/>
                    <a:pt x="832" y="986"/>
                  </a:cubicBezTo>
                  <a:cubicBezTo>
                    <a:pt x="863" y="948"/>
                    <a:pt x="924" y="955"/>
                    <a:pt x="962" y="925"/>
                  </a:cubicBezTo>
                  <a:cubicBezTo>
                    <a:pt x="977" y="917"/>
                    <a:pt x="947" y="894"/>
                    <a:pt x="954" y="886"/>
                  </a:cubicBezTo>
                  <a:cubicBezTo>
                    <a:pt x="962" y="863"/>
                    <a:pt x="985" y="848"/>
                    <a:pt x="1000" y="833"/>
                  </a:cubicBezTo>
                  <a:lnTo>
                    <a:pt x="1000" y="833"/>
                  </a:lnTo>
                  <a:cubicBezTo>
                    <a:pt x="947" y="772"/>
                    <a:pt x="947" y="772"/>
                    <a:pt x="947" y="772"/>
                  </a:cubicBezTo>
                  <a:lnTo>
                    <a:pt x="947" y="772"/>
                  </a:lnTo>
                  <a:cubicBezTo>
                    <a:pt x="954" y="749"/>
                    <a:pt x="962" y="718"/>
                    <a:pt x="977" y="695"/>
                  </a:cubicBezTo>
                  <a:cubicBezTo>
                    <a:pt x="993" y="673"/>
                    <a:pt x="1023" y="665"/>
                    <a:pt x="1038" y="642"/>
                  </a:cubicBezTo>
                  <a:cubicBezTo>
                    <a:pt x="1046" y="627"/>
                    <a:pt x="1046" y="604"/>
                    <a:pt x="1046" y="588"/>
                  </a:cubicBezTo>
                  <a:cubicBezTo>
                    <a:pt x="1046" y="588"/>
                    <a:pt x="970" y="558"/>
                    <a:pt x="970" y="550"/>
                  </a:cubicBezTo>
                  <a:lnTo>
                    <a:pt x="954" y="520"/>
                  </a:lnTo>
                  <a:cubicBezTo>
                    <a:pt x="947" y="512"/>
                    <a:pt x="939" y="489"/>
                    <a:pt x="924" y="489"/>
                  </a:cubicBezTo>
                  <a:cubicBezTo>
                    <a:pt x="893" y="497"/>
                    <a:pt x="871" y="535"/>
                    <a:pt x="832" y="543"/>
                  </a:cubicBezTo>
                  <a:cubicBezTo>
                    <a:pt x="809" y="550"/>
                    <a:pt x="779" y="535"/>
                    <a:pt x="748" y="535"/>
                  </a:cubicBezTo>
                  <a:cubicBezTo>
                    <a:pt x="725" y="543"/>
                    <a:pt x="702" y="550"/>
                    <a:pt x="679" y="558"/>
                  </a:cubicBezTo>
                  <a:cubicBezTo>
                    <a:pt x="664" y="566"/>
                    <a:pt x="657" y="588"/>
                    <a:pt x="634" y="588"/>
                  </a:cubicBezTo>
                  <a:cubicBezTo>
                    <a:pt x="626" y="588"/>
                    <a:pt x="611" y="573"/>
                    <a:pt x="618" y="558"/>
                  </a:cubicBezTo>
                  <a:cubicBezTo>
                    <a:pt x="626" y="527"/>
                    <a:pt x="649" y="504"/>
                    <a:pt x="664" y="482"/>
                  </a:cubicBezTo>
                  <a:cubicBezTo>
                    <a:pt x="679" y="466"/>
                    <a:pt x="702" y="466"/>
                    <a:pt x="702" y="443"/>
                  </a:cubicBezTo>
                  <a:cubicBezTo>
                    <a:pt x="702" y="428"/>
                    <a:pt x="679" y="428"/>
                    <a:pt x="672" y="413"/>
                  </a:cubicBezTo>
                  <a:cubicBezTo>
                    <a:pt x="657" y="382"/>
                    <a:pt x="649" y="344"/>
                    <a:pt x="634" y="306"/>
                  </a:cubicBezTo>
                  <a:cubicBezTo>
                    <a:pt x="626" y="283"/>
                    <a:pt x="611" y="260"/>
                    <a:pt x="603" y="24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5" name="Freeform 128"/>
            <p:cNvSpPr>
              <a:spLocks noChangeArrowheads="1"/>
            </p:cNvSpPr>
            <p:nvPr/>
          </p:nvSpPr>
          <p:spPr bwMode="auto">
            <a:xfrm>
              <a:off x="5565413" y="4835526"/>
              <a:ext cx="492093" cy="550863"/>
            </a:xfrm>
            <a:custGeom>
              <a:avLst/>
              <a:gdLst>
                <a:gd name="T0" fmla="*/ 397 w 1368"/>
                <a:gd name="T1" fmla="*/ 978 h 1529"/>
                <a:gd name="T2" fmla="*/ 488 w 1368"/>
                <a:gd name="T3" fmla="*/ 848 h 1529"/>
                <a:gd name="T4" fmla="*/ 420 w 1368"/>
                <a:gd name="T5" fmla="*/ 756 h 1529"/>
                <a:gd name="T6" fmla="*/ 374 w 1368"/>
                <a:gd name="T7" fmla="*/ 695 h 1529"/>
                <a:gd name="T8" fmla="*/ 198 w 1368"/>
                <a:gd name="T9" fmla="*/ 741 h 1529"/>
                <a:gd name="T10" fmla="*/ 84 w 1368"/>
                <a:gd name="T11" fmla="*/ 794 h 1529"/>
                <a:gd name="T12" fmla="*/ 114 w 1368"/>
                <a:gd name="T13" fmla="*/ 688 h 1529"/>
                <a:gd name="T14" fmla="*/ 122 w 1368"/>
                <a:gd name="T15" fmla="*/ 619 h 1529"/>
                <a:gd name="T16" fmla="*/ 53 w 1368"/>
                <a:gd name="T17" fmla="*/ 451 h 1529"/>
                <a:gd name="T18" fmla="*/ 99 w 1368"/>
                <a:gd name="T19" fmla="*/ 390 h 1529"/>
                <a:gd name="T20" fmla="*/ 38 w 1368"/>
                <a:gd name="T21" fmla="*/ 268 h 1529"/>
                <a:gd name="T22" fmla="*/ 38 w 1368"/>
                <a:gd name="T23" fmla="*/ 191 h 1529"/>
                <a:gd name="T24" fmla="*/ 53 w 1368"/>
                <a:gd name="T25" fmla="*/ 153 h 1529"/>
                <a:gd name="T26" fmla="*/ 76 w 1368"/>
                <a:gd name="T27" fmla="*/ 54 h 1529"/>
                <a:gd name="T28" fmla="*/ 145 w 1368"/>
                <a:gd name="T29" fmla="*/ 8 h 1529"/>
                <a:gd name="T30" fmla="*/ 244 w 1368"/>
                <a:gd name="T31" fmla="*/ 54 h 1529"/>
                <a:gd name="T32" fmla="*/ 267 w 1368"/>
                <a:gd name="T33" fmla="*/ 15 h 1529"/>
                <a:gd name="T34" fmla="*/ 366 w 1368"/>
                <a:gd name="T35" fmla="*/ 122 h 1529"/>
                <a:gd name="T36" fmla="*/ 573 w 1368"/>
                <a:gd name="T37" fmla="*/ 306 h 1529"/>
                <a:gd name="T38" fmla="*/ 695 w 1368"/>
                <a:gd name="T39" fmla="*/ 222 h 1529"/>
                <a:gd name="T40" fmla="*/ 832 w 1368"/>
                <a:gd name="T41" fmla="*/ 176 h 1529"/>
                <a:gd name="T42" fmla="*/ 932 w 1368"/>
                <a:gd name="T43" fmla="*/ 130 h 1529"/>
                <a:gd name="T44" fmla="*/ 1130 w 1368"/>
                <a:gd name="T45" fmla="*/ 145 h 1529"/>
                <a:gd name="T46" fmla="*/ 1252 w 1368"/>
                <a:gd name="T47" fmla="*/ 199 h 1529"/>
                <a:gd name="T48" fmla="*/ 1329 w 1368"/>
                <a:gd name="T49" fmla="*/ 352 h 1529"/>
                <a:gd name="T50" fmla="*/ 1344 w 1368"/>
                <a:gd name="T51" fmla="*/ 405 h 1529"/>
                <a:gd name="T52" fmla="*/ 1229 w 1368"/>
                <a:gd name="T53" fmla="*/ 619 h 1529"/>
                <a:gd name="T54" fmla="*/ 1214 w 1368"/>
                <a:gd name="T55" fmla="*/ 772 h 1529"/>
                <a:gd name="T56" fmla="*/ 1229 w 1368"/>
                <a:gd name="T57" fmla="*/ 901 h 1529"/>
                <a:gd name="T58" fmla="*/ 1138 w 1368"/>
                <a:gd name="T59" fmla="*/ 1108 h 1529"/>
                <a:gd name="T60" fmla="*/ 1191 w 1368"/>
                <a:gd name="T61" fmla="*/ 1192 h 1529"/>
                <a:gd name="T62" fmla="*/ 1084 w 1368"/>
                <a:gd name="T63" fmla="*/ 1253 h 1529"/>
                <a:gd name="T64" fmla="*/ 1084 w 1368"/>
                <a:gd name="T65" fmla="*/ 1429 h 1529"/>
                <a:gd name="T66" fmla="*/ 1008 w 1368"/>
                <a:gd name="T67" fmla="*/ 1520 h 1529"/>
                <a:gd name="T68" fmla="*/ 916 w 1368"/>
                <a:gd name="T69" fmla="*/ 1474 h 1529"/>
                <a:gd name="T70" fmla="*/ 878 w 1368"/>
                <a:gd name="T71" fmla="*/ 1375 h 1529"/>
                <a:gd name="T72" fmla="*/ 786 w 1368"/>
                <a:gd name="T73" fmla="*/ 1230 h 1529"/>
                <a:gd name="T74" fmla="*/ 702 w 1368"/>
                <a:gd name="T75" fmla="*/ 1100 h 1529"/>
                <a:gd name="T76" fmla="*/ 488 w 1368"/>
                <a:gd name="T77" fmla="*/ 1062 h 1529"/>
                <a:gd name="T78" fmla="*/ 450 w 1368"/>
                <a:gd name="T79" fmla="*/ 1039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68" h="1529">
                  <a:moveTo>
                    <a:pt x="397" y="978"/>
                  </a:moveTo>
                  <a:lnTo>
                    <a:pt x="397" y="978"/>
                  </a:lnTo>
                  <a:cubicBezTo>
                    <a:pt x="404" y="955"/>
                    <a:pt x="412" y="924"/>
                    <a:pt x="427" y="901"/>
                  </a:cubicBezTo>
                  <a:cubicBezTo>
                    <a:pt x="443" y="879"/>
                    <a:pt x="473" y="871"/>
                    <a:pt x="488" y="848"/>
                  </a:cubicBezTo>
                  <a:cubicBezTo>
                    <a:pt x="496" y="833"/>
                    <a:pt x="496" y="810"/>
                    <a:pt x="496" y="794"/>
                  </a:cubicBezTo>
                  <a:cubicBezTo>
                    <a:pt x="496" y="794"/>
                    <a:pt x="420" y="764"/>
                    <a:pt x="420" y="756"/>
                  </a:cubicBezTo>
                  <a:lnTo>
                    <a:pt x="404" y="726"/>
                  </a:lnTo>
                  <a:cubicBezTo>
                    <a:pt x="397" y="718"/>
                    <a:pt x="389" y="695"/>
                    <a:pt x="374" y="695"/>
                  </a:cubicBezTo>
                  <a:cubicBezTo>
                    <a:pt x="343" y="703"/>
                    <a:pt x="321" y="741"/>
                    <a:pt x="282" y="749"/>
                  </a:cubicBezTo>
                  <a:cubicBezTo>
                    <a:pt x="259" y="756"/>
                    <a:pt x="229" y="741"/>
                    <a:pt x="198" y="741"/>
                  </a:cubicBezTo>
                  <a:cubicBezTo>
                    <a:pt x="175" y="749"/>
                    <a:pt x="152" y="756"/>
                    <a:pt x="129" y="764"/>
                  </a:cubicBezTo>
                  <a:cubicBezTo>
                    <a:pt x="114" y="772"/>
                    <a:pt x="107" y="794"/>
                    <a:pt x="84" y="794"/>
                  </a:cubicBezTo>
                  <a:cubicBezTo>
                    <a:pt x="76" y="794"/>
                    <a:pt x="61" y="779"/>
                    <a:pt x="68" y="764"/>
                  </a:cubicBezTo>
                  <a:cubicBezTo>
                    <a:pt x="76" y="733"/>
                    <a:pt x="99" y="710"/>
                    <a:pt x="114" y="688"/>
                  </a:cubicBezTo>
                  <a:cubicBezTo>
                    <a:pt x="129" y="672"/>
                    <a:pt x="152" y="672"/>
                    <a:pt x="152" y="649"/>
                  </a:cubicBezTo>
                  <a:cubicBezTo>
                    <a:pt x="152" y="634"/>
                    <a:pt x="129" y="634"/>
                    <a:pt x="122" y="619"/>
                  </a:cubicBezTo>
                  <a:cubicBezTo>
                    <a:pt x="107" y="588"/>
                    <a:pt x="99" y="550"/>
                    <a:pt x="84" y="512"/>
                  </a:cubicBezTo>
                  <a:cubicBezTo>
                    <a:pt x="76" y="489"/>
                    <a:pt x="61" y="466"/>
                    <a:pt x="53" y="451"/>
                  </a:cubicBezTo>
                  <a:lnTo>
                    <a:pt x="53" y="451"/>
                  </a:lnTo>
                  <a:cubicBezTo>
                    <a:pt x="68" y="428"/>
                    <a:pt x="91" y="413"/>
                    <a:pt x="99" y="390"/>
                  </a:cubicBezTo>
                  <a:cubicBezTo>
                    <a:pt x="107" y="367"/>
                    <a:pt x="107" y="336"/>
                    <a:pt x="99" y="313"/>
                  </a:cubicBezTo>
                  <a:cubicBezTo>
                    <a:pt x="84" y="290"/>
                    <a:pt x="53" y="283"/>
                    <a:pt x="38" y="268"/>
                  </a:cubicBezTo>
                  <a:cubicBezTo>
                    <a:pt x="23" y="245"/>
                    <a:pt x="0" y="222"/>
                    <a:pt x="0" y="199"/>
                  </a:cubicBezTo>
                  <a:cubicBezTo>
                    <a:pt x="0" y="183"/>
                    <a:pt x="30" y="199"/>
                    <a:pt x="38" y="191"/>
                  </a:cubicBezTo>
                  <a:cubicBezTo>
                    <a:pt x="53" y="183"/>
                    <a:pt x="53" y="168"/>
                    <a:pt x="53" y="153"/>
                  </a:cubicBezTo>
                  <a:lnTo>
                    <a:pt x="53" y="153"/>
                  </a:lnTo>
                  <a:cubicBezTo>
                    <a:pt x="76" y="145"/>
                    <a:pt x="107" y="138"/>
                    <a:pt x="114" y="115"/>
                  </a:cubicBezTo>
                  <a:cubicBezTo>
                    <a:pt x="122" y="92"/>
                    <a:pt x="84" y="77"/>
                    <a:pt x="76" y="54"/>
                  </a:cubicBezTo>
                  <a:cubicBezTo>
                    <a:pt x="68" y="38"/>
                    <a:pt x="76" y="15"/>
                    <a:pt x="84" y="8"/>
                  </a:cubicBezTo>
                  <a:cubicBezTo>
                    <a:pt x="107" y="0"/>
                    <a:pt x="129" y="0"/>
                    <a:pt x="145" y="8"/>
                  </a:cubicBezTo>
                  <a:cubicBezTo>
                    <a:pt x="160" y="15"/>
                    <a:pt x="160" y="46"/>
                    <a:pt x="175" y="46"/>
                  </a:cubicBezTo>
                  <a:cubicBezTo>
                    <a:pt x="198" y="61"/>
                    <a:pt x="221" y="61"/>
                    <a:pt x="244" y="54"/>
                  </a:cubicBezTo>
                  <a:cubicBezTo>
                    <a:pt x="252" y="46"/>
                    <a:pt x="259" y="31"/>
                    <a:pt x="267" y="23"/>
                  </a:cubicBezTo>
                  <a:cubicBezTo>
                    <a:pt x="267" y="15"/>
                    <a:pt x="267" y="15"/>
                    <a:pt x="267" y="15"/>
                  </a:cubicBezTo>
                  <a:cubicBezTo>
                    <a:pt x="305" y="46"/>
                    <a:pt x="343" y="61"/>
                    <a:pt x="374" y="92"/>
                  </a:cubicBezTo>
                  <a:cubicBezTo>
                    <a:pt x="382" y="99"/>
                    <a:pt x="359" y="115"/>
                    <a:pt x="366" y="122"/>
                  </a:cubicBezTo>
                  <a:cubicBezTo>
                    <a:pt x="420" y="176"/>
                    <a:pt x="481" y="206"/>
                    <a:pt x="534" y="260"/>
                  </a:cubicBezTo>
                  <a:cubicBezTo>
                    <a:pt x="550" y="268"/>
                    <a:pt x="550" y="306"/>
                    <a:pt x="573" y="306"/>
                  </a:cubicBezTo>
                  <a:cubicBezTo>
                    <a:pt x="595" y="298"/>
                    <a:pt x="588" y="252"/>
                    <a:pt x="603" y="245"/>
                  </a:cubicBezTo>
                  <a:cubicBezTo>
                    <a:pt x="634" y="222"/>
                    <a:pt x="664" y="229"/>
                    <a:pt x="695" y="222"/>
                  </a:cubicBezTo>
                  <a:cubicBezTo>
                    <a:pt x="740" y="206"/>
                    <a:pt x="786" y="191"/>
                    <a:pt x="832" y="176"/>
                  </a:cubicBezTo>
                  <a:lnTo>
                    <a:pt x="832" y="176"/>
                  </a:lnTo>
                  <a:cubicBezTo>
                    <a:pt x="847" y="168"/>
                    <a:pt x="863" y="176"/>
                    <a:pt x="870" y="168"/>
                  </a:cubicBezTo>
                  <a:cubicBezTo>
                    <a:pt x="893" y="160"/>
                    <a:pt x="909" y="138"/>
                    <a:pt x="932" y="130"/>
                  </a:cubicBezTo>
                  <a:cubicBezTo>
                    <a:pt x="977" y="115"/>
                    <a:pt x="1023" y="99"/>
                    <a:pt x="1069" y="99"/>
                  </a:cubicBezTo>
                  <a:cubicBezTo>
                    <a:pt x="1092" y="107"/>
                    <a:pt x="1107" y="138"/>
                    <a:pt x="1130" y="145"/>
                  </a:cubicBezTo>
                  <a:cubicBezTo>
                    <a:pt x="1168" y="168"/>
                    <a:pt x="1214" y="183"/>
                    <a:pt x="1252" y="199"/>
                  </a:cubicBezTo>
                  <a:lnTo>
                    <a:pt x="1252" y="199"/>
                  </a:lnTo>
                  <a:cubicBezTo>
                    <a:pt x="1268" y="222"/>
                    <a:pt x="1283" y="245"/>
                    <a:pt x="1290" y="268"/>
                  </a:cubicBezTo>
                  <a:cubicBezTo>
                    <a:pt x="1306" y="298"/>
                    <a:pt x="1306" y="329"/>
                    <a:pt x="1329" y="352"/>
                  </a:cubicBezTo>
                  <a:cubicBezTo>
                    <a:pt x="1336" y="359"/>
                    <a:pt x="1359" y="344"/>
                    <a:pt x="1367" y="359"/>
                  </a:cubicBezTo>
                  <a:cubicBezTo>
                    <a:pt x="1367" y="374"/>
                    <a:pt x="1359" y="390"/>
                    <a:pt x="1344" y="405"/>
                  </a:cubicBezTo>
                  <a:cubicBezTo>
                    <a:pt x="1313" y="443"/>
                    <a:pt x="1268" y="466"/>
                    <a:pt x="1245" y="504"/>
                  </a:cubicBezTo>
                  <a:cubicBezTo>
                    <a:pt x="1222" y="542"/>
                    <a:pt x="1252" y="588"/>
                    <a:pt x="1229" y="619"/>
                  </a:cubicBezTo>
                  <a:cubicBezTo>
                    <a:pt x="1222" y="642"/>
                    <a:pt x="1168" y="611"/>
                    <a:pt x="1168" y="634"/>
                  </a:cubicBezTo>
                  <a:cubicBezTo>
                    <a:pt x="1161" y="680"/>
                    <a:pt x="1207" y="726"/>
                    <a:pt x="1214" y="772"/>
                  </a:cubicBezTo>
                  <a:cubicBezTo>
                    <a:pt x="1214" y="787"/>
                    <a:pt x="1199" y="794"/>
                    <a:pt x="1199" y="810"/>
                  </a:cubicBezTo>
                  <a:cubicBezTo>
                    <a:pt x="1199" y="840"/>
                    <a:pt x="1222" y="871"/>
                    <a:pt x="1229" y="901"/>
                  </a:cubicBezTo>
                  <a:cubicBezTo>
                    <a:pt x="1229" y="909"/>
                    <a:pt x="1214" y="909"/>
                    <a:pt x="1207" y="917"/>
                  </a:cubicBezTo>
                  <a:cubicBezTo>
                    <a:pt x="1184" y="978"/>
                    <a:pt x="1145" y="1039"/>
                    <a:pt x="1138" y="1108"/>
                  </a:cubicBezTo>
                  <a:cubicBezTo>
                    <a:pt x="1138" y="1146"/>
                    <a:pt x="1176" y="1161"/>
                    <a:pt x="1191" y="1192"/>
                  </a:cubicBezTo>
                  <a:lnTo>
                    <a:pt x="1191" y="1192"/>
                  </a:lnTo>
                  <a:cubicBezTo>
                    <a:pt x="1176" y="1207"/>
                    <a:pt x="1153" y="1215"/>
                    <a:pt x="1130" y="1230"/>
                  </a:cubicBezTo>
                  <a:cubicBezTo>
                    <a:pt x="1115" y="1238"/>
                    <a:pt x="1092" y="1238"/>
                    <a:pt x="1084" y="1253"/>
                  </a:cubicBezTo>
                  <a:cubicBezTo>
                    <a:pt x="1069" y="1276"/>
                    <a:pt x="1084" y="1306"/>
                    <a:pt x="1084" y="1337"/>
                  </a:cubicBezTo>
                  <a:cubicBezTo>
                    <a:pt x="1084" y="1367"/>
                    <a:pt x="1099" y="1406"/>
                    <a:pt x="1084" y="1429"/>
                  </a:cubicBezTo>
                  <a:cubicBezTo>
                    <a:pt x="1077" y="1444"/>
                    <a:pt x="1046" y="1421"/>
                    <a:pt x="1038" y="1429"/>
                  </a:cubicBezTo>
                  <a:cubicBezTo>
                    <a:pt x="1015" y="1452"/>
                    <a:pt x="1023" y="1490"/>
                    <a:pt x="1008" y="1520"/>
                  </a:cubicBezTo>
                  <a:cubicBezTo>
                    <a:pt x="1000" y="1528"/>
                    <a:pt x="977" y="1528"/>
                    <a:pt x="970" y="1520"/>
                  </a:cubicBezTo>
                  <a:cubicBezTo>
                    <a:pt x="947" y="1513"/>
                    <a:pt x="932" y="1490"/>
                    <a:pt x="916" y="1474"/>
                  </a:cubicBezTo>
                  <a:cubicBezTo>
                    <a:pt x="909" y="1467"/>
                    <a:pt x="886" y="1452"/>
                    <a:pt x="886" y="1436"/>
                  </a:cubicBezTo>
                  <a:cubicBezTo>
                    <a:pt x="878" y="1421"/>
                    <a:pt x="886" y="1390"/>
                    <a:pt x="878" y="1375"/>
                  </a:cubicBezTo>
                  <a:cubicBezTo>
                    <a:pt x="870" y="1352"/>
                    <a:pt x="847" y="1337"/>
                    <a:pt x="832" y="1314"/>
                  </a:cubicBezTo>
                  <a:cubicBezTo>
                    <a:pt x="817" y="1291"/>
                    <a:pt x="802" y="1260"/>
                    <a:pt x="786" y="1230"/>
                  </a:cubicBezTo>
                  <a:cubicBezTo>
                    <a:pt x="779" y="1215"/>
                    <a:pt x="771" y="1192"/>
                    <a:pt x="756" y="1177"/>
                  </a:cubicBezTo>
                  <a:cubicBezTo>
                    <a:pt x="740" y="1154"/>
                    <a:pt x="725" y="1123"/>
                    <a:pt x="702" y="1100"/>
                  </a:cubicBezTo>
                  <a:cubicBezTo>
                    <a:pt x="672" y="1077"/>
                    <a:pt x="641" y="1062"/>
                    <a:pt x="603" y="1062"/>
                  </a:cubicBezTo>
                  <a:cubicBezTo>
                    <a:pt x="565" y="1054"/>
                    <a:pt x="527" y="1069"/>
                    <a:pt x="488" y="1062"/>
                  </a:cubicBezTo>
                  <a:cubicBezTo>
                    <a:pt x="473" y="1062"/>
                    <a:pt x="465" y="1046"/>
                    <a:pt x="450" y="1039"/>
                  </a:cubicBezTo>
                  <a:lnTo>
                    <a:pt x="450" y="1039"/>
                  </a:lnTo>
                  <a:cubicBezTo>
                    <a:pt x="397" y="978"/>
                    <a:pt x="397" y="978"/>
                    <a:pt x="397" y="97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6" name="Freeform 129"/>
            <p:cNvSpPr>
              <a:spLocks noChangeArrowheads="1"/>
            </p:cNvSpPr>
            <p:nvPr/>
          </p:nvSpPr>
          <p:spPr bwMode="auto">
            <a:xfrm>
              <a:off x="6027346" y="4678363"/>
              <a:ext cx="206362" cy="182562"/>
            </a:xfrm>
            <a:custGeom>
              <a:avLst/>
              <a:gdLst>
                <a:gd name="T0" fmla="*/ 38 w 573"/>
                <a:gd name="T1" fmla="*/ 23 h 505"/>
                <a:gd name="T2" fmla="*/ 38 w 573"/>
                <a:gd name="T3" fmla="*/ 23 h 505"/>
                <a:gd name="T4" fmla="*/ 7 w 573"/>
                <a:gd name="T5" fmla="*/ 91 h 505"/>
                <a:gd name="T6" fmla="*/ 23 w 573"/>
                <a:gd name="T7" fmla="*/ 122 h 505"/>
                <a:gd name="T8" fmla="*/ 7 w 573"/>
                <a:gd name="T9" fmla="*/ 153 h 505"/>
                <a:gd name="T10" fmla="*/ 38 w 573"/>
                <a:gd name="T11" fmla="*/ 183 h 505"/>
                <a:gd name="T12" fmla="*/ 23 w 573"/>
                <a:gd name="T13" fmla="*/ 267 h 505"/>
                <a:gd name="T14" fmla="*/ 91 w 573"/>
                <a:gd name="T15" fmla="*/ 282 h 505"/>
                <a:gd name="T16" fmla="*/ 68 w 573"/>
                <a:gd name="T17" fmla="*/ 374 h 505"/>
                <a:gd name="T18" fmla="*/ 53 w 573"/>
                <a:gd name="T19" fmla="*/ 435 h 505"/>
                <a:gd name="T20" fmla="*/ 91 w 573"/>
                <a:gd name="T21" fmla="*/ 504 h 505"/>
                <a:gd name="T22" fmla="*/ 91 w 573"/>
                <a:gd name="T23" fmla="*/ 504 h 505"/>
                <a:gd name="T24" fmla="*/ 130 w 573"/>
                <a:gd name="T25" fmla="*/ 496 h 505"/>
                <a:gd name="T26" fmla="*/ 130 w 573"/>
                <a:gd name="T27" fmla="*/ 496 h 505"/>
                <a:gd name="T28" fmla="*/ 244 w 573"/>
                <a:gd name="T29" fmla="*/ 374 h 505"/>
                <a:gd name="T30" fmla="*/ 275 w 573"/>
                <a:gd name="T31" fmla="*/ 351 h 505"/>
                <a:gd name="T32" fmla="*/ 313 w 573"/>
                <a:gd name="T33" fmla="*/ 351 h 505"/>
                <a:gd name="T34" fmla="*/ 358 w 573"/>
                <a:gd name="T35" fmla="*/ 328 h 505"/>
                <a:gd name="T36" fmla="*/ 373 w 573"/>
                <a:gd name="T37" fmla="*/ 313 h 505"/>
                <a:gd name="T38" fmla="*/ 511 w 573"/>
                <a:gd name="T39" fmla="*/ 298 h 505"/>
                <a:gd name="T40" fmla="*/ 511 w 573"/>
                <a:gd name="T41" fmla="*/ 237 h 505"/>
                <a:gd name="T42" fmla="*/ 564 w 573"/>
                <a:gd name="T43" fmla="*/ 198 h 505"/>
                <a:gd name="T44" fmla="*/ 564 w 573"/>
                <a:gd name="T45" fmla="*/ 198 h 505"/>
                <a:gd name="T46" fmla="*/ 572 w 573"/>
                <a:gd name="T47" fmla="*/ 160 h 505"/>
                <a:gd name="T48" fmla="*/ 572 w 573"/>
                <a:gd name="T49" fmla="*/ 160 h 505"/>
                <a:gd name="T50" fmla="*/ 396 w 573"/>
                <a:gd name="T51" fmla="*/ 45 h 505"/>
                <a:gd name="T52" fmla="*/ 183 w 573"/>
                <a:gd name="T53" fmla="*/ 53 h 505"/>
                <a:gd name="T54" fmla="*/ 107 w 573"/>
                <a:gd name="T55" fmla="*/ 0 h 505"/>
                <a:gd name="T56" fmla="*/ 38 w 573"/>
                <a:gd name="T57" fmla="*/ 23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3" h="505">
                  <a:moveTo>
                    <a:pt x="38" y="23"/>
                  </a:moveTo>
                  <a:lnTo>
                    <a:pt x="38" y="23"/>
                  </a:lnTo>
                  <a:cubicBezTo>
                    <a:pt x="23" y="45"/>
                    <a:pt x="15" y="61"/>
                    <a:pt x="7" y="91"/>
                  </a:cubicBezTo>
                  <a:cubicBezTo>
                    <a:pt x="7" y="99"/>
                    <a:pt x="23" y="114"/>
                    <a:pt x="23" y="122"/>
                  </a:cubicBezTo>
                  <a:cubicBezTo>
                    <a:pt x="23" y="137"/>
                    <a:pt x="0" y="145"/>
                    <a:pt x="7" y="153"/>
                  </a:cubicBezTo>
                  <a:cubicBezTo>
                    <a:pt x="7" y="168"/>
                    <a:pt x="38" y="168"/>
                    <a:pt x="38" y="183"/>
                  </a:cubicBezTo>
                  <a:cubicBezTo>
                    <a:pt x="38" y="214"/>
                    <a:pt x="7" y="244"/>
                    <a:pt x="23" y="267"/>
                  </a:cubicBezTo>
                  <a:cubicBezTo>
                    <a:pt x="30" y="282"/>
                    <a:pt x="76" y="259"/>
                    <a:pt x="91" y="282"/>
                  </a:cubicBezTo>
                  <a:cubicBezTo>
                    <a:pt x="99" y="305"/>
                    <a:pt x="76" y="343"/>
                    <a:pt x="68" y="374"/>
                  </a:cubicBezTo>
                  <a:cubicBezTo>
                    <a:pt x="61" y="397"/>
                    <a:pt x="53" y="412"/>
                    <a:pt x="53" y="435"/>
                  </a:cubicBezTo>
                  <a:cubicBezTo>
                    <a:pt x="61" y="458"/>
                    <a:pt x="76" y="481"/>
                    <a:pt x="91" y="504"/>
                  </a:cubicBezTo>
                  <a:lnTo>
                    <a:pt x="91" y="504"/>
                  </a:lnTo>
                  <a:cubicBezTo>
                    <a:pt x="130" y="496"/>
                    <a:pt x="130" y="496"/>
                    <a:pt x="130" y="496"/>
                  </a:cubicBezTo>
                  <a:lnTo>
                    <a:pt x="130" y="496"/>
                  </a:lnTo>
                  <a:cubicBezTo>
                    <a:pt x="168" y="450"/>
                    <a:pt x="206" y="412"/>
                    <a:pt x="244" y="374"/>
                  </a:cubicBezTo>
                  <a:cubicBezTo>
                    <a:pt x="252" y="366"/>
                    <a:pt x="260" y="359"/>
                    <a:pt x="275" y="351"/>
                  </a:cubicBezTo>
                  <a:cubicBezTo>
                    <a:pt x="282" y="351"/>
                    <a:pt x="298" y="359"/>
                    <a:pt x="313" y="351"/>
                  </a:cubicBezTo>
                  <a:cubicBezTo>
                    <a:pt x="328" y="351"/>
                    <a:pt x="342" y="343"/>
                    <a:pt x="358" y="328"/>
                  </a:cubicBezTo>
                  <a:cubicBezTo>
                    <a:pt x="365" y="328"/>
                    <a:pt x="365" y="313"/>
                    <a:pt x="373" y="313"/>
                  </a:cubicBezTo>
                  <a:cubicBezTo>
                    <a:pt x="419" y="298"/>
                    <a:pt x="472" y="313"/>
                    <a:pt x="511" y="298"/>
                  </a:cubicBezTo>
                  <a:cubicBezTo>
                    <a:pt x="526" y="282"/>
                    <a:pt x="503" y="252"/>
                    <a:pt x="511" y="237"/>
                  </a:cubicBezTo>
                  <a:cubicBezTo>
                    <a:pt x="526" y="214"/>
                    <a:pt x="549" y="214"/>
                    <a:pt x="564" y="198"/>
                  </a:cubicBezTo>
                  <a:lnTo>
                    <a:pt x="564" y="198"/>
                  </a:lnTo>
                  <a:cubicBezTo>
                    <a:pt x="572" y="160"/>
                    <a:pt x="572" y="160"/>
                    <a:pt x="572" y="160"/>
                  </a:cubicBezTo>
                  <a:lnTo>
                    <a:pt x="572" y="160"/>
                  </a:lnTo>
                  <a:cubicBezTo>
                    <a:pt x="503" y="145"/>
                    <a:pt x="434" y="91"/>
                    <a:pt x="396" y="45"/>
                  </a:cubicBezTo>
                  <a:cubicBezTo>
                    <a:pt x="381" y="30"/>
                    <a:pt x="237" y="68"/>
                    <a:pt x="183" y="53"/>
                  </a:cubicBezTo>
                  <a:cubicBezTo>
                    <a:pt x="160" y="45"/>
                    <a:pt x="114" y="0"/>
                    <a:pt x="107" y="0"/>
                  </a:cubicBezTo>
                  <a:cubicBezTo>
                    <a:pt x="84" y="15"/>
                    <a:pt x="61" y="15"/>
                    <a:pt x="38" y="2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7" name="Freeform 130"/>
            <p:cNvSpPr>
              <a:spLocks noChangeArrowheads="1"/>
            </p:cNvSpPr>
            <p:nvPr/>
          </p:nvSpPr>
          <p:spPr bwMode="auto">
            <a:xfrm>
              <a:off x="5974961" y="4738688"/>
              <a:ext cx="838145" cy="811212"/>
            </a:xfrm>
            <a:custGeom>
              <a:avLst/>
              <a:gdLst>
                <a:gd name="T0" fmla="*/ 236 w 2329"/>
                <a:gd name="T1" fmla="*/ 336 h 2254"/>
                <a:gd name="T2" fmla="*/ 160 w 2329"/>
                <a:gd name="T3" fmla="*/ 420 h 2254"/>
                <a:gd name="T4" fmla="*/ 152 w 2329"/>
                <a:gd name="T5" fmla="*/ 535 h 2254"/>
                <a:gd name="T6" fmla="*/ 206 w 2329"/>
                <a:gd name="T7" fmla="*/ 672 h 2254"/>
                <a:gd name="T8" fmla="*/ 30 w 2329"/>
                <a:gd name="T9" fmla="*/ 901 h 2254"/>
                <a:gd name="T10" fmla="*/ 91 w 2329"/>
                <a:gd name="T11" fmla="*/ 1168 h 2254"/>
                <a:gd name="T12" fmla="*/ 53 w 2329"/>
                <a:gd name="T13" fmla="*/ 1459 h 2254"/>
                <a:gd name="T14" fmla="*/ 175 w 2329"/>
                <a:gd name="T15" fmla="*/ 1459 h 2254"/>
                <a:gd name="T16" fmla="*/ 382 w 2329"/>
                <a:gd name="T17" fmla="*/ 1382 h 2254"/>
                <a:gd name="T18" fmla="*/ 374 w 2329"/>
                <a:gd name="T19" fmla="*/ 1505 h 2254"/>
                <a:gd name="T20" fmla="*/ 427 w 2329"/>
                <a:gd name="T21" fmla="*/ 1611 h 2254"/>
                <a:gd name="T22" fmla="*/ 572 w 2329"/>
                <a:gd name="T23" fmla="*/ 1627 h 2254"/>
                <a:gd name="T24" fmla="*/ 717 w 2329"/>
                <a:gd name="T25" fmla="*/ 1711 h 2254"/>
                <a:gd name="T26" fmla="*/ 816 w 2329"/>
                <a:gd name="T27" fmla="*/ 1833 h 2254"/>
                <a:gd name="T28" fmla="*/ 961 w 2329"/>
                <a:gd name="T29" fmla="*/ 1818 h 2254"/>
                <a:gd name="T30" fmla="*/ 976 w 2329"/>
                <a:gd name="T31" fmla="*/ 1925 h 2254"/>
                <a:gd name="T32" fmla="*/ 1037 w 2329"/>
                <a:gd name="T33" fmla="*/ 2009 h 2254"/>
                <a:gd name="T34" fmla="*/ 1091 w 2329"/>
                <a:gd name="T35" fmla="*/ 2253 h 2254"/>
                <a:gd name="T36" fmla="*/ 1282 w 2329"/>
                <a:gd name="T37" fmla="*/ 2138 h 2254"/>
                <a:gd name="T38" fmla="*/ 1351 w 2329"/>
                <a:gd name="T39" fmla="*/ 2016 h 2254"/>
                <a:gd name="T40" fmla="*/ 1427 w 2329"/>
                <a:gd name="T41" fmla="*/ 1841 h 2254"/>
                <a:gd name="T42" fmla="*/ 1756 w 2329"/>
                <a:gd name="T43" fmla="*/ 1627 h 2254"/>
                <a:gd name="T44" fmla="*/ 1870 w 2329"/>
                <a:gd name="T45" fmla="*/ 1497 h 2254"/>
                <a:gd name="T46" fmla="*/ 2084 w 2329"/>
                <a:gd name="T47" fmla="*/ 1382 h 2254"/>
                <a:gd name="T48" fmla="*/ 2115 w 2329"/>
                <a:gd name="T49" fmla="*/ 1313 h 2254"/>
                <a:gd name="T50" fmla="*/ 2008 w 2329"/>
                <a:gd name="T51" fmla="*/ 1069 h 2254"/>
                <a:gd name="T52" fmla="*/ 1939 w 2329"/>
                <a:gd name="T53" fmla="*/ 1016 h 2254"/>
                <a:gd name="T54" fmla="*/ 1885 w 2329"/>
                <a:gd name="T55" fmla="*/ 894 h 2254"/>
                <a:gd name="T56" fmla="*/ 1992 w 2329"/>
                <a:gd name="T57" fmla="*/ 840 h 2254"/>
                <a:gd name="T58" fmla="*/ 2130 w 2329"/>
                <a:gd name="T59" fmla="*/ 619 h 2254"/>
                <a:gd name="T60" fmla="*/ 2168 w 2329"/>
                <a:gd name="T61" fmla="*/ 565 h 2254"/>
                <a:gd name="T62" fmla="*/ 2260 w 2329"/>
                <a:gd name="T63" fmla="*/ 427 h 2254"/>
                <a:gd name="T64" fmla="*/ 2298 w 2329"/>
                <a:gd name="T65" fmla="*/ 397 h 2254"/>
                <a:gd name="T66" fmla="*/ 2328 w 2329"/>
                <a:gd name="T67" fmla="*/ 374 h 2254"/>
                <a:gd name="T68" fmla="*/ 1985 w 2329"/>
                <a:gd name="T69" fmla="*/ 46 h 2254"/>
                <a:gd name="T70" fmla="*/ 1717 w 2329"/>
                <a:gd name="T71" fmla="*/ 99 h 2254"/>
                <a:gd name="T72" fmla="*/ 1542 w 2329"/>
                <a:gd name="T73" fmla="*/ 69 h 2254"/>
                <a:gd name="T74" fmla="*/ 1557 w 2329"/>
                <a:gd name="T75" fmla="*/ 191 h 2254"/>
                <a:gd name="T76" fmla="*/ 1481 w 2329"/>
                <a:gd name="T77" fmla="*/ 305 h 2254"/>
                <a:gd name="T78" fmla="*/ 1351 w 2329"/>
                <a:gd name="T79" fmla="*/ 260 h 2254"/>
                <a:gd name="T80" fmla="*/ 1114 w 2329"/>
                <a:gd name="T81" fmla="*/ 298 h 2254"/>
                <a:gd name="T82" fmla="*/ 1060 w 2329"/>
                <a:gd name="T83" fmla="*/ 313 h 2254"/>
                <a:gd name="T84" fmla="*/ 923 w 2329"/>
                <a:gd name="T85" fmla="*/ 336 h 2254"/>
                <a:gd name="T86" fmla="*/ 640 w 2329"/>
                <a:gd name="T87" fmla="*/ 626 h 2254"/>
                <a:gd name="T88" fmla="*/ 595 w 2329"/>
                <a:gd name="T89" fmla="*/ 512 h 2254"/>
                <a:gd name="T90" fmla="*/ 420 w 2329"/>
                <a:gd name="T91" fmla="*/ 450 h 2254"/>
                <a:gd name="T92" fmla="*/ 275 w 2329"/>
                <a:gd name="T93" fmla="*/ 328 h 2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29" h="2254">
                  <a:moveTo>
                    <a:pt x="275" y="328"/>
                  </a:moveTo>
                  <a:lnTo>
                    <a:pt x="275" y="328"/>
                  </a:lnTo>
                  <a:cubicBezTo>
                    <a:pt x="236" y="336"/>
                    <a:pt x="236" y="336"/>
                    <a:pt x="236" y="336"/>
                  </a:cubicBezTo>
                  <a:lnTo>
                    <a:pt x="236" y="336"/>
                  </a:lnTo>
                  <a:cubicBezTo>
                    <a:pt x="213" y="344"/>
                    <a:pt x="191" y="351"/>
                    <a:pt x="175" y="366"/>
                  </a:cubicBezTo>
                  <a:cubicBezTo>
                    <a:pt x="160" y="382"/>
                    <a:pt x="175" y="405"/>
                    <a:pt x="160" y="420"/>
                  </a:cubicBezTo>
                  <a:cubicBezTo>
                    <a:pt x="152" y="435"/>
                    <a:pt x="130" y="450"/>
                    <a:pt x="114" y="466"/>
                  </a:cubicBezTo>
                  <a:lnTo>
                    <a:pt x="114" y="466"/>
                  </a:lnTo>
                  <a:cubicBezTo>
                    <a:pt x="130" y="489"/>
                    <a:pt x="145" y="512"/>
                    <a:pt x="152" y="535"/>
                  </a:cubicBezTo>
                  <a:cubicBezTo>
                    <a:pt x="168" y="565"/>
                    <a:pt x="168" y="596"/>
                    <a:pt x="191" y="619"/>
                  </a:cubicBezTo>
                  <a:cubicBezTo>
                    <a:pt x="198" y="626"/>
                    <a:pt x="221" y="611"/>
                    <a:pt x="229" y="626"/>
                  </a:cubicBezTo>
                  <a:cubicBezTo>
                    <a:pt x="229" y="641"/>
                    <a:pt x="221" y="657"/>
                    <a:pt x="206" y="672"/>
                  </a:cubicBezTo>
                  <a:cubicBezTo>
                    <a:pt x="175" y="710"/>
                    <a:pt x="130" y="733"/>
                    <a:pt x="107" y="771"/>
                  </a:cubicBezTo>
                  <a:cubicBezTo>
                    <a:pt x="84" y="809"/>
                    <a:pt x="114" y="855"/>
                    <a:pt x="91" y="886"/>
                  </a:cubicBezTo>
                  <a:cubicBezTo>
                    <a:pt x="84" y="909"/>
                    <a:pt x="30" y="878"/>
                    <a:pt x="30" y="901"/>
                  </a:cubicBezTo>
                  <a:cubicBezTo>
                    <a:pt x="23" y="947"/>
                    <a:pt x="69" y="993"/>
                    <a:pt x="76" y="1039"/>
                  </a:cubicBezTo>
                  <a:cubicBezTo>
                    <a:pt x="76" y="1054"/>
                    <a:pt x="61" y="1061"/>
                    <a:pt x="61" y="1077"/>
                  </a:cubicBezTo>
                  <a:cubicBezTo>
                    <a:pt x="61" y="1107"/>
                    <a:pt x="84" y="1138"/>
                    <a:pt x="91" y="1168"/>
                  </a:cubicBezTo>
                  <a:cubicBezTo>
                    <a:pt x="91" y="1176"/>
                    <a:pt x="76" y="1176"/>
                    <a:pt x="69" y="1184"/>
                  </a:cubicBezTo>
                  <a:cubicBezTo>
                    <a:pt x="46" y="1245"/>
                    <a:pt x="7" y="1306"/>
                    <a:pt x="0" y="1375"/>
                  </a:cubicBezTo>
                  <a:cubicBezTo>
                    <a:pt x="0" y="1413"/>
                    <a:pt x="38" y="1428"/>
                    <a:pt x="53" y="1459"/>
                  </a:cubicBezTo>
                  <a:lnTo>
                    <a:pt x="53" y="1459"/>
                  </a:lnTo>
                  <a:cubicBezTo>
                    <a:pt x="69" y="1466"/>
                    <a:pt x="76" y="1474"/>
                    <a:pt x="91" y="1474"/>
                  </a:cubicBezTo>
                  <a:cubicBezTo>
                    <a:pt x="114" y="1474"/>
                    <a:pt x="145" y="1466"/>
                    <a:pt x="175" y="1459"/>
                  </a:cubicBezTo>
                  <a:cubicBezTo>
                    <a:pt x="221" y="1451"/>
                    <a:pt x="275" y="1459"/>
                    <a:pt x="313" y="1436"/>
                  </a:cubicBezTo>
                  <a:cubicBezTo>
                    <a:pt x="336" y="1421"/>
                    <a:pt x="321" y="1382"/>
                    <a:pt x="344" y="1367"/>
                  </a:cubicBezTo>
                  <a:cubicBezTo>
                    <a:pt x="351" y="1359"/>
                    <a:pt x="366" y="1382"/>
                    <a:pt x="382" y="1382"/>
                  </a:cubicBezTo>
                  <a:cubicBezTo>
                    <a:pt x="412" y="1398"/>
                    <a:pt x="450" y="1382"/>
                    <a:pt x="473" y="1405"/>
                  </a:cubicBezTo>
                  <a:cubicBezTo>
                    <a:pt x="481" y="1428"/>
                    <a:pt x="443" y="1436"/>
                    <a:pt x="427" y="1451"/>
                  </a:cubicBezTo>
                  <a:cubicBezTo>
                    <a:pt x="405" y="1466"/>
                    <a:pt x="389" y="1482"/>
                    <a:pt x="374" y="1505"/>
                  </a:cubicBezTo>
                  <a:cubicBezTo>
                    <a:pt x="366" y="1527"/>
                    <a:pt x="359" y="1558"/>
                    <a:pt x="359" y="1581"/>
                  </a:cubicBezTo>
                  <a:cubicBezTo>
                    <a:pt x="359" y="1604"/>
                    <a:pt x="351" y="1634"/>
                    <a:pt x="366" y="1650"/>
                  </a:cubicBezTo>
                  <a:cubicBezTo>
                    <a:pt x="389" y="1657"/>
                    <a:pt x="405" y="1627"/>
                    <a:pt x="427" y="1611"/>
                  </a:cubicBezTo>
                  <a:cubicBezTo>
                    <a:pt x="443" y="1596"/>
                    <a:pt x="458" y="1566"/>
                    <a:pt x="487" y="1558"/>
                  </a:cubicBezTo>
                  <a:cubicBezTo>
                    <a:pt x="503" y="1550"/>
                    <a:pt x="518" y="1566"/>
                    <a:pt x="533" y="1581"/>
                  </a:cubicBezTo>
                  <a:cubicBezTo>
                    <a:pt x="549" y="1588"/>
                    <a:pt x="549" y="1627"/>
                    <a:pt x="572" y="1627"/>
                  </a:cubicBezTo>
                  <a:cubicBezTo>
                    <a:pt x="602" y="1634"/>
                    <a:pt x="640" y="1596"/>
                    <a:pt x="679" y="1604"/>
                  </a:cubicBezTo>
                  <a:cubicBezTo>
                    <a:pt x="694" y="1611"/>
                    <a:pt x="686" y="1634"/>
                    <a:pt x="686" y="1650"/>
                  </a:cubicBezTo>
                  <a:cubicBezTo>
                    <a:pt x="701" y="1673"/>
                    <a:pt x="709" y="1688"/>
                    <a:pt x="717" y="1711"/>
                  </a:cubicBezTo>
                  <a:cubicBezTo>
                    <a:pt x="732" y="1734"/>
                    <a:pt x="755" y="1749"/>
                    <a:pt x="770" y="1772"/>
                  </a:cubicBezTo>
                  <a:cubicBezTo>
                    <a:pt x="778" y="1787"/>
                    <a:pt x="762" y="1818"/>
                    <a:pt x="778" y="1833"/>
                  </a:cubicBezTo>
                  <a:cubicBezTo>
                    <a:pt x="785" y="1841"/>
                    <a:pt x="801" y="1833"/>
                    <a:pt x="816" y="1833"/>
                  </a:cubicBezTo>
                  <a:cubicBezTo>
                    <a:pt x="824" y="1833"/>
                    <a:pt x="831" y="1848"/>
                    <a:pt x="839" y="1841"/>
                  </a:cubicBezTo>
                  <a:cubicBezTo>
                    <a:pt x="869" y="1833"/>
                    <a:pt x="885" y="1802"/>
                    <a:pt x="915" y="1795"/>
                  </a:cubicBezTo>
                  <a:cubicBezTo>
                    <a:pt x="931" y="1795"/>
                    <a:pt x="946" y="1810"/>
                    <a:pt x="961" y="1818"/>
                  </a:cubicBezTo>
                  <a:cubicBezTo>
                    <a:pt x="984" y="1818"/>
                    <a:pt x="999" y="1795"/>
                    <a:pt x="1015" y="1802"/>
                  </a:cubicBezTo>
                  <a:cubicBezTo>
                    <a:pt x="1030" y="1810"/>
                    <a:pt x="1045" y="1841"/>
                    <a:pt x="1037" y="1856"/>
                  </a:cubicBezTo>
                  <a:cubicBezTo>
                    <a:pt x="1030" y="1886"/>
                    <a:pt x="969" y="1894"/>
                    <a:pt x="976" y="1925"/>
                  </a:cubicBezTo>
                  <a:cubicBezTo>
                    <a:pt x="984" y="1955"/>
                    <a:pt x="1037" y="1917"/>
                    <a:pt x="1068" y="1932"/>
                  </a:cubicBezTo>
                  <a:cubicBezTo>
                    <a:pt x="1076" y="1940"/>
                    <a:pt x="1076" y="1963"/>
                    <a:pt x="1068" y="1978"/>
                  </a:cubicBezTo>
                  <a:cubicBezTo>
                    <a:pt x="1060" y="1993"/>
                    <a:pt x="1037" y="1993"/>
                    <a:pt x="1037" y="2009"/>
                  </a:cubicBezTo>
                  <a:cubicBezTo>
                    <a:pt x="1022" y="2070"/>
                    <a:pt x="999" y="2131"/>
                    <a:pt x="1007" y="2184"/>
                  </a:cubicBezTo>
                  <a:cubicBezTo>
                    <a:pt x="1015" y="2223"/>
                    <a:pt x="1060" y="2230"/>
                    <a:pt x="1091" y="2253"/>
                  </a:cubicBezTo>
                  <a:lnTo>
                    <a:pt x="1091" y="2253"/>
                  </a:lnTo>
                  <a:cubicBezTo>
                    <a:pt x="1091" y="2238"/>
                    <a:pt x="1129" y="2238"/>
                    <a:pt x="1144" y="2230"/>
                  </a:cubicBezTo>
                  <a:cubicBezTo>
                    <a:pt x="1183" y="2223"/>
                    <a:pt x="1213" y="2192"/>
                    <a:pt x="1236" y="2169"/>
                  </a:cubicBezTo>
                  <a:cubicBezTo>
                    <a:pt x="1251" y="2154"/>
                    <a:pt x="1274" y="2146"/>
                    <a:pt x="1282" y="2138"/>
                  </a:cubicBezTo>
                  <a:lnTo>
                    <a:pt x="1282" y="2138"/>
                  </a:lnTo>
                  <a:cubicBezTo>
                    <a:pt x="1290" y="2131"/>
                    <a:pt x="1290" y="2123"/>
                    <a:pt x="1290" y="2123"/>
                  </a:cubicBezTo>
                  <a:cubicBezTo>
                    <a:pt x="1297" y="2100"/>
                    <a:pt x="1328" y="2016"/>
                    <a:pt x="1351" y="2016"/>
                  </a:cubicBezTo>
                  <a:cubicBezTo>
                    <a:pt x="1366" y="2009"/>
                    <a:pt x="1396" y="2009"/>
                    <a:pt x="1396" y="1986"/>
                  </a:cubicBezTo>
                  <a:cubicBezTo>
                    <a:pt x="1396" y="1963"/>
                    <a:pt x="1412" y="1948"/>
                    <a:pt x="1412" y="1932"/>
                  </a:cubicBezTo>
                  <a:cubicBezTo>
                    <a:pt x="1358" y="1917"/>
                    <a:pt x="1419" y="1863"/>
                    <a:pt x="1427" y="1841"/>
                  </a:cubicBezTo>
                  <a:cubicBezTo>
                    <a:pt x="1465" y="1810"/>
                    <a:pt x="1488" y="1795"/>
                    <a:pt x="1519" y="1757"/>
                  </a:cubicBezTo>
                  <a:cubicBezTo>
                    <a:pt x="1549" y="1719"/>
                    <a:pt x="1626" y="1642"/>
                    <a:pt x="1671" y="1627"/>
                  </a:cubicBezTo>
                  <a:cubicBezTo>
                    <a:pt x="1702" y="1619"/>
                    <a:pt x="1733" y="1611"/>
                    <a:pt x="1756" y="1627"/>
                  </a:cubicBezTo>
                  <a:cubicBezTo>
                    <a:pt x="1763" y="1634"/>
                    <a:pt x="1778" y="1657"/>
                    <a:pt x="1786" y="1650"/>
                  </a:cubicBezTo>
                  <a:cubicBezTo>
                    <a:pt x="1794" y="1650"/>
                    <a:pt x="1817" y="1634"/>
                    <a:pt x="1824" y="1627"/>
                  </a:cubicBezTo>
                  <a:cubicBezTo>
                    <a:pt x="1878" y="1611"/>
                    <a:pt x="1847" y="1497"/>
                    <a:pt x="1870" y="1497"/>
                  </a:cubicBezTo>
                  <a:cubicBezTo>
                    <a:pt x="1916" y="1474"/>
                    <a:pt x="1916" y="1474"/>
                    <a:pt x="1916" y="1474"/>
                  </a:cubicBezTo>
                  <a:cubicBezTo>
                    <a:pt x="1946" y="1459"/>
                    <a:pt x="1969" y="1421"/>
                    <a:pt x="2008" y="1428"/>
                  </a:cubicBezTo>
                  <a:cubicBezTo>
                    <a:pt x="2030" y="1436"/>
                    <a:pt x="2069" y="1398"/>
                    <a:pt x="2084" y="1382"/>
                  </a:cubicBezTo>
                  <a:cubicBezTo>
                    <a:pt x="2092" y="1375"/>
                    <a:pt x="2130" y="1329"/>
                    <a:pt x="2130" y="1313"/>
                  </a:cubicBezTo>
                  <a:lnTo>
                    <a:pt x="2130" y="1313"/>
                  </a:lnTo>
                  <a:cubicBezTo>
                    <a:pt x="2122" y="1313"/>
                    <a:pt x="2122" y="1313"/>
                    <a:pt x="2115" y="1313"/>
                  </a:cubicBezTo>
                  <a:cubicBezTo>
                    <a:pt x="2115" y="1306"/>
                    <a:pt x="2061" y="1268"/>
                    <a:pt x="2053" y="1260"/>
                  </a:cubicBezTo>
                  <a:cubicBezTo>
                    <a:pt x="2030" y="1214"/>
                    <a:pt x="2046" y="1184"/>
                    <a:pt x="2030" y="1138"/>
                  </a:cubicBezTo>
                  <a:cubicBezTo>
                    <a:pt x="2030" y="1115"/>
                    <a:pt x="2023" y="1084"/>
                    <a:pt x="2008" y="1069"/>
                  </a:cubicBezTo>
                  <a:cubicBezTo>
                    <a:pt x="2000" y="1061"/>
                    <a:pt x="1969" y="1039"/>
                    <a:pt x="1962" y="1023"/>
                  </a:cubicBezTo>
                  <a:cubicBezTo>
                    <a:pt x="1962" y="1023"/>
                    <a:pt x="1954" y="1016"/>
                    <a:pt x="1946" y="1016"/>
                  </a:cubicBezTo>
                  <a:lnTo>
                    <a:pt x="1939" y="1016"/>
                  </a:lnTo>
                  <a:cubicBezTo>
                    <a:pt x="1939" y="1008"/>
                    <a:pt x="1946" y="955"/>
                    <a:pt x="1931" y="947"/>
                  </a:cubicBezTo>
                  <a:cubicBezTo>
                    <a:pt x="1923" y="932"/>
                    <a:pt x="1901" y="924"/>
                    <a:pt x="1901" y="909"/>
                  </a:cubicBezTo>
                  <a:cubicBezTo>
                    <a:pt x="1893" y="901"/>
                    <a:pt x="1885" y="894"/>
                    <a:pt x="1885" y="894"/>
                  </a:cubicBezTo>
                  <a:cubicBezTo>
                    <a:pt x="1878" y="886"/>
                    <a:pt x="1862" y="840"/>
                    <a:pt x="1862" y="832"/>
                  </a:cubicBezTo>
                  <a:cubicBezTo>
                    <a:pt x="1870" y="832"/>
                    <a:pt x="1870" y="832"/>
                    <a:pt x="1870" y="832"/>
                  </a:cubicBezTo>
                  <a:cubicBezTo>
                    <a:pt x="1908" y="832"/>
                    <a:pt x="1954" y="840"/>
                    <a:pt x="1992" y="840"/>
                  </a:cubicBezTo>
                  <a:cubicBezTo>
                    <a:pt x="2015" y="809"/>
                    <a:pt x="2030" y="756"/>
                    <a:pt x="2061" y="718"/>
                  </a:cubicBezTo>
                  <a:cubicBezTo>
                    <a:pt x="2076" y="702"/>
                    <a:pt x="2099" y="695"/>
                    <a:pt x="2115" y="680"/>
                  </a:cubicBezTo>
                  <a:cubicBezTo>
                    <a:pt x="2130" y="649"/>
                    <a:pt x="2130" y="649"/>
                    <a:pt x="2130" y="619"/>
                  </a:cubicBezTo>
                  <a:lnTo>
                    <a:pt x="2130" y="611"/>
                  </a:lnTo>
                  <a:cubicBezTo>
                    <a:pt x="2137" y="611"/>
                    <a:pt x="2145" y="603"/>
                    <a:pt x="2145" y="603"/>
                  </a:cubicBezTo>
                  <a:cubicBezTo>
                    <a:pt x="2153" y="596"/>
                    <a:pt x="2168" y="573"/>
                    <a:pt x="2168" y="565"/>
                  </a:cubicBezTo>
                  <a:cubicBezTo>
                    <a:pt x="2237" y="565"/>
                    <a:pt x="2198" y="512"/>
                    <a:pt x="2244" y="504"/>
                  </a:cubicBezTo>
                  <a:cubicBezTo>
                    <a:pt x="2252" y="489"/>
                    <a:pt x="2252" y="458"/>
                    <a:pt x="2260" y="450"/>
                  </a:cubicBezTo>
                  <a:cubicBezTo>
                    <a:pt x="2260" y="443"/>
                    <a:pt x="2260" y="435"/>
                    <a:pt x="2260" y="427"/>
                  </a:cubicBezTo>
                  <a:lnTo>
                    <a:pt x="2267" y="420"/>
                  </a:lnTo>
                  <a:cubicBezTo>
                    <a:pt x="2275" y="412"/>
                    <a:pt x="2282" y="405"/>
                    <a:pt x="2290" y="405"/>
                  </a:cubicBezTo>
                  <a:cubicBezTo>
                    <a:pt x="2290" y="397"/>
                    <a:pt x="2298" y="397"/>
                    <a:pt x="2298" y="397"/>
                  </a:cubicBezTo>
                  <a:cubicBezTo>
                    <a:pt x="2305" y="397"/>
                    <a:pt x="2313" y="389"/>
                    <a:pt x="2313" y="389"/>
                  </a:cubicBezTo>
                  <a:cubicBezTo>
                    <a:pt x="2328" y="374"/>
                    <a:pt x="2328" y="374"/>
                    <a:pt x="2328" y="374"/>
                  </a:cubicBezTo>
                  <a:lnTo>
                    <a:pt x="2328" y="374"/>
                  </a:lnTo>
                  <a:cubicBezTo>
                    <a:pt x="2305" y="336"/>
                    <a:pt x="2282" y="298"/>
                    <a:pt x="2275" y="267"/>
                  </a:cubicBezTo>
                  <a:cubicBezTo>
                    <a:pt x="2275" y="168"/>
                    <a:pt x="2191" y="183"/>
                    <a:pt x="2168" y="99"/>
                  </a:cubicBezTo>
                  <a:cubicBezTo>
                    <a:pt x="2160" y="76"/>
                    <a:pt x="2008" y="38"/>
                    <a:pt x="1985" y="46"/>
                  </a:cubicBezTo>
                  <a:cubicBezTo>
                    <a:pt x="1916" y="61"/>
                    <a:pt x="1847" y="46"/>
                    <a:pt x="1801" y="0"/>
                  </a:cubicBezTo>
                  <a:lnTo>
                    <a:pt x="1801" y="0"/>
                  </a:lnTo>
                  <a:cubicBezTo>
                    <a:pt x="1763" y="46"/>
                    <a:pt x="1756" y="61"/>
                    <a:pt x="1717" y="99"/>
                  </a:cubicBezTo>
                  <a:cubicBezTo>
                    <a:pt x="1694" y="114"/>
                    <a:pt x="1679" y="145"/>
                    <a:pt x="1656" y="137"/>
                  </a:cubicBezTo>
                  <a:cubicBezTo>
                    <a:pt x="1633" y="130"/>
                    <a:pt x="1633" y="91"/>
                    <a:pt x="1610" y="76"/>
                  </a:cubicBezTo>
                  <a:cubicBezTo>
                    <a:pt x="1587" y="69"/>
                    <a:pt x="1565" y="61"/>
                    <a:pt x="1542" y="69"/>
                  </a:cubicBezTo>
                  <a:cubicBezTo>
                    <a:pt x="1526" y="69"/>
                    <a:pt x="1542" y="91"/>
                    <a:pt x="1534" y="99"/>
                  </a:cubicBezTo>
                  <a:cubicBezTo>
                    <a:pt x="1526" y="114"/>
                    <a:pt x="1488" y="114"/>
                    <a:pt x="1496" y="130"/>
                  </a:cubicBezTo>
                  <a:cubicBezTo>
                    <a:pt x="1496" y="160"/>
                    <a:pt x="1542" y="168"/>
                    <a:pt x="1557" y="191"/>
                  </a:cubicBezTo>
                  <a:cubicBezTo>
                    <a:pt x="1565" y="214"/>
                    <a:pt x="1565" y="252"/>
                    <a:pt x="1549" y="267"/>
                  </a:cubicBezTo>
                  <a:cubicBezTo>
                    <a:pt x="1534" y="282"/>
                    <a:pt x="1511" y="244"/>
                    <a:pt x="1496" y="252"/>
                  </a:cubicBezTo>
                  <a:cubicBezTo>
                    <a:pt x="1481" y="260"/>
                    <a:pt x="1496" y="298"/>
                    <a:pt x="1481" y="305"/>
                  </a:cubicBezTo>
                  <a:cubicBezTo>
                    <a:pt x="1458" y="313"/>
                    <a:pt x="1427" y="298"/>
                    <a:pt x="1404" y="290"/>
                  </a:cubicBezTo>
                  <a:cubicBezTo>
                    <a:pt x="1389" y="290"/>
                    <a:pt x="1389" y="275"/>
                    <a:pt x="1381" y="267"/>
                  </a:cubicBezTo>
                  <a:cubicBezTo>
                    <a:pt x="1373" y="267"/>
                    <a:pt x="1358" y="260"/>
                    <a:pt x="1351" y="260"/>
                  </a:cubicBezTo>
                  <a:cubicBezTo>
                    <a:pt x="1312" y="267"/>
                    <a:pt x="1274" y="298"/>
                    <a:pt x="1236" y="298"/>
                  </a:cubicBezTo>
                  <a:cubicBezTo>
                    <a:pt x="1221" y="298"/>
                    <a:pt x="1206" y="267"/>
                    <a:pt x="1183" y="267"/>
                  </a:cubicBezTo>
                  <a:cubicBezTo>
                    <a:pt x="1160" y="267"/>
                    <a:pt x="1137" y="282"/>
                    <a:pt x="1114" y="298"/>
                  </a:cubicBezTo>
                  <a:cubicBezTo>
                    <a:pt x="1099" y="305"/>
                    <a:pt x="1106" y="336"/>
                    <a:pt x="1091" y="336"/>
                  </a:cubicBezTo>
                  <a:cubicBezTo>
                    <a:pt x="1076" y="344"/>
                    <a:pt x="1068" y="321"/>
                    <a:pt x="1060" y="313"/>
                  </a:cubicBezTo>
                  <a:lnTo>
                    <a:pt x="1060" y="313"/>
                  </a:lnTo>
                  <a:cubicBezTo>
                    <a:pt x="1045" y="328"/>
                    <a:pt x="1037" y="351"/>
                    <a:pt x="1015" y="366"/>
                  </a:cubicBezTo>
                  <a:cubicBezTo>
                    <a:pt x="992" y="382"/>
                    <a:pt x="969" y="405"/>
                    <a:pt x="938" y="397"/>
                  </a:cubicBezTo>
                  <a:cubicBezTo>
                    <a:pt x="923" y="397"/>
                    <a:pt x="946" y="328"/>
                    <a:pt x="923" y="336"/>
                  </a:cubicBezTo>
                  <a:cubicBezTo>
                    <a:pt x="839" y="382"/>
                    <a:pt x="762" y="450"/>
                    <a:pt x="701" y="527"/>
                  </a:cubicBezTo>
                  <a:cubicBezTo>
                    <a:pt x="686" y="542"/>
                    <a:pt x="717" y="580"/>
                    <a:pt x="709" y="596"/>
                  </a:cubicBezTo>
                  <a:cubicBezTo>
                    <a:pt x="694" y="619"/>
                    <a:pt x="663" y="626"/>
                    <a:pt x="640" y="626"/>
                  </a:cubicBezTo>
                  <a:cubicBezTo>
                    <a:pt x="625" y="619"/>
                    <a:pt x="610" y="596"/>
                    <a:pt x="610" y="580"/>
                  </a:cubicBezTo>
                  <a:cubicBezTo>
                    <a:pt x="610" y="565"/>
                    <a:pt x="625" y="557"/>
                    <a:pt x="625" y="542"/>
                  </a:cubicBezTo>
                  <a:cubicBezTo>
                    <a:pt x="617" y="527"/>
                    <a:pt x="595" y="527"/>
                    <a:pt x="595" y="512"/>
                  </a:cubicBezTo>
                  <a:cubicBezTo>
                    <a:pt x="587" y="504"/>
                    <a:pt x="602" y="489"/>
                    <a:pt x="595" y="481"/>
                  </a:cubicBezTo>
                  <a:cubicBezTo>
                    <a:pt x="587" y="450"/>
                    <a:pt x="587" y="389"/>
                    <a:pt x="556" y="382"/>
                  </a:cubicBezTo>
                  <a:cubicBezTo>
                    <a:pt x="503" y="374"/>
                    <a:pt x="473" y="450"/>
                    <a:pt x="420" y="450"/>
                  </a:cubicBezTo>
                  <a:cubicBezTo>
                    <a:pt x="405" y="458"/>
                    <a:pt x="405" y="412"/>
                    <a:pt x="389" y="405"/>
                  </a:cubicBezTo>
                  <a:cubicBezTo>
                    <a:pt x="374" y="389"/>
                    <a:pt x="344" y="405"/>
                    <a:pt x="328" y="397"/>
                  </a:cubicBezTo>
                  <a:cubicBezTo>
                    <a:pt x="305" y="382"/>
                    <a:pt x="290" y="351"/>
                    <a:pt x="275" y="32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8" name="Freeform 131"/>
            <p:cNvSpPr>
              <a:spLocks noChangeArrowheads="1"/>
            </p:cNvSpPr>
            <p:nvPr/>
          </p:nvSpPr>
          <p:spPr bwMode="auto">
            <a:xfrm>
              <a:off x="6073380" y="4749801"/>
              <a:ext cx="282557" cy="214313"/>
            </a:xfrm>
            <a:custGeom>
              <a:avLst/>
              <a:gdLst>
                <a:gd name="T0" fmla="*/ 785 w 786"/>
                <a:gd name="T1" fmla="*/ 283 h 597"/>
                <a:gd name="T2" fmla="*/ 785 w 786"/>
                <a:gd name="T3" fmla="*/ 283 h 597"/>
                <a:gd name="T4" fmla="*/ 740 w 786"/>
                <a:gd name="T5" fmla="*/ 336 h 597"/>
                <a:gd name="T6" fmla="*/ 663 w 786"/>
                <a:gd name="T7" fmla="*/ 367 h 597"/>
                <a:gd name="T8" fmla="*/ 648 w 786"/>
                <a:gd name="T9" fmla="*/ 306 h 597"/>
                <a:gd name="T10" fmla="*/ 426 w 786"/>
                <a:gd name="T11" fmla="*/ 497 h 597"/>
                <a:gd name="T12" fmla="*/ 434 w 786"/>
                <a:gd name="T13" fmla="*/ 566 h 597"/>
                <a:gd name="T14" fmla="*/ 365 w 786"/>
                <a:gd name="T15" fmla="*/ 596 h 597"/>
                <a:gd name="T16" fmla="*/ 335 w 786"/>
                <a:gd name="T17" fmla="*/ 550 h 597"/>
                <a:gd name="T18" fmla="*/ 350 w 786"/>
                <a:gd name="T19" fmla="*/ 512 h 597"/>
                <a:gd name="T20" fmla="*/ 320 w 786"/>
                <a:gd name="T21" fmla="*/ 482 h 597"/>
                <a:gd name="T22" fmla="*/ 320 w 786"/>
                <a:gd name="T23" fmla="*/ 451 h 597"/>
                <a:gd name="T24" fmla="*/ 281 w 786"/>
                <a:gd name="T25" fmla="*/ 352 h 597"/>
                <a:gd name="T26" fmla="*/ 145 w 786"/>
                <a:gd name="T27" fmla="*/ 420 h 597"/>
                <a:gd name="T28" fmla="*/ 114 w 786"/>
                <a:gd name="T29" fmla="*/ 375 h 597"/>
                <a:gd name="T30" fmla="*/ 53 w 786"/>
                <a:gd name="T31" fmla="*/ 367 h 597"/>
                <a:gd name="T32" fmla="*/ 0 w 786"/>
                <a:gd name="T33" fmla="*/ 298 h 597"/>
                <a:gd name="T34" fmla="*/ 0 w 786"/>
                <a:gd name="T35" fmla="*/ 298 h 597"/>
                <a:gd name="T36" fmla="*/ 114 w 786"/>
                <a:gd name="T37" fmla="*/ 176 h 597"/>
                <a:gd name="T38" fmla="*/ 145 w 786"/>
                <a:gd name="T39" fmla="*/ 153 h 597"/>
                <a:gd name="T40" fmla="*/ 183 w 786"/>
                <a:gd name="T41" fmla="*/ 153 h 597"/>
                <a:gd name="T42" fmla="*/ 228 w 786"/>
                <a:gd name="T43" fmla="*/ 130 h 597"/>
                <a:gd name="T44" fmla="*/ 243 w 786"/>
                <a:gd name="T45" fmla="*/ 115 h 597"/>
                <a:gd name="T46" fmla="*/ 381 w 786"/>
                <a:gd name="T47" fmla="*/ 100 h 597"/>
                <a:gd name="T48" fmla="*/ 381 w 786"/>
                <a:gd name="T49" fmla="*/ 39 h 597"/>
                <a:gd name="T50" fmla="*/ 434 w 786"/>
                <a:gd name="T51" fmla="*/ 0 h 597"/>
                <a:gd name="T52" fmla="*/ 434 w 786"/>
                <a:gd name="T53" fmla="*/ 0 h 597"/>
                <a:gd name="T54" fmla="*/ 549 w 786"/>
                <a:gd name="T55" fmla="*/ 84 h 597"/>
                <a:gd name="T56" fmla="*/ 556 w 786"/>
                <a:gd name="T57" fmla="*/ 54 h 597"/>
                <a:gd name="T58" fmla="*/ 602 w 786"/>
                <a:gd name="T59" fmla="*/ 46 h 597"/>
                <a:gd name="T60" fmla="*/ 656 w 786"/>
                <a:gd name="T61" fmla="*/ 153 h 597"/>
                <a:gd name="T62" fmla="*/ 694 w 786"/>
                <a:gd name="T63" fmla="*/ 176 h 597"/>
                <a:gd name="T64" fmla="*/ 762 w 786"/>
                <a:gd name="T65" fmla="*/ 222 h 597"/>
                <a:gd name="T66" fmla="*/ 785 w 786"/>
                <a:gd name="T67" fmla="*/ 283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86" h="597">
                  <a:moveTo>
                    <a:pt x="785" y="283"/>
                  </a:moveTo>
                  <a:lnTo>
                    <a:pt x="785" y="283"/>
                  </a:lnTo>
                  <a:cubicBezTo>
                    <a:pt x="770" y="298"/>
                    <a:pt x="762" y="321"/>
                    <a:pt x="740" y="336"/>
                  </a:cubicBezTo>
                  <a:cubicBezTo>
                    <a:pt x="717" y="352"/>
                    <a:pt x="694" y="375"/>
                    <a:pt x="663" y="367"/>
                  </a:cubicBezTo>
                  <a:cubicBezTo>
                    <a:pt x="648" y="367"/>
                    <a:pt x="671" y="298"/>
                    <a:pt x="648" y="306"/>
                  </a:cubicBezTo>
                  <a:cubicBezTo>
                    <a:pt x="564" y="352"/>
                    <a:pt x="487" y="420"/>
                    <a:pt x="426" y="497"/>
                  </a:cubicBezTo>
                  <a:cubicBezTo>
                    <a:pt x="411" y="512"/>
                    <a:pt x="442" y="550"/>
                    <a:pt x="434" y="566"/>
                  </a:cubicBezTo>
                  <a:cubicBezTo>
                    <a:pt x="419" y="589"/>
                    <a:pt x="388" y="596"/>
                    <a:pt x="365" y="596"/>
                  </a:cubicBezTo>
                  <a:cubicBezTo>
                    <a:pt x="350" y="589"/>
                    <a:pt x="335" y="566"/>
                    <a:pt x="335" y="550"/>
                  </a:cubicBezTo>
                  <a:cubicBezTo>
                    <a:pt x="335" y="535"/>
                    <a:pt x="350" y="527"/>
                    <a:pt x="350" y="512"/>
                  </a:cubicBezTo>
                  <a:cubicBezTo>
                    <a:pt x="342" y="497"/>
                    <a:pt x="320" y="497"/>
                    <a:pt x="320" y="482"/>
                  </a:cubicBezTo>
                  <a:cubicBezTo>
                    <a:pt x="312" y="474"/>
                    <a:pt x="327" y="459"/>
                    <a:pt x="320" y="451"/>
                  </a:cubicBezTo>
                  <a:cubicBezTo>
                    <a:pt x="312" y="420"/>
                    <a:pt x="312" y="359"/>
                    <a:pt x="281" y="352"/>
                  </a:cubicBezTo>
                  <a:cubicBezTo>
                    <a:pt x="228" y="344"/>
                    <a:pt x="198" y="420"/>
                    <a:pt x="145" y="420"/>
                  </a:cubicBezTo>
                  <a:cubicBezTo>
                    <a:pt x="130" y="428"/>
                    <a:pt x="130" y="382"/>
                    <a:pt x="114" y="375"/>
                  </a:cubicBezTo>
                  <a:cubicBezTo>
                    <a:pt x="99" y="359"/>
                    <a:pt x="69" y="375"/>
                    <a:pt x="53" y="367"/>
                  </a:cubicBezTo>
                  <a:cubicBezTo>
                    <a:pt x="30" y="352"/>
                    <a:pt x="15" y="321"/>
                    <a:pt x="0" y="298"/>
                  </a:cubicBezTo>
                  <a:lnTo>
                    <a:pt x="0" y="298"/>
                  </a:lnTo>
                  <a:cubicBezTo>
                    <a:pt x="38" y="252"/>
                    <a:pt x="76" y="214"/>
                    <a:pt x="114" y="176"/>
                  </a:cubicBezTo>
                  <a:cubicBezTo>
                    <a:pt x="122" y="168"/>
                    <a:pt x="130" y="161"/>
                    <a:pt x="145" y="153"/>
                  </a:cubicBezTo>
                  <a:cubicBezTo>
                    <a:pt x="152" y="153"/>
                    <a:pt x="168" y="161"/>
                    <a:pt x="183" y="153"/>
                  </a:cubicBezTo>
                  <a:cubicBezTo>
                    <a:pt x="198" y="153"/>
                    <a:pt x="212" y="145"/>
                    <a:pt x="228" y="130"/>
                  </a:cubicBezTo>
                  <a:cubicBezTo>
                    <a:pt x="235" y="130"/>
                    <a:pt x="235" y="115"/>
                    <a:pt x="243" y="115"/>
                  </a:cubicBezTo>
                  <a:cubicBezTo>
                    <a:pt x="289" y="100"/>
                    <a:pt x="342" y="115"/>
                    <a:pt x="381" y="100"/>
                  </a:cubicBezTo>
                  <a:cubicBezTo>
                    <a:pt x="396" y="84"/>
                    <a:pt x="373" y="54"/>
                    <a:pt x="381" y="39"/>
                  </a:cubicBezTo>
                  <a:cubicBezTo>
                    <a:pt x="396" y="16"/>
                    <a:pt x="419" y="16"/>
                    <a:pt x="434" y="0"/>
                  </a:cubicBezTo>
                  <a:lnTo>
                    <a:pt x="434" y="0"/>
                  </a:lnTo>
                  <a:cubicBezTo>
                    <a:pt x="472" y="31"/>
                    <a:pt x="503" y="69"/>
                    <a:pt x="549" y="84"/>
                  </a:cubicBezTo>
                  <a:cubicBezTo>
                    <a:pt x="556" y="92"/>
                    <a:pt x="549" y="61"/>
                    <a:pt x="556" y="54"/>
                  </a:cubicBezTo>
                  <a:cubicBezTo>
                    <a:pt x="572" y="46"/>
                    <a:pt x="594" y="31"/>
                    <a:pt x="602" y="46"/>
                  </a:cubicBezTo>
                  <a:cubicBezTo>
                    <a:pt x="633" y="69"/>
                    <a:pt x="633" y="115"/>
                    <a:pt x="656" y="153"/>
                  </a:cubicBezTo>
                  <a:cubicBezTo>
                    <a:pt x="663" y="161"/>
                    <a:pt x="679" y="168"/>
                    <a:pt x="694" y="176"/>
                  </a:cubicBezTo>
                  <a:cubicBezTo>
                    <a:pt x="717" y="191"/>
                    <a:pt x="740" y="207"/>
                    <a:pt x="762" y="222"/>
                  </a:cubicBezTo>
                  <a:cubicBezTo>
                    <a:pt x="778" y="237"/>
                    <a:pt x="778" y="260"/>
                    <a:pt x="785" y="28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9" name="Freeform 132"/>
            <p:cNvSpPr>
              <a:spLocks noChangeArrowheads="1"/>
            </p:cNvSpPr>
            <p:nvPr/>
          </p:nvSpPr>
          <p:spPr bwMode="auto">
            <a:xfrm>
              <a:off x="6230532" y="4614863"/>
              <a:ext cx="393674" cy="247650"/>
            </a:xfrm>
            <a:custGeom>
              <a:avLst/>
              <a:gdLst>
                <a:gd name="T0" fmla="*/ 8 w 1093"/>
                <a:gd name="T1" fmla="*/ 336 h 689"/>
                <a:gd name="T2" fmla="*/ 8 w 1093"/>
                <a:gd name="T3" fmla="*/ 336 h 689"/>
                <a:gd name="T4" fmla="*/ 0 w 1093"/>
                <a:gd name="T5" fmla="*/ 374 h 689"/>
                <a:gd name="T6" fmla="*/ 0 w 1093"/>
                <a:gd name="T7" fmla="*/ 374 h 689"/>
                <a:gd name="T8" fmla="*/ 115 w 1093"/>
                <a:gd name="T9" fmla="*/ 458 h 689"/>
                <a:gd name="T10" fmla="*/ 122 w 1093"/>
                <a:gd name="T11" fmla="*/ 428 h 689"/>
                <a:gd name="T12" fmla="*/ 168 w 1093"/>
                <a:gd name="T13" fmla="*/ 420 h 689"/>
                <a:gd name="T14" fmla="*/ 222 w 1093"/>
                <a:gd name="T15" fmla="*/ 527 h 689"/>
                <a:gd name="T16" fmla="*/ 260 w 1093"/>
                <a:gd name="T17" fmla="*/ 550 h 689"/>
                <a:gd name="T18" fmla="*/ 328 w 1093"/>
                <a:gd name="T19" fmla="*/ 596 h 689"/>
                <a:gd name="T20" fmla="*/ 351 w 1093"/>
                <a:gd name="T21" fmla="*/ 657 h 689"/>
                <a:gd name="T22" fmla="*/ 351 w 1093"/>
                <a:gd name="T23" fmla="*/ 657 h 689"/>
                <a:gd name="T24" fmla="*/ 382 w 1093"/>
                <a:gd name="T25" fmla="*/ 680 h 689"/>
                <a:gd name="T26" fmla="*/ 405 w 1093"/>
                <a:gd name="T27" fmla="*/ 642 h 689"/>
                <a:gd name="T28" fmla="*/ 474 w 1093"/>
                <a:gd name="T29" fmla="*/ 611 h 689"/>
                <a:gd name="T30" fmla="*/ 527 w 1093"/>
                <a:gd name="T31" fmla="*/ 642 h 689"/>
                <a:gd name="T32" fmla="*/ 642 w 1093"/>
                <a:gd name="T33" fmla="*/ 604 h 689"/>
                <a:gd name="T34" fmla="*/ 672 w 1093"/>
                <a:gd name="T35" fmla="*/ 611 h 689"/>
                <a:gd name="T36" fmla="*/ 695 w 1093"/>
                <a:gd name="T37" fmla="*/ 634 h 689"/>
                <a:gd name="T38" fmla="*/ 772 w 1093"/>
                <a:gd name="T39" fmla="*/ 649 h 689"/>
                <a:gd name="T40" fmla="*/ 787 w 1093"/>
                <a:gd name="T41" fmla="*/ 596 h 689"/>
                <a:gd name="T42" fmla="*/ 840 w 1093"/>
                <a:gd name="T43" fmla="*/ 611 h 689"/>
                <a:gd name="T44" fmla="*/ 848 w 1093"/>
                <a:gd name="T45" fmla="*/ 535 h 689"/>
                <a:gd name="T46" fmla="*/ 787 w 1093"/>
                <a:gd name="T47" fmla="*/ 474 h 689"/>
                <a:gd name="T48" fmla="*/ 825 w 1093"/>
                <a:gd name="T49" fmla="*/ 443 h 689"/>
                <a:gd name="T50" fmla="*/ 833 w 1093"/>
                <a:gd name="T51" fmla="*/ 413 h 689"/>
                <a:gd name="T52" fmla="*/ 901 w 1093"/>
                <a:gd name="T53" fmla="*/ 420 h 689"/>
                <a:gd name="T54" fmla="*/ 947 w 1093"/>
                <a:gd name="T55" fmla="*/ 481 h 689"/>
                <a:gd name="T56" fmla="*/ 1008 w 1093"/>
                <a:gd name="T57" fmla="*/ 443 h 689"/>
                <a:gd name="T58" fmla="*/ 1092 w 1093"/>
                <a:gd name="T59" fmla="*/ 344 h 689"/>
                <a:gd name="T60" fmla="*/ 1092 w 1093"/>
                <a:gd name="T61" fmla="*/ 344 h 689"/>
                <a:gd name="T62" fmla="*/ 1069 w 1093"/>
                <a:gd name="T63" fmla="*/ 321 h 689"/>
                <a:gd name="T64" fmla="*/ 863 w 1093"/>
                <a:gd name="T65" fmla="*/ 206 h 689"/>
                <a:gd name="T66" fmla="*/ 634 w 1093"/>
                <a:gd name="T67" fmla="*/ 15 h 689"/>
                <a:gd name="T68" fmla="*/ 435 w 1093"/>
                <a:gd name="T69" fmla="*/ 8 h 689"/>
                <a:gd name="T70" fmla="*/ 298 w 1093"/>
                <a:gd name="T71" fmla="*/ 115 h 689"/>
                <a:gd name="T72" fmla="*/ 176 w 1093"/>
                <a:gd name="T73" fmla="*/ 252 h 689"/>
                <a:gd name="T74" fmla="*/ 99 w 1093"/>
                <a:gd name="T75" fmla="*/ 313 h 689"/>
                <a:gd name="T76" fmla="*/ 8 w 1093"/>
                <a:gd name="T77" fmla="*/ 336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93" h="689">
                  <a:moveTo>
                    <a:pt x="8" y="336"/>
                  </a:moveTo>
                  <a:lnTo>
                    <a:pt x="8" y="336"/>
                  </a:lnTo>
                  <a:cubicBezTo>
                    <a:pt x="0" y="374"/>
                    <a:pt x="0" y="374"/>
                    <a:pt x="0" y="374"/>
                  </a:cubicBezTo>
                  <a:lnTo>
                    <a:pt x="0" y="374"/>
                  </a:lnTo>
                  <a:cubicBezTo>
                    <a:pt x="38" y="405"/>
                    <a:pt x="69" y="443"/>
                    <a:pt x="115" y="458"/>
                  </a:cubicBezTo>
                  <a:cubicBezTo>
                    <a:pt x="122" y="466"/>
                    <a:pt x="115" y="435"/>
                    <a:pt x="122" y="428"/>
                  </a:cubicBezTo>
                  <a:cubicBezTo>
                    <a:pt x="138" y="420"/>
                    <a:pt x="160" y="405"/>
                    <a:pt x="168" y="420"/>
                  </a:cubicBezTo>
                  <a:cubicBezTo>
                    <a:pt x="199" y="443"/>
                    <a:pt x="199" y="489"/>
                    <a:pt x="222" y="527"/>
                  </a:cubicBezTo>
                  <a:cubicBezTo>
                    <a:pt x="229" y="535"/>
                    <a:pt x="245" y="542"/>
                    <a:pt x="260" y="550"/>
                  </a:cubicBezTo>
                  <a:cubicBezTo>
                    <a:pt x="283" y="565"/>
                    <a:pt x="306" y="581"/>
                    <a:pt x="328" y="596"/>
                  </a:cubicBezTo>
                  <a:cubicBezTo>
                    <a:pt x="344" y="611"/>
                    <a:pt x="344" y="634"/>
                    <a:pt x="351" y="657"/>
                  </a:cubicBezTo>
                  <a:lnTo>
                    <a:pt x="351" y="657"/>
                  </a:lnTo>
                  <a:cubicBezTo>
                    <a:pt x="359" y="665"/>
                    <a:pt x="367" y="688"/>
                    <a:pt x="382" y="680"/>
                  </a:cubicBezTo>
                  <a:cubicBezTo>
                    <a:pt x="397" y="680"/>
                    <a:pt x="390" y="649"/>
                    <a:pt x="405" y="642"/>
                  </a:cubicBezTo>
                  <a:cubicBezTo>
                    <a:pt x="428" y="626"/>
                    <a:pt x="451" y="611"/>
                    <a:pt x="474" y="611"/>
                  </a:cubicBezTo>
                  <a:cubicBezTo>
                    <a:pt x="497" y="611"/>
                    <a:pt x="512" y="642"/>
                    <a:pt x="527" y="642"/>
                  </a:cubicBezTo>
                  <a:cubicBezTo>
                    <a:pt x="565" y="642"/>
                    <a:pt x="603" y="611"/>
                    <a:pt x="642" y="604"/>
                  </a:cubicBezTo>
                  <a:cubicBezTo>
                    <a:pt x="649" y="604"/>
                    <a:pt x="664" y="611"/>
                    <a:pt x="672" y="611"/>
                  </a:cubicBezTo>
                  <a:cubicBezTo>
                    <a:pt x="680" y="619"/>
                    <a:pt x="680" y="634"/>
                    <a:pt x="695" y="634"/>
                  </a:cubicBezTo>
                  <a:cubicBezTo>
                    <a:pt x="718" y="642"/>
                    <a:pt x="749" y="657"/>
                    <a:pt x="772" y="649"/>
                  </a:cubicBezTo>
                  <a:cubicBezTo>
                    <a:pt x="787" y="642"/>
                    <a:pt x="772" y="604"/>
                    <a:pt x="787" y="596"/>
                  </a:cubicBezTo>
                  <a:cubicBezTo>
                    <a:pt x="802" y="588"/>
                    <a:pt x="825" y="626"/>
                    <a:pt x="840" y="611"/>
                  </a:cubicBezTo>
                  <a:cubicBezTo>
                    <a:pt x="856" y="596"/>
                    <a:pt x="856" y="558"/>
                    <a:pt x="848" y="535"/>
                  </a:cubicBezTo>
                  <a:cubicBezTo>
                    <a:pt x="833" y="512"/>
                    <a:pt x="787" y="504"/>
                    <a:pt x="787" y="474"/>
                  </a:cubicBezTo>
                  <a:cubicBezTo>
                    <a:pt x="779" y="458"/>
                    <a:pt x="817" y="458"/>
                    <a:pt x="825" y="443"/>
                  </a:cubicBezTo>
                  <a:cubicBezTo>
                    <a:pt x="833" y="435"/>
                    <a:pt x="817" y="413"/>
                    <a:pt x="833" y="413"/>
                  </a:cubicBezTo>
                  <a:cubicBezTo>
                    <a:pt x="856" y="405"/>
                    <a:pt x="878" y="413"/>
                    <a:pt x="901" y="420"/>
                  </a:cubicBezTo>
                  <a:cubicBezTo>
                    <a:pt x="924" y="435"/>
                    <a:pt x="924" y="474"/>
                    <a:pt x="947" y="481"/>
                  </a:cubicBezTo>
                  <a:cubicBezTo>
                    <a:pt x="970" y="489"/>
                    <a:pt x="985" y="458"/>
                    <a:pt x="1008" y="443"/>
                  </a:cubicBezTo>
                  <a:cubicBezTo>
                    <a:pt x="1047" y="405"/>
                    <a:pt x="1054" y="390"/>
                    <a:pt x="1092" y="344"/>
                  </a:cubicBezTo>
                  <a:lnTo>
                    <a:pt x="1092" y="344"/>
                  </a:lnTo>
                  <a:cubicBezTo>
                    <a:pt x="1085" y="336"/>
                    <a:pt x="1077" y="329"/>
                    <a:pt x="1069" y="321"/>
                  </a:cubicBezTo>
                  <a:cubicBezTo>
                    <a:pt x="1001" y="237"/>
                    <a:pt x="955" y="237"/>
                    <a:pt x="863" y="206"/>
                  </a:cubicBezTo>
                  <a:cubicBezTo>
                    <a:pt x="733" y="160"/>
                    <a:pt x="749" y="23"/>
                    <a:pt x="634" y="15"/>
                  </a:cubicBezTo>
                  <a:cubicBezTo>
                    <a:pt x="435" y="8"/>
                    <a:pt x="435" y="8"/>
                    <a:pt x="435" y="8"/>
                  </a:cubicBezTo>
                  <a:cubicBezTo>
                    <a:pt x="344" y="0"/>
                    <a:pt x="367" y="84"/>
                    <a:pt x="298" y="115"/>
                  </a:cubicBezTo>
                  <a:cubicBezTo>
                    <a:pt x="222" y="168"/>
                    <a:pt x="321" y="244"/>
                    <a:pt x="176" y="252"/>
                  </a:cubicBezTo>
                  <a:cubicBezTo>
                    <a:pt x="160" y="252"/>
                    <a:pt x="122" y="306"/>
                    <a:pt x="99" y="313"/>
                  </a:cubicBezTo>
                  <a:cubicBezTo>
                    <a:pt x="69" y="336"/>
                    <a:pt x="38" y="344"/>
                    <a:pt x="8" y="33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0" name="Freeform 133"/>
            <p:cNvSpPr>
              <a:spLocks noChangeArrowheads="1"/>
            </p:cNvSpPr>
            <p:nvPr/>
          </p:nvSpPr>
          <p:spPr bwMode="auto">
            <a:xfrm>
              <a:off x="5708279" y="4583113"/>
              <a:ext cx="284144" cy="201612"/>
            </a:xfrm>
            <a:custGeom>
              <a:avLst/>
              <a:gdLst>
                <a:gd name="T0" fmla="*/ 374 w 788"/>
                <a:gd name="T1" fmla="*/ 77 h 559"/>
                <a:gd name="T2" fmla="*/ 374 w 788"/>
                <a:gd name="T3" fmla="*/ 77 h 559"/>
                <a:gd name="T4" fmla="*/ 267 w 788"/>
                <a:gd name="T5" fmla="*/ 0 h 559"/>
                <a:gd name="T6" fmla="*/ 267 w 788"/>
                <a:gd name="T7" fmla="*/ 0 h 559"/>
                <a:gd name="T8" fmla="*/ 229 w 788"/>
                <a:gd name="T9" fmla="*/ 77 h 559"/>
                <a:gd name="T10" fmla="*/ 267 w 788"/>
                <a:gd name="T11" fmla="*/ 123 h 559"/>
                <a:gd name="T12" fmla="*/ 252 w 788"/>
                <a:gd name="T13" fmla="*/ 146 h 559"/>
                <a:gd name="T14" fmla="*/ 176 w 788"/>
                <a:gd name="T15" fmla="*/ 161 h 559"/>
                <a:gd name="T16" fmla="*/ 46 w 788"/>
                <a:gd name="T17" fmla="*/ 153 h 559"/>
                <a:gd name="T18" fmla="*/ 15 w 788"/>
                <a:gd name="T19" fmla="*/ 191 h 559"/>
                <a:gd name="T20" fmla="*/ 15 w 788"/>
                <a:gd name="T21" fmla="*/ 191 h 559"/>
                <a:gd name="T22" fmla="*/ 7 w 788"/>
                <a:gd name="T23" fmla="*/ 245 h 559"/>
                <a:gd name="T24" fmla="*/ 53 w 788"/>
                <a:gd name="T25" fmla="*/ 260 h 559"/>
                <a:gd name="T26" fmla="*/ 76 w 788"/>
                <a:gd name="T27" fmla="*/ 283 h 559"/>
                <a:gd name="T28" fmla="*/ 68 w 788"/>
                <a:gd name="T29" fmla="*/ 313 h 559"/>
                <a:gd name="T30" fmla="*/ 122 w 788"/>
                <a:gd name="T31" fmla="*/ 321 h 559"/>
                <a:gd name="T32" fmla="*/ 145 w 788"/>
                <a:gd name="T33" fmla="*/ 375 h 559"/>
                <a:gd name="T34" fmla="*/ 260 w 788"/>
                <a:gd name="T35" fmla="*/ 382 h 559"/>
                <a:gd name="T36" fmla="*/ 191 w 788"/>
                <a:gd name="T37" fmla="*/ 444 h 559"/>
                <a:gd name="T38" fmla="*/ 267 w 788"/>
                <a:gd name="T39" fmla="*/ 520 h 559"/>
                <a:gd name="T40" fmla="*/ 290 w 788"/>
                <a:gd name="T41" fmla="*/ 550 h 559"/>
                <a:gd name="T42" fmla="*/ 313 w 788"/>
                <a:gd name="T43" fmla="*/ 558 h 559"/>
                <a:gd name="T44" fmla="*/ 313 w 788"/>
                <a:gd name="T45" fmla="*/ 558 h 559"/>
                <a:gd name="T46" fmla="*/ 405 w 788"/>
                <a:gd name="T47" fmla="*/ 543 h 559"/>
                <a:gd name="T48" fmla="*/ 450 w 788"/>
                <a:gd name="T49" fmla="*/ 466 h 559"/>
                <a:gd name="T50" fmla="*/ 550 w 788"/>
                <a:gd name="T51" fmla="*/ 428 h 559"/>
                <a:gd name="T52" fmla="*/ 550 w 788"/>
                <a:gd name="T53" fmla="*/ 405 h 559"/>
                <a:gd name="T54" fmla="*/ 580 w 788"/>
                <a:gd name="T55" fmla="*/ 367 h 559"/>
                <a:gd name="T56" fmla="*/ 664 w 788"/>
                <a:gd name="T57" fmla="*/ 291 h 559"/>
                <a:gd name="T58" fmla="*/ 756 w 788"/>
                <a:gd name="T59" fmla="*/ 321 h 559"/>
                <a:gd name="T60" fmla="*/ 787 w 788"/>
                <a:gd name="T61" fmla="*/ 268 h 559"/>
                <a:gd name="T62" fmla="*/ 787 w 788"/>
                <a:gd name="T63" fmla="*/ 268 h 559"/>
                <a:gd name="T64" fmla="*/ 626 w 788"/>
                <a:gd name="T65" fmla="*/ 230 h 559"/>
                <a:gd name="T66" fmla="*/ 420 w 788"/>
                <a:gd name="T67" fmla="*/ 153 h 559"/>
                <a:gd name="T68" fmla="*/ 420 w 788"/>
                <a:gd name="T69" fmla="*/ 153 h 559"/>
                <a:gd name="T70" fmla="*/ 374 w 788"/>
                <a:gd name="T71" fmla="*/ 77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88" h="559">
                  <a:moveTo>
                    <a:pt x="374" y="77"/>
                  </a:moveTo>
                  <a:lnTo>
                    <a:pt x="374" y="77"/>
                  </a:lnTo>
                  <a:cubicBezTo>
                    <a:pt x="267" y="0"/>
                    <a:pt x="267" y="0"/>
                    <a:pt x="267" y="0"/>
                  </a:cubicBezTo>
                  <a:lnTo>
                    <a:pt x="267" y="0"/>
                  </a:lnTo>
                  <a:cubicBezTo>
                    <a:pt x="252" y="23"/>
                    <a:pt x="229" y="46"/>
                    <a:pt x="229" y="77"/>
                  </a:cubicBezTo>
                  <a:cubicBezTo>
                    <a:pt x="237" y="100"/>
                    <a:pt x="267" y="107"/>
                    <a:pt x="267" y="123"/>
                  </a:cubicBezTo>
                  <a:cubicBezTo>
                    <a:pt x="275" y="130"/>
                    <a:pt x="267" y="146"/>
                    <a:pt x="252" y="146"/>
                  </a:cubicBezTo>
                  <a:cubicBezTo>
                    <a:pt x="229" y="161"/>
                    <a:pt x="198" y="161"/>
                    <a:pt x="176" y="161"/>
                  </a:cubicBezTo>
                  <a:cubicBezTo>
                    <a:pt x="130" y="161"/>
                    <a:pt x="84" y="146"/>
                    <a:pt x="46" y="153"/>
                  </a:cubicBezTo>
                  <a:cubicBezTo>
                    <a:pt x="30" y="153"/>
                    <a:pt x="23" y="176"/>
                    <a:pt x="15" y="191"/>
                  </a:cubicBezTo>
                  <a:lnTo>
                    <a:pt x="15" y="191"/>
                  </a:lnTo>
                  <a:cubicBezTo>
                    <a:pt x="15" y="214"/>
                    <a:pt x="0" y="230"/>
                    <a:pt x="7" y="245"/>
                  </a:cubicBezTo>
                  <a:cubicBezTo>
                    <a:pt x="15" y="260"/>
                    <a:pt x="38" y="245"/>
                    <a:pt x="53" y="260"/>
                  </a:cubicBezTo>
                  <a:cubicBezTo>
                    <a:pt x="68" y="260"/>
                    <a:pt x="76" y="275"/>
                    <a:pt x="76" y="283"/>
                  </a:cubicBezTo>
                  <a:cubicBezTo>
                    <a:pt x="76" y="298"/>
                    <a:pt x="61" y="313"/>
                    <a:pt x="68" y="313"/>
                  </a:cubicBezTo>
                  <a:cubicBezTo>
                    <a:pt x="84" y="329"/>
                    <a:pt x="107" y="306"/>
                    <a:pt x="122" y="321"/>
                  </a:cubicBezTo>
                  <a:cubicBezTo>
                    <a:pt x="137" y="329"/>
                    <a:pt x="122" y="367"/>
                    <a:pt x="145" y="375"/>
                  </a:cubicBezTo>
                  <a:cubicBezTo>
                    <a:pt x="176" y="390"/>
                    <a:pt x="237" y="352"/>
                    <a:pt x="260" y="382"/>
                  </a:cubicBezTo>
                  <a:cubicBezTo>
                    <a:pt x="275" y="405"/>
                    <a:pt x="183" y="413"/>
                    <a:pt x="191" y="444"/>
                  </a:cubicBezTo>
                  <a:cubicBezTo>
                    <a:pt x="191" y="482"/>
                    <a:pt x="244" y="489"/>
                    <a:pt x="267" y="520"/>
                  </a:cubicBezTo>
                  <a:cubicBezTo>
                    <a:pt x="282" y="527"/>
                    <a:pt x="282" y="543"/>
                    <a:pt x="290" y="550"/>
                  </a:cubicBezTo>
                  <a:cubicBezTo>
                    <a:pt x="298" y="558"/>
                    <a:pt x="305" y="558"/>
                    <a:pt x="313" y="558"/>
                  </a:cubicBezTo>
                  <a:lnTo>
                    <a:pt x="313" y="558"/>
                  </a:lnTo>
                  <a:cubicBezTo>
                    <a:pt x="343" y="550"/>
                    <a:pt x="382" y="558"/>
                    <a:pt x="405" y="543"/>
                  </a:cubicBezTo>
                  <a:cubicBezTo>
                    <a:pt x="428" y="520"/>
                    <a:pt x="428" y="482"/>
                    <a:pt x="450" y="466"/>
                  </a:cubicBezTo>
                  <a:cubicBezTo>
                    <a:pt x="481" y="444"/>
                    <a:pt x="519" y="444"/>
                    <a:pt x="550" y="428"/>
                  </a:cubicBezTo>
                  <a:cubicBezTo>
                    <a:pt x="557" y="428"/>
                    <a:pt x="550" y="413"/>
                    <a:pt x="550" y="405"/>
                  </a:cubicBezTo>
                  <a:cubicBezTo>
                    <a:pt x="557" y="390"/>
                    <a:pt x="573" y="375"/>
                    <a:pt x="580" y="367"/>
                  </a:cubicBezTo>
                  <a:cubicBezTo>
                    <a:pt x="611" y="336"/>
                    <a:pt x="626" y="298"/>
                    <a:pt x="664" y="291"/>
                  </a:cubicBezTo>
                  <a:cubicBezTo>
                    <a:pt x="695" y="283"/>
                    <a:pt x="725" y="329"/>
                    <a:pt x="756" y="321"/>
                  </a:cubicBezTo>
                  <a:cubicBezTo>
                    <a:pt x="787" y="313"/>
                    <a:pt x="779" y="291"/>
                    <a:pt x="787" y="268"/>
                  </a:cubicBezTo>
                  <a:lnTo>
                    <a:pt x="787" y="268"/>
                  </a:lnTo>
                  <a:cubicBezTo>
                    <a:pt x="741" y="252"/>
                    <a:pt x="687" y="237"/>
                    <a:pt x="626" y="230"/>
                  </a:cubicBezTo>
                  <a:cubicBezTo>
                    <a:pt x="542" y="222"/>
                    <a:pt x="496" y="169"/>
                    <a:pt x="420" y="153"/>
                  </a:cubicBezTo>
                  <a:lnTo>
                    <a:pt x="420" y="153"/>
                  </a:lnTo>
                  <a:cubicBezTo>
                    <a:pt x="374" y="77"/>
                    <a:pt x="374" y="77"/>
                    <a:pt x="374" y="7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1" name="Freeform 134"/>
            <p:cNvSpPr>
              <a:spLocks noChangeArrowheads="1"/>
            </p:cNvSpPr>
            <p:nvPr/>
          </p:nvSpPr>
          <p:spPr bwMode="auto">
            <a:xfrm>
              <a:off x="5820984" y="4678363"/>
              <a:ext cx="242871" cy="228600"/>
            </a:xfrm>
            <a:custGeom>
              <a:avLst/>
              <a:gdLst>
                <a:gd name="T0" fmla="*/ 611 w 673"/>
                <a:gd name="T1" fmla="*/ 23 h 635"/>
                <a:gd name="T2" fmla="*/ 611 w 673"/>
                <a:gd name="T3" fmla="*/ 23 h 635"/>
                <a:gd name="T4" fmla="*/ 474 w 673"/>
                <a:gd name="T5" fmla="*/ 0 h 635"/>
                <a:gd name="T6" fmla="*/ 474 w 673"/>
                <a:gd name="T7" fmla="*/ 0 h 635"/>
                <a:gd name="T8" fmla="*/ 443 w 673"/>
                <a:gd name="T9" fmla="*/ 53 h 635"/>
                <a:gd name="T10" fmla="*/ 351 w 673"/>
                <a:gd name="T11" fmla="*/ 23 h 635"/>
                <a:gd name="T12" fmla="*/ 267 w 673"/>
                <a:gd name="T13" fmla="*/ 99 h 635"/>
                <a:gd name="T14" fmla="*/ 237 w 673"/>
                <a:gd name="T15" fmla="*/ 137 h 635"/>
                <a:gd name="T16" fmla="*/ 237 w 673"/>
                <a:gd name="T17" fmla="*/ 160 h 635"/>
                <a:gd name="T18" fmla="*/ 137 w 673"/>
                <a:gd name="T19" fmla="*/ 198 h 635"/>
                <a:gd name="T20" fmla="*/ 92 w 673"/>
                <a:gd name="T21" fmla="*/ 275 h 635"/>
                <a:gd name="T22" fmla="*/ 0 w 673"/>
                <a:gd name="T23" fmla="*/ 290 h 635"/>
                <a:gd name="T24" fmla="*/ 0 w 673"/>
                <a:gd name="T25" fmla="*/ 290 h 635"/>
                <a:gd name="T26" fmla="*/ 46 w 673"/>
                <a:gd name="T27" fmla="*/ 351 h 635"/>
                <a:gd name="T28" fmla="*/ 160 w 673"/>
                <a:gd name="T29" fmla="*/ 313 h 635"/>
                <a:gd name="T30" fmla="*/ 168 w 673"/>
                <a:gd name="T31" fmla="*/ 343 h 635"/>
                <a:gd name="T32" fmla="*/ 107 w 673"/>
                <a:gd name="T33" fmla="*/ 389 h 635"/>
                <a:gd name="T34" fmla="*/ 130 w 673"/>
                <a:gd name="T35" fmla="*/ 473 h 635"/>
                <a:gd name="T36" fmla="*/ 168 w 673"/>
                <a:gd name="T37" fmla="*/ 512 h 635"/>
                <a:gd name="T38" fmla="*/ 137 w 673"/>
                <a:gd name="T39" fmla="*/ 542 h 635"/>
                <a:gd name="T40" fmla="*/ 122 w 673"/>
                <a:gd name="T41" fmla="*/ 611 h 635"/>
                <a:gd name="T42" fmla="*/ 122 w 673"/>
                <a:gd name="T43" fmla="*/ 611 h 635"/>
                <a:gd name="T44" fmla="*/ 160 w 673"/>
                <a:gd name="T45" fmla="*/ 603 h 635"/>
                <a:gd name="T46" fmla="*/ 222 w 673"/>
                <a:gd name="T47" fmla="*/ 565 h 635"/>
                <a:gd name="T48" fmla="*/ 359 w 673"/>
                <a:gd name="T49" fmla="*/ 534 h 635"/>
                <a:gd name="T50" fmla="*/ 420 w 673"/>
                <a:gd name="T51" fmla="*/ 580 h 635"/>
                <a:gd name="T52" fmla="*/ 542 w 673"/>
                <a:gd name="T53" fmla="*/ 634 h 635"/>
                <a:gd name="T54" fmla="*/ 542 w 673"/>
                <a:gd name="T55" fmla="*/ 634 h 635"/>
                <a:gd name="T56" fmla="*/ 588 w 673"/>
                <a:gd name="T57" fmla="*/ 588 h 635"/>
                <a:gd name="T58" fmla="*/ 603 w 673"/>
                <a:gd name="T59" fmla="*/ 534 h 635"/>
                <a:gd name="T60" fmla="*/ 664 w 673"/>
                <a:gd name="T61" fmla="*/ 504 h 635"/>
                <a:gd name="T62" fmla="*/ 664 w 673"/>
                <a:gd name="T63" fmla="*/ 504 h 635"/>
                <a:gd name="T64" fmla="*/ 626 w 673"/>
                <a:gd name="T65" fmla="*/ 435 h 635"/>
                <a:gd name="T66" fmla="*/ 641 w 673"/>
                <a:gd name="T67" fmla="*/ 374 h 635"/>
                <a:gd name="T68" fmla="*/ 664 w 673"/>
                <a:gd name="T69" fmla="*/ 282 h 635"/>
                <a:gd name="T70" fmla="*/ 596 w 673"/>
                <a:gd name="T71" fmla="*/ 267 h 635"/>
                <a:gd name="T72" fmla="*/ 611 w 673"/>
                <a:gd name="T73" fmla="*/ 183 h 635"/>
                <a:gd name="T74" fmla="*/ 580 w 673"/>
                <a:gd name="T75" fmla="*/ 153 h 635"/>
                <a:gd name="T76" fmla="*/ 596 w 673"/>
                <a:gd name="T77" fmla="*/ 122 h 635"/>
                <a:gd name="T78" fmla="*/ 580 w 673"/>
                <a:gd name="T79" fmla="*/ 91 h 635"/>
                <a:gd name="T80" fmla="*/ 611 w 673"/>
                <a:gd name="T81" fmla="*/ 23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3" h="635">
                  <a:moveTo>
                    <a:pt x="611" y="23"/>
                  </a:moveTo>
                  <a:lnTo>
                    <a:pt x="611" y="23"/>
                  </a:lnTo>
                  <a:cubicBezTo>
                    <a:pt x="565" y="23"/>
                    <a:pt x="519" y="15"/>
                    <a:pt x="474" y="0"/>
                  </a:cubicBezTo>
                  <a:lnTo>
                    <a:pt x="474" y="0"/>
                  </a:lnTo>
                  <a:cubicBezTo>
                    <a:pt x="466" y="23"/>
                    <a:pt x="474" y="45"/>
                    <a:pt x="443" y="53"/>
                  </a:cubicBezTo>
                  <a:cubicBezTo>
                    <a:pt x="412" y="61"/>
                    <a:pt x="382" y="15"/>
                    <a:pt x="351" y="23"/>
                  </a:cubicBezTo>
                  <a:cubicBezTo>
                    <a:pt x="313" y="30"/>
                    <a:pt x="298" y="68"/>
                    <a:pt x="267" y="99"/>
                  </a:cubicBezTo>
                  <a:cubicBezTo>
                    <a:pt x="260" y="107"/>
                    <a:pt x="244" y="122"/>
                    <a:pt x="237" y="137"/>
                  </a:cubicBezTo>
                  <a:cubicBezTo>
                    <a:pt x="237" y="145"/>
                    <a:pt x="244" y="160"/>
                    <a:pt x="237" y="160"/>
                  </a:cubicBezTo>
                  <a:cubicBezTo>
                    <a:pt x="206" y="176"/>
                    <a:pt x="168" y="176"/>
                    <a:pt x="137" y="198"/>
                  </a:cubicBezTo>
                  <a:cubicBezTo>
                    <a:pt x="115" y="214"/>
                    <a:pt x="115" y="252"/>
                    <a:pt x="92" y="275"/>
                  </a:cubicBezTo>
                  <a:cubicBezTo>
                    <a:pt x="69" y="290"/>
                    <a:pt x="30" y="282"/>
                    <a:pt x="0" y="290"/>
                  </a:cubicBezTo>
                  <a:lnTo>
                    <a:pt x="0" y="290"/>
                  </a:lnTo>
                  <a:cubicBezTo>
                    <a:pt x="15" y="313"/>
                    <a:pt x="23" y="351"/>
                    <a:pt x="46" y="351"/>
                  </a:cubicBezTo>
                  <a:cubicBezTo>
                    <a:pt x="84" y="359"/>
                    <a:pt x="122" y="320"/>
                    <a:pt x="160" y="313"/>
                  </a:cubicBezTo>
                  <a:cubicBezTo>
                    <a:pt x="168" y="313"/>
                    <a:pt x="176" y="336"/>
                    <a:pt x="168" y="343"/>
                  </a:cubicBezTo>
                  <a:cubicBezTo>
                    <a:pt x="153" y="359"/>
                    <a:pt x="115" y="366"/>
                    <a:pt x="107" y="389"/>
                  </a:cubicBezTo>
                  <a:cubicBezTo>
                    <a:pt x="99" y="412"/>
                    <a:pt x="122" y="443"/>
                    <a:pt x="130" y="473"/>
                  </a:cubicBezTo>
                  <a:cubicBezTo>
                    <a:pt x="137" y="489"/>
                    <a:pt x="160" y="489"/>
                    <a:pt x="168" y="512"/>
                  </a:cubicBezTo>
                  <a:cubicBezTo>
                    <a:pt x="168" y="519"/>
                    <a:pt x="145" y="527"/>
                    <a:pt x="137" y="542"/>
                  </a:cubicBezTo>
                  <a:cubicBezTo>
                    <a:pt x="130" y="565"/>
                    <a:pt x="130" y="588"/>
                    <a:pt x="122" y="611"/>
                  </a:cubicBezTo>
                  <a:lnTo>
                    <a:pt x="122" y="611"/>
                  </a:lnTo>
                  <a:cubicBezTo>
                    <a:pt x="137" y="603"/>
                    <a:pt x="153" y="611"/>
                    <a:pt x="160" y="603"/>
                  </a:cubicBezTo>
                  <a:cubicBezTo>
                    <a:pt x="183" y="595"/>
                    <a:pt x="199" y="573"/>
                    <a:pt x="222" y="565"/>
                  </a:cubicBezTo>
                  <a:cubicBezTo>
                    <a:pt x="267" y="550"/>
                    <a:pt x="313" y="534"/>
                    <a:pt x="359" y="534"/>
                  </a:cubicBezTo>
                  <a:cubicBezTo>
                    <a:pt x="382" y="542"/>
                    <a:pt x="397" y="573"/>
                    <a:pt x="420" y="580"/>
                  </a:cubicBezTo>
                  <a:cubicBezTo>
                    <a:pt x="458" y="603"/>
                    <a:pt x="504" y="618"/>
                    <a:pt x="542" y="634"/>
                  </a:cubicBezTo>
                  <a:lnTo>
                    <a:pt x="542" y="634"/>
                  </a:lnTo>
                  <a:cubicBezTo>
                    <a:pt x="558" y="618"/>
                    <a:pt x="580" y="603"/>
                    <a:pt x="588" y="588"/>
                  </a:cubicBezTo>
                  <a:cubicBezTo>
                    <a:pt x="603" y="573"/>
                    <a:pt x="588" y="550"/>
                    <a:pt x="603" y="534"/>
                  </a:cubicBezTo>
                  <a:cubicBezTo>
                    <a:pt x="619" y="519"/>
                    <a:pt x="641" y="512"/>
                    <a:pt x="664" y="504"/>
                  </a:cubicBezTo>
                  <a:lnTo>
                    <a:pt x="664" y="504"/>
                  </a:lnTo>
                  <a:cubicBezTo>
                    <a:pt x="649" y="481"/>
                    <a:pt x="634" y="458"/>
                    <a:pt x="626" y="435"/>
                  </a:cubicBezTo>
                  <a:cubicBezTo>
                    <a:pt x="626" y="412"/>
                    <a:pt x="634" y="397"/>
                    <a:pt x="641" y="374"/>
                  </a:cubicBezTo>
                  <a:cubicBezTo>
                    <a:pt x="649" y="343"/>
                    <a:pt x="672" y="305"/>
                    <a:pt x="664" y="282"/>
                  </a:cubicBezTo>
                  <a:cubicBezTo>
                    <a:pt x="649" y="259"/>
                    <a:pt x="603" y="282"/>
                    <a:pt x="596" y="267"/>
                  </a:cubicBezTo>
                  <a:cubicBezTo>
                    <a:pt x="580" y="244"/>
                    <a:pt x="611" y="214"/>
                    <a:pt x="611" y="183"/>
                  </a:cubicBezTo>
                  <a:cubicBezTo>
                    <a:pt x="611" y="168"/>
                    <a:pt x="580" y="168"/>
                    <a:pt x="580" y="153"/>
                  </a:cubicBezTo>
                  <a:cubicBezTo>
                    <a:pt x="573" y="145"/>
                    <a:pt x="596" y="137"/>
                    <a:pt x="596" y="122"/>
                  </a:cubicBezTo>
                  <a:cubicBezTo>
                    <a:pt x="596" y="114"/>
                    <a:pt x="580" y="99"/>
                    <a:pt x="580" y="91"/>
                  </a:cubicBezTo>
                  <a:cubicBezTo>
                    <a:pt x="588" y="61"/>
                    <a:pt x="596" y="45"/>
                    <a:pt x="611" y="2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2" name="Freeform 135"/>
            <p:cNvSpPr>
              <a:spLocks noChangeArrowheads="1"/>
            </p:cNvSpPr>
            <p:nvPr/>
          </p:nvSpPr>
          <p:spPr bwMode="auto">
            <a:xfrm>
              <a:off x="5603510" y="4651376"/>
              <a:ext cx="280970" cy="295275"/>
            </a:xfrm>
            <a:custGeom>
              <a:avLst/>
              <a:gdLst>
                <a:gd name="T0" fmla="*/ 305 w 780"/>
                <a:gd name="T1" fmla="*/ 0 h 819"/>
                <a:gd name="T2" fmla="*/ 305 w 780"/>
                <a:gd name="T3" fmla="*/ 0 h 819"/>
                <a:gd name="T4" fmla="*/ 297 w 780"/>
                <a:gd name="T5" fmla="*/ 54 h 819"/>
                <a:gd name="T6" fmla="*/ 343 w 780"/>
                <a:gd name="T7" fmla="*/ 69 h 819"/>
                <a:gd name="T8" fmla="*/ 366 w 780"/>
                <a:gd name="T9" fmla="*/ 92 h 819"/>
                <a:gd name="T10" fmla="*/ 358 w 780"/>
                <a:gd name="T11" fmla="*/ 122 h 819"/>
                <a:gd name="T12" fmla="*/ 412 w 780"/>
                <a:gd name="T13" fmla="*/ 130 h 819"/>
                <a:gd name="T14" fmla="*/ 435 w 780"/>
                <a:gd name="T15" fmla="*/ 184 h 819"/>
                <a:gd name="T16" fmla="*/ 550 w 780"/>
                <a:gd name="T17" fmla="*/ 191 h 819"/>
                <a:gd name="T18" fmla="*/ 481 w 780"/>
                <a:gd name="T19" fmla="*/ 253 h 819"/>
                <a:gd name="T20" fmla="*/ 557 w 780"/>
                <a:gd name="T21" fmla="*/ 329 h 819"/>
                <a:gd name="T22" fmla="*/ 580 w 780"/>
                <a:gd name="T23" fmla="*/ 359 h 819"/>
                <a:gd name="T24" fmla="*/ 603 w 780"/>
                <a:gd name="T25" fmla="*/ 367 h 819"/>
                <a:gd name="T26" fmla="*/ 603 w 780"/>
                <a:gd name="T27" fmla="*/ 367 h 819"/>
                <a:gd name="T28" fmla="*/ 649 w 780"/>
                <a:gd name="T29" fmla="*/ 428 h 819"/>
                <a:gd name="T30" fmla="*/ 763 w 780"/>
                <a:gd name="T31" fmla="*/ 390 h 819"/>
                <a:gd name="T32" fmla="*/ 771 w 780"/>
                <a:gd name="T33" fmla="*/ 420 h 819"/>
                <a:gd name="T34" fmla="*/ 710 w 780"/>
                <a:gd name="T35" fmla="*/ 466 h 819"/>
                <a:gd name="T36" fmla="*/ 733 w 780"/>
                <a:gd name="T37" fmla="*/ 550 h 819"/>
                <a:gd name="T38" fmla="*/ 771 w 780"/>
                <a:gd name="T39" fmla="*/ 589 h 819"/>
                <a:gd name="T40" fmla="*/ 740 w 780"/>
                <a:gd name="T41" fmla="*/ 619 h 819"/>
                <a:gd name="T42" fmla="*/ 725 w 780"/>
                <a:gd name="T43" fmla="*/ 688 h 819"/>
                <a:gd name="T44" fmla="*/ 725 w 780"/>
                <a:gd name="T45" fmla="*/ 688 h 819"/>
                <a:gd name="T46" fmla="*/ 588 w 780"/>
                <a:gd name="T47" fmla="*/ 734 h 819"/>
                <a:gd name="T48" fmla="*/ 496 w 780"/>
                <a:gd name="T49" fmla="*/ 757 h 819"/>
                <a:gd name="T50" fmla="*/ 466 w 780"/>
                <a:gd name="T51" fmla="*/ 818 h 819"/>
                <a:gd name="T52" fmla="*/ 427 w 780"/>
                <a:gd name="T53" fmla="*/ 772 h 819"/>
                <a:gd name="T54" fmla="*/ 259 w 780"/>
                <a:gd name="T55" fmla="*/ 634 h 819"/>
                <a:gd name="T56" fmla="*/ 267 w 780"/>
                <a:gd name="T57" fmla="*/ 604 h 819"/>
                <a:gd name="T58" fmla="*/ 160 w 780"/>
                <a:gd name="T59" fmla="*/ 527 h 819"/>
                <a:gd name="T60" fmla="*/ 160 w 780"/>
                <a:gd name="T61" fmla="*/ 527 h 819"/>
                <a:gd name="T62" fmla="*/ 91 w 780"/>
                <a:gd name="T63" fmla="*/ 474 h 819"/>
                <a:gd name="T64" fmla="*/ 68 w 780"/>
                <a:gd name="T65" fmla="*/ 428 h 819"/>
                <a:gd name="T66" fmla="*/ 0 w 780"/>
                <a:gd name="T67" fmla="*/ 413 h 819"/>
                <a:gd name="T68" fmla="*/ 0 w 780"/>
                <a:gd name="T69" fmla="*/ 359 h 819"/>
                <a:gd name="T70" fmla="*/ 0 w 780"/>
                <a:gd name="T71" fmla="*/ 359 h 819"/>
                <a:gd name="T72" fmla="*/ 61 w 780"/>
                <a:gd name="T73" fmla="*/ 352 h 819"/>
                <a:gd name="T74" fmla="*/ 61 w 780"/>
                <a:gd name="T75" fmla="*/ 352 h 819"/>
                <a:gd name="T76" fmla="*/ 38 w 780"/>
                <a:gd name="T77" fmla="*/ 314 h 819"/>
                <a:gd name="T78" fmla="*/ 145 w 780"/>
                <a:gd name="T79" fmla="*/ 321 h 819"/>
                <a:gd name="T80" fmla="*/ 160 w 780"/>
                <a:gd name="T81" fmla="*/ 291 h 819"/>
                <a:gd name="T82" fmla="*/ 244 w 780"/>
                <a:gd name="T83" fmla="*/ 275 h 819"/>
                <a:gd name="T84" fmla="*/ 229 w 780"/>
                <a:gd name="T85" fmla="*/ 222 h 819"/>
                <a:gd name="T86" fmla="*/ 259 w 780"/>
                <a:gd name="T87" fmla="*/ 199 h 819"/>
                <a:gd name="T88" fmla="*/ 252 w 780"/>
                <a:gd name="T89" fmla="*/ 168 h 819"/>
                <a:gd name="T90" fmla="*/ 145 w 780"/>
                <a:gd name="T91" fmla="*/ 214 h 819"/>
                <a:gd name="T92" fmla="*/ 160 w 780"/>
                <a:gd name="T93" fmla="*/ 176 h 819"/>
                <a:gd name="T94" fmla="*/ 152 w 780"/>
                <a:gd name="T95" fmla="*/ 138 h 819"/>
                <a:gd name="T96" fmla="*/ 114 w 780"/>
                <a:gd name="T97" fmla="*/ 84 h 819"/>
                <a:gd name="T98" fmla="*/ 106 w 780"/>
                <a:gd name="T99" fmla="*/ 54 h 819"/>
                <a:gd name="T100" fmla="*/ 106 w 780"/>
                <a:gd name="T101" fmla="*/ 54 h 819"/>
                <a:gd name="T102" fmla="*/ 175 w 780"/>
                <a:gd name="T103" fmla="*/ 31 h 819"/>
                <a:gd name="T104" fmla="*/ 191 w 780"/>
                <a:gd name="T105" fmla="*/ 8 h 819"/>
                <a:gd name="T106" fmla="*/ 305 w 780"/>
                <a:gd name="T107" fmla="*/ 0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0" h="819">
                  <a:moveTo>
                    <a:pt x="305" y="0"/>
                  </a:moveTo>
                  <a:lnTo>
                    <a:pt x="305" y="0"/>
                  </a:lnTo>
                  <a:cubicBezTo>
                    <a:pt x="305" y="23"/>
                    <a:pt x="290" y="39"/>
                    <a:pt x="297" y="54"/>
                  </a:cubicBezTo>
                  <a:cubicBezTo>
                    <a:pt x="305" y="69"/>
                    <a:pt x="328" y="54"/>
                    <a:pt x="343" y="69"/>
                  </a:cubicBezTo>
                  <a:cubicBezTo>
                    <a:pt x="358" y="69"/>
                    <a:pt x="366" y="84"/>
                    <a:pt x="366" y="92"/>
                  </a:cubicBezTo>
                  <a:cubicBezTo>
                    <a:pt x="366" y="107"/>
                    <a:pt x="351" y="122"/>
                    <a:pt x="358" y="122"/>
                  </a:cubicBezTo>
                  <a:cubicBezTo>
                    <a:pt x="374" y="138"/>
                    <a:pt x="397" y="115"/>
                    <a:pt x="412" y="130"/>
                  </a:cubicBezTo>
                  <a:cubicBezTo>
                    <a:pt x="427" y="138"/>
                    <a:pt x="412" y="176"/>
                    <a:pt x="435" y="184"/>
                  </a:cubicBezTo>
                  <a:cubicBezTo>
                    <a:pt x="466" y="199"/>
                    <a:pt x="527" y="161"/>
                    <a:pt x="550" y="191"/>
                  </a:cubicBezTo>
                  <a:cubicBezTo>
                    <a:pt x="565" y="214"/>
                    <a:pt x="473" y="222"/>
                    <a:pt x="481" y="253"/>
                  </a:cubicBezTo>
                  <a:cubicBezTo>
                    <a:pt x="481" y="291"/>
                    <a:pt x="534" y="298"/>
                    <a:pt x="557" y="329"/>
                  </a:cubicBezTo>
                  <a:cubicBezTo>
                    <a:pt x="572" y="336"/>
                    <a:pt x="572" y="352"/>
                    <a:pt x="580" y="359"/>
                  </a:cubicBezTo>
                  <a:cubicBezTo>
                    <a:pt x="588" y="367"/>
                    <a:pt x="595" y="367"/>
                    <a:pt x="603" y="367"/>
                  </a:cubicBezTo>
                  <a:lnTo>
                    <a:pt x="603" y="367"/>
                  </a:lnTo>
                  <a:cubicBezTo>
                    <a:pt x="618" y="390"/>
                    <a:pt x="626" y="428"/>
                    <a:pt x="649" y="428"/>
                  </a:cubicBezTo>
                  <a:cubicBezTo>
                    <a:pt x="687" y="436"/>
                    <a:pt x="725" y="397"/>
                    <a:pt x="763" y="390"/>
                  </a:cubicBezTo>
                  <a:cubicBezTo>
                    <a:pt x="771" y="390"/>
                    <a:pt x="779" y="413"/>
                    <a:pt x="771" y="420"/>
                  </a:cubicBezTo>
                  <a:cubicBezTo>
                    <a:pt x="756" y="436"/>
                    <a:pt x="718" y="443"/>
                    <a:pt x="710" y="466"/>
                  </a:cubicBezTo>
                  <a:cubicBezTo>
                    <a:pt x="702" y="489"/>
                    <a:pt x="725" y="520"/>
                    <a:pt x="733" y="550"/>
                  </a:cubicBezTo>
                  <a:cubicBezTo>
                    <a:pt x="740" y="566"/>
                    <a:pt x="763" y="566"/>
                    <a:pt x="771" y="589"/>
                  </a:cubicBezTo>
                  <a:cubicBezTo>
                    <a:pt x="771" y="596"/>
                    <a:pt x="748" y="604"/>
                    <a:pt x="740" y="619"/>
                  </a:cubicBezTo>
                  <a:cubicBezTo>
                    <a:pt x="733" y="642"/>
                    <a:pt x="733" y="665"/>
                    <a:pt x="725" y="688"/>
                  </a:cubicBezTo>
                  <a:lnTo>
                    <a:pt x="725" y="688"/>
                  </a:lnTo>
                  <a:cubicBezTo>
                    <a:pt x="679" y="703"/>
                    <a:pt x="633" y="718"/>
                    <a:pt x="588" y="734"/>
                  </a:cubicBezTo>
                  <a:cubicBezTo>
                    <a:pt x="557" y="741"/>
                    <a:pt x="527" y="734"/>
                    <a:pt x="496" y="757"/>
                  </a:cubicBezTo>
                  <a:cubicBezTo>
                    <a:pt x="481" y="764"/>
                    <a:pt x="488" y="810"/>
                    <a:pt x="466" y="818"/>
                  </a:cubicBezTo>
                  <a:cubicBezTo>
                    <a:pt x="443" y="818"/>
                    <a:pt x="443" y="780"/>
                    <a:pt x="427" y="772"/>
                  </a:cubicBezTo>
                  <a:cubicBezTo>
                    <a:pt x="374" y="718"/>
                    <a:pt x="313" y="688"/>
                    <a:pt x="259" y="634"/>
                  </a:cubicBezTo>
                  <a:cubicBezTo>
                    <a:pt x="252" y="627"/>
                    <a:pt x="275" y="611"/>
                    <a:pt x="267" y="604"/>
                  </a:cubicBezTo>
                  <a:cubicBezTo>
                    <a:pt x="236" y="573"/>
                    <a:pt x="198" y="558"/>
                    <a:pt x="160" y="527"/>
                  </a:cubicBezTo>
                  <a:lnTo>
                    <a:pt x="160" y="527"/>
                  </a:lnTo>
                  <a:cubicBezTo>
                    <a:pt x="91" y="474"/>
                    <a:pt x="91" y="474"/>
                    <a:pt x="91" y="474"/>
                  </a:cubicBezTo>
                  <a:cubicBezTo>
                    <a:pt x="68" y="428"/>
                    <a:pt x="68" y="428"/>
                    <a:pt x="68" y="428"/>
                  </a:cubicBezTo>
                  <a:cubicBezTo>
                    <a:pt x="0" y="413"/>
                    <a:pt x="0" y="413"/>
                    <a:pt x="0" y="413"/>
                  </a:cubicBezTo>
                  <a:cubicBezTo>
                    <a:pt x="0" y="359"/>
                    <a:pt x="0" y="359"/>
                    <a:pt x="0" y="359"/>
                  </a:cubicBezTo>
                  <a:lnTo>
                    <a:pt x="0" y="359"/>
                  </a:lnTo>
                  <a:cubicBezTo>
                    <a:pt x="22" y="359"/>
                    <a:pt x="45" y="352"/>
                    <a:pt x="61" y="352"/>
                  </a:cubicBezTo>
                  <a:lnTo>
                    <a:pt x="61" y="352"/>
                  </a:lnTo>
                  <a:cubicBezTo>
                    <a:pt x="53" y="336"/>
                    <a:pt x="22" y="314"/>
                    <a:pt x="38" y="314"/>
                  </a:cubicBezTo>
                  <a:cubicBezTo>
                    <a:pt x="76" y="298"/>
                    <a:pt x="114" y="329"/>
                    <a:pt x="145" y="321"/>
                  </a:cubicBezTo>
                  <a:cubicBezTo>
                    <a:pt x="160" y="321"/>
                    <a:pt x="152" y="298"/>
                    <a:pt x="160" y="291"/>
                  </a:cubicBezTo>
                  <a:cubicBezTo>
                    <a:pt x="183" y="283"/>
                    <a:pt x="221" y="298"/>
                    <a:pt x="244" y="275"/>
                  </a:cubicBezTo>
                  <a:cubicBezTo>
                    <a:pt x="259" y="268"/>
                    <a:pt x="229" y="245"/>
                    <a:pt x="229" y="222"/>
                  </a:cubicBezTo>
                  <a:cubicBezTo>
                    <a:pt x="236" y="214"/>
                    <a:pt x="252" y="207"/>
                    <a:pt x="259" y="199"/>
                  </a:cubicBezTo>
                  <a:cubicBezTo>
                    <a:pt x="259" y="184"/>
                    <a:pt x="259" y="161"/>
                    <a:pt x="252" y="168"/>
                  </a:cubicBezTo>
                  <a:cubicBezTo>
                    <a:pt x="214" y="168"/>
                    <a:pt x="183" y="207"/>
                    <a:pt x="145" y="214"/>
                  </a:cubicBezTo>
                  <a:cubicBezTo>
                    <a:pt x="137" y="214"/>
                    <a:pt x="160" y="191"/>
                    <a:pt x="160" y="176"/>
                  </a:cubicBezTo>
                  <a:cubicBezTo>
                    <a:pt x="160" y="161"/>
                    <a:pt x="160" y="145"/>
                    <a:pt x="152" y="138"/>
                  </a:cubicBezTo>
                  <a:cubicBezTo>
                    <a:pt x="145" y="115"/>
                    <a:pt x="122" y="107"/>
                    <a:pt x="114" y="84"/>
                  </a:cubicBezTo>
                  <a:cubicBezTo>
                    <a:pt x="106" y="77"/>
                    <a:pt x="106" y="69"/>
                    <a:pt x="106" y="54"/>
                  </a:cubicBezTo>
                  <a:lnTo>
                    <a:pt x="106" y="54"/>
                  </a:lnTo>
                  <a:cubicBezTo>
                    <a:pt x="129" y="46"/>
                    <a:pt x="152" y="46"/>
                    <a:pt x="175" y="31"/>
                  </a:cubicBezTo>
                  <a:cubicBezTo>
                    <a:pt x="183" y="31"/>
                    <a:pt x="183" y="8"/>
                    <a:pt x="191" y="8"/>
                  </a:cubicBezTo>
                  <a:cubicBezTo>
                    <a:pt x="229" y="0"/>
                    <a:pt x="267" y="8"/>
                    <a:pt x="305"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3" name="Freeform 136"/>
            <p:cNvSpPr>
              <a:spLocks noChangeArrowheads="1"/>
            </p:cNvSpPr>
            <p:nvPr/>
          </p:nvSpPr>
          <p:spPr bwMode="auto">
            <a:xfrm>
              <a:off x="5363814" y="4598988"/>
              <a:ext cx="150802" cy="190500"/>
            </a:xfrm>
            <a:custGeom>
              <a:avLst/>
              <a:gdLst>
                <a:gd name="T0" fmla="*/ 84 w 421"/>
                <a:gd name="T1" fmla="*/ 0 h 528"/>
                <a:gd name="T2" fmla="*/ 84 w 421"/>
                <a:gd name="T3" fmla="*/ 0 h 528"/>
                <a:gd name="T4" fmla="*/ 160 w 421"/>
                <a:gd name="T5" fmla="*/ 23 h 528"/>
                <a:gd name="T6" fmla="*/ 191 w 421"/>
                <a:gd name="T7" fmla="*/ 23 h 528"/>
                <a:gd name="T8" fmla="*/ 222 w 421"/>
                <a:gd name="T9" fmla="*/ 46 h 528"/>
                <a:gd name="T10" fmla="*/ 275 w 421"/>
                <a:gd name="T11" fmla="*/ 61 h 528"/>
                <a:gd name="T12" fmla="*/ 237 w 421"/>
                <a:gd name="T13" fmla="*/ 84 h 528"/>
                <a:gd name="T14" fmla="*/ 267 w 421"/>
                <a:gd name="T15" fmla="*/ 206 h 528"/>
                <a:gd name="T16" fmla="*/ 298 w 421"/>
                <a:gd name="T17" fmla="*/ 206 h 528"/>
                <a:gd name="T18" fmla="*/ 344 w 421"/>
                <a:gd name="T19" fmla="*/ 283 h 528"/>
                <a:gd name="T20" fmla="*/ 374 w 421"/>
                <a:gd name="T21" fmla="*/ 298 h 528"/>
                <a:gd name="T22" fmla="*/ 374 w 421"/>
                <a:gd name="T23" fmla="*/ 298 h 528"/>
                <a:gd name="T24" fmla="*/ 405 w 421"/>
                <a:gd name="T25" fmla="*/ 359 h 528"/>
                <a:gd name="T26" fmla="*/ 412 w 421"/>
                <a:gd name="T27" fmla="*/ 436 h 528"/>
                <a:gd name="T28" fmla="*/ 412 w 421"/>
                <a:gd name="T29" fmla="*/ 436 h 528"/>
                <a:gd name="T30" fmla="*/ 420 w 421"/>
                <a:gd name="T31" fmla="*/ 497 h 528"/>
                <a:gd name="T32" fmla="*/ 397 w 421"/>
                <a:gd name="T33" fmla="*/ 527 h 528"/>
                <a:gd name="T34" fmla="*/ 397 w 421"/>
                <a:gd name="T35" fmla="*/ 527 h 528"/>
                <a:gd name="T36" fmla="*/ 329 w 421"/>
                <a:gd name="T37" fmla="*/ 481 h 528"/>
                <a:gd name="T38" fmla="*/ 252 w 421"/>
                <a:gd name="T39" fmla="*/ 413 h 528"/>
                <a:gd name="T40" fmla="*/ 23 w 421"/>
                <a:gd name="T41" fmla="*/ 390 h 528"/>
                <a:gd name="T42" fmla="*/ 23 w 421"/>
                <a:gd name="T43" fmla="*/ 390 h 528"/>
                <a:gd name="T44" fmla="*/ 61 w 421"/>
                <a:gd name="T45" fmla="*/ 321 h 528"/>
                <a:gd name="T46" fmla="*/ 54 w 421"/>
                <a:gd name="T47" fmla="*/ 267 h 528"/>
                <a:gd name="T48" fmla="*/ 0 w 421"/>
                <a:gd name="T49" fmla="*/ 206 h 528"/>
                <a:gd name="T50" fmla="*/ 54 w 421"/>
                <a:gd name="T51" fmla="*/ 199 h 528"/>
                <a:gd name="T52" fmla="*/ 84 w 421"/>
                <a:gd name="T53" fmla="*/ 161 h 528"/>
                <a:gd name="T54" fmla="*/ 61 w 421"/>
                <a:gd name="T55" fmla="*/ 92 h 528"/>
                <a:gd name="T56" fmla="*/ 84 w 421"/>
                <a:gd name="T57" fmla="*/ 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21" h="528">
                  <a:moveTo>
                    <a:pt x="84" y="0"/>
                  </a:moveTo>
                  <a:lnTo>
                    <a:pt x="84" y="0"/>
                  </a:lnTo>
                  <a:cubicBezTo>
                    <a:pt x="107" y="8"/>
                    <a:pt x="130" y="15"/>
                    <a:pt x="160" y="23"/>
                  </a:cubicBezTo>
                  <a:cubicBezTo>
                    <a:pt x="168" y="23"/>
                    <a:pt x="183" y="15"/>
                    <a:pt x="191" y="23"/>
                  </a:cubicBezTo>
                  <a:cubicBezTo>
                    <a:pt x="206" y="23"/>
                    <a:pt x="206" y="38"/>
                    <a:pt x="222" y="46"/>
                  </a:cubicBezTo>
                  <a:cubicBezTo>
                    <a:pt x="237" y="54"/>
                    <a:pt x="267" y="38"/>
                    <a:pt x="275" y="61"/>
                  </a:cubicBezTo>
                  <a:cubicBezTo>
                    <a:pt x="283" y="69"/>
                    <a:pt x="244" y="69"/>
                    <a:pt x="237" y="84"/>
                  </a:cubicBezTo>
                  <a:cubicBezTo>
                    <a:pt x="237" y="130"/>
                    <a:pt x="252" y="168"/>
                    <a:pt x="267" y="206"/>
                  </a:cubicBezTo>
                  <a:cubicBezTo>
                    <a:pt x="275" y="214"/>
                    <a:pt x="290" y="199"/>
                    <a:pt x="298" y="206"/>
                  </a:cubicBezTo>
                  <a:cubicBezTo>
                    <a:pt x="321" y="229"/>
                    <a:pt x="321" y="260"/>
                    <a:pt x="344" y="283"/>
                  </a:cubicBezTo>
                  <a:cubicBezTo>
                    <a:pt x="351" y="290"/>
                    <a:pt x="367" y="290"/>
                    <a:pt x="374" y="298"/>
                  </a:cubicBezTo>
                  <a:lnTo>
                    <a:pt x="374" y="298"/>
                  </a:lnTo>
                  <a:cubicBezTo>
                    <a:pt x="405" y="359"/>
                    <a:pt x="405" y="359"/>
                    <a:pt x="405" y="359"/>
                  </a:cubicBezTo>
                  <a:cubicBezTo>
                    <a:pt x="412" y="436"/>
                    <a:pt x="412" y="436"/>
                    <a:pt x="412" y="436"/>
                  </a:cubicBezTo>
                  <a:lnTo>
                    <a:pt x="412" y="436"/>
                  </a:lnTo>
                  <a:cubicBezTo>
                    <a:pt x="412" y="459"/>
                    <a:pt x="420" y="474"/>
                    <a:pt x="420" y="497"/>
                  </a:cubicBezTo>
                  <a:cubicBezTo>
                    <a:pt x="420" y="504"/>
                    <a:pt x="405" y="512"/>
                    <a:pt x="397" y="527"/>
                  </a:cubicBezTo>
                  <a:lnTo>
                    <a:pt x="397" y="527"/>
                  </a:lnTo>
                  <a:cubicBezTo>
                    <a:pt x="374" y="512"/>
                    <a:pt x="351" y="497"/>
                    <a:pt x="329" y="481"/>
                  </a:cubicBezTo>
                  <a:cubicBezTo>
                    <a:pt x="298" y="459"/>
                    <a:pt x="283" y="428"/>
                    <a:pt x="252" y="413"/>
                  </a:cubicBezTo>
                  <a:cubicBezTo>
                    <a:pt x="176" y="390"/>
                    <a:pt x="99" y="398"/>
                    <a:pt x="23" y="390"/>
                  </a:cubicBezTo>
                  <a:lnTo>
                    <a:pt x="23" y="390"/>
                  </a:lnTo>
                  <a:cubicBezTo>
                    <a:pt x="38" y="367"/>
                    <a:pt x="61" y="344"/>
                    <a:pt x="61" y="321"/>
                  </a:cubicBezTo>
                  <a:cubicBezTo>
                    <a:pt x="69" y="306"/>
                    <a:pt x="61" y="283"/>
                    <a:pt x="54" y="267"/>
                  </a:cubicBezTo>
                  <a:cubicBezTo>
                    <a:pt x="38" y="245"/>
                    <a:pt x="0" y="229"/>
                    <a:pt x="0" y="206"/>
                  </a:cubicBezTo>
                  <a:cubicBezTo>
                    <a:pt x="0" y="191"/>
                    <a:pt x="38" y="206"/>
                    <a:pt x="54" y="199"/>
                  </a:cubicBezTo>
                  <a:cubicBezTo>
                    <a:pt x="69" y="191"/>
                    <a:pt x="84" y="176"/>
                    <a:pt x="84" y="161"/>
                  </a:cubicBezTo>
                  <a:cubicBezTo>
                    <a:pt x="92" y="138"/>
                    <a:pt x="69" y="115"/>
                    <a:pt x="61" y="92"/>
                  </a:cubicBezTo>
                  <a:cubicBezTo>
                    <a:pt x="61" y="61"/>
                    <a:pt x="76" y="31"/>
                    <a:pt x="84"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4" name="Freeform 137"/>
            <p:cNvSpPr>
              <a:spLocks noChangeArrowheads="1"/>
            </p:cNvSpPr>
            <p:nvPr/>
          </p:nvSpPr>
          <p:spPr bwMode="auto">
            <a:xfrm>
              <a:off x="5506680" y="4748214"/>
              <a:ext cx="153977" cy="142875"/>
            </a:xfrm>
            <a:custGeom>
              <a:avLst/>
              <a:gdLst>
                <a:gd name="T0" fmla="*/ 15 w 429"/>
                <a:gd name="T1" fmla="*/ 23 h 398"/>
                <a:gd name="T2" fmla="*/ 15 w 429"/>
                <a:gd name="T3" fmla="*/ 23 h 398"/>
                <a:gd name="T4" fmla="*/ 69 w 429"/>
                <a:gd name="T5" fmla="*/ 38 h 398"/>
                <a:gd name="T6" fmla="*/ 69 w 429"/>
                <a:gd name="T7" fmla="*/ 68 h 398"/>
                <a:gd name="T8" fmla="*/ 92 w 429"/>
                <a:gd name="T9" fmla="*/ 76 h 398"/>
                <a:gd name="T10" fmla="*/ 145 w 429"/>
                <a:gd name="T11" fmla="*/ 53 h 398"/>
                <a:gd name="T12" fmla="*/ 153 w 429"/>
                <a:gd name="T13" fmla="*/ 7 h 398"/>
                <a:gd name="T14" fmla="*/ 176 w 429"/>
                <a:gd name="T15" fmla="*/ 7 h 398"/>
                <a:gd name="T16" fmla="*/ 222 w 429"/>
                <a:gd name="T17" fmla="*/ 68 h 398"/>
                <a:gd name="T18" fmla="*/ 237 w 429"/>
                <a:gd name="T19" fmla="*/ 91 h 398"/>
                <a:gd name="T20" fmla="*/ 268 w 429"/>
                <a:gd name="T21" fmla="*/ 91 h 398"/>
                <a:gd name="T22" fmla="*/ 268 w 429"/>
                <a:gd name="T23" fmla="*/ 91 h 398"/>
                <a:gd name="T24" fmla="*/ 268 w 429"/>
                <a:gd name="T25" fmla="*/ 145 h 398"/>
                <a:gd name="T26" fmla="*/ 336 w 429"/>
                <a:gd name="T27" fmla="*/ 160 h 398"/>
                <a:gd name="T28" fmla="*/ 359 w 429"/>
                <a:gd name="T29" fmla="*/ 206 h 398"/>
                <a:gd name="T30" fmla="*/ 428 w 429"/>
                <a:gd name="T31" fmla="*/ 259 h 398"/>
                <a:gd name="T32" fmla="*/ 428 w 429"/>
                <a:gd name="T33" fmla="*/ 267 h 398"/>
                <a:gd name="T34" fmla="*/ 405 w 429"/>
                <a:gd name="T35" fmla="*/ 298 h 398"/>
                <a:gd name="T36" fmla="*/ 336 w 429"/>
                <a:gd name="T37" fmla="*/ 290 h 398"/>
                <a:gd name="T38" fmla="*/ 306 w 429"/>
                <a:gd name="T39" fmla="*/ 252 h 398"/>
                <a:gd name="T40" fmla="*/ 245 w 429"/>
                <a:gd name="T41" fmla="*/ 252 h 398"/>
                <a:gd name="T42" fmla="*/ 237 w 429"/>
                <a:gd name="T43" fmla="*/ 298 h 398"/>
                <a:gd name="T44" fmla="*/ 275 w 429"/>
                <a:gd name="T45" fmla="*/ 359 h 398"/>
                <a:gd name="T46" fmla="*/ 214 w 429"/>
                <a:gd name="T47" fmla="*/ 397 h 398"/>
                <a:gd name="T48" fmla="*/ 214 w 429"/>
                <a:gd name="T49" fmla="*/ 397 h 398"/>
                <a:gd name="T50" fmla="*/ 184 w 429"/>
                <a:gd name="T51" fmla="*/ 389 h 398"/>
                <a:gd name="T52" fmla="*/ 168 w 429"/>
                <a:gd name="T53" fmla="*/ 328 h 398"/>
                <a:gd name="T54" fmla="*/ 107 w 429"/>
                <a:gd name="T55" fmla="*/ 328 h 398"/>
                <a:gd name="T56" fmla="*/ 69 w 429"/>
                <a:gd name="T57" fmla="*/ 374 h 398"/>
                <a:gd name="T58" fmla="*/ 23 w 429"/>
                <a:gd name="T59" fmla="*/ 374 h 398"/>
                <a:gd name="T60" fmla="*/ 15 w 429"/>
                <a:gd name="T61" fmla="*/ 298 h 398"/>
                <a:gd name="T62" fmla="*/ 15 w 429"/>
                <a:gd name="T63" fmla="*/ 298 h 398"/>
                <a:gd name="T64" fmla="*/ 23 w 429"/>
                <a:gd name="T65" fmla="*/ 229 h 398"/>
                <a:gd name="T66" fmla="*/ 15 w 429"/>
                <a:gd name="T67" fmla="*/ 206 h 398"/>
                <a:gd name="T68" fmla="*/ 38 w 429"/>
                <a:gd name="T69" fmla="*/ 191 h 398"/>
                <a:gd name="T70" fmla="*/ 31 w 429"/>
                <a:gd name="T71" fmla="*/ 145 h 398"/>
                <a:gd name="T72" fmla="*/ 0 w 429"/>
                <a:gd name="T73" fmla="*/ 114 h 398"/>
                <a:gd name="T74" fmla="*/ 0 w 429"/>
                <a:gd name="T75" fmla="*/ 114 h 398"/>
                <a:gd name="T76" fmla="*/ 23 w 429"/>
                <a:gd name="T77" fmla="*/ 84 h 398"/>
                <a:gd name="T78" fmla="*/ 15 w 429"/>
                <a:gd name="T79" fmla="*/ 23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9" h="398">
                  <a:moveTo>
                    <a:pt x="15" y="23"/>
                  </a:moveTo>
                  <a:lnTo>
                    <a:pt x="15" y="23"/>
                  </a:lnTo>
                  <a:cubicBezTo>
                    <a:pt x="31" y="30"/>
                    <a:pt x="54" y="23"/>
                    <a:pt x="69" y="38"/>
                  </a:cubicBezTo>
                  <a:cubicBezTo>
                    <a:pt x="77" y="38"/>
                    <a:pt x="61" y="53"/>
                    <a:pt x="69" y="68"/>
                  </a:cubicBezTo>
                  <a:cubicBezTo>
                    <a:pt x="69" y="76"/>
                    <a:pt x="84" y="76"/>
                    <a:pt x="92" y="76"/>
                  </a:cubicBezTo>
                  <a:cubicBezTo>
                    <a:pt x="115" y="76"/>
                    <a:pt x="138" y="68"/>
                    <a:pt x="145" y="53"/>
                  </a:cubicBezTo>
                  <a:cubicBezTo>
                    <a:pt x="153" y="46"/>
                    <a:pt x="138" y="23"/>
                    <a:pt x="153" y="7"/>
                  </a:cubicBezTo>
                  <a:cubicBezTo>
                    <a:pt x="153" y="0"/>
                    <a:pt x="168" y="0"/>
                    <a:pt x="176" y="7"/>
                  </a:cubicBezTo>
                  <a:cubicBezTo>
                    <a:pt x="199" y="23"/>
                    <a:pt x="207" y="46"/>
                    <a:pt x="222" y="68"/>
                  </a:cubicBezTo>
                  <a:cubicBezTo>
                    <a:pt x="229" y="76"/>
                    <a:pt x="229" y="91"/>
                    <a:pt x="237" y="91"/>
                  </a:cubicBezTo>
                  <a:cubicBezTo>
                    <a:pt x="245" y="91"/>
                    <a:pt x="260" y="91"/>
                    <a:pt x="268" y="91"/>
                  </a:cubicBezTo>
                  <a:lnTo>
                    <a:pt x="268" y="91"/>
                  </a:lnTo>
                  <a:cubicBezTo>
                    <a:pt x="268" y="145"/>
                    <a:pt x="268" y="145"/>
                    <a:pt x="268" y="145"/>
                  </a:cubicBezTo>
                  <a:cubicBezTo>
                    <a:pt x="336" y="160"/>
                    <a:pt x="336" y="160"/>
                    <a:pt x="336" y="160"/>
                  </a:cubicBezTo>
                  <a:cubicBezTo>
                    <a:pt x="359" y="206"/>
                    <a:pt x="359" y="206"/>
                    <a:pt x="359" y="206"/>
                  </a:cubicBezTo>
                  <a:cubicBezTo>
                    <a:pt x="428" y="259"/>
                    <a:pt x="428" y="259"/>
                    <a:pt x="428" y="259"/>
                  </a:cubicBezTo>
                  <a:cubicBezTo>
                    <a:pt x="428" y="267"/>
                    <a:pt x="428" y="267"/>
                    <a:pt x="428" y="267"/>
                  </a:cubicBezTo>
                  <a:cubicBezTo>
                    <a:pt x="420" y="275"/>
                    <a:pt x="413" y="290"/>
                    <a:pt x="405" y="298"/>
                  </a:cubicBezTo>
                  <a:cubicBezTo>
                    <a:pt x="382" y="305"/>
                    <a:pt x="359" y="305"/>
                    <a:pt x="336" y="290"/>
                  </a:cubicBezTo>
                  <a:cubicBezTo>
                    <a:pt x="321" y="290"/>
                    <a:pt x="321" y="259"/>
                    <a:pt x="306" y="252"/>
                  </a:cubicBezTo>
                  <a:cubicBezTo>
                    <a:pt x="290" y="244"/>
                    <a:pt x="268" y="244"/>
                    <a:pt x="245" y="252"/>
                  </a:cubicBezTo>
                  <a:cubicBezTo>
                    <a:pt x="237" y="259"/>
                    <a:pt x="229" y="282"/>
                    <a:pt x="237" y="298"/>
                  </a:cubicBezTo>
                  <a:cubicBezTo>
                    <a:pt x="245" y="321"/>
                    <a:pt x="283" y="336"/>
                    <a:pt x="275" y="359"/>
                  </a:cubicBezTo>
                  <a:cubicBezTo>
                    <a:pt x="268" y="382"/>
                    <a:pt x="237" y="389"/>
                    <a:pt x="214" y="397"/>
                  </a:cubicBezTo>
                  <a:lnTo>
                    <a:pt x="214" y="397"/>
                  </a:lnTo>
                  <a:cubicBezTo>
                    <a:pt x="207" y="397"/>
                    <a:pt x="191" y="397"/>
                    <a:pt x="184" y="389"/>
                  </a:cubicBezTo>
                  <a:cubicBezTo>
                    <a:pt x="176" y="374"/>
                    <a:pt x="191" y="336"/>
                    <a:pt x="168" y="328"/>
                  </a:cubicBezTo>
                  <a:cubicBezTo>
                    <a:pt x="153" y="313"/>
                    <a:pt x="122" y="321"/>
                    <a:pt x="107" y="328"/>
                  </a:cubicBezTo>
                  <a:cubicBezTo>
                    <a:pt x="84" y="336"/>
                    <a:pt x="84" y="366"/>
                    <a:pt x="69" y="374"/>
                  </a:cubicBezTo>
                  <a:cubicBezTo>
                    <a:pt x="54" y="382"/>
                    <a:pt x="31" y="382"/>
                    <a:pt x="23" y="374"/>
                  </a:cubicBezTo>
                  <a:cubicBezTo>
                    <a:pt x="8" y="351"/>
                    <a:pt x="15" y="321"/>
                    <a:pt x="15" y="298"/>
                  </a:cubicBezTo>
                  <a:lnTo>
                    <a:pt x="15" y="298"/>
                  </a:lnTo>
                  <a:cubicBezTo>
                    <a:pt x="15" y="275"/>
                    <a:pt x="23" y="252"/>
                    <a:pt x="23" y="229"/>
                  </a:cubicBezTo>
                  <a:cubicBezTo>
                    <a:pt x="23" y="221"/>
                    <a:pt x="15" y="214"/>
                    <a:pt x="15" y="206"/>
                  </a:cubicBezTo>
                  <a:cubicBezTo>
                    <a:pt x="15" y="198"/>
                    <a:pt x="31" y="198"/>
                    <a:pt x="38" y="191"/>
                  </a:cubicBezTo>
                  <a:cubicBezTo>
                    <a:pt x="38" y="175"/>
                    <a:pt x="38" y="160"/>
                    <a:pt x="31" y="145"/>
                  </a:cubicBezTo>
                  <a:cubicBezTo>
                    <a:pt x="23" y="129"/>
                    <a:pt x="8" y="122"/>
                    <a:pt x="0" y="114"/>
                  </a:cubicBezTo>
                  <a:lnTo>
                    <a:pt x="0" y="114"/>
                  </a:lnTo>
                  <a:cubicBezTo>
                    <a:pt x="8" y="99"/>
                    <a:pt x="23" y="91"/>
                    <a:pt x="23" y="84"/>
                  </a:cubicBezTo>
                  <a:cubicBezTo>
                    <a:pt x="23" y="61"/>
                    <a:pt x="15" y="46"/>
                    <a:pt x="15" y="2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5" name="Freeform 138"/>
            <p:cNvSpPr>
              <a:spLocks noChangeArrowheads="1"/>
            </p:cNvSpPr>
            <p:nvPr/>
          </p:nvSpPr>
          <p:spPr bwMode="auto">
            <a:xfrm>
              <a:off x="5498742" y="4651376"/>
              <a:ext cx="198425" cy="131763"/>
            </a:xfrm>
            <a:custGeom>
              <a:avLst/>
              <a:gdLst>
                <a:gd name="T0" fmla="*/ 352 w 551"/>
                <a:gd name="T1" fmla="*/ 352 h 368"/>
                <a:gd name="T2" fmla="*/ 352 w 551"/>
                <a:gd name="T3" fmla="*/ 352 h 368"/>
                <a:gd name="T4" fmla="*/ 329 w 551"/>
                <a:gd name="T5" fmla="*/ 314 h 368"/>
                <a:gd name="T6" fmla="*/ 436 w 551"/>
                <a:gd name="T7" fmla="*/ 321 h 368"/>
                <a:gd name="T8" fmla="*/ 451 w 551"/>
                <a:gd name="T9" fmla="*/ 291 h 368"/>
                <a:gd name="T10" fmla="*/ 535 w 551"/>
                <a:gd name="T11" fmla="*/ 275 h 368"/>
                <a:gd name="T12" fmla="*/ 520 w 551"/>
                <a:gd name="T13" fmla="*/ 222 h 368"/>
                <a:gd name="T14" fmla="*/ 550 w 551"/>
                <a:gd name="T15" fmla="*/ 199 h 368"/>
                <a:gd name="T16" fmla="*/ 543 w 551"/>
                <a:gd name="T17" fmla="*/ 168 h 368"/>
                <a:gd name="T18" fmla="*/ 436 w 551"/>
                <a:gd name="T19" fmla="*/ 214 h 368"/>
                <a:gd name="T20" fmla="*/ 451 w 551"/>
                <a:gd name="T21" fmla="*/ 176 h 368"/>
                <a:gd name="T22" fmla="*/ 443 w 551"/>
                <a:gd name="T23" fmla="*/ 138 h 368"/>
                <a:gd name="T24" fmla="*/ 405 w 551"/>
                <a:gd name="T25" fmla="*/ 84 h 368"/>
                <a:gd name="T26" fmla="*/ 397 w 551"/>
                <a:gd name="T27" fmla="*/ 54 h 368"/>
                <a:gd name="T28" fmla="*/ 397 w 551"/>
                <a:gd name="T29" fmla="*/ 54 h 368"/>
                <a:gd name="T30" fmla="*/ 382 w 551"/>
                <a:gd name="T31" fmla="*/ 0 h 368"/>
                <a:gd name="T32" fmla="*/ 329 w 551"/>
                <a:gd name="T33" fmla="*/ 46 h 368"/>
                <a:gd name="T34" fmla="*/ 291 w 551"/>
                <a:gd name="T35" fmla="*/ 23 h 368"/>
                <a:gd name="T36" fmla="*/ 245 w 551"/>
                <a:gd name="T37" fmla="*/ 23 h 368"/>
                <a:gd name="T38" fmla="*/ 191 w 551"/>
                <a:gd name="T39" fmla="*/ 0 h 368"/>
                <a:gd name="T40" fmla="*/ 176 w 551"/>
                <a:gd name="T41" fmla="*/ 16 h 368"/>
                <a:gd name="T42" fmla="*/ 199 w 551"/>
                <a:gd name="T43" fmla="*/ 92 h 368"/>
                <a:gd name="T44" fmla="*/ 207 w 551"/>
                <a:gd name="T45" fmla="*/ 138 h 368"/>
                <a:gd name="T46" fmla="*/ 161 w 551"/>
                <a:gd name="T47" fmla="*/ 191 h 368"/>
                <a:gd name="T48" fmla="*/ 115 w 551"/>
                <a:gd name="T49" fmla="*/ 184 h 368"/>
                <a:gd name="T50" fmla="*/ 61 w 551"/>
                <a:gd name="T51" fmla="*/ 130 h 368"/>
                <a:gd name="T52" fmla="*/ 0 w 551"/>
                <a:gd name="T53" fmla="*/ 153 h 368"/>
                <a:gd name="T54" fmla="*/ 0 w 551"/>
                <a:gd name="T55" fmla="*/ 153 h 368"/>
                <a:gd name="T56" fmla="*/ 31 w 551"/>
                <a:gd name="T57" fmla="*/ 214 h 368"/>
                <a:gd name="T58" fmla="*/ 38 w 551"/>
                <a:gd name="T59" fmla="*/ 291 h 368"/>
                <a:gd name="T60" fmla="*/ 38 w 551"/>
                <a:gd name="T61" fmla="*/ 291 h 368"/>
                <a:gd name="T62" fmla="*/ 92 w 551"/>
                <a:gd name="T63" fmla="*/ 306 h 368"/>
                <a:gd name="T64" fmla="*/ 92 w 551"/>
                <a:gd name="T65" fmla="*/ 336 h 368"/>
                <a:gd name="T66" fmla="*/ 115 w 551"/>
                <a:gd name="T67" fmla="*/ 344 h 368"/>
                <a:gd name="T68" fmla="*/ 168 w 551"/>
                <a:gd name="T69" fmla="*/ 321 h 368"/>
                <a:gd name="T70" fmla="*/ 176 w 551"/>
                <a:gd name="T71" fmla="*/ 275 h 368"/>
                <a:gd name="T72" fmla="*/ 199 w 551"/>
                <a:gd name="T73" fmla="*/ 275 h 368"/>
                <a:gd name="T74" fmla="*/ 245 w 551"/>
                <a:gd name="T75" fmla="*/ 336 h 368"/>
                <a:gd name="T76" fmla="*/ 260 w 551"/>
                <a:gd name="T77" fmla="*/ 359 h 368"/>
                <a:gd name="T78" fmla="*/ 352 w 551"/>
                <a:gd name="T79" fmla="*/ 35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1" h="368">
                  <a:moveTo>
                    <a:pt x="352" y="352"/>
                  </a:moveTo>
                  <a:lnTo>
                    <a:pt x="352" y="352"/>
                  </a:lnTo>
                  <a:cubicBezTo>
                    <a:pt x="344" y="336"/>
                    <a:pt x="313" y="314"/>
                    <a:pt x="329" y="314"/>
                  </a:cubicBezTo>
                  <a:cubicBezTo>
                    <a:pt x="367" y="298"/>
                    <a:pt x="405" y="329"/>
                    <a:pt x="436" y="321"/>
                  </a:cubicBezTo>
                  <a:cubicBezTo>
                    <a:pt x="451" y="321"/>
                    <a:pt x="443" y="298"/>
                    <a:pt x="451" y="291"/>
                  </a:cubicBezTo>
                  <a:cubicBezTo>
                    <a:pt x="474" y="283"/>
                    <a:pt x="512" y="298"/>
                    <a:pt x="535" y="275"/>
                  </a:cubicBezTo>
                  <a:cubicBezTo>
                    <a:pt x="550" y="268"/>
                    <a:pt x="520" y="245"/>
                    <a:pt x="520" y="222"/>
                  </a:cubicBezTo>
                  <a:cubicBezTo>
                    <a:pt x="527" y="214"/>
                    <a:pt x="543" y="207"/>
                    <a:pt x="550" y="199"/>
                  </a:cubicBezTo>
                  <a:cubicBezTo>
                    <a:pt x="550" y="184"/>
                    <a:pt x="550" y="161"/>
                    <a:pt x="543" y="168"/>
                  </a:cubicBezTo>
                  <a:cubicBezTo>
                    <a:pt x="505" y="168"/>
                    <a:pt x="474" y="207"/>
                    <a:pt x="436" y="214"/>
                  </a:cubicBezTo>
                  <a:cubicBezTo>
                    <a:pt x="428" y="214"/>
                    <a:pt x="451" y="191"/>
                    <a:pt x="451" y="176"/>
                  </a:cubicBezTo>
                  <a:cubicBezTo>
                    <a:pt x="451" y="161"/>
                    <a:pt x="451" y="145"/>
                    <a:pt x="443" y="138"/>
                  </a:cubicBezTo>
                  <a:cubicBezTo>
                    <a:pt x="436" y="115"/>
                    <a:pt x="413" y="107"/>
                    <a:pt x="405" y="84"/>
                  </a:cubicBezTo>
                  <a:cubicBezTo>
                    <a:pt x="397" y="77"/>
                    <a:pt x="397" y="69"/>
                    <a:pt x="397" y="54"/>
                  </a:cubicBezTo>
                  <a:lnTo>
                    <a:pt x="397" y="54"/>
                  </a:lnTo>
                  <a:cubicBezTo>
                    <a:pt x="390" y="39"/>
                    <a:pt x="397" y="0"/>
                    <a:pt x="382" y="0"/>
                  </a:cubicBezTo>
                  <a:cubicBezTo>
                    <a:pt x="359" y="0"/>
                    <a:pt x="352" y="39"/>
                    <a:pt x="329" y="46"/>
                  </a:cubicBezTo>
                  <a:cubicBezTo>
                    <a:pt x="313" y="54"/>
                    <a:pt x="298" y="31"/>
                    <a:pt x="291" y="23"/>
                  </a:cubicBezTo>
                  <a:cubicBezTo>
                    <a:pt x="275" y="23"/>
                    <a:pt x="252" y="31"/>
                    <a:pt x="245" y="23"/>
                  </a:cubicBezTo>
                  <a:cubicBezTo>
                    <a:pt x="222" y="23"/>
                    <a:pt x="207" y="8"/>
                    <a:pt x="191" y="0"/>
                  </a:cubicBezTo>
                  <a:cubicBezTo>
                    <a:pt x="184" y="0"/>
                    <a:pt x="176" y="8"/>
                    <a:pt x="176" y="16"/>
                  </a:cubicBezTo>
                  <a:cubicBezTo>
                    <a:pt x="176" y="39"/>
                    <a:pt x="199" y="69"/>
                    <a:pt x="199" y="92"/>
                  </a:cubicBezTo>
                  <a:cubicBezTo>
                    <a:pt x="207" y="107"/>
                    <a:pt x="207" y="130"/>
                    <a:pt x="207" y="138"/>
                  </a:cubicBezTo>
                  <a:cubicBezTo>
                    <a:pt x="191" y="161"/>
                    <a:pt x="184" y="184"/>
                    <a:pt x="161" y="191"/>
                  </a:cubicBezTo>
                  <a:cubicBezTo>
                    <a:pt x="145" y="199"/>
                    <a:pt x="122" y="199"/>
                    <a:pt x="115" y="184"/>
                  </a:cubicBezTo>
                  <a:cubicBezTo>
                    <a:pt x="92" y="176"/>
                    <a:pt x="84" y="138"/>
                    <a:pt x="61" y="130"/>
                  </a:cubicBezTo>
                  <a:cubicBezTo>
                    <a:pt x="38" y="122"/>
                    <a:pt x="23" y="145"/>
                    <a:pt x="0" y="153"/>
                  </a:cubicBezTo>
                  <a:lnTo>
                    <a:pt x="0" y="153"/>
                  </a:lnTo>
                  <a:cubicBezTo>
                    <a:pt x="31" y="214"/>
                    <a:pt x="31" y="214"/>
                    <a:pt x="31" y="214"/>
                  </a:cubicBezTo>
                  <a:cubicBezTo>
                    <a:pt x="38" y="291"/>
                    <a:pt x="38" y="291"/>
                    <a:pt x="38" y="291"/>
                  </a:cubicBezTo>
                  <a:lnTo>
                    <a:pt x="38" y="291"/>
                  </a:lnTo>
                  <a:cubicBezTo>
                    <a:pt x="54" y="298"/>
                    <a:pt x="77" y="291"/>
                    <a:pt x="92" y="306"/>
                  </a:cubicBezTo>
                  <a:cubicBezTo>
                    <a:pt x="100" y="306"/>
                    <a:pt x="84" y="321"/>
                    <a:pt x="92" y="336"/>
                  </a:cubicBezTo>
                  <a:cubicBezTo>
                    <a:pt x="92" y="344"/>
                    <a:pt x="107" y="344"/>
                    <a:pt x="115" y="344"/>
                  </a:cubicBezTo>
                  <a:cubicBezTo>
                    <a:pt x="138" y="344"/>
                    <a:pt x="161" y="336"/>
                    <a:pt x="168" y="321"/>
                  </a:cubicBezTo>
                  <a:cubicBezTo>
                    <a:pt x="176" y="314"/>
                    <a:pt x="161" y="291"/>
                    <a:pt x="176" y="275"/>
                  </a:cubicBezTo>
                  <a:cubicBezTo>
                    <a:pt x="176" y="268"/>
                    <a:pt x="191" y="268"/>
                    <a:pt x="199" y="275"/>
                  </a:cubicBezTo>
                  <a:cubicBezTo>
                    <a:pt x="222" y="291"/>
                    <a:pt x="230" y="314"/>
                    <a:pt x="245" y="336"/>
                  </a:cubicBezTo>
                  <a:cubicBezTo>
                    <a:pt x="252" y="344"/>
                    <a:pt x="252" y="359"/>
                    <a:pt x="260" y="359"/>
                  </a:cubicBezTo>
                  <a:cubicBezTo>
                    <a:pt x="291" y="367"/>
                    <a:pt x="321" y="352"/>
                    <a:pt x="352" y="35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6" name="Freeform 139"/>
            <p:cNvSpPr>
              <a:spLocks noChangeArrowheads="1"/>
            </p:cNvSpPr>
            <p:nvPr/>
          </p:nvSpPr>
          <p:spPr bwMode="auto">
            <a:xfrm>
              <a:off x="5201899" y="4719638"/>
              <a:ext cx="190488" cy="119062"/>
            </a:xfrm>
            <a:custGeom>
              <a:avLst/>
              <a:gdLst>
                <a:gd name="T0" fmla="*/ 474 w 528"/>
                <a:gd name="T1" fmla="*/ 100 h 330"/>
                <a:gd name="T2" fmla="*/ 474 w 528"/>
                <a:gd name="T3" fmla="*/ 100 h 330"/>
                <a:gd name="T4" fmla="*/ 482 w 528"/>
                <a:gd name="T5" fmla="*/ 115 h 330"/>
                <a:gd name="T6" fmla="*/ 505 w 528"/>
                <a:gd name="T7" fmla="*/ 138 h 330"/>
                <a:gd name="T8" fmla="*/ 505 w 528"/>
                <a:gd name="T9" fmla="*/ 199 h 330"/>
                <a:gd name="T10" fmla="*/ 520 w 528"/>
                <a:gd name="T11" fmla="*/ 245 h 330"/>
                <a:gd name="T12" fmla="*/ 482 w 528"/>
                <a:gd name="T13" fmla="*/ 275 h 330"/>
                <a:gd name="T14" fmla="*/ 459 w 528"/>
                <a:gd name="T15" fmla="*/ 321 h 330"/>
                <a:gd name="T16" fmla="*/ 375 w 528"/>
                <a:gd name="T17" fmla="*/ 306 h 330"/>
                <a:gd name="T18" fmla="*/ 336 w 528"/>
                <a:gd name="T19" fmla="*/ 283 h 330"/>
                <a:gd name="T20" fmla="*/ 283 w 528"/>
                <a:gd name="T21" fmla="*/ 283 h 330"/>
                <a:gd name="T22" fmla="*/ 283 w 528"/>
                <a:gd name="T23" fmla="*/ 283 h 330"/>
                <a:gd name="T24" fmla="*/ 260 w 528"/>
                <a:gd name="T25" fmla="*/ 245 h 330"/>
                <a:gd name="T26" fmla="*/ 222 w 528"/>
                <a:gd name="T27" fmla="*/ 222 h 330"/>
                <a:gd name="T28" fmla="*/ 207 w 528"/>
                <a:gd name="T29" fmla="*/ 168 h 330"/>
                <a:gd name="T30" fmla="*/ 161 w 528"/>
                <a:gd name="T31" fmla="*/ 206 h 330"/>
                <a:gd name="T32" fmla="*/ 107 w 528"/>
                <a:gd name="T33" fmla="*/ 222 h 330"/>
                <a:gd name="T34" fmla="*/ 0 w 528"/>
                <a:gd name="T35" fmla="*/ 206 h 330"/>
                <a:gd name="T36" fmla="*/ 0 w 528"/>
                <a:gd name="T37" fmla="*/ 206 h 330"/>
                <a:gd name="T38" fmla="*/ 8 w 528"/>
                <a:gd name="T39" fmla="*/ 123 h 330"/>
                <a:gd name="T40" fmla="*/ 38 w 528"/>
                <a:gd name="T41" fmla="*/ 39 h 330"/>
                <a:gd name="T42" fmla="*/ 100 w 528"/>
                <a:gd name="T43" fmla="*/ 16 h 330"/>
                <a:gd name="T44" fmla="*/ 252 w 528"/>
                <a:gd name="T45" fmla="*/ 62 h 330"/>
                <a:gd name="T46" fmla="*/ 474 w 528"/>
                <a:gd name="T47" fmla="*/ 10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8" h="330">
                  <a:moveTo>
                    <a:pt x="474" y="100"/>
                  </a:moveTo>
                  <a:lnTo>
                    <a:pt x="474" y="100"/>
                  </a:lnTo>
                  <a:cubicBezTo>
                    <a:pt x="474" y="107"/>
                    <a:pt x="474" y="107"/>
                    <a:pt x="482" y="115"/>
                  </a:cubicBezTo>
                  <a:cubicBezTo>
                    <a:pt x="482" y="130"/>
                    <a:pt x="505" y="123"/>
                    <a:pt x="505" y="138"/>
                  </a:cubicBezTo>
                  <a:cubicBezTo>
                    <a:pt x="512" y="153"/>
                    <a:pt x="505" y="176"/>
                    <a:pt x="505" y="199"/>
                  </a:cubicBezTo>
                  <a:cubicBezTo>
                    <a:pt x="505" y="214"/>
                    <a:pt x="527" y="229"/>
                    <a:pt x="520" y="245"/>
                  </a:cubicBezTo>
                  <a:cubicBezTo>
                    <a:pt x="512" y="260"/>
                    <a:pt x="489" y="260"/>
                    <a:pt x="482" y="275"/>
                  </a:cubicBezTo>
                  <a:cubicBezTo>
                    <a:pt x="466" y="283"/>
                    <a:pt x="482" y="314"/>
                    <a:pt x="459" y="321"/>
                  </a:cubicBezTo>
                  <a:cubicBezTo>
                    <a:pt x="436" y="329"/>
                    <a:pt x="405" y="321"/>
                    <a:pt x="375" y="306"/>
                  </a:cubicBezTo>
                  <a:cubicBezTo>
                    <a:pt x="359" y="306"/>
                    <a:pt x="352" y="283"/>
                    <a:pt x="336" y="283"/>
                  </a:cubicBezTo>
                  <a:cubicBezTo>
                    <a:pt x="321" y="275"/>
                    <a:pt x="298" y="283"/>
                    <a:pt x="283" y="283"/>
                  </a:cubicBezTo>
                  <a:lnTo>
                    <a:pt x="283" y="283"/>
                  </a:lnTo>
                  <a:cubicBezTo>
                    <a:pt x="275" y="268"/>
                    <a:pt x="268" y="252"/>
                    <a:pt x="260" y="245"/>
                  </a:cubicBezTo>
                  <a:cubicBezTo>
                    <a:pt x="252" y="237"/>
                    <a:pt x="237" y="237"/>
                    <a:pt x="222" y="222"/>
                  </a:cubicBezTo>
                  <a:cubicBezTo>
                    <a:pt x="214" y="206"/>
                    <a:pt x="222" y="176"/>
                    <a:pt x="207" y="168"/>
                  </a:cubicBezTo>
                  <a:cubicBezTo>
                    <a:pt x="184" y="168"/>
                    <a:pt x="184" y="199"/>
                    <a:pt x="161" y="206"/>
                  </a:cubicBezTo>
                  <a:cubicBezTo>
                    <a:pt x="146" y="214"/>
                    <a:pt x="123" y="222"/>
                    <a:pt x="107" y="222"/>
                  </a:cubicBezTo>
                  <a:cubicBezTo>
                    <a:pt x="69" y="222"/>
                    <a:pt x="38" y="206"/>
                    <a:pt x="0" y="206"/>
                  </a:cubicBezTo>
                  <a:lnTo>
                    <a:pt x="0" y="206"/>
                  </a:lnTo>
                  <a:cubicBezTo>
                    <a:pt x="0" y="176"/>
                    <a:pt x="0" y="153"/>
                    <a:pt x="8" y="123"/>
                  </a:cubicBezTo>
                  <a:cubicBezTo>
                    <a:pt x="23" y="100"/>
                    <a:pt x="8" y="62"/>
                    <a:pt x="38" y="39"/>
                  </a:cubicBezTo>
                  <a:cubicBezTo>
                    <a:pt x="54" y="23"/>
                    <a:pt x="77" y="23"/>
                    <a:pt x="100" y="16"/>
                  </a:cubicBezTo>
                  <a:cubicBezTo>
                    <a:pt x="146" y="0"/>
                    <a:pt x="207" y="39"/>
                    <a:pt x="252" y="62"/>
                  </a:cubicBezTo>
                  <a:cubicBezTo>
                    <a:pt x="313" y="84"/>
                    <a:pt x="398" y="92"/>
                    <a:pt x="474" y="10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7" name="Freeform 140"/>
            <p:cNvSpPr>
              <a:spLocks noChangeArrowheads="1"/>
            </p:cNvSpPr>
            <p:nvPr/>
          </p:nvSpPr>
          <p:spPr bwMode="auto">
            <a:xfrm>
              <a:off x="5284444" y="4738689"/>
              <a:ext cx="236522" cy="173037"/>
            </a:xfrm>
            <a:custGeom>
              <a:avLst/>
              <a:gdLst>
                <a:gd name="T0" fmla="*/ 244 w 657"/>
                <a:gd name="T1" fmla="*/ 8 h 482"/>
                <a:gd name="T2" fmla="*/ 244 w 657"/>
                <a:gd name="T3" fmla="*/ 8 h 482"/>
                <a:gd name="T4" fmla="*/ 374 w 657"/>
                <a:gd name="T5" fmla="*/ 46 h 482"/>
                <a:gd name="T6" fmla="*/ 244 w 657"/>
                <a:gd name="T7" fmla="*/ 46 h 482"/>
                <a:gd name="T8" fmla="*/ 244 w 657"/>
                <a:gd name="T9" fmla="*/ 46 h 482"/>
                <a:gd name="T10" fmla="*/ 252 w 657"/>
                <a:gd name="T11" fmla="*/ 61 h 482"/>
                <a:gd name="T12" fmla="*/ 275 w 657"/>
                <a:gd name="T13" fmla="*/ 84 h 482"/>
                <a:gd name="T14" fmla="*/ 275 w 657"/>
                <a:gd name="T15" fmla="*/ 145 h 482"/>
                <a:gd name="T16" fmla="*/ 290 w 657"/>
                <a:gd name="T17" fmla="*/ 191 h 482"/>
                <a:gd name="T18" fmla="*/ 252 w 657"/>
                <a:gd name="T19" fmla="*/ 221 h 482"/>
                <a:gd name="T20" fmla="*/ 229 w 657"/>
                <a:gd name="T21" fmla="*/ 267 h 482"/>
                <a:gd name="T22" fmla="*/ 145 w 657"/>
                <a:gd name="T23" fmla="*/ 252 h 482"/>
                <a:gd name="T24" fmla="*/ 106 w 657"/>
                <a:gd name="T25" fmla="*/ 229 h 482"/>
                <a:gd name="T26" fmla="*/ 53 w 657"/>
                <a:gd name="T27" fmla="*/ 229 h 482"/>
                <a:gd name="T28" fmla="*/ 53 w 657"/>
                <a:gd name="T29" fmla="*/ 229 h 482"/>
                <a:gd name="T30" fmla="*/ 7 w 657"/>
                <a:gd name="T31" fmla="*/ 260 h 482"/>
                <a:gd name="T32" fmla="*/ 91 w 657"/>
                <a:gd name="T33" fmla="*/ 321 h 482"/>
                <a:gd name="T34" fmla="*/ 99 w 657"/>
                <a:gd name="T35" fmla="*/ 351 h 482"/>
                <a:gd name="T36" fmla="*/ 145 w 657"/>
                <a:gd name="T37" fmla="*/ 366 h 482"/>
                <a:gd name="T38" fmla="*/ 175 w 657"/>
                <a:gd name="T39" fmla="*/ 405 h 482"/>
                <a:gd name="T40" fmla="*/ 191 w 657"/>
                <a:gd name="T41" fmla="*/ 466 h 482"/>
                <a:gd name="T42" fmla="*/ 221 w 657"/>
                <a:gd name="T43" fmla="*/ 443 h 482"/>
                <a:gd name="T44" fmla="*/ 267 w 657"/>
                <a:gd name="T45" fmla="*/ 481 h 482"/>
                <a:gd name="T46" fmla="*/ 336 w 657"/>
                <a:gd name="T47" fmla="*/ 435 h 482"/>
                <a:gd name="T48" fmla="*/ 358 w 657"/>
                <a:gd name="T49" fmla="*/ 466 h 482"/>
                <a:gd name="T50" fmla="*/ 358 w 657"/>
                <a:gd name="T51" fmla="*/ 466 h 482"/>
                <a:gd name="T52" fmla="*/ 404 w 657"/>
                <a:gd name="T53" fmla="*/ 435 h 482"/>
                <a:gd name="T54" fmla="*/ 458 w 657"/>
                <a:gd name="T55" fmla="*/ 374 h 482"/>
                <a:gd name="T56" fmla="*/ 550 w 657"/>
                <a:gd name="T57" fmla="*/ 374 h 482"/>
                <a:gd name="T58" fmla="*/ 633 w 657"/>
                <a:gd name="T59" fmla="*/ 321 h 482"/>
                <a:gd name="T60" fmla="*/ 633 w 657"/>
                <a:gd name="T61" fmla="*/ 321 h 482"/>
                <a:gd name="T62" fmla="*/ 641 w 657"/>
                <a:gd name="T63" fmla="*/ 252 h 482"/>
                <a:gd name="T64" fmla="*/ 633 w 657"/>
                <a:gd name="T65" fmla="*/ 229 h 482"/>
                <a:gd name="T66" fmla="*/ 656 w 657"/>
                <a:gd name="T67" fmla="*/ 214 h 482"/>
                <a:gd name="T68" fmla="*/ 649 w 657"/>
                <a:gd name="T69" fmla="*/ 168 h 482"/>
                <a:gd name="T70" fmla="*/ 618 w 657"/>
                <a:gd name="T71" fmla="*/ 137 h 482"/>
                <a:gd name="T72" fmla="*/ 618 w 657"/>
                <a:gd name="T73" fmla="*/ 137 h 482"/>
                <a:gd name="T74" fmla="*/ 550 w 657"/>
                <a:gd name="T75" fmla="*/ 91 h 482"/>
                <a:gd name="T76" fmla="*/ 473 w 657"/>
                <a:gd name="T77" fmla="*/ 23 h 482"/>
                <a:gd name="T78" fmla="*/ 244 w 657"/>
                <a:gd name="T79" fmla="*/ 0 h 482"/>
                <a:gd name="T80" fmla="*/ 244 w 657"/>
                <a:gd name="T81" fmla="*/ 0 h 482"/>
                <a:gd name="T82" fmla="*/ 244 w 657"/>
                <a:gd name="T83" fmla="*/ 8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7" h="482">
                  <a:moveTo>
                    <a:pt x="244" y="8"/>
                  </a:moveTo>
                  <a:lnTo>
                    <a:pt x="244" y="8"/>
                  </a:lnTo>
                  <a:cubicBezTo>
                    <a:pt x="297" y="15"/>
                    <a:pt x="351" y="30"/>
                    <a:pt x="374" y="46"/>
                  </a:cubicBezTo>
                  <a:cubicBezTo>
                    <a:pt x="336" y="46"/>
                    <a:pt x="290" y="46"/>
                    <a:pt x="244" y="46"/>
                  </a:cubicBezTo>
                  <a:lnTo>
                    <a:pt x="244" y="46"/>
                  </a:lnTo>
                  <a:cubicBezTo>
                    <a:pt x="244" y="53"/>
                    <a:pt x="244" y="53"/>
                    <a:pt x="252" y="61"/>
                  </a:cubicBezTo>
                  <a:cubicBezTo>
                    <a:pt x="252" y="76"/>
                    <a:pt x="275" y="69"/>
                    <a:pt x="275" y="84"/>
                  </a:cubicBezTo>
                  <a:cubicBezTo>
                    <a:pt x="282" y="99"/>
                    <a:pt x="275" y="122"/>
                    <a:pt x="275" y="145"/>
                  </a:cubicBezTo>
                  <a:cubicBezTo>
                    <a:pt x="275" y="160"/>
                    <a:pt x="297" y="175"/>
                    <a:pt x="290" y="191"/>
                  </a:cubicBezTo>
                  <a:cubicBezTo>
                    <a:pt x="282" y="206"/>
                    <a:pt x="259" y="206"/>
                    <a:pt x="252" y="221"/>
                  </a:cubicBezTo>
                  <a:cubicBezTo>
                    <a:pt x="236" y="229"/>
                    <a:pt x="252" y="260"/>
                    <a:pt x="229" y="267"/>
                  </a:cubicBezTo>
                  <a:cubicBezTo>
                    <a:pt x="206" y="275"/>
                    <a:pt x="175" y="267"/>
                    <a:pt x="145" y="252"/>
                  </a:cubicBezTo>
                  <a:cubicBezTo>
                    <a:pt x="129" y="252"/>
                    <a:pt x="122" y="229"/>
                    <a:pt x="106" y="229"/>
                  </a:cubicBezTo>
                  <a:cubicBezTo>
                    <a:pt x="91" y="221"/>
                    <a:pt x="68" y="229"/>
                    <a:pt x="53" y="229"/>
                  </a:cubicBezTo>
                  <a:lnTo>
                    <a:pt x="53" y="229"/>
                  </a:lnTo>
                  <a:cubicBezTo>
                    <a:pt x="38" y="237"/>
                    <a:pt x="0" y="244"/>
                    <a:pt x="7" y="260"/>
                  </a:cubicBezTo>
                  <a:cubicBezTo>
                    <a:pt x="22" y="290"/>
                    <a:pt x="68" y="298"/>
                    <a:pt x="91" y="321"/>
                  </a:cubicBezTo>
                  <a:cubicBezTo>
                    <a:pt x="106" y="328"/>
                    <a:pt x="91" y="344"/>
                    <a:pt x="99" y="351"/>
                  </a:cubicBezTo>
                  <a:cubicBezTo>
                    <a:pt x="114" y="366"/>
                    <a:pt x="129" y="359"/>
                    <a:pt x="145" y="366"/>
                  </a:cubicBezTo>
                  <a:cubicBezTo>
                    <a:pt x="160" y="374"/>
                    <a:pt x="168" y="389"/>
                    <a:pt x="175" y="405"/>
                  </a:cubicBezTo>
                  <a:cubicBezTo>
                    <a:pt x="191" y="427"/>
                    <a:pt x="175" y="458"/>
                    <a:pt x="191" y="466"/>
                  </a:cubicBezTo>
                  <a:cubicBezTo>
                    <a:pt x="206" y="473"/>
                    <a:pt x="206" y="443"/>
                    <a:pt x="221" y="443"/>
                  </a:cubicBezTo>
                  <a:cubicBezTo>
                    <a:pt x="236" y="443"/>
                    <a:pt x="244" y="481"/>
                    <a:pt x="267" y="481"/>
                  </a:cubicBezTo>
                  <a:cubicBezTo>
                    <a:pt x="290" y="473"/>
                    <a:pt x="305" y="435"/>
                    <a:pt x="336" y="435"/>
                  </a:cubicBezTo>
                  <a:cubicBezTo>
                    <a:pt x="343" y="435"/>
                    <a:pt x="351" y="450"/>
                    <a:pt x="358" y="466"/>
                  </a:cubicBezTo>
                  <a:lnTo>
                    <a:pt x="358" y="466"/>
                  </a:lnTo>
                  <a:cubicBezTo>
                    <a:pt x="374" y="450"/>
                    <a:pt x="389" y="443"/>
                    <a:pt x="404" y="435"/>
                  </a:cubicBezTo>
                  <a:cubicBezTo>
                    <a:pt x="427" y="412"/>
                    <a:pt x="435" y="389"/>
                    <a:pt x="458" y="374"/>
                  </a:cubicBezTo>
                  <a:cubicBezTo>
                    <a:pt x="488" y="366"/>
                    <a:pt x="519" y="382"/>
                    <a:pt x="550" y="374"/>
                  </a:cubicBezTo>
                  <a:cubicBezTo>
                    <a:pt x="580" y="366"/>
                    <a:pt x="603" y="336"/>
                    <a:pt x="633" y="321"/>
                  </a:cubicBezTo>
                  <a:lnTo>
                    <a:pt x="633" y="321"/>
                  </a:lnTo>
                  <a:cubicBezTo>
                    <a:pt x="633" y="298"/>
                    <a:pt x="641" y="275"/>
                    <a:pt x="641" y="252"/>
                  </a:cubicBezTo>
                  <a:cubicBezTo>
                    <a:pt x="641" y="244"/>
                    <a:pt x="633" y="237"/>
                    <a:pt x="633" y="229"/>
                  </a:cubicBezTo>
                  <a:cubicBezTo>
                    <a:pt x="633" y="221"/>
                    <a:pt x="649" y="221"/>
                    <a:pt x="656" y="214"/>
                  </a:cubicBezTo>
                  <a:cubicBezTo>
                    <a:pt x="656" y="198"/>
                    <a:pt x="656" y="183"/>
                    <a:pt x="649" y="168"/>
                  </a:cubicBezTo>
                  <a:cubicBezTo>
                    <a:pt x="641" y="152"/>
                    <a:pt x="626" y="145"/>
                    <a:pt x="618" y="137"/>
                  </a:cubicBezTo>
                  <a:lnTo>
                    <a:pt x="618" y="137"/>
                  </a:lnTo>
                  <a:cubicBezTo>
                    <a:pt x="595" y="122"/>
                    <a:pt x="572" y="107"/>
                    <a:pt x="550" y="91"/>
                  </a:cubicBezTo>
                  <a:cubicBezTo>
                    <a:pt x="519" y="69"/>
                    <a:pt x="504" y="38"/>
                    <a:pt x="473" y="23"/>
                  </a:cubicBezTo>
                  <a:cubicBezTo>
                    <a:pt x="397" y="0"/>
                    <a:pt x="320" y="8"/>
                    <a:pt x="244" y="0"/>
                  </a:cubicBezTo>
                  <a:lnTo>
                    <a:pt x="244" y="0"/>
                  </a:lnTo>
                  <a:cubicBezTo>
                    <a:pt x="244" y="0"/>
                    <a:pt x="244" y="0"/>
                    <a:pt x="244" y="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8" name="Freeform 141"/>
            <p:cNvSpPr>
              <a:spLocks noChangeArrowheads="1"/>
            </p:cNvSpPr>
            <p:nvPr/>
          </p:nvSpPr>
          <p:spPr bwMode="auto">
            <a:xfrm>
              <a:off x="5284444" y="3732213"/>
              <a:ext cx="939739" cy="822325"/>
            </a:xfrm>
            <a:custGeom>
              <a:avLst/>
              <a:gdLst>
                <a:gd name="T0" fmla="*/ 175 w 2612"/>
                <a:gd name="T1" fmla="*/ 810 h 2285"/>
                <a:gd name="T2" fmla="*/ 22 w 2612"/>
                <a:gd name="T3" fmla="*/ 749 h 2285"/>
                <a:gd name="T4" fmla="*/ 236 w 2612"/>
                <a:gd name="T5" fmla="*/ 672 h 2285"/>
                <a:gd name="T6" fmla="*/ 244 w 2612"/>
                <a:gd name="T7" fmla="*/ 512 h 2285"/>
                <a:gd name="T8" fmla="*/ 404 w 2612"/>
                <a:gd name="T9" fmla="*/ 436 h 2285"/>
                <a:gd name="T10" fmla="*/ 641 w 2612"/>
                <a:gd name="T11" fmla="*/ 344 h 2285"/>
                <a:gd name="T12" fmla="*/ 802 w 2612"/>
                <a:gd name="T13" fmla="*/ 252 h 2285"/>
                <a:gd name="T14" fmla="*/ 847 w 2612"/>
                <a:gd name="T15" fmla="*/ 153 h 2285"/>
                <a:gd name="T16" fmla="*/ 1107 w 2612"/>
                <a:gd name="T17" fmla="*/ 138 h 2285"/>
                <a:gd name="T18" fmla="*/ 1199 w 2612"/>
                <a:gd name="T19" fmla="*/ 153 h 2285"/>
                <a:gd name="T20" fmla="*/ 1252 w 2612"/>
                <a:gd name="T21" fmla="*/ 0 h 2285"/>
                <a:gd name="T22" fmla="*/ 1390 w 2612"/>
                <a:gd name="T23" fmla="*/ 69 h 2285"/>
                <a:gd name="T24" fmla="*/ 1466 w 2612"/>
                <a:gd name="T25" fmla="*/ 46 h 2285"/>
                <a:gd name="T26" fmla="*/ 1604 w 2612"/>
                <a:gd name="T27" fmla="*/ 92 h 2285"/>
                <a:gd name="T28" fmla="*/ 1726 w 2612"/>
                <a:gd name="T29" fmla="*/ 61 h 2285"/>
                <a:gd name="T30" fmla="*/ 1840 w 2612"/>
                <a:gd name="T31" fmla="*/ 161 h 2285"/>
                <a:gd name="T32" fmla="*/ 1986 w 2612"/>
                <a:gd name="T33" fmla="*/ 206 h 2285"/>
                <a:gd name="T34" fmla="*/ 2123 w 2612"/>
                <a:gd name="T35" fmla="*/ 214 h 2285"/>
                <a:gd name="T36" fmla="*/ 2169 w 2612"/>
                <a:gd name="T37" fmla="*/ 405 h 2285"/>
                <a:gd name="T38" fmla="*/ 2192 w 2612"/>
                <a:gd name="T39" fmla="*/ 649 h 2285"/>
                <a:gd name="T40" fmla="*/ 2481 w 2612"/>
                <a:gd name="T41" fmla="*/ 840 h 2285"/>
                <a:gd name="T42" fmla="*/ 2466 w 2612"/>
                <a:gd name="T43" fmla="*/ 978 h 2285"/>
                <a:gd name="T44" fmla="*/ 2435 w 2612"/>
                <a:gd name="T45" fmla="*/ 1070 h 2285"/>
                <a:gd name="T46" fmla="*/ 2404 w 2612"/>
                <a:gd name="T47" fmla="*/ 1192 h 2285"/>
                <a:gd name="T48" fmla="*/ 2557 w 2612"/>
                <a:gd name="T49" fmla="*/ 1291 h 2285"/>
                <a:gd name="T50" fmla="*/ 2496 w 2612"/>
                <a:gd name="T51" fmla="*/ 1474 h 2285"/>
                <a:gd name="T52" fmla="*/ 2314 w 2612"/>
                <a:gd name="T53" fmla="*/ 1704 h 2285"/>
                <a:gd name="T54" fmla="*/ 2215 w 2612"/>
                <a:gd name="T55" fmla="*/ 1864 h 2285"/>
                <a:gd name="T56" fmla="*/ 2161 w 2612"/>
                <a:gd name="T57" fmla="*/ 1940 h 2285"/>
                <a:gd name="T58" fmla="*/ 2299 w 2612"/>
                <a:gd name="T59" fmla="*/ 2032 h 2285"/>
                <a:gd name="T60" fmla="*/ 2261 w 2612"/>
                <a:gd name="T61" fmla="*/ 2177 h 2285"/>
                <a:gd name="T62" fmla="*/ 2138 w 2612"/>
                <a:gd name="T63" fmla="*/ 2200 h 2285"/>
                <a:gd name="T64" fmla="*/ 2008 w 2612"/>
                <a:gd name="T65" fmla="*/ 2246 h 2285"/>
                <a:gd name="T66" fmla="*/ 1817 w 2612"/>
                <a:gd name="T67" fmla="*/ 2215 h 2285"/>
                <a:gd name="T68" fmla="*/ 1718 w 2612"/>
                <a:gd name="T69" fmla="*/ 2284 h 2285"/>
                <a:gd name="T70" fmla="*/ 1810 w 2612"/>
                <a:gd name="T71" fmla="*/ 2108 h 2285"/>
                <a:gd name="T72" fmla="*/ 1688 w 2612"/>
                <a:gd name="T73" fmla="*/ 2101 h 2285"/>
                <a:gd name="T74" fmla="*/ 1535 w 2612"/>
                <a:gd name="T75" fmla="*/ 2070 h 2285"/>
                <a:gd name="T76" fmla="*/ 1405 w 2612"/>
                <a:gd name="T77" fmla="*/ 2108 h 2285"/>
                <a:gd name="T78" fmla="*/ 1313 w 2612"/>
                <a:gd name="T79" fmla="*/ 2009 h 2285"/>
                <a:gd name="T80" fmla="*/ 1077 w 2612"/>
                <a:gd name="T81" fmla="*/ 1887 h 2285"/>
                <a:gd name="T82" fmla="*/ 840 w 2612"/>
                <a:gd name="T83" fmla="*/ 1787 h 2285"/>
                <a:gd name="T84" fmla="*/ 771 w 2612"/>
                <a:gd name="T85" fmla="*/ 1658 h 2285"/>
                <a:gd name="T86" fmla="*/ 840 w 2612"/>
                <a:gd name="T87" fmla="*/ 1368 h 2285"/>
                <a:gd name="T88" fmla="*/ 985 w 2612"/>
                <a:gd name="T89" fmla="*/ 1352 h 2285"/>
                <a:gd name="T90" fmla="*/ 679 w 2612"/>
                <a:gd name="T91" fmla="*/ 1322 h 2285"/>
                <a:gd name="T92" fmla="*/ 580 w 2612"/>
                <a:gd name="T93" fmla="*/ 1123 h 2285"/>
                <a:gd name="T94" fmla="*/ 366 w 2612"/>
                <a:gd name="T95" fmla="*/ 1176 h 2285"/>
                <a:gd name="T96" fmla="*/ 229 w 2612"/>
                <a:gd name="T97" fmla="*/ 1237 h 2285"/>
                <a:gd name="T98" fmla="*/ 137 w 2612"/>
                <a:gd name="T99" fmla="*/ 1306 h 2285"/>
                <a:gd name="T100" fmla="*/ 122 w 2612"/>
                <a:gd name="T101" fmla="*/ 1154 h 2285"/>
                <a:gd name="T102" fmla="*/ 213 w 2612"/>
                <a:gd name="T103" fmla="*/ 1039 h 2285"/>
                <a:gd name="T104" fmla="*/ 175 w 2612"/>
                <a:gd name="T105" fmla="*/ 917 h 2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12" h="2285">
                  <a:moveTo>
                    <a:pt x="175" y="917"/>
                  </a:moveTo>
                  <a:lnTo>
                    <a:pt x="175" y="917"/>
                  </a:lnTo>
                  <a:cubicBezTo>
                    <a:pt x="175" y="886"/>
                    <a:pt x="198" y="840"/>
                    <a:pt x="175" y="810"/>
                  </a:cubicBezTo>
                  <a:cubicBezTo>
                    <a:pt x="160" y="795"/>
                    <a:pt x="129" y="840"/>
                    <a:pt x="106" y="848"/>
                  </a:cubicBezTo>
                  <a:cubicBezTo>
                    <a:pt x="83" y="848"/>
                    <a:pt x="45" y="856"/>
                    <a:pt x="22" y="833"/>
                  </a:cubicBezTo>
                  <a:cubicBezTo>
                    <a:pt x="7" y="810"/>
                    <a:pt x="0" y="764"/>
                    <a:pt x="22" y="749"/>
                  </a:cubicBezTo>
                  <a:cubicBezTo>
                    <a:pt x="53" y="726"/>
                    <a:pt x="99" y="749"/>
                    <a:pt x="137" y="741"/>
                  </a:cubicBezTo>
                  <a:cubicBezTo>
                    <a:pt x="175" y="733"/>
                    <a:pt x="206" y="726"/>
                    <a:pt x="236" y="710"/>
                  </a:cubicBezTo>
                  <a:cubicBezTo>
                    <a:pt x="244" y="703"/>
                    <a:pt x="236" y="688"/>
                    <a:pt x="236" y="672"/>
                  </a:cubicBezTo>
                  <a:cubicBezTo>
                    <a:pt x="229" y="665"/>
                    <a:pt x="206" y="665"/>
                    <a:pt x="213" y="657"/>
                  </a:cubicBezTo>
                  <a:cubicBezTo>
                    <a:pt x="213" y="626"/>
                    <a:pt x="236" y="611"/>
                    <a:pt x="244" y="581"/>
                  </a:cubicBezTo>
                  <a:cubicBezTo>
                    <a:pt x="252" y="558"/>
                    <a:pt x="236" y="535"/>
                    <a:pt x="244" y="512"/>
                  </a:cubicBezTo>
                  <a:cubicBezTo>
                    <a:pt x="259" y="489"/>
                    <a:pt x="290" y="497"/>
                    <a:pt x="305" y="481"/>
                  </a:cubicBezTo>
                  <a:cubicBezTo>
                    <a:pt x="328" y="458"/>
                    <a:pt x="320" y="405"/>
                    <a:pt x="351" y="390"/>
                  </a:cubicBezTo>
                  <a:cubicBezTo>
                    <a:pt x="374" y="382"/>
                    <a:pt x="389" y="420"/>
                    <a:pt x="404" y="436"/>
                  </a:cubicBezTo>
                  <a:cubicBezTo>
                    <a:pt x="427" y="451"/>
                    <a:pt x="443" y="497"/>
                    <a:pt x="465" y="481"/>
                  </a:cubicBezTo>
                  <a:cubicBezTo>
                    <a:pt x="527" y="443"/>
                    <a:pt x="534" y="359"/>
                    <a:pt x="588" y="321"/>
                  </a:cubicBezTo>
                  <a:cubicBezTo>
                    <a:pt x="603" y="306"/>
                    <a:pt x="626" y="351"/>
                    <a:pt x="641" y="344"/>
                  </a:cubicBezTo>
                  <a:cubicBezTo>
                    <a:pt x="664" y="329"/>
                    <a:pt x="664" y="290"/>
                    <a:pt x="687" y="268"/>
                  </a:cubicBezTo>
                  <a:cubicBezTo>
                    <a:pt x="702" y="252"/>
                    <a:pt x="733" y="252"/>
                    <a:pt x="748" y="252"/>
                  </a:cubicBezTo>
                  <a:cubicBezTo>
                    <a:pt x="771" y="252"/>
                    <a:pt x="786" y="260"/>
                    <a:pt x="802" y="252"/>
                  </a:cubicBezTo>
                  <a:cubicBezTo>
                    <a:pt x="817" y="245"/>
                    <a:pt x="825" y="229"/>
                    <a:pt x="840" y="214"/>
                  </a:cubicBezTo>
                  <a:cubicBezTo>
                    <a:pt x="847" y="206"/>
                    <a:pt x="863" y="206"/>
                    <a:pt x="870" y="191"/>
                  </a:cubicBezTo>
                  <a:cubicBezTo>
                    <a:pt x="870" y="176"/>
                    <a:pt x="847" y="168"/>
                    <a:pt x="847" y="153"/>
                  </a:cubicBezTo>
                  <a:cubicBezTo>
                    <a:pt x="855" y="138"/>
                    <a:pt x="863" y="115"/>
                    <a:pt x="878" y="115"/>
                  </a:cubicBezTo>
                  <a:cubicBezTo>
                    <a:pt x="931" y="115"/>
                    <a:pt x="969" y="153"/>
                    <a:pt x="1015" y="153"/>
                  </a:cubicBezTo>
                  <a:cubicBezTo>
                    <a:pt x="1046" y="161"/>
                    <a:pt x="1077" y="138"/>
                    <a:pt x="1107" y="138"/>
                  </a:cubicBezTo>
                  <a:cubicBezTo>
                    <a:pt x="1122" y="138"/>
                    <a:pt x="1122" y="168"/>
                    <a:pt x="1130" y="168"/>
                  </a:cubicBezTo>
                  <a:cubicBezTo>
                    <a:pt x="1145" y="168"/>
                    <a:pt x="1153" y="145"/>
                    <a:pt x="1168" y="138"/>
                  </a:cubicBezTo>
                  <a:cubicBezTo>
                    <a:pt x="1176" y="138"/>
                    <a:pt x="1183" y="161"/>
                    <a:pt x="1199" y="153"/>
                  </a:cubicBezTo>
                  <a:cubicBezTo>
                    <a:pt x="1214" y="145"/>
                    <a:pt x="1214" y="122"/>
                    <a:pt x="1222" y="99"/>
                  </a:cubicBezTo>
                  <a:cubicBezTo>
                    <a:pt x="1222" y="76"/>
                    <a:pt x="1206" y="54"/>
                    <a:pt x="1214" y="31"/>
                  </a:cubicBezTo>
                  <a:cubicBezTo>
                    <a:pt x="1222" y="15"/>
                    <a:pt x="1237" y="0"/>
                    <a:pt x="1252" y="0"/>
                  </a:cubicBezTo>
                  <a:cubicBezTo>
                    <a:pt x="1275" y="8"/>
                    <a:pt x="1290" y="31"/>
                    <a:pt x="1306" y="46"/>
                  </a:cubicBezTo>
                  <a:cubicBezTo>
                    <a:pt x="1321" y="54"/>
                    <a:pt x="1329" y="69"/>
                    <a:pt x="1344" y="76"/>
                  </a:cubicBezTo>
                  <a:cubicBezTo>
                    <a:pt x="1359" y="76"/>
                    <a:pt x="1374" y="76"/>
                    <a:pt x="1390" y="69"/>
                  </a:cubicBezTo>
                  <a:cubicBezTo>
                    <a:pt x="1405" y="61"/>
                    <a:pt x="1405" y="31"/>
                    <a:pt x="1420" y="31"/>
                  </a:cubicBezTo>
                  <a:cubicBezTo>
                    <a:pt x="1436" y="23"/>
                    <a:pt x="1451" y="38"/>
                    <a:pt x="1466" y="46"/>
                  </a:cubicBezTo>
                  <a:lnTo>
                    <a:pt x="1466" y="46"/>
                  </a:lnTo>
                  <a:cubicBezTo>
                    <a:pt x="1481" y="54"/>
                    <a:pt x="1489" y="76"/>
                    <a:pt x="1504" y="76"/>
                  </a:cubicBezTo>
                  <a:cubicBezTo>
                    <a:pt x="1527" y="76"/>
                    <a:pt x="1542" y="38"/>
                    <a:pt x="1573" y="38"/>
                  </a:cubicBezTo>
                  <a:cubicBezTo>
                    <a:pt x="1588" y="46"/>
                    <a:pt x="1588" y="76"/>
                    <a:pt x="1604" y="92"/>
                  </a:cubicBezTo>
                  <a:cubicBezTo>
                    <a:pt x="1619" y="99"/>
                    <a:pt x="1642" y="99"/>
                    <a:pt x="1657" y="92"/>
                  </a:cubicBezTo>
                  <a:cubicBezTo>
                    <a:pt x="1672" y="84"/>
                    <a:pt x="1665" y="54"/>
                    <a:pt x="1680" y="46"/>
                  </a:cubicBezTo>
                  <a:cubicBezTo>
                    <a:pt x="1695" y="38"/>
                    <a:pt x="1711" y="61"/>
                    <a:pt x="1726" y="61"/>
                  </a:cubicBezTo>
                  <a:cubicBezTo>
                    <a:pt x="1756" y="61"/>
                    <a:pt x="1787" y="38"/>
                    <a:pt x="1810" y="54"/>
                  </a:cubicBezTo>
                  <a:cubicBezTo>
                    <a:pt x="1840" y="69"/>
                    <a:pt x="1840" y="107"/>
                    <a:pt x="1840" y="138"/>
                  </a:cubicBezTo>
                  <a:cubicBezTo>
                    <a:pt x="1848" y="145"/>
                    <a:pt x="1840" y="153"/>
                    <a:pt x="1840" y="161"/>
                  </a:cubicBezTo>
                  <a:cubicBezTo>
                    <a:pt x="1840" y="168"/>
                    <a:pt x="1833" y="176"/>
                    <a:pt x="1840" y="176"/>
                  </a:cubicBezTo>
                  <a:cubicBezTo>
                    <a:pt x="1856" y="176"/>
                    <a:pt x="1871" y="161"/>
                    <a:pt x="1886" y="168"/>
                  </a:cubicBezTo>
                  <a:cubicBezTo>
                    <a:pt x="1917" y="168"/>
                    <a:pt x="1947" y="206"/>
                    <a:pt x="1986" y="206"/>
                  </a:cubicBezTo>
                  <a:cubicBezTo>
                    <a:pt x="2001" y="206"/>
                    <a:pt x="2008" y="176"/>
                    <a:pt x="2031" y="176"/>
                  </a:cubicBezTo>
                  <a:cubicBezTo>
                    <a:pt x="2062" y="176"/>
                    <a:pt x="2092" y="199"/>
                    <a:pt x="2123" y="214"/>
                  </a:cubicBezTo>
                  <a:lnTo>
                    <a:pt x="2123" y="214"/>
                  </a:lnTo>
                  <a:cubicBezTo>
                    <a:pt x="2123" y="245"/>
                    <a:pt x="2108" y="275"/>
                    <a:pt x="2115" y="306"/>
                  </a:cubicBezTo>
                  <a:cubicBezTo>
                    <a:pt x="2115" y="329"/>
                    <a:pt x="2146" y="329"/>
                    <a:pt x="2153" y="344"/>
                  </a:cubicBezTo>
                  <a:cubicBezTo>
                    <a:pt x="2169" y="359"/>
                    <a:pt x="2169" y="382"/>
                    <a:pt x="2169" y="405"/>
                  </a:cubicBezTo>
                  <a:cubicBezTo>
                    <a:pt x="2153" y="443"/>
                    <a:pt x="2123" y="474"/>
                    <a:pt x="2115" y="512"/>
                  </a:cubicBezTo>
                  <a:cubicBezTo>
                    <a:pt x="2115" y="535"/>
                    <a:pt x="2146" y="543"/>
                    <a:pt x="2153" y="558"/>
                  </a:cubicBezTo>
                  <a:cubicBezTo>
                    <a:pt x="2169" y="588"/>
                    <a:pt x="2169" y="626"/>
                    <a:pt x="2192" y="649"/>
                  </a:cubicBezTo>
                  <a:cubicBezTo>
                    <a:pt x="2199" y="665"/>
                    <a:pt x="2215" y="672"/>
                    <a:pt x="2230" y="680"/>
                  </a:cubicBezTo>
                  <a:cubicBezTo>
                    <a:pt x="2230" y="680"/>
                    <a:pt x="2222" y="756"/>
                    <a:pt x="2283" y="779"/>
                  </a:cubicBezTo>
                  <a:cubicBezTo>
                    <a:pt x="2352" y="802"/>
                    <a:pt x="2427" y="802"/>
                    <a:pt x="2481" y="840"/>
                  </a:cubicBezTo>
                  <a:cubicBezTo>
                    <a:pt x="2496" y="848"/>
                    <a:pt x="2466" y="871"/>
                    <a:pt x="2466" y="894"/>
                  </a:cubicBezTo>
                  <a:cubicBezTo>
                    <a:pt x="2458" y="901"/>
                    <a:pt x="2458" y="917"/>
                    <a:pt x="2458" y="932"/>
                  </a:cubicBezTo>
                  <a:cubicBezTo>
                    <a:pt x="2458" y="947"/>
                    <a:pt x="2450" y="978"/>
                    <a:pt x="2466" y="978"/>
                  </a:cubicBezTo>
                  <a:cubicBezTo>
                    <a:pt x="2496" y="985"/>
                    <a:pt x="2534" y="947"/>
                    <a:pt x="2565" y="947"/>
                  </a:cubicBezTo>
                  <a:cubicBezTo>
                    <a:pt x="2580" y="955"/>
                    <a:pt x="2565" y="978"/>
                    <a:pt x="2557" y="985"/>
                  </a:cubicBezTo>
                  <a:cubicBezTo>
                    <a:pt x="2519" y="1016"/>
                    <a:pt x="2458" y="1024"/>
                    <a:pt x="2435" y="1070"/>
                  </a:cubicBezTo>
                  <a:cubicBezTo>
                    <a:pt x="2420" y="1093"/>
                    <a:pt x="2450" y="1123"/>
                    <a:pt x="2458" y="1146"/>
                  </a:cubicBezTo>
                  <a:cubicBezTo>
                    <a:pt x="2458" y="1161"/>
                    <a:pt x="2458" y="1176"/>
                    <a:pt x="2450" y="1176"/>
                  </a:cubicBezTo>
                  <a:cubicBezTo>
                    <a:pt x="2435" y="1192"/>
                    <a:pt x="2404" y="1176"/>
                    <a:pt x="2404" y="1192"/>
                  </a:cubicBezTo>
                  <a:cubicBezTo>
                    <a:pt x="2390" y="1215"/>
                    <a:pt x="2398" y="1245"/>
                    <a:pt x="2420" y="1253"/>
                  </a:cubicBezTo>
                  <a:cubicBezTo>
                    <a:pt x="2458" y="1283"/>
                    <a:pt x="2512" y="1276"/>
                    <a:pt x="2557" y="1291"/>
                  </a:cubicBezTo>
                  <a:lnTo>
                    <a:pt x="2557" y="1291"/>
                  </a:lnTo>
                  <a:cubicBezTo>
                    <a:pt x="2611" y="1375"/>
                    <a:pt x="2611" y="1375"/>
                    <a:pt x="2611" y="1375"/>
                  </a:cubicBezTo>
                  <a:lnTo>
                    <a:pt x="2611" y="1375"/>
                  </a:lnTo>
                  <a:cubicBezTo>
                    <a:pt x="2573" y="1383"/>
                    <a:pt x="2542" y="1413"/>
                    <a:pt x="2496" y="1474"/>
                  </a:cubicBezTo>
                  <a:cubicBezTo>
                    <a:pt x="2481" y="1505"/>
                    <a:pt x="2360" y="1604"/>
                    <a:pt x="2352" y="1620"/>
                  </a:cubicBezTo>
                  <a:lnTo>
                    <a:pt x="2352" y="1620"/>
                  </a:lnTo>
                  <a:cubicBezTo>
                    <a:pt x="2306" y="1642"/>
                    <a:pt x="2322" y="1681"/>
                    <a:pt x="2314" y="1704"/>
                  </a:cubicBezTo>
                  <a:cubicBezTo>
                    <a:pt x="2306" y="1719"/>
                    <a:pt x="2283" y="1726"/>
                    <a:pt x="2276" y="1749"/>
                  </a:cubicBezTo>
                  <a:cubicBezTo>
                    <a:pt x="2261" y="1780"/>
                    <a:pt x="2268" y="1818"/>
                    <a:pt x="2253" y="1841"/>
                  </a:cubicBezTo>
                  <a:cubicBezTo>
                    <a:pt x="2245" y="1856"/>
                    <a:pt x="2230" y="1856"/>
                    <a:pt x="2215" y="1864"/>
                  </a:cubicBezTo>
                  <a:cubicBezTo>
                    <a:pt x="2199" y="1864"/>
                    <a:pt x="2176" y="1841"/>
                    <a:pt x="2161" y="1849"/>
                  </a:cubicBezTo>
                  <a:cubicBezTo>
                    <a:pt x="2146" y="1864"/>
                    <a:pt x="2123" y="1887"/>
                    <a:pt x="2123" y="1910"/>
                  </a:cubicBezTo>
                  <a:cubicBezTo>
                    <a:pt x="2123" y="1925"/>
                    <a:pt x="2153" y="1925"/>
                    <a:pt x="2161" y="1940"/>
                  </a:cubicBezTo>
                  <a:cubicBezTo>
                    <a:pt x="2161" y="1956"/>
                    <a:pt x="2146" y="1979"/>
                    <a:pt x="2161" y="1986"/>
                  </a:cubicBezTo>
                  <a:cubicBezTo>
                    <a:pt x="2192" y="2001"/>
                    <a:pt x="2230" y="1979"/>
                    <a:pt x="2261" y="1994"/>
                  </a:cubicBezTo>
                  <a:cubicBezTo>
                    <a:pt x="2276" y="2001"/>
                    <a:pt x="2291" y="2017"/>
                    <a:pt x="2299" y="2032"/>
                  </a:cubicBezTo>
                  <a:cubicBezTo>
                    <a:pt x="2306" y="2055"/>
                    <a:pt x="2322" y="2085"/>
                    <a:pt x="2306" y="2108"/>
                  </a:cubicBezTo>
                  <a:cubicBezTo>
                    <a:pt x="2299" y="2131"/>
                    <a:pt x="2253" y="2116"/>
                    <a:pt x="2245" y="2139"/>
                  </a:cubicBezTo>
                  <a:cubicBezTo>
                    <a:pt x="2238" y="2147"/>
                    <a:pt x="2261" y="2162"/>
                    <a:pt x="2261" y="2177"/>
                  </a:cubicBezTo>
                  <a:cubicBezTo>
                    <a:pt x="2261" y="2185"/>
                    <a:pt x="2245" y="2185"/>
                    <a:pt x="2238" y="2185"/>
                  </a:cubicBezTo>
                  <a:cubicBezTo>
                    <a:pt x="2222" y="2185"/>
                    <a:pt x="2199" y="2169"/>
                    <a:pt x="2184" y="2169"/>
                  </a:cubicBezTo>
                  <a:cubicBezTo>
                    <a:pt x="2169" y="2177"/>
                    <a:pt x="2146" y="2185"/>
                    <a:pt x="2138" y="2200"/>
                  </a:cubicBezTo>
                  <a:cubicBezTo>
                    <a:pt x="2130" y="2208"/>
                    <a:pt x="2146" y="2238"/>
                    <a:pt x="2130" y="2246"/>
                  </a:cubicBezTo>
                  <a:cubicBezTo>
                    <a:pt x="2115" y="2261"/>
                    <a:pt x="2085" y="2269"/>
                    <a:pt x="2062" y="2269"/>
                  </a:cubicBezTo>
                  <a:cubicBezTo>
                    <a:pt x="2047" y="2269"/>
                    <a:pt x="2031" y="2246"/>
                    <a:pt x="2008" y="2246"/>
                  </a:cubicBezTo>
                  <a:cubicBezTo>
                    <a:pt x="1963" y="2238"/>
                    <a:pt x="1917" y="2254"/>
                    <a:pt x="1871" y="2246"/>
                  </a:cubicBezTo>
                  <a:cubicBezTo>
                    <a:pt x="1863" y="2238"/>
                    <a:pt x="1863" y="2215"/>
                    <a:pt x="1856" y="2208"/>
                  </a:cubicBezTo>
                  <a:cubicBezTo>
                    <a:pt x="1840" y="2208"/>
                    <a:pt x="1825" y="2208"/>
                    <a:pt x="1817" y="2215"/>
                  </a:cubicBezTo>
                  <a:cubicBezTo>
                    <a:pt x="1802" y="2231"/>
                    <a:pt x="1817" y="2254"/>
                    <a:pt x="1802" y="2269"/>
                  </a:cubicBezTo>
                  <a:cubicBezTo>
                    <a:pt x="1779" y="2284"/>
                    <a:pt x="1749" y="2276"/>
                    <a:pt x="1718" y="2284"/>
                  </a:cubicBezTo>
                  <a:lnTo>
                    <a:pt x="1718" y="2284"/>
                  </a:lnTo>
                  <a:cubicBezTo>
                    <a:pt x="1718" y="2261"/>
                    <a:pt x="1695" y="2231"/>
                    <a:pt x="1711" y="2208"/>
                  </a:cubicBezTo>
                  <a:cubicBezTo>
                    <a:pt x="1718" y="2185"/>
                    <a:pt x="1764" y="2192"/>
                    <a:pt x="1779" y="2169"/>
                  </a:cubicBezTo>
                  <a:cubicBezTo>
                    <a:pt x="1794" y="2154"/>
                    <a:pt x="1817" y="2131"/>
                    <a:pt x="1810" y="2108"/>
                  </a:cubicBezTo>
                  <a:cubicBezTo>
                    <a:pt x="1810" y="2085"/>
                    <a:pt x="1779" y="2085"/>
                    <a:pt x="1756" y="2085"/>
                  </a:cubicBezTo>
                  <a:cubicBezTo>
                    <a:pt x="1741" y="2085"/>
                    <a:pt x="1741" y="2108"/>
                    <a:pt x="1726" y="2108"/>
                  </a:cubicBezTo>
                  <a:cubicBezTo>
                    <a:pt x="1711" y="2108"/>
                    <a:pt x="1695" y="2101"/>
                    <a:pt x="1688" y="2101"/>
                  </a:cubicBezTo>
                  <a:cubicBezTo>
                    <a:pt x="1672" y="2108"/>
                    <a:pt x="1672" y="2131"/>
                    <a:pt x="1657" y="2131"/>
                  </a:cubicBezTo>
                  <a:cubicBezTo>
                    <a:pt x="1626" y="2131"/>
                    <a:pt x="1596" y="2131"/>
                    <a:pt x="1565" y="2116"/>
                  </a:cubicBezTo>
                  <a:cubicBezTo>
                    <a:pt x="1550" y="2108"/>
                    <a:pt x="1550" y="2085"/>
                    <a:pt x="1535" y="2070"/>
                  </a:cubicBezTo>
                  <a:cubicBezTo>
                    <a:pt x="1527" y="2062"/>
                    <a:pt x="1519" y="2055"/>
                    <a:pt x="1512" y="2062"/>
                  </a:cubicBezTo>
                  <a:cubicBezTo>
                    <a:pt x="1474" y="2070"/>
                    <a:pt x="1443" y="2093"/>
                    <a:pt x="1405" y="2108"/>
                  </a:cubicBezTo>
                  <a:lnTo>
                    <a:pt x="1405" y="2108"/>
                  </a:lnTo>
                  <a:cubicBezTo>
                    <a:pt x="1397" y="2085"/>
                    <a:pt x="1405" y="2047"/>
                    <a:pt x="1382" y="2024"/>
                  </a:cubicBezTo>
                  <a:cubicBezTo>
                    <a:pt x="1374" y="2017"/>
                    <a:pt x="1359" y="2055"/>
                    <a:pt x="1344" y="2047"/>
                  </a:cubicBezTo>
                  <a:cubicBezTo>
                    <a:pt x="1329" y="2047"/>
                    <a:pt x="1329" y="2017"/>
                    <a:pt x="1313" y="2009"/>
                  </a:cubicBezTo>
                  <a:cubicBezTo>
                    <a:pt x="1290" y="2001"/>
                    <a:pt x="1267" y="2024"/>
                    <a:pt x="1244" y="2009"/>
                  </a:cubicBezTo>
                  <a:cubicBezTo>
                    <a:pt x="1206" y="1979"/>
                    <a:pt x="1191" y="1917"/>
                    <a:pt x="1145" y="1879"/>
                  </a:cubicBezTo>
                  <a:cubicBezTo>
                    <a:pt x="1130" y="1872"/>
                    <a:pt x="1100" y="1887"/>
                    <a:pt x="1077" y="1887"/>
                  </a:cubicBezTo>
                  <a:cubicBezTo>
                    <a:pt x="1054" y="1879"/>
                    <a:pt x="1046" y="1849"/>
                    <a:pt x="1031" y="1849"/>
                  </a:cubicBezTo>
                  <a:cubicBezTo>
                    <a:pt x="1008" y="1849"/>
                    <a:pt x="1000" y="1879"/>
                    <a:pt x="985" y="1872"/>
                  </a:cubicBezTo>
                  <a:cubicBezTo>
                    <a:pt x="931" y="1856"/>
                    <a:pt x="886" y="1826"/>
                    <a:pt x="840" y="1787"/>
                  </a:cubicBezTo>
                  <a:cubicBezTo>
                    <a:pt x="817" y="1772"/>
                    <a:pt x="794" y="1757"/>
                    <a:pt x="779" y="1734"/>
                  </a:cubicBezTo>
                  <a:cubicBezTo>
                    <a:pt x="771" y="1719"/>
                    <a:pt x="802" y="1711"/>
                    <a:pt x="802" y="1696"/>
                  </a:cubicBezTo>
                  <a:cubicBezTo>
                    <a:pt x="802" y="1681"/>
                    <a:pt x="771" y="1673"/>
                    <a:pt x="771" y="1658"/>
                  </a:cubicBezTo>
                  <a:cubicBezTo>
                    <a:pt x="763" y="1635"/>
                    <a:pt x="756" y="1604"/>
                    <a:pt x="771" y="1581"/>
                  </a:cubicBezTo>
                  <a:cubicBezTo>
                    <a:pt x="786" y="1566"/>
                    <a:pt x="832" y="1597"/>
                    <a:pt x="840" y="1574"/>
                  </a:cubicBezTo>
                  <a:cubicBezTo>
                    <a:pt x="863" y="1505"/>
                    <a:pt x="817" y="1436"/>
                    <a:pt x="840" y="1368"/>
                  </a:cubicBezTo>
                  <a:cubicBezTo>
                    <a:pt x="847" y="1345"/>
                    <a:pt x="878" y="1406"/>
                    <a:pt x="901" y="1406"/>
                  </a:cubicBezTo>
                  <a:cubicBezTo>
                    <a:pt x="916" y="1406"/>
                    <a:pt x="916" y="1375"/>
                    <a:pt x="939" y="1368"/>
                  </a:cubicBezTo>
                  <a:cubicBezTo>
                    <a:pt x="947" y="1360"/>
                    <a:pt x="977" y="1368"/>
                    <a:pt x="985" y="1352"/>
                  </a:cubicBezTo>
                  <a:cubicBezTo>
                    <a:pt x="992" y="1329"/>
                    <a:pt x="985" y="1291"/>
                    <a:pt x="977" y="1268"/>
                  </a:cubicBezTo>
                  <a:cubicBezTo>
                    <a:pt x="962" y="1245"/>
                    <a:pt x="939" y="1222"/>
                    <a:pt x="916" y="1222"/>
                  </a:cubicBezTo>
                  <a:cubicBezTo>
                    <a:pt x="832" y="1237"/>
                    <a:pt x="763" y="1329"/>
                    <a:pt x="679" y="1322"/>
                  </a:cubicBezTo>
                  <a:cubicBezTo>
                    <a:pt x="641" y="1314"/>
                    <a:pt x="687" y="1237"/>
                    <a:pt x="672" y="1199"/>
                  </a:cubicBezTo>
                  <a:cubicBezTo>
                    <a:pt x="664" y="1176"/>
                    <a:pt x="641" y="1161"/>
                    <a:pt x="626" y="1146"/>
                  </a:cubicBezTo>
                  <a:cubicBezTo>
                    <a:pt x="611" y="1131"/>
                    <a:pt x="595" y="1115"/>
                    <a:pt x="580" y="1123"/>
                  </a:cubicBezTo>
                  <a:cubicBezTo>
                    <a:pt x="565" y="1123"/>
                    <a:pt x="565" y="1146"/>
                    <a:pt x="550" y="1154"/>
                  </a:cubicBezTo>
                  <a:cubicBezTo>
                    <a:pt x="496" y="1176"/>
                    <a:pt x="450" y="1192"/>
                    <a:pt x="389" y="1207"/>
                  </a:cubicBezTo>
                  <a:cubicBezTo>
                    <a:pt x="381" y="1207"/>
                    <a:pt x="374" y="1184"/>
                    <a:pt x="366" y="1176"/>
                  </a:cubicBezTo>
                  <a:cubicBezTo>
                    <a:pt x="343" y="1176"/>
                    <a:pt x="320" y="1176"/>
                    <a:pt x="313" y="1192"/>
                  </a:cubicBezTo>
                  <a:cubicBezTo>
                    <a:pt x="305" y="1207"/>
                    <a:pt x="343" y="1230"/>
                    <a:pt x="328" y="1237"/>
                  </a:cubicBezTo>
                  <a:cubicBezTo>
                    <a:pt x="297" y="1253"/>
                    <a:pt x="259" y="1230"/>
                    <a:pt x="229" y="1237"/>
                  </a:cubicBezTo>
                  <a:cubicBezTo>
                    <a:pt x="213" y="1245"/>
                    <a:pt x="198" y="1253"/>
                    <a:pt x="183" y="1268"/>
                  </a:cubicBezTo>
                  <a:cubicBezTo>
                    <a:pt x="175" y="1276"/>
                    <a:pt x="183" y="1291"/>
                    <a:pt x="175" y="1306"/>
                  </a:cubicBezTo>
                  <a:cubicBezTo>
                    <a:pt x="168" y="1314"/>
                    <a:pt x="152" y="1306"/>
                    <a:pt x="137" y="1306"/>
                  </a:cubicBezTo>
                  <a:lnTo>
                    <a:pt x="137" y="1306"/>
                  </a:lnTo>
                  <a:cubicBezTo>
                    <a:pt x="114" y="1299"/>
                    <a:pt x="76" y="1299"/>
                    <a:pt x="76" y="1268"/>
                  </a:cubicBezTo>
                  <a:cubicBezTo>
                    <a:pt x="68" y="1230"/>
                    <a:pt x="129" y="1199"/>
                    <a:pt x="122" y="1154"/>
                  </a:cubicBezTo>
                  <a:cubicBezTo>
                    <a:pt x="122" y="1131"/>
                    <a:pt x="76" y="1138"/>
                    <a:pt x="61" y="1115"/>
                  </a:cubicBezTo>
                  <a:cubicBezTo>
                    <a:pt x="53" y="1108"/>
                    <a:pt x="53" y="1093"/>
                    <a:pt x="68" y="1085"/>
                  </a:cubicBezTo>
                  <a:cubicBezTo>
                    <a:pt x="114" y="1070"/>
                    <a:pt x="160" y="1054"/>
                    <a:pt x="213" y="1039"/>
                  </a:cubicBezTo>
                  <a:cubicBezTo>
                    <a:pt x="236" y="1039"/>
                    <a:pt x="282" y="1070"/>
                    <a:pt x="282" y="1039"/>
                  </a:cubicBezTo>
                  <a:cubicBezTo>
                    <a:pt x="290" y="1008"/>
                    <a:pt x="252" y="978"/>
                    <a:pt x="229" y="955"/>
                  </a:cubicBezTo>
                  <a:cubicBezTo>
                    <a:pt x="213" y="940"/>
                    <a:pt x="191" y="932"/>
                    <a:pt x="175" y="91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9" name="Freeform 142"/>
            <p:cNvSpPr>
              <a:spLocks noChangeArrowheads="1"/>
            </p:cNvSpPr>
            <p:nvPr/>
          </p:nvSpPr>
          <p:spPr bwMode="auto">
            <a:xfrm>
              <a:off x="5843208" y="4219576"/>
              <a:ext cx="682581" cy="461963"/>
            </a:xfrm>
            <a:custGeom>
              <a:avLst/>
              <a:gdLst>
                <a:gd name="T0" fmla="*/ 0 w 1894"/>
                <a:gd name="T1" fmla="*/ 1085 h 1284"/>
                <a:gd name="T2" fmla="*/ 0 w 1894"/>
                <a:gd name="T3" fmla="*/ 1085 h 1284"/>
                <a:gd name="T4" fmla="*/ 38 w 1894"/>
                <a:gd name="T5" fmla="*/ 1016 h 1284"/>
                <a:gd name="T6" fmla="*/ 161 w 1894"/>
                <a:gd name="T7" fmla="*/ 1008 h 1284"/>
                <a:gd name="T8" fmla="*/ 122 w 1894"/>
                <a:gd name="T9" fmla="*/ 970 h 1284"/>
                <a:gd name="T10" fmla="*/ 168 w 1894"/>
                <a:gd name="T11" fmla="*/ 932 h 1284"/>
                <a:gd name="T12" fmla="*/ 168 w 1894"/>
                <a:gd name="T13" fmla="*/ 932 h 1284"/>
                <a:gd name="T14" fmla="*/ 252 w 1894"/>
                <a:gd name="T15" fmla="*/ 917 h 1284"/>
                <a:gd name="T16" fmla="*/ 267 w 1894"/>
                <a:gd name="T17" fmla="*/ 863 h 1284"/>
                <a:gd name="T18" fmla="*/ 306 w 1894"/>
                <a:gd name="T19" fmla="*/ 856 h 1284"/>
                <a:gd name="T20" fmla="*/ 321 w 1894"/>
                <a:gd name="T21" fmla="*/ 894 h 1284"/>
                <a:gd name="T22" fmla="*/ 458 w 1894"/>
                <a:gd name="T23" fmla="*/ 894 h 1284"/>
                <a:gd name="T24" fmla="*/ 512 w 1894"/>
                <a:gd name="T25" fmla="*/ 917 h 1284"/>
                <a:gd name="T26" fmla="*/ 580 w 1894"/>
                <a:gd name="T27" fmla="*/ 894 h 1284"/>
                <a:gd name="T28" fmla="*/ 588 w 1894"/>
                <a:gd name="T29" fmla="*/ 848 h 1284"/>
                <a:gd name="T30" fmla="*/ 634 w 1894"/>
                <a:gd name="T31" fmla="*/ 817 h 1284"/>
                <a:gd name="T32" fmla="*/ 688 w 1894"/>
                <a:gd name="T33" fmla="*/ 833 h 1284"/>
                <a:gd name="T34" fmla="*/ 711 w 1894"/>
                <a:gd name="T35" fmla="*/ 825 h 1284"/>
                <a:gd name="T36" fmla="*/ 695 w 1894"/>
                <a:gd name="T37" fmla="*/ 787 h 1284"/>
                <a:gd name="T38" fmla="*/ 756 w 1894"/>
                <a:gd name="T39" fmla="*/ 756 h 1284"/>
                <a:gd name="T40" fmla="*/ 749 w 1894"/>
                <a:gd name="T41" fmla="*/ 680 h 1284"/>
                <a:gd name="T42" fmla="*/ 711 w 1894"/>
                <a:gd name="T43" fmla="*/ 642 h 1284"/>
                <a:gd name="T44" fmla="*/ 611 w 1894"/>
                <a:gd name="T45" fmla="*/ 634 h 1284"/>
                <a:gd name="T46" fmla="*/ 611 w 1894"/>
                <a:gd name="T47" fmla="*/ 588 h 1284"/>
                <a:gd name="T48" fmla="*/ 573 w 1894"/>
                <a:gd name="T49" fmla="*/ 558 h 1284"/>
                <a:gd name="T50" fmla="*/ 611 w 1894"/>
                <a:gd name="T51" fmla="*/ 497 h 1284"/>
                <a:gd name="T52" fmla="*/ 665 w 1894"/>
                <a:gd name="T53" fmla="*/ 512 h 1284"/>
                <a:gd name="T54" fmla="*/ 703 w 1894"/>
                <a:gd name="T55" fmla="*/ 489 h 1284"/>
                <a:gd name="T56" fmla="*/ 726 w 1894"/>
                <a:gd name="T57" fmla="*/ 397 h 1284"/>
                <a:gd name="T58" fmla="*/ 764 w 1894"/>
                <a:gd name="T59" fmla="*/ 352 h 1284"/>
                <a:gd name="T60" fmla="*/ 802 w 1894"/>
                <a:gd name="T61" fmla="*/ 268 h 1284"/>
                <a:gd name="T62" fmla="*/ 802 w 1894"/>
                <a:gd name="T63" fmla="*/ 268 h 1284"/>
                <a:gd name="T64" fmla="*/ 1359 w 1894"/>
                <a:gd name="T65" fmla="*/ 23 h 1284"/>
                <a:gd name="T66" fmla="*/ 1473 w 1894"/>
                <a:gd name="T67" fmla="*/ 145 h 1284"/>
                <a:gd name="T68" fmla="*/ 1603 w 1894"/>
                <a:gd name="T69" fmla="*/ 352 h 1284"/>
                <a:gd name="T70" fmla="*/ 1786 w 1894"/>
                <a:gd name="T71" fmla="*/ 550 h 1284"/>
                <a:gd name="T72" fmla="*/ 1672 w 1894"/>
                <a:gd name="T73" fmla="*/ 649 h 1284"/>
                <a:gd name="T74" fmla="*/ 1458 w 1894"/>
                <a:gd name="T75" fmla="*/ 764 h 1284"/>
                <a:gd name="T76" fmla="*/ 1305 w 1894"/>
                <a:gd name="T77" fmla="*/ 703 h 1284"/>
                <a:gd name="T78" fmla="*/ 1046 w 1894"/>
                <a:gd name="T79" fmla="*/ 871 h 1284"/>
                <a:gd name="T80" fmla="*/ 946 w 1894"/>
                <a:gd name="T81" fmla="*/ 963 h 1284"/>
                <a:gd name="T82" fmla="*/ 900 w 1894"/>
                <a:gd name="T83" fmla="*/ 1108 h 1284"/>
                <a:gd name="T84" fmla="*/ 787 w 1894"/>
                <a:gd name="T85" fmla="*/ 1138 h 1284"/>
                <a:gd name="T86" fmla="*/ 603 w 1894"/>
                <a:gd name="T87" fmla="*/ 1199 h 1284"/>
                <a:gd name="T88" fmla="*/ 519 w 1894"/>
                <a:gd name="T89" fmla="*/ 1238 h 1284"/>
                <a:gd name="T90" fmla="*/ 390 w 1894"/>
                <a:gd name="T91" fmla="*/ 1199 h 1284"/>
                <a:gd name="T92" fmla="*/ 214 w 1894"/>
                <a:gd name="T93" fmla="*/ 1146 h 1284"/>
                <a:gd name="T94" fmla="*/ 46 w 1894"/>
                <a:gd name="T95" fmla="*/ 1161 h 1284"/>
                <a:gd name="T96" fmla="*/ 46 w 1894"/>
                <a:gd name="T97" fmla="*/ 1161 h 1284"/>
                <a:gd name="T98" fmla="*/ 0 w 1894"/>
                <a:gd name="T99" fmla="*/ 1085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94" h="1284">
                  <a:moveTo>
                    <a:pt x="0" y="1085"/>
                  </a:moveTo>
                  <a:lnTo>
                    <a:pt x="0" y="1085"/>
                  </a:lnTo>
                  <a:cubicBezTo>
                    <a:pt x="15" y="1062"/>
                    <a:pt x="15" y="1024"/>
                    <a:pt x="38" y="1016"/>
                  </a:cubicBezTo>
                  <a:cubicBezTo>
                    <a:pt x="76" y="993"/>
                    <a:pt x="130" y="1024"/>
                    <a:pt x="161" y="1008"/>
                  </a:cubicBezTo>
                  <a:cubicBezTo>
                    <a:pt x="176" y="1001"/>
                    <a:pt x="122" y="993"/>
                    <a:pt x="122" y="970"/>
                  </a:cubicBezTo>
                  <a:cubicBezTo>
                    <a:pt x="122" y="955"/>
                    <a:pt x="153" y="947"/>
                    <a:pt x="168" y="932"/>
                  </a:cubicBezTo>
                  <a:lnTo>
                    <a:pt x="168" y="932"/>
                  </a:lnTo>
                  <a:cubicBezTo>
                    <a:pt x="199" y="924"/>
                    <a:pt x="229" y="932"/>
                    <a:pt x="252" y="917"/>
                  </a:cubicBezTo>
                  <a:cubicBezTo>
                    <a:pt x="267" y="902"/>
                    <a:pt x="252" y="879"/>
                    <a:pt x="267" y="863"/>
                  </a:cubicBezTo>
                  <a:cubicBezTo>
                    <a:pt x="275" y="856"/>
                    <a:pt x="290" y="856"/>
                    <a:pt x="306" y="856"/>
                  </a:cubicBezTo>
                  <a:cubicBezTo>
                    <a:pt x="313" y="863"/>
                    <a:pt x="313" y="886"/>
                    <a:pt x="321" y="894"/>
                  </a:cubicBezTo>
                  <a:cubicBezTo>
                    <a:pt x="367" y="902"/>
                    <a:pt x="413" y="886"/>
                    <a:pt x="458" y="894"/>
                  </a:cubicBezTo>
                  <a:cubicBezTo>
                    <a:pt x="481" y="894"/>
                    <a:pt x="497" y="917"/>
                    <a:pt x="512" y="917"/>
                  </a:cubicBezTo>
                  <a:cubicBezTo>
                    <a:pt x="535" y="917"/>
                    <a:pt x="565" y="909"/>
                    <a:pt x="580" y="894"/>
                  </a:cubicBezTo>
                  <a:cubicBezTo>
                    <a:pt x="596" y="886"/>
                    <a:pt x="580" y="856"/>
                    <a:pt x="588" y="848"/>
                  </a:cubicBezTo>
                  <a:cubicBezTo>
                    <a:pt x="596" y="833"/>
                    <a:pt x="619" y="825"/>
                    <a:pt x="634" y="817"/>
                  </a:cubicBezTo>
                  <a:cubicBezTo>
                    <a:pt x="649" y="817"/>
                    <a:pt x="672" y="833"/>
                    <a:pt x="688" y="833"/>
                  </a:cubicBezTo>
                  <a:cubicBezTo>
                    <a:pt x="695" y="833"/>
                    <a:pt x="711" y="833"/>
                    <a:pt x="711" y="825"/>
                  </a:cubicBezTo>
                  <a:cubicBezTo>
                    <a:pt x="711" y="810"/>
                    <a:pt x="688" y="795"/>
                    <a:pt x="695" y="787"/>
                  </a:cubicBezTo>
                  <a:cubicBezTo>
                    <a:pt x="703" y="764"/>
                    <a:pt x="749" y="779"/>
                    <a:pt x="756" y="756"/>
                  </a:cubicBezTo>
                  <a:cubicBezTo>
                    <a:pt x="772" y="733"/>
                    <a:pt x="756" y="703"/>
                    <a:pt x="749" y="680"/>
                  </a:cubicBezTo>
                  <a:cubicBezTo>
                    <a:pt x="741" y="665"/>
                    <a:pt x="726" y="649"/>
                    <a:pt x="711" y="642"/>
                  </a:cubicBezTo>
                  <a:cubicBezTo>
                    <a:pt x="680" y="627"/>
                    <a:pt x="642" y="649"/>
                    <a:pt x="611" y="634"/>
                  </a:cubicBezTo>
                  <a:cubicBezTo>
                    <a:pt x="596" y="627"/>
                    <a:pt x="611" y="604"/>
                    <a:pt x="611" y="588"/>
                  </a:cubicBezTo>
                  <a:cubicBezTo>
                    <a:pt x="603" y="573"/>
                    <a:pt x="573" y="573"/>
                    <a:pt x="573" y="558"/>
                  </a:cubicBezTo>
                  <a:cubicBezTo>
                    <a:pt x="573" y="535"/>
                    <a:pt x="596" y="512"/>
                    <a:pt x="611" y="497"/>
                  </a:cubicBezTo>
                  <a:cubicBezTo>
                    <a:pt x="626" y="489"/>
                    <a:pt x="649" y="512"/>
                    <a:pt x="665" y="512"/>
                  </a:cubicBezTo>
                  <a:cubicBezTo>
                    <a:pt x="680" y="504"/>
                    <a:pt x="695" y="504"/>
                    <a:pt x="703" y="489"/>
                  </a:cubicBezTo>
                  <a:cubicBezTo>
                    <a:pt x="718" y="466"/>
                    <a:pt x="711" y="428"/>
                    <a:pt x="726" y="397"/>
                  </a:cubicBezTo>
                  <a:cubicBezTo>
                    <a:pt x="733" y="374"/>
                    <a:pt x="756" y="367"/>
                    <a:pt x="764" y="352"/>
                  </a:cubicBezTo>
                  <a:cubicBezTo>
                    <a:pt x="772" y="329"/>
                    <a:pt x="756" y="290"/>
                    <a:pt x="802" y="268"/>
                  </a:cubicBezTo>
                  <a:lnTo>
                    <a:pt x="802" y="268"/>
                  </a:lnTo>
                  <a:cubicBezTo>
                    <a:pt x="992" y="268"/>
                    <a:pt x="1175" y="23"/>
                    <a:pt x="1359" y="23"/>
                  </a:cubicBezTo>
                  <a:cubicBezTo>
                    <a:pt x="1481" y="23"/>
                    <a:pt x="1488" y="0"/>
                    <a:pt x="1473" y="145"/>
                  </a:cubicBezTo>
                  <a:cubicBezTo>
                    <a:pt x="1466" y="252"/>
                    <a:pt x="1481" y="344"/>
                    <a:pt x="1603" y="352"/>
                  </a:cubicBezTo>
                  <a:cubicBezTo>
                    <a:pt x="1664" y="367"/>
                    <a:pt x="1893" y="497"/>
                    <a:pt x="1786" y="550"/>
                  </a:cubicBezTo>
                  <a:cubicBezTo>
                    <a:pt x="1748" y="565"/>
                    <a:pt x="1710" y="627"/>
                    <a:pt x="1672" y="649"/>
                  </a:cubicBezTo>
                  <a:cubicBezTo>
                    <a:pt x="1634" y="688"/>
                    <a:pt x="1504" y="756"/>
                    <a:pt x="1458" y="764"/>
                  </a:cubicBezTo>
                  <a:cubicBezTo>
                    <a:pt x="1359" y="772"/>
                    <a:pt x="1374" y="733"/>
                    <a:pt x="1305" y="703"/>
                  </a:cubicBezTo>
                  <a:cubicBezTo>
                    <a:pt x="1252" y="680"/>
                    <a:pt x="1091" y="840"/>
                    <a:pt x="1046" y="871"/>
                  </a:cubicBezTo>
                  <a:cubicBezTo>
                    <a:pt x="1015" y="894"/>
                    <a:pt x="962" y="932"/>
                    <a:pt x="946" y="963"/>
                  </a:cubicBezTo>
                  <a:cubicBezTo>
                    <a:pt x="923" y="1016"/>
                    <a:pt x="954" y="1062"/>
                    <a:pt x="900" y="1108"/>
                  </a:cubicBezTo>
                  <a:cubicBezTo>
                    <a:pt x="877" y="1138"/>
                    <a:pt x="825" y="1154"/>
                    <a:pt x="787" y="1138"/>
                  </a:cubicBezTo>
                  <a:cubicBezTo>
                    <a:pt x="741" y="1123"/>
                    <a:pt x="642" y="1177"/>
                    <a:pt x="603" y="1199"/>
                  </a:cubicBezTo>
                  <a:cubicBezTo>
                    <a:pt x="565" y="1207"/>
                    <a:pt x="588" y="1283"/>
                    <a:pt x="519" y="1238"/>
                  </a:cubicBezTo>
                  <a:cubicBezTo>
                    <a:pt x="489" y="1215"/>
                    <a:pt x="428" y="1199"/>
                    <a:pt x="390" y="1199"/>
                  </a:cubicBezTo>
                  <a:cubicBezTo>
                    <a:pt x="321" y="1192"/>
                    <a:pt x="290" y="1146"/>
                    <a:pt x="214" y="1146"/>
                  </a:cubicBezTo>
                  <a:cubicBezTo>
                    <a:pt x="161" y="1146"/>
                    <a:pt x="99" y="1161"/>
                    <a:pt x="46" y="1161"/>
                  </a:cubicBezTo>
                  <a:lnTo>
                    <a:pt x="46" y="1161"/>
                  </a:lnTo>
                  <a:cubicBezTo>
                    <a:pt x="0" y="1085"/>
                    <a:pt x="0" y="1085"/>
                    <a:pt x="0" y="108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0" name="Freeform 143"/>
            <p:cNvSpPr>
              <a:spLocks noChangeArrowheads="1"/>
            </p:cNvSpPr>
            <p:nvPr/>
          </p:nvSpPr>
          <p:spPr bwMode="auto">
            <a:xfrm>
              <a:off x="5765424" y="4471988"/>
              <a:ext cx="173027" cy="138112"/>
            </a:xfrm>
            <a:custGeom>
              <a:avLst/>
              <a:gdLst>
                <a:gd name="T0" fmla="*/ 214 w 482"/>
                <a:gd name="T1" fmla="*/ 382 h 383"/>
                <a:gd name="T2" fmla="*/ 214 w 482"/>
                <a:gd name="T3" fmla="*/ 382 h 383"/>
                <a:gd name="T4" fmla="*/ 252 w 482"/>
                <a:gd name="T5" fmla="*/ 313 h 383"/>
                <a:gd name="T6" fmla="*/ 375 w 482"/>
                <a:gd name="T7" fmla="*/ 305 h 383"/>
                <a:gd name="T8" fmla="*/ 336 w 482"/>
                <a:gd name="T9" fmla="*/ 267 h 383"/>
                <a:gd name="T10" fmla="*/ 382 w 482"/>
                <a:gd name="T11" fmla="*/ 229 h 383"/>
                <a:gd name="T12" fmla="*/ 382 w 482"/>
                <a:gd name="T13" fmla="*/ 229 h 383"/>
                <a:gd name="T14" fmla="*/ 375 w 482"/>
                <a:gd name="T15" fmla="*/ 153 h 383"/>
                <a:gd name="T16" fmla="*/ 443 w 482"/>
                <a:gd name="T17" fmla="*/ 114 h 383"/>
                <a:gd name="T18" fmla="*/ 474 w 482"/>
                <a:gd name="T19" fmla="*/ 53 h 383"/>
                <a:gd name="T20" fmla="*/ 420 w 482"/>
                <a:gd name="T21" fmla="*/ 30 h 383"/>
                <a:gd name="T22" fmla="*/ 390 w 482"/>
                <a:gd name="T23" fmla="*/ 53 h 383"/>
                <a:gd name="T24" fmla="*/ 352 w 482"/>
                <a:gd name="T25" fmla="*/ 46 h 383"/>
                <a:gd name="T26" fmla="*/ 321 w 482"/>
                <a:gd name="T27" fmla="*/ 76 h 383"/>
                <a:gd name="T28" fmla="*/ 229 w 482"/>
                <a:gd name="T29" fmla="*/ 61 h 383"/>
                <a:gd name="T30" fmla="*/ 199 w 482"/>
                <a:gd name="T31" fmla="*/ 15 h 383"/>
                <a:gd name="T32" fmla="*/ 176 w 482"/>
                <a:gd name="T33" fmla="*/ 7 h 383"/>
                <a:gd name="T34" fmla="*/ 69 w 482"/>
                <a:gd name="T35" fmla="*/ 53 h 383"/>
                <a:gd name="T36" fmla="*/ 69 w 482"/>
                <a:gd name="T37" fmla="*/ 53 h 383"/>
                <a:gd name="T38" fmla="*/ 31 w 482"/>
                <a:gd name="T39" fmla="*/ 92 h 383"/>
                <a:gd name="T40" fmla="*/ 31 w 482"/>
                <a:gd name="T41" fmla="*/ 176 h 383"/>
                <a:gd name="T42" fmla="*/ 31 w 482"/>
                <a:gd name="T43" fmla="*/ 214 h 383"/>
                <a:gd name="T44" fmla="*/ 0 w 482"/>
                <a:gd name="T45" fmla="*/ 229 h 383"/>
                <a:gd name="T46" fmla="*/ 16 w 482"/>
                <a:gd name="T47" fmla="*/ 267 h 383"/>
                <a:gd name="T48" fmla="*/ 107 w 482"/>
                <a:gd name="T49" fmla="*/ 305 h 383"/>
                <a:gd name="T50" fmla="*/ 107 w 482"/>
                <a:gd name="T51" fmla="*/ 305 h 383"/>
                <a:gd name="T52" fmla="*/ 214 w 482"/>
                <a:gd name="T53" fmla="*/ 38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2" h="383">
                  <a:moveTo>
                    <a:pt x="214" y="382"/>
                  </a:moveTo>
                  <a:lnTo>
                    <a:pt x="214" y="382"/>
                  </a:lnTo>
                  <a:cubicBezTo>
                    <a:pt x="229" y="359"/>
                    <a:pt x="229" y="321"/>
                    <a:pt x="252" y="313"/>
                  </a:cubicBezTo>
                  <a:cubicBezTo>
                    <a:pt x="290" y="290"/>
                    <a:pt x="344" y="321"/>
                    <a:pt x="375" y="305"/>
                  </a:cubicBezTo>
                  <a:cubicBezTo>
                    <a:pt x="390" y="298"/>
                    <a:pt x="336" y="290"/>
                    <a:pt x="336" y="267"/>
                  </a:cubicBezTo>
                  <a:cubicBezTo>
                    <a:pt x="336" y="252"/>
                    <a:pt x="367" y="244"/>
                    <a:pt x="382" y="229"/>
                  </a:cubicBezTo>
                  <a:lnTo>
                    <a:pt x="382" y="229"/>
                  </a:lnTo>
                  <a:cubicBezTo>
                    <a:pt x="382" y="206"/>
                    <a:pt x="359" y="176"/>
                    <a:pt x="375" y="153"/>
                  </a:cubicBezTo>
                  <a:cubicBezTo>
                    <a:pt x="382" y="130"/>
                    <a:pt x="428" y="137"/>
                    <a:pt x="443" y="114"/>
                  </a:cubicBezTo>
                  <a:cubicBezTo>
                    <a:pt x="458" y="99"/>
                    <a:pt x="481" y="76"/>
                    <a:pt x="474" y="53"/>
                  </a:cubicBezTo>
                  <a:cubicBezTo>
                    <a:pt x="474" y="30"/>
                    <a:pt x="443" y="30"/>
                    <a:pt x="420" y="30"/>
                  </a:cubicBezTo>
                  <a:cubicBezTo>
                    <a:pt x="405" y="30"/>
                    <a:pt x="405" y="53"/>
                    <a:pt x="390" y="53"/>
                  </a:cubicBezTo>
                  <a:cubicBezTo>
                    <a:pt x="375" y="53"/>
                    <a:pt x="359" y="46"/>
                    <a:pt x="352" y="46"/>
                  </a:cubicBezTo>
                  <a:cubicBezTo>
                    <a:pt x="336" y="53"/>
                    <a:pt x="336" y="76"/>
                    <a:pt x="321" y="76"/>
                  </a:cubicBezTo>
                  <a:cubicBezTo>
                    <a:pt x="290" y="76"/>
                    <a:pt x="260" y="76"/>
                    <a:pt x="229" y="61"/>
                  </a:cubicBezTo>
                  <a:cubicBezTo>
                    <a:pt x="214" y="53"/>
                    <a:pt x="214" y="30"/>
                    <a:pt x="199" y="15"/>
                  </a:cubicBezTo>
                  <a:cubicBezTo>
                    <a:pt x="191" y="7"/>
                    <a:pt x="183" y="0"/>
                    <a:pt x="176" y="7"/>
                  </a:cubicBezTo>
                  <a:cubicBezTo>
                    <a:pt x="138" y="15"/>
                    <a:pt x="107" y="38"/>
                    <a:pt x="69" y="53"/>
                  </a:cubicBezTo>
                  <a:lnTo>
                    <a:pt x="69" y="53"/>
                  </a:lnTo>
                  <a:cubicBezTo>
                    <a:pt x="61" y="69"/>
                    <a:pt x="38" y="76"/>
                    <a:pt x="31" y="92"/>
                  </a:cubicBezTo>
                  <a:cubicBezTo>
                    <a:pt x="23" y="122"/>
                    <a:pt x="31" y="145"/>
                    <a:pt x="31" y="176"/>
                  </a:cubicBezTo>
                  <a:cubicBezTo>
                    <a:pt x="31" y="191"/>
                    <a:pt x="31" y="206"/>
                    <a:pt x="31" y="214"/>
                  </a:cubicBezTo>
                  <a:cubicBezTo>
                    <a:pt x="23" y="229"/>
                    <a:pt x="8" y="221"/>
                    <a:pt x="0" y="229"/>
                  </a:cubicBezTo>
                  <a:cubicBezTo>
                    <a:pt x="0" y="244"/>
                    <a:pt x="8" y="260"/>
                    <a:pt x="16" y="267"/>
                  </a:cubicBezTo>
                  <a:cubicBezTo>
                    <a:pt x="38" y="282"/>
                    <a:pt x="77" y="290"/>
                    <a:pt x="107" y="305"/>
                  </a:cubicBezTo>
                  <a:lnTo>
                    <a:pt x="107" y="305"/>
                  </a:lnTo>
                  <a:cubicBezTo>
                    <a:pt x="214" y="382"/>
                    <a:pt x="214" y="382"/>
                    <a:pt x="214" y="38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1" name="Freeform 144"/>
            <p:cNvSpPr>
              <a:spLocks noChangeArrowheads="1"/>
            </p:cNvSpPr>
            <p:nvPr/>
          </p:nvSpPr>
          <p:spPr bwMode="auto">
            <a:xfrm>
              <a:off x="5219360" y="4133851"/>
              <a:ext cx="588925" cy="588963"/>
            </a:xfrm>
            <a:custGeom>
              <a:avLst/>
              <a:gdLst>
                <a:gd name="T0" fmla="*/ 489 w 1636"/>
                <a:gd name="T1" fmla="*/ 1291 h 1636"/>
                <a:gd name="T2" fmla="*/ 596 w 1636"/>
                <a:gd name="T3" fmla="*/ 1314 h 1636"/>
                <a:gd name="T4" fmla="*/ 680 w 1636"/>
                <a:gd name="T5" fmla="*/ 1352 h 1636"/>
                <a:gd name="T6" fmla="*/ 672 w 1636"/>
                <a:gd name="T7" fmla="*/ 1497 h 1636"/>
                <a:gd name="T8" fmla="*/ 749 w 1636"/>
                <a:gd name="T9" fmla="*/ 1574 h 1636"/>
                <a:gd name="T10" fmla="*/ 779 w 1636"/>
                <a:gd name="T11" fmla="*/ 1589 h 1636"/>
                <a:gd name="T12" fmla="*/ 894 w 1636"/>
                <a:gd name="T13" fmla="*/ 1620 h 1636"/>
                <a:gd name="T14" fmla="*/ 986 w 1636"/>
                <a:gd name="T15" fmla="*/ 1574 h 1636"/>
                <a:gd name="T16" fmla="*/ 955 w 1636"/>
                <a:gd name="T17" fmla="*/ 1452 h 1636"/>
                <a:gd name="T18" fmla="*/ 1024 w 1636"/>
                <a:gd name="T19" fmla="*/ 1459 h 1636"/>
                <a:gd name="T20" fmla="*/ 1108 w 1636"/>
                <a:gd name="T21" fmla="*/ 1482 h 1636"/>
                <a:gd name="T22" fmla="*/ 1176 w 1636"/>
                <a:gd name="T23" fmla="*/ 1490 h 1636"/>
                <a:gd name="T24" fmla="*/ 1245 w 1636"/>
                <a:gd name="T25" fmla="*/ 1467 h 1636"/>
                <a:gd name="T26" fmla="*/ 1375 w 1636"/>
                <a:gd name="T27" fmla="*/ 1436 h 1636"/>
                <a:gd name="T28" fmla="*/ 1406 w 1636"/>
                <a:gd name="T29" fmla="*/ 1398 h 1636"/>
                <a:gd name="T30" fmla="*/ 1612 w 1636"/>
                <a:gd name="T31" fmla="*/ 1391 h 1636"/>
                <a:gd name="T32" fmla="*/ 1589 w 1636"/>
                <a:gd name="T33" fmla="*/ 1322 h 1636"/>
                <a:gd name="T34" fmla="*/ 1627 w 1636"/>
                <a:gd name="T35" fmla="*/ 1245 h 1636"/>
                <a:gd name="T36" fmla="*/ 1520 w 1636"/>
                <a:gd name="T37" fmla="*/ 1169 h 1636"/>
                <a:gd name="T38" fmla="*/ 1551 w 1636"/>
                <a:gd name="T39" fmla="*/ 1116 h 1636"/>
                <a:gd name="T40" fmla="*/ 1589 w 1636"/>
                <a:gd name="T41" fmla="*/ 993 h 1636"/>
                <a:gd name="T42" fmla="*/ 1566 w 1636"/>
                <a:gd name="T43" fmla="*/ 909 h 1636"/>
                <a:gd name="T44" fmla="*/ 1497 w 1636"/>
                <a:gd name="T45" fmla="*/ 894 h 1636"/>
                <a:gd name="T46" fmla="*/ 1329 w 1636"/>
                <a:gd name="T47" fmla="*/ 764 h 1636"/>
                <a:gd name="T48" fmla="*/ 1215 w 1636"/>
                <a:gd name="T49" fmla="*/ 734 h 1636"/>
                <a:gd name="T50" fmla="*/ 1024 w 1636"/>
                <a:gd name="T51" fmla="*/ 672 h 1636"/>
                <a:gd name="T52" fmla="*/ 986 w 1636"/>
                <a:gd name="T53" fmla="*/ 581 h 1636"/>
                <a:gd name="T54" fmla="*/ 955 w 1636"/>
                <a:gd name="T55" fmla="*/ 466 h 1636"/>
                <a:gd name="T56" fmla="*/ 1024 w 1636"/>
                <a:gd name="T57" fmla="*/ 253 h 1636"/>
                <a:gd name="T58" fmla="*/ 1123 w 1636"/>
                <a:gd name="T59" fmla="*/ 253 h 1636"/>
                <a:gd name="T60" fmla="*/ 1161 w 1636"/>
                <a:gd name="T61" fmla="*/ 153 h 1636"/>
                <a:gd name="T62" fmla="*/ 863 w 1636"/>
                <a:gd name="T63" fmla="*/ 207 h 1636"/>
                <a:gd name="T64" fmla="*/ 810 w 1636"/>
                <a:gd name="T65" fmla="*/ 31 h 1636"/>
                <a:gd name="T66" fmla="*/ 734 w 1636"/>
                <a:gd name="T67" fmla="*/ 39 h 1636"/>
                <a:gd name="T68" fmla="*/ 550 w 1636"/>
                <a:gd name="T69" fmla="*/ 61 h 1636"/>
                <a:gd name="T70" fmla="*/ 512 w 1636"/>
                <a:gd name="T71" fmla="*/ 122 h 1636"/>
                <a:gd name="T72" fmla="*/ 367 w 1636"/>
                <a:gd name="T73" fmla="*/ 153 h 1636"/>
                <a:gd name="T74" fmla="*/ 321 w 1636"/>
                <a:gd name="T75" fmla="*/ 191 h 1636"/>
                <a:gd name="T76" fmla="*/ 275 w 1636"/>
                <a:gd name="T77" fmla="*/ 237 h 1636"/>
                <a:gd name="T78" fmla="*/ 191 w 1636"/>
                <a:gd name="T79" fmla="*/ 237 h 1636"/>
                <a:gd name="T80" fmla="*/ 138 w 1636"/>
                <a:gd name="T81" fmla="*/ 298 h 1636"/>
                <a:gd name="T82" fmla="*/ 8 w 1636"/>
                <a:gd name="T83" fmla="*/ 474 h 1636"/>
                <a:gd name="T84" fmla="*/ 100 w 1636"/>
                <a:gd name="T85" fmla="*/ 604 h 1636"/>
                <a:gd name="T86" fmla="*/ 290 w 1636"/>
                <a:gd name="T87" fmla="*/ 611 h 1636"/>
                <a:gd name="T88" fmla="*/ 283 w 1636"/>
                <a:gd name="T89" fmla="*/ 741 h 1636"/>
                <a:gd name="T90" fmla="*/ 252 w 1636"/>
                <a:gd name="T91" fmla="*/ 879 h 1636"/>
                <a:gd name="T92" fmla="*/ 283 w 1636"/>
                <a:gd name="T93" fmla="*/ 1062 h 1636"/>
                <a:gd name="T94" fmla="*/ 443 w 1636"/>
                <a:gd name="T95" fmla="*/ 1207 h 1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36" h="1636">
                  <a:moveTo>
                    <a:pt x="489" y="1291"/>
                  </a:moveTo>
                  <a:lnTo>
                    <a:pt x="489" y="1291"/>
                  </a:lnTo>
                  <a:cubicBezTo>
                    <a:pt x="512" y="1299"/>
                    <a:pt x="535" y="1306"/>
                    <a:pt x="565" y="1314"/>
                  </a:cubicBezTo>
                  <a:cubicBezTo>
                    <a:pt x="573" y="1314"/>
                    <a:pt x="588" y="1306"/>
                    <a:pt x="596" y="1314"/>
                  </a:cubicBezTo>
                  <a:cubicBezTo>
                    <a:pt x="611" y="1314"/>
                    <a:pt x="611" y="1329"/>
                    <a:pt x="627" y="1337"/>
                  </a:cubicBezTo>
                  <a:cubicBezTo>
                    <a:pt x="642" y="1345"/>
                    <a:pt x="672" y="1329"/>
                    <a:pt x="680" y="1352"/>
                  </a:cubicBezTo>
                  <a:cubicBezTo>
                    <a:pt x="688" y="1360"/>
                    <a:pt x="649" y="1360"/>
                    <a:pt x="642" y="1375"/>
                  </a:cubicBezTo>
                  <a:cubicBezTo>
                    <a:pt x="642" y="1421"/>
                    <a:pt x="657" y="1459"/>
                    <a:pt x="672" y="1497"/>
                  </a:cubicBezTo>
                  <a:cubicBezTo>
                    <a:pt x="680" y="1505"/>
                    <a:pt x="695" y="1490"/>
                    <a:pt x="703" y="1497"/>
                  </a:cubicBezTo>
                  <a:cubicBezTo>
                    <a:pt x="726" y="1520"/>
                    <a:pt x="726" y="1551"/>
                    <a:pt x="749" y="1574"/>
                  </a:cubicBezTo>
                  <a:cubicBezTo>
                    <a:pt x="756" y="1581"/>
                    <a:pt x="772" y="1581"/>
                    <a:pt x="779" y="1589"/>
                  </a:cubicBezTo>
                  <a:lnTo>
                    <a:pt x="779" y="1589"/>
                  </a:lnTo>
                  <a:cubicBezTo>
                    <a:pt x="802" y="1581"/>
                    <a:pt x="817" y="1558"/>
                    <a:pt x="840" y="1566"/>
                  </a:cubicBezTo>
                  <a:cubicBezTo>
                    <a:pt x="863" y="1574"/>
                    <a:pt x="871" y="1612"/>
                    <a:pt x="894" y="1620"/>
                  </a:cubicBezTo>
                  <a:cubicBezTo>
                    <a:pt x="901" y="1635"/>
                    <a:pt x="924" y="1635"/>
                    <a:pt x="940" y="1627"/>
                  </a:cubicBezTo>
                  <a:cubicBezTo>
                    <a:pt x="963" y="1620"/>
                    <a:pt x="970" y="1597"/>
                    <a:pt x="986" y="1574"/>
                  </a:cubicBezTo>
                  <a:cubicBezTo>
                    <a:pt x="986" y="1566"/>
                    <a:pt x="986" y="1543"/>
                    <a:pt x="978" y="1528"/>
                  </a:cubicBezTo>
                  <a:cubicBezTo>
                    <a:pt x="978" y="1505"/>
                    <a:pt x="955" y="1475"/>
                    <a:pt x="955" y="1452"/>
                  </a:cubicBezTo>
                  <a:cubicBezTo>
                    <a:pt x="955" y="1444"/>
                    <a:pt x="963" y="1436"/>
                    <a:pt x="970" y="1436"/>
                  </a:cubicBezTo>
                  <a:cubicBezTo>
                    <a:pt x="986" y="1444"/>
                    <a:pt x="1001" y="1459"/>
                    <a:pt x="1024" y="1459"/>
                  </a:cubicBezTo>
                  <a:cubicBezTo>
                    <a:pt x="1031" y="1467"/>
                    <a:pt x="1054" y="1459"/>
                    <a:pt x="1070" y="1459"/>
                  </a:cubicBezTo>
                  <a:cubicBezTo>
                    <a:pt x="1077" y="1467"/>
                    <a:pt x="1092" y="1490"/>
                    <a:pt x="1108" y="1482"/>
                  </a:cubicBezTo>
                  <a:cubicBezTo>
                    <a:pt x="1131" y="1475"/>
                    <a:pt x="1138" y="1436"/>
                    <a:pt x="1161" y="1436"/>
                  </a:cubicBezTo>
                  <a:cubicBezTo>
                    <a:pt x="1176" y="1436"/>
                    <a:pt x="1169" y="1475"/>
                    <a:pt x="1176" y="1490"/>
                  </a:cubicBezTo>
                  <a:lnTo>
                    <a:pt x="1176" y="1490"/>
                  </a:lnTo>
                  <a:cubicBezTo>
                    <a:pt x="1199" y="1482"/>
                    <a:pt x="1222" y="1482"/>
                    <a:pt x="1245" y="1467"/>
                  </a:cubicBezTo>
                  <a:cubicBezTo>
                    <a:pt x="1253" y="1467"/>
                    <a:pt x="1253" y="1444"/>
                    <a:pt x="1261" y="1444"/>
                  </a:cubicBezTo>
                  <a:cubicBezTo>
                    <a:pt x="1299" y="1436"/>
                    <a:pt x="1337" y="1444"/>
                    <a:pt x="1375" y="1436"/>
                  </a:cubicBezTo>
                  <a:lnTo>
                    <a:pt x="1375" y="1436"/>
                  </a:lnTo>
                  <a:cubicBezTo>
                    <a:pt x="1383" y="1421"/>
                    <a:pt x="1390" y="1398"/>
                    <a:pt x="1406" y="1398"/>
                  </a:cubicBezTo>
                  <a:cubicBezTo>
                    <a:pt x="1444" y="1391"/>
                    <a:pt x="1490" y="1406"/>
                    <a:pt x="1536" y="1406"/>
                  </a:cubicBezTo>
                  <a:cubicBezTo>
                    <a:pt x="1558" y="1406"/>
                    <a:pt x="1589" y="1406"/>
                    <a:pt x="1612" y="1391"/>
                  </a:cubicBezTo>
                  <a:cubicBezTo>
                    <a:pt x="1627" y="1391"/>
                    <a:pt x="1635" y="1375"/>
                    <a:pt x="1627" y="1368"/>
                  </a:cubicBezTo>
                  <a:cubicBezTo>
                    <a:pt x="1627" y="1352"/>
                    <a:pt x="1597" y="1345"/>
                    <a:pt x="1589" y="1322"/>
                  </a:cubicBezTo>
                  <a:cubicBezTo>
                    <a:pt x="1589" y="1291"/>
                    <a:pt x="1612" y="1268"/>
                    <a:pt x="1627" y="1245"/>
                  </a:cubicBezTo>
                  <a:lnTo>
                    <a:pt x="1627" y="1245"/>
                  </a:lnTo>
                  <a:cubicBezTo>
                    <a:pt x="1597" y="1230"/>
                    <a:pt x="1558" y="1222"/>
                    <a:pt x="1536" y="1207"/>
                  </a:cubicBezTo>
                  <a:cubicBezTo>
                    <a:pt x="1528" y="1200"/>
                    <a:pt x="1520" y="1184"/>
                    <a:pt x="1520" y="1169"/>
                  </a:cubicBezTo>
                  <a:cubicBezTo>
                    <a:pt x="1528" y="1161"/>
                    <a:pt x="1543" y="1169"/>
                    <a:pt x="1551" y="1154"/>
                  </a:cubicBezTo>
                  <a:cubicBezTo>
                    <a:pt x="1551" y="1146"/>
                    <a:pt x="1551" y="1131"/>
                    <a:pt x="1551" y="1116"/>
                  </a:cubicBezTo>
                  <a:cubicBezTo>
                    <a:pt x="1551" y="1085"/>
                    <a:pt x="1543" y="1062"/>
                    <a:pt x="1551" y="1032"/>
                  </a:cubicBezTo>
                  <a:cubicBezTo>
                    <a:pt x="1558" y="1016"/>
                    <a:pt x="1581" y="1009"/>
                    <a:pt x="1589" y="993"/>
                  </a:cubicBezTo>
                  <a:lnTo>
                    <a:pt x="1589" y="993"/>
                  </a:lnTo>
                  <a:cubicBezTo>
                    <a:pt x="1581" y="970"/>
                    <a:pt x="1589" y="932"/>
                    <a:pt x="1566" y="909"/>
                  </a:cubicBezTo>
                  <a:cubicBezTo>
                    <a:pt x="1558" y="902"/>
                    <a:pt x="1543" y="940"/>
                    <a:pt x="1528" y="932"/>
                  </a:cubicBezTo>
                  <a:cubicBezTo>
                    <a:pt x="1513" y="932"/>
                    <a:pt x="1513" y="902"/>
                    <a:pt x="1497" y="894"/>
                  </a:cubicBezTo>
                  <a:cubicBezTo>
                    <a:pt x="1474" y="886"/>
                    <a:pt x="1451" y="909"/>
                    <a:pt x="1428" y="894"/>
                  </a:cubicBezTo>
                  <a:cubicBezTo>
                    <a:pt x="1390" y="864"/>
                    <a:pt x="1375" y="802"/>
                    <a:pt x="1329" y="764"/>
                  </a:cubicBezTo>
                  <a:cubicBezTo>
                    <a:pt x="1314" y="757"/>
                    <a:pt x="1284" y="772"/>
                    <a:pt x="1261" y="772"/>
                  </a:cubicBezTo>
                  <a:cubicBezTo>
                    <a:pt x="1238" y="764"/>
                    <a:pt x="1230" y="734"/>
                    <a:pt x="1215" y="734"/>
                  </a:cubicBezTo>
                  <a:cubicBezTo>
                    <a:pt x="1192" y="734"/>
                    <a:pt x="1184" y="764"/>
                    <a:pt x="1169" y="757"/>
                  </a:cubicBezTo>
                  <a:cubicBezTo>
                    <a:pt x="1115" y="741"/>
                    <a:pt x="1070" y="711"/>
                    <a:pt x="1024" y="672"/>
                  </a:cubicBezTo>
                  <a:cubicBezTo>
                    <a:pt x="1001" y="657"/>
                    <a:pt x="978" y="642"/>
                    <a:pt x="963" y="619"/>
                  </a:cubicBezTo>
                  <a:cubicBezTo>
                    <a:pt x="955" y="604"/>
                    <a:pt x="986" y="596"/>
                    <a:pt x="986" y="581"/>
                  </a:cubicBezTo>
                  <a:cubicBezTo>
                    <a:pt x="986" y="566"/>
                    <a:pt x="955" y="558"/>
                    <a:pt x="955" y="543"/>
                  </a:cubicBezTo>
                  <a:cubicBezTo>
                    <a:pt x="947" y="520"/>
                    <a:pt x="940" y="489"/>
                    <a:pt x="955" y="466"/>
                  </a:cubicBezTo>
                  <a:cubicBezTo>
                    <a:pt x="970" y="451"/>
                    <a:pt x="1016" y="482"/>
                    <a:pt x="1024" y="459"/>
                  </a:cubicBezTo>
                  <a:cubicBezTo>
                    <a:pt x="1047" y="390"/>
                    <a:pt x="1001" y="321"/>
                    <a:pt x="1024" y="253"/>
                  </a:cubicBezTo>
                  <a:cubicBezTo>
                    <a:pt x="1031" y="230"/>
                    <a:pt x="1062" y="291"/>
                    <a:pt x="1085" y="291"/>
                  </a:cubicBezTo>
                  <a:cubicBezTo>
                    <a:pt x="1100" y="291"/>
                    <a:pt x="1100" y="260"/>
                    <a:pt x="1123" y="253"/>
                  </a:cubicBezTo>
                  <a:cubicBezTo>
                    <a:pt x="1131" y="245"/>
                    <a:pt x="1161" y="253"/>
                    <a:pt x="1169" y="237"/>
                  </a:cubicBezTo>
                  <a:cubicBezTo>
                    <a:pt x="1176" y="214"/>
                    <a:pt x="1169" y="176"/>
                    <a:pt x="1161" y="153"/>
                  </a:cubicBezTo>
                  <a:cubicBezTo>
                    <a:pt x="1146" y="130"/>
                    <a:pt x="1123" y="107"/>
                    <a:pt x="1100" y="107"/>
                  </a:cubicBezTo>
                  <a:cubicBezTo>
                    <a:pt x="1016" y="122"/>
                    <a:pt x="947" y="214"/>
                    <a:pt x="863" y="207"/>
                  </a:cubicBezTo>
                  <a:cubicBezTo>
                    <a:pt x="825" y="199"/>
                    <a:pt x="871" y="122"/>
                    <a:pt x="856" y="84"/>
                  </a:cubicBezTo>
                  <a:cubicBezTo>
                    <a:pt x="848" y="61"/>
                    <a:pt x="825" y="46"/>
                    <a:pt x="810" y="31"/>
                  </a:cubicBezTo>
                  <a:cubicBezTo>
                    <a:pt x="795" y="16"/>
                    <a:pt x="779" y="0"/>
                    <a:pt x="764" y="8"/>
                  </a:cubicBezTo>
                  <a:cubicBezTo>
                    <a:pt x="749" y="8"/>
                    <a:pt x="749" y="31"/>
                    <a:pt x="734" y="39"/>
                  </a:cubicBezTo>
                  <a:cubicBezTo>
                    <a:pt x="680" y="61"/>
                    <a:pt x="634" y="77"/>
                    <a:pt x="573" y="92"/>
                  </a:cubicBezTo>
                  <a:cubicBezTo>
                    <a:pt x="565" y="92"/>
                    <a:pt x="558" y="69"/>
                    <a:pt x="550" y="61"/>
                  </a:cubicBezTo>
                  <a:cubicBezTo>
                    <a:pt x="527" y="61"/>
                    <a:pt x="504" y="61"/>
                    <a:pt x="497" y="77"/>
                  </a:cubicBezTo>
                  <a:cubicBezTo>
                    <a:pt x="489" y="92"/>
                    <a:pt x="527" y="115"/>
                    <a:pt x="512" y="122"/>
                  </a:cubicBezTo>
                  <a:cubicBezTo>
                    <a:pt x="481" y="138"/>
                    <a:pt x="443" y="115"/>
                    <a:pt x="413" y="122"/>
                  </a:cubicBezTo>
                  <a:cubicBezTo>
                    <a:pt x="397" y="130"/>
                    <a:pt x="382" y="138"/>
                    <a:pt x="367" y="153"/>
                  </a:cubicBezTo>
                  <a:cubicBezTo>
                    <a:pt x="359" y="161"/>
                    <a:pt x="367" y="176"/>
                    <a:pt x="359" y="191"/>
                  </a:cubicBezTo>
                  <a:cubicBezTo>
                    <a:pt x="352" y="199"/>
                    <a:pt x="336" y="191"/>
                    <a:pt x="321" y="191"/>
                  </a:cubicBezTo>
                  <a:lnTo>
                    <a:pt x="321" y="191"/>
                  </a:lnTo>
                  <a:cubicBezTo>
                    <a:pt x="306" y="207"/>
                    <a:pt x="298" y="237"/>
                    <a:pt x="275" y="237"/>
                  </a:cubicBezTo>
                  <a:cubicBezTo>
                    <a:pt x="260" y="245"/>
                    <a:pt x="245" y="222"/>
                    <a:pt x="222" y="222"/>
                  </a:cubicBezTo>
                  <a:cubicBezTo>
                    <a:pt x="206" y="222"/>
                    <a:pt x="199" y="230"/>
                    <a:pt x="191" y="237"/>
                  </a:cubicBezTo>
                  <a:cubicBezTo>
                    <a:pt x="176" y="253"/>
                    <a:pt x="191" y="283"/>
                    <a:pt x="176" y="298"/>
                  </a:cubicBezTo>
                  <a:cubicBezTo>
                    <a:pt x="168" y="314"/>
                    <a:pt x="145" y="291"/>
                    <a:pt x="138" y="298"/>
                  </a:cubicBezTo>
                  <a:cubicBezTo>
                    <a:pt x="100" y="329"/>
                    <a:pt x="69" y="375"/>
                    <a:pt x="38" y="413"/>
                  </a:cubicBezTo>
                  <a:cubicBezTo>
                    <a:pt x="31" y="428"/>
                    <a:pt x="0" y="451"/>
                    <a:pt x="8" y="474"/>
                  </a:cubicBezTo>
                  <a:cubicBezTo>
                    <a:pt x="23" y="512"/>
                    <a:pt x="77" y="527"/>
                    <a:pt x="100" y="566"/>
                  </a:cubicBezTo>
                  <a:cubicBezTo>
                    <a:pt x="107" y="573"/>
                    <a:pt x="84" y="596"/>
                    <a:pt x="100" y="604"/>
                  </a:cubicBezTo>
                  <a:cubicBezTo>
                    <a:pt x="123" y="611"/>
                    <a:pt x="153" y="589"/>
                    <a:pt x="184" y="596"/>
                  </a:cubicBezTo>
                  <a:cubicBezTo>
                    <a:pt x="214" y="596"/>
                    <a:pt x="260" y="589"/>
                    <a:pt x="290" y="611"/>
                  </a:cubicBezTo>
                  <a:cubicBezTo>
                    <a:pt x="306" y="627"/>
                    <a:pt x="267" y="650"/>
                    <a:pt x="267" y="672"/>
                  </a:cubicBezTo>
                  <a:cubicBezTo>
                    <a:pt x="267" y="695"/>
                    <a:pt x="298" y="718"/>
                    <a:pt x="283" y="741"/>
                  </a:cubicBezTo>
                  <a:cubicBezTo>
                    <a:pt x="283" y="757"/>
                    <a:pt x="237" y="726"/>
                    <a:pt x="237" y="741"/>
                  </a:cubicBezTo>
                  <a:cubicBezTo>
                    <a:pt x="222" y="787"/>
                    <a:pt x="252" y="833"/>
                    <a:pt x="252" y="879"/>
                  </a:cubicBezTo>
                  <a:cubicBezTo>
                    <a:pt x="252" y="909"/>
                    <a:pt x="237" y="940"/>
                    <a:pt x="245" y="963"/>
                  </a:cubicBezTo>
                  <a:cubicBezTo>
                    <a:pt x="245" y="1001"/>
                    <a:pt x="267" y="1032"/>
                    <a:pt x="283" y="1062"/>
                  </a:cubicBezTo>
                  <a:cubicBezTo>
                    <a:pt x="298" y="1100"/>
                    <a:pt x="298" y="1154"/>
                    <a:pt x="329" y="1184"/>
                  </a:cubicBezTo>
                  <a:cubicBezTo>
                    <a:pt x="359" y="1215"/>
                    <a:pt x="413" y="1184"/>
                    <a:pt x="443" y="1207"/>
                  </a:cubicBezTo>
                  <a:cubicBezTo>
                    <a:pt x="466" y="1222"/>
                    <a:pt x="474" y="1261"/>
                    <a:pt x="489" y="129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2" name="Freeform 145"/>
            <p:cNvSpPr>
              <a:spLocks noChangeArrowheads="1"/>
            </p:cNvSpPr>
            <p:nvPr/>
          </p:nvSpPr>
          <p:spPr bwMode="auto">
            <a:xfrm>
              <a:off x="7833803" y="9539288"/>
              <a:ext cx="131753" cy="93662"/>
            </a:xfrm>
            <a:custGeom>
              <a:avLst/>
              <a:gdLst>
                <a:gd name="T0" fmla="*/ 321 w 368"/>
                <a:gd name="T1" fmla="*/ 260 h 261"/>
                <a:gd name="T2" fmla="*/ 321 w 368"/>
                <a:gd name="T3" fmla="*/ 260 h 261"/>
                <a:gd name="T4" fmla="*/ 367 w 368"/>
                <a:gd name="T5" fmla="*/ 176 h 261"/>
                <a:gd name="T6" fmla="*/ 336 w 368"/>
                <a:gd name="T7" fmla="*/ 123 h 261"/>
                <a:gd name="T8" fmla="*/ 275 w 368"/>
                <a:gd name="T9" fmla="*/ 123 h 261"/>
                <a:gd name="T10" fmla="*/ 260 w 368"/>
                <a:gd name="T11" fmla="*/ 54 h 261"/>
                <a:gd name="T12" fmla="*/ 183 w 368"/>
                <a:gd name="T13" fmla="*/ 23 h 261"/>
                <a:gd name="T14" fmla="*/ 183 w 368"/>
                <a:gd name="T15" fmla="*/ 23 h 261"/>
                <a:gd name="T16" fmla="*/ 115 w 368"/>
                <a:gd name="T17" fmla="*/ 8 h 261"/>
                <a:gd name="T18" fmla="*/ 92 w 368"/>
                <a:gd name="T19" fmla="*/ 54 h 261"/>
                <a:gd name="T20" fmla="*/ 15 w 368"/>
                <a:gd name="T21" fmla="*/ 54 h 261"/>
                <a:gd name="T22" fmla="*/ 61 w 368"/>
                <a:gd name="T23" fmla="*/ 199 h 261"/>
                <a:gd name="T24" fmla="*/ 61 w 368"/>
                <a:gd name="T25" fmla="*/ 199 h 261"/>
                <a:gd name="T26" fmla="*/ 321 w 368"/>
                <a:gd name="T27" fmla="*/ 26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8" h="261">
                  <a:moveTo>
                    <a:pt x="321" y="260"/>
                  </a:moveTo>
                  <a:lnTo>
                    <a:pt x="321" y="260"/>
                  </a:lnTo>
                  <a:cubicBezTo>
                    <a:pt x="336" y="237"/>
                    <a:pt x="367" y="199"/>
                    <a:pt x="367" y="176"/>
                  </a:cubicBezTo>
                  <a:cubicBezTo>
                    <a:pt x="367" y="153"/>
                    <a:pt x="359" y="130"/>
                    <a:pt x="336" y="123"/>
                  </a:cubicBezTo>
                  <a:cubicBezTo>
                    <a:pt x="321" y="115"/>
                    <a:pt x="290" y="138"/>
                    <a:pt x="275" y="123"/>
                  </a:cubicBezTo>
                  <a:cubicBezTo>
                    <a:pt x="260" y="107"/>
                    <a:pt x="275" y="69"/>
                    <a:pt x="260" y="54"/>
                  </a:cubicBezTo>
                  <a:cubicBezTo>
                    <a:pt x="244" y="31"/>
                    <a:pt x="206" y="31"/>
                    <a:pt x="183" y="23"/>
                  </a:cubicBezTo>
                  <a:lnTo>
                    <a:pt x="183" y="23"/>
                  </a:lnTo>
                  <a:cubicBezTo>
                    <a:pt x="161" y="15"/>
                    <a:pt x="138" y="0"/>
                    <a:pt x="115" y="8"/>
                  </a:cubicBezTo>
                  <a:cubicBezTo>
                    <a:pt x="99" y="8"/>
                    <a:pt x="107" y="46"/>
                    <a:pt x="92" y="54"/>
                  </a:cubicBezTo>
                  <a:cubicBezTo>
                    <a:pt x="69" y="69"/>
                    <a:pt x="23" y="31"/>
                    <a:pt x="15" y="54"/>
                  </a:cubicBezTo>
                  <a:cubicBezTo>
                    <a:pt x="0" y="92"/>
                    <a:pt x="46" y="161"/>
                    <a:pt x="61" y="199"/>
                  </a:cubicBezTo>
                  <a:lnTo>
                    <a:pt x="61" y="199"/>
                  </a:lnTo>
                  <a:cubicBezTo>
                    <a:pt x="153" y="207"/>
                    <a:pt x="237" y="229"/>
                    <a:pt x="321" y="26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3" name="Freeform 146"/>
            <p:cNvSpPr>
              <a:spLocks noChangeArrowheads="1"/>
            </p:cNvSpPr>
            <p:nvPr/>
          </p:nvSpPr>
          <p:spPr bwMode="auto">
            <a:xfrm>
              <a:off x="7898885" y="9302750"/>
              <a:ext cx="566701" cy="401638"/>
            </a:xfrm>
            <a:custGeom>
              <a:avLst/>
              <a:gdLst>
                <a:gd name="T0" fmla="*/ 245 w 1575"/>
                <a:gd name="T1" fmla="*/ 39 h 1117"/>
                <a:gd name="T2" fmla="*/ 245 w 1575"/>
                <a:gd name="T3" fmla="*/ 39 h 1117"/>
                <a:gd name="T4" fmla="*/ 291 w 1575"/>
                <a:gd name="T5" fmla="*/ 23 h 1117"/>
                <a:gd name="T6" fmla="*/ 291 w 1575"/>
                <a:gd name="T7" fmla="*/ 23 h 1117"/>
                <a:gd name="T8" fmla="*/ 451 w 1575"/>
                <a:gd name="T9" fmla="*/ 16 h 1117"/>
                <a:gd name="T10" fmla="*/ 466 w 1575"/>
                <a:gd name="T11" fmla="*/ 92 h 1117"/>
                <a:gd name="T12" fmla="*/ 611 w 1575"/>
                <a:gd name="T13" fmla="*/ 84 h 1117"/>
                <a:gd name="T14" fmla="*/ 726 w 1575"/>
                <a:gd name="T15" fmla="*/ 84 h 1117"/>
                <a:gd name="T16" fmla="*/ 795 w 1575"/>
                <a:gd name="T17" fmla="*/ 161 h 1117"/>
                <a:gd name="T18" fmla="*/ 909 w 1575"/>
                <a:gd name="T19" fmla="*/ 230 h 1117"/>
                <a:gd name="T20" fmla="*/ 963 w 1575"/>
                <a:gd name="T21" fmla="*/ 298 h 1117"/>
                <a:gd name="T22" fmla="*/ 1100 w 1575"/>
                <a:gd name="T23" fmla="*/ 375 h 1117"/>
                <a:gd name="T24" fmla="*/ 1207 w 1575"/>
                <a:gd name="T25" fmla="*/ 336 h 1117"/>
                <a:gd name="T26" fmla="*/ 1291 w 1575"/>
                <a:gd name="T27" fmla="*/ 375 h 1117"/>
                <a:gd name="T28" fmla="*/ 1391 w 1575"/>
                <a:gd name="T29" fmla="*/ 359 h 1117"/>
                <a:gd name="T30" fmla="*/ 1497 w 1575"/>
                <a:gd name="T31" fmla="*/ 505 h 1117"/>
                <a:gd name="T32" fmla="*/ 1566 w 1575"/>
                <a:gd name="T33" fmla="*/ 505 h 1117"/>
                <a:gd name="T34" fmla="*/ 1543 w 1575"/>
                <a:gd name="T35" fmla="*/ 611 h 1117"/>
                <a:gd name="T36" fmla="*/ 1543 w 1575"/>
                <a:gd name="T37" fmla="*/ 611 h 1117"/>
                <a:gd name="T38" fmla="*/ 1391 w 1575"/>
                <a:gd name="T39" fmla="*/ 604 h 1117"/>
                <a:gd name="T40" fmla="*/ 1192 w 1575"/>
                <a:gd name="T41" fmla="*/ 780 h 1117"/>
                <a:gd name="T42" fmla="*/ 1161 w 1575"/>
                <a:gd name="T43" fmla="*/ 795 h 1117"/>
                <a:gd name="T44" fmla="*/ 657 w 1575"/>
                <a:gd name="T45" fmla="*/ 1001 h 1117"/>
                <a:gd name="T46" fmla="*/ 321 w 1575"/>
                <a:gd name="T47" fmla="*/ 970 h 1117"/>
                <a:gd name="T48" fmla="*/ 199 w 1575"/>
                <a:gd name="T49" fmla="*/ 947 h 1117"/>
                <a:gd name="T50" fmla="*/ 138 w 1575"/>
                <a:gd name="T51" fmla="*/ 917 h 1117"/>
                <a:gd name="T52" fmla="*/ 138 w 1575"/>
                <a:gd name="T53" fmla="*/ 917 h 1117"/>
                <a:gd name="T54" fmla="*/ 184 w 1575"/>
                <a:gd name="T55" fmla="*/ 833 h 1117"/>
                <a:gd name="T56" fmla="*/ 153 w 1575"/>
                <a:gd name="T57" fmla="*/ 780 h 1117"/>
                <a:gd name="T58" fmla="*/ 92 w 1575"/>
                <a:gd name="T59" fmla="*/ 780 h 1117"/>
                <a:gd name="T60" fmla="*/ 77 w 1575"/>
                <a:gd name="T61" fmla="*/ 711 h 1117"/>
                <a:gd name="T62" fmla="*/ 0 w 1575"/>
                <a:gd name="T63" fmla="*/ 680 h 1117"/>
                <a:gd name="T64" fmla="*/ 0 w 1575"/>
                <a:gd name="T65" fmla="*/ 680 h 1117"/>
                <a:gd name="T66" fmla="*/ 39 w 1575"/>
                <a:gd name="T67" fmla="*/ 520 h 1117"/>
                <a:gd name="T68" fmla="*/ 31 w 1575"/>
                <a:gd name="T69" fmla="*/ 443 h 1117"/>
                <a:gd name="T70" fmla="*/ 77 w 1575"/>
                <a:gd name="T71" fmla="*/ 405 h 1117"/>
                <a:gd name="T72" fmla="*/ 191 w 1575"/>
                <a:gd name="T73" fmla="*/ 436 h 1117"/>
                <a:gd name="T74" fmla="*/ 222 w 1575"/>
                <a:gd name="T75" fmla="*/ 268 h 1117"/>
                <a:gd name="T76" fmla="*/ 161 w 1575"/>
                <a:gd name="T77" fmla="*/ 161 h 1117"/>
                <a:gd name="T78" fmla="*/ 275 w 1575"/>
                <a:gd name="T79" fmla="*/ 115 h 1117"/>
                <a:gd name="T80" fmla="*/ 245 w 1575"/>
                <a:gd name="T81" fmla="*/ 39 h 1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5" h="1117">
                  <a:moveTo>
                    <a:pt x="245" y="39"/>
                  </a:moveTo>
                  <a:lnTo>
                    <a:pt x="245" y="39"/>
                  </a:lnTo>
                  <a:cubicBezTo>
                    <a:pt x="291" y="23"/>
                    <a:pt x="291" y="23"/>
                    <a:pt x="291" y="23"/>
                  </a:cubicBezTo>
                  <a:lnTo>
                    <a:pt x="291" y="23"/>
                  </a:lnTo>
                  <a:cubicBezTo>
                    <a:pt x="344" y="23"/>
                    <a:pt x="405" y="0"/>
                    <a:pt x="451" y="16"/>
                  </a:cubicBezTo>
                  <a:cubicBezTo>
                    <a:pt x="474" y="31"/>
                    <a:pt x="443" y="84"/>
                    <a:pt x="466" y="92"/>
                  </a:cubicBezTo>
                  <a:cubicBezTo>
                    <a:pt x="512" y="107"/>
                    <a:pt x="566" y="92"/>
                    <a:pt x="611" y="84"/>
                  </a:cubicBezTo>
                  <a:cubicBezTo>
                    <a:pt x="650" y="84"/>
                    <a:pt x="688" y="69"/>
                    <a:pt x="726" y="84"/>
                  </a:cubicBezTo>
                  <a:cubicBezTo>
                    <a:pt x="757" y="100"/>
                    <a:pt x="772" y="138"/>
                    <a:pt x="795" y="161"/>
                  </a:cubicBezTo>
                  <a:cubicBezTo>
                    <a:pt x="833" y="191"/>
                    <a:pt x="871" y="207"/>
                    <a:pt x="909" y="230"/>
                  </a:cubicBezTo>
                  <a:cubicBezTo>
                    <a:pt x="932" y="253"/>
                    <a:pt x="940" y="283"/>
                    <a:pt x="963" y="298"/>
                  </a:cubicBezTo>
                  <a:cubicBezTo>
                    <a:pt x="1001" y="329"/>
                    <a:pt x="1047" y="359"/>
                    <a:pt x="1100" y="375"/>
                  </a:cubicBezTo>
                  <a:cubicBezTo>
                    <a:pt x="1139" y="375"/>
                    <a:pt x="1169" y="336"/>
                    <a:pt x="1207" y="336"/>
                  </a:cubicBezTo>
                  <a:cubicBezTo>
                    <a:pt x="1238" y="336"/>
                    <a:pt x="1261" y="367"/>
                    <a:pt x="1291" y="375"/>
                  </a:cubicBezTo>
                  <a:cubicBezTo>
                    <a:pt x="1322" y="375"/>
                    <a:pt x="1360" y="344"/>
                    <a:pt x="1391" y="359"/>
                  </a:cubicBezTo>
                  <a:cubicBezTo>
                    <a:pt x="1436" y="390"/>
                    <a:pt x="1452" y="466"/>
                    <a:pt x="1497" y="505"/>
                  </a:cubicBezTo>
                  <a:cubicBezTo>
                    <a:pt x="1513" y="520"/>
                    <a:pt x="1551" y="482"/>
                    <a:pt x="1566" y="505"/>
                  </a:cubicBezTo>
                  <a:cubicBezTo>
                    <a:pt x="1574" y="528"/>
                    <a:pt x="1543" y="589"/>
                    <a:pt x="1543" y="611"/>
                  </a:cubicBezTo>
                  <a:lnTo>
                    <a:pt x="1543" y="611"/>
                  </a:lnTo>
                  <a:cubicBezTo>
                    <a:pt x="1490" y="604"/>
                    <a:pt x="1429" y="589"/>
                    <a:pt x="1391" y="604"/>
                  </a:cubicBezTo>
                  <a:cubicBezTo>
                    <a:pt x="1306" y="634"/>
                    <a:pt x="1268" y="734"/>
                    <a:pt x="1192" y="780"/>
                  </a:cubicBezTo>
                  <a:cubicBezTo>
                    <a:pt x="1161" y="795"/>
                    <a:pt x="1161" y="795"/>
                    <a:pt x="1161" y="795"/>
                  </a:cubicBezTo>
                  <a:cubicBezTo>
                    <a:pt x="932" y="833"/>
                    <a:pt x="833" y="825"/>
                    <a:pt x="657" y="1001"/>
                  </a:cubicBezTo>
                  <a:cubicBezTo>
                    <a:pt x="543" y="1116"/>
                    <a:pt x="443" y="1047"/>
                    <a:pt x="321" y="970"/>
                  </a:cubicBezTo>
                  <a:cubicBezTo>
                    <a:pt x="291" y="947"/>
                    <a:pt x="237" y="963"/>
                    <a:pt x="199" y="947"/>
                  </a:cubicBezTo>
                  <a:cubicBezTo>
                    <a:pt x="176" y="932"/>
                    <a:pt x="161" y="925"/>
                    <a:pt x="138" y="917"/>
                  </a:cubicBezTo>
                  <a:lnTo>
                    <a:pt x="138" y="917"/>
                  </a:lnTo>
                  <a:cubicBezTo>
                    <a:pt x="153" y="894"/>
                    <a:pt x="184" y="856"/>
                    <a:pt x="184" y="833"/>
                  </a:cubicBezTo>
                  <a:cubicBezTo>
                    <a:pt x="184" y="810"/>
                    <a:pt x="176" y="787"/>
                    <a:pt x="153" y="780"/>
                  </a:cubicBezTo>
                  <a:cubicBezTo>
                    <a:pt x="138" y="772"/>
                    <a:pt x="107" y="795"/>
                    <a:pt x="92" y="780"/>
                  </a:cubicBezTo>
                  <a:cubicBezTo>
                    <a:pt x="77" y="764"/>
                    <a:pt x="92" y="726"/>
                    <a:pt x="77" y="711"/>
                  </a:cubicBezTo>
                  <a:cubicBezTo>
                    <a:pt x="61" y="688"/>
                    <a:pt x="23" y="688"/>
                    <a:pt x="0" y="680"/>
                  </a:cubicBezTo>
                  <a:lnTo>
                    <a:pt x="0" y="680"/>
                  </a:lnTo>
                  <a:cubicBezTo>
                    <a:pt x="8" y="627"/>
                    <a:pt x="31" y="573"/>
                    <a:pt x="39" y="520"/>
                  </a:cubicBezTo>
                  <a:cubicBezTo>
                    <a:pt x="46" y="497"/>
                    <a:pt x="23" y="466"/>
                    <a:pt x="31" y="443"/>
                  </a:cubicBezTo>
                  <a:cubicBezTo>
                    <a:pt x="39" y="428"/>
                    <a:pt x="54" y="405"/>
                    <a:pt x="77" y="405"/>
                  </a:cubicBezTo>
                  <a:cubicBezTo>
                    <a:pt x="115" y="398"/>
                    <a:pt x="161" y="459"/>
                    <a:pt x="191" y="436"/>
                  </a:cubicBezTo>
                  <a:cubicBezTo>
                    <a:pt x="230" y="398"/>
                    <a:pt x="222" y="321"/>
                    <a:pt x="222" y="268"/>
                  </a:cubicBezTo>
                  <a:cubicBezTo>
                    <a:pt x="214" y="230"/>
                    <a:pt x="153" y="199"/>
                    <a:pt x="161" y="161"/>
                  </a:cubicBezTo>
                  <a:cubicBezTo>
                    <a:pt x="176" y="123"/>
                    <a:pt x="253" y="146"/>
                    <a:pt x="275" y="115"/>
                  </a:cubicBezTo>
                  <a:cubicBezTo>
                    <a:pt x="291" y="92"/>
                    <a:pt x="260" y="61"/>
                    <a:pt x="245" y="3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4" name="Freeform 147"/>
            <p:cNvSpPr>
              <a:spLocks noChangeArrowheads="1"/>
            </p:cNvSpPr>
            <p:nvPr/>
          </p:nvSpPr>
          <p:spPr bwMode="auto">
            <a:xfrm>
              <a:off x="7435366" y="9293225"/>
              <a:ext cx="569876" cy="419100"/>
            </a:xfrm>
            <a:custGeom>
              <a:avLst/>
              <a:gdLst>
                <a:gd name="T0" fmla="*/ 1290 w 1582"/>
                <a:gd name="T1" fmla="*/ 710 h 1162"/>
                <a:gd name="T2" fmla="*/ 1290 w 1582"/>
                <a:gd name="T3" fmla="*/ 710 h 1162"/>
                <a:gd name="T4" fmla="*/ 1329 w 1582"/>
                <a:gd name="T5" fmla="*/ 550 h 1162"/>
                <a:gd name="T6" fmla="*/ 1321 w 1582"/>
                <a:gd name="T7" fmla="*/ 473 h 1162"/>
                <a:gd name="T8" fmla="*/ 1367 w 1582"/>
                <a:gd name="T9" fmla="*/ 435 h 1162"/>
                <a:gd name="T10" fmla="*/ 1481 w 1582"/>
                <a:gd name="T11" fmla="*/ 466 h 1162"/>
                <a:gd name="T12" fmla="*/ 1512 w 1582"/>
                <a:gd name="T13" fmla="*/ 298 h 1162"/>
                <a:gd name="T14" fmla="*/ 1451 w 1582"/>
                <a:gd name="T15" fmla="*/ 191 h 1162"/>
                <a:gd name="T16" fmla="*/ 1565 w 1582"/>
                <a:gd name="T17" fmla="*/ 145 h 1162"/>
                <a:gd name="T18" fmla="*/ 1535 w 1582"/>
                <a:gd name="T19" fmla="*/ 69 h 1162"/>
                <a:gd name="T20" fmla="*/ 1535 w 1582"/>
                <a:gd name="T21" fmla="*/ 69 h 1162"/>
                <a:gd name="T22" fmla="*/ 1390 w 1582"/>
                <a:gd name="T23" fmla="*/ 61 h 1162"/>
                <a:gd name="T24" fmla="*/ 1298 w 1582"/>
                <a:gd name="T25" fmla="*/ 69 h 1162"/>
                <a:gd name="T26" fmla="*/ 1260 w 1582"/>
                <a:gd name="T27" fmla="*/ 8 h 1162"/>
                <a:gd name="T28" fmla="*/ 1199 w 1582"/>
                <a:gd name="T29" fmla="*/ 0 h 1162"/>
                <a:gd name="T30" fmla="*/ 1099 w 1582"/>
                <a:gd name="T31" fmla="*/ 69 h 1162"/>
                <a:gd name="T32" fmla="*/ 832 w 1582"/>
                <a:gd name="T33" fmla="*/ 160 h 1162"/>
                <a:gd name="T34" fmla="*/ 626 w 1582"/>
                <a:gd name="T35" fmla="*/ 206 h 1162"/>
                <a:gd name="T36" fmla="*/ 526 w 1582"/>
                <a:gd name="T37" fmla="*/ 198 h 1162"/>
                <a:gd name="T38" fmla="*/ 420 w 1582"/>
                <a:gd name="T39" fmla="*/ 221 h 1162"/>
                <a:gd name="T40" fmla="*/ 320 w 1582"/>
                <a:gd name="T41" fmla="*/ 198 h 1162"/>
                <a:gd name="T42" fmla="*/ 320 w 1582"/>
                <a:gd name="T43" fmla="*/ 198 h 1162"/>
                <a:gd name="T44" fmla="*/ 229 w 1582"/>
                <a:gd name="T45" fmla="*/ 260 h 1162"/>
                <a:gd name="T46" fmla="*/ 175 w 1582"/>
                <a:gd name="T47" fmla="*/ 252 h 1162"/>
                <a:gd name="T48" fmla="*/ 107 w 1582"/>
                <a:gd name="T49" fmla="*/ 344 h 1162"/>
                <a:gd name="T50" fmla="*/ 45 w 1582"/>
                <a:gd name="T51" fmla="*/ 504 h 1162"/>
                <a:gd name="T52" fmla="*/ 0 w 1582"/>
                <a:gd name="T53" fmla="*/ 672 h 1162"/>
                <a:gd name="T54" fmla="*/ 38 w 1582"/>
                <a:gd name="T55" fmla="*/ 741 h 1162"/>
                <a:gd name="T56" fmla="*/ 0 w 1582"/>
                <a:gd name="T57" fmla="*/ 825 h 1162"/>
                <a:gd name="T58" fmla="*/ 38 w 1582"/>
                <a:gd name="T59" fmla="*/ 1023 h 1162"/>
                <a:gd name="T60" fmla="*/ 38 w 1582"/>
                <a:gd name="T61" fmla="*/ 1023 h 1162"/>
                <a:gd name="T62" fmla="*/ 76 w 1582"/>
                <a:gd name="T63" fmla="*/ 1031 h 1162"/>
                <a:gd name="T64" fmla="*/ 236 w 1582"/>
                <a:gd name="T65" fmla="*/ 1161 h 1162"/>
                <a:gd name="T66" fmla="*/ 236 w 1582"/>
                <a:gd name="T67" fmla="*/ 1161 h 1162"/>
                <a:gd name="T68" fmla="*/ 595 w 1582"/>
                <a:gd name="T69" fmla="*/ 947 h 1162"/>
                <a:gd name="T70" fmla="*/ 1069 w 1582"/>
                <a:gd name="T71" fmla="*/ 878 h 1162"/>
                <a:gd name="T72" fmla="*/ 1168 w 1582"/>
                <a:gd name="T73" fmla="*/ 886 h 1162"/>
                <a:gd name="T74" fmla="*/ 1168 w 1582"/>
                <a:gd name="T75" fmla="*/ 886 h 1162"/>
                <a:gd name="T76" fmla="*/ 1122 w 1582"/>
                <a:gd name="T77" fmla="*/ 741 h 1162"/>
                <a:gd name="T78" fmla="*/ 1199 w 1582"/>
                <a:gd name="T79" fmla="*/ 741 h 1162"/>
                <a:gd name="T80" fmla="*/ 1222 w 1582"/>
                <a:gd name="T81" fmla="*/ 695 h 1162"/>
                <a:gd name="T82" fmla="*/ 1290 w 1582"/>
                <a:gd name="T83" fmla="*/ 710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82" h="1162">
                  <a:moveTo>
                    <a:pt x="1290" y="710"/>
                  </a:moveTo>
                  <a:lnTo>
                    <a:pt x="1290" y="710"/>
                  </a:lnTo>
                  <a:cubicBezTo>
                    <a:pt x="1298" y="657"/>
                    <a:pt x="1321" y="603"/>
                    <a:pt x="1329" y="550"/>
                  </a:cubicBezTo>
                  <a:cubicBezTo>
                    <a:pt x="1336" y="527"/>
                    <a:pt x="1313" y="496"/>
                    <a:pt x="1321" y="473"/>
                  </a:cubicBezTo>
                  <a:cubicBezTo>
                    <a:pt x="1329" y="458"/>
                    <a:pt x="1344" y="435"/>
                    <a:pt x="1367" y="435"/>
                  </a:cubicBezTo>
                  <a:cubicBezTo>
                    <a:pt x="1405" y="428"/>
                    <a:pt x="1451" y="489"/>
                    <a:pt x="1481" y="466"/>
                  </a:cubicBezTo>
                  <a:cubicBezTo>
                    <a:pt x="1520" y="428"/>
                    <a:pt x="1512" y="351"/>
                    <a:pt x="1512" y="298"/>
                  </a:cubicBezTo>
                  <a:cubicBezTo>
                    <a:pt x="1504" y="260"/>
                    <a:pt x="1443" y="229"/>
                    <a:pt x="1451" y="191"/>
                  </a:cubicBezTo>
                  <a:cubicBezTo>
                    <a:pt x="1466" y="153"/>
                    <a:pt x="1543" y="176"/>
                    <a:pt x="1565" y="145"/>
                  </a:cubicBezTo>
                  <a:cubicBezTo>
                    <a:pt x="1581" y="122"/>
                    <a:pt x="1550" y="91"/>
                    <a:pt x="1535" y="69"/>
                  </a:cubicBezTo>
                  <a:lnTo>
                    <a:pt x="1535" y="69"/>
                  </a:lnTo>
                  <a:cubicBezTo>
                    <a:pt x="1489" y="69"/>
                    <a:pt x="1443" y="61"/>
                    <a:pt x="1390" y="61"/>
                  </a:cubicBezTo>
                  <a:cubicBezTo>
                    <a:pt x="1359" y="69"/>
                    <a:pt x="1329" y="84"/>
                    <a:pt x="1298" y="69"/>
                  </a:cubicBezTo>
                  <a:cubicBezTo>
                    <a:pt x="1275" y="61"/>
                    <a:pt x="1275" y="30"/>
                    <a:pt x="1260" y="8"/>
                  </a:cubicBezTo>
                  <a:cubicBezTo>
                    <a:pt x="1260" y="8"/>
                    <a:pt x="1206" y="0"/>
                    <a:pt x="1199" y="0"/>
                  </a:cubicBezTo>
                  <a:cubicBezTo>
                    <a:pt x="1191" y="0"/>
                    <a:pt x="1099" y="69"/>
                    <a:pt x="1099" y="69"/>
                  </a:cubicBezTo>
                  <a:cubicBezTo>
                    <a:pt x="1008" y="99"/>
                    <a:pt x="924" y="130"/>
                    <a:pt x="832" y="160"/>
                  </a:cubicBezTo>
                  <a:cubicBezTo>
                    <a:pt x="763" y="176"/>
                    <a:pt x="695" y="198"/>
                    <a:pt x="626" y="206"/>
                  </a:cubicBezTo>
                  <a:cubicBezTo>
                    <a:pt x="595" y="206"/>
                    <a:pt x="557" y="191"/>
                    <a:pt x="526" y="198"/>
                  </a:cubicBezTo>
                  <a:cubicBezTo>
                    <a:pt x="488" y="198"/>
                    <a:pt x="458" y="221"/>
                    <a:pt x="420" y="221"/>
                  </a:cubicBezTo>
                  <a:cubicBezTo>
                    <a:pt x="382" y="221"/>
                    <a:pt x="351" y="206"/>
                    <a:pt x="320" y="198"/>
                  </a:cubicBezTo>
                  <a:lnTo>
                    <a:pt x="320" y="198"/>
                  </a:lnTo>
                  <a:cubicBezTo>
                    <a:pt x="290" y="214"/>
                    <a:pt x="259" y="244"/>
                    <a:pt x="229" y="260"/>
                  </a:cubicBezTo>
                  <a:cubicBezTo>
                    <a:pt x="213" y="267"/>
                    <a:pt x="190" y="244"/>
                    <a:pt x="175" y="252"/>
                  </a:cubicBezTo>
                  <a:cubicBezTo>
                    <a:pt x="145" y="275"/>
                    <a:pt x="122" y="313"/>
                    <a:pt x="107" y="344"/>
                  </a:cubicBezTo>
                  <a:cubicBezTo>
                    <a:pt x="84" y="397"/>
                    <a:pt x="68" y="450"/>
                    <a:pt x="45" y="504"/>
                  </a:cubicBezTo>
                  <a:cubicBezTo>
                    <a:pt x="30" y="558"/>
                    <a:pt x="7" y="611"/>
                    <a:pt x="0" y="672"/>
                  </a:cubicBezTo>
                  <a:cubicBezTo>
                    <a:pt x="0" y="695"/>
                    <a:pt x="38" y="710"/>
                    <a:pt x="38" y="741"/>
                  </a:cubicBezTo>
                  <a:cubicBezTo>
                    <a:pt x="38" y="771"/>
                    <a:pt x="0" y="794"/>
                    <a:pt x="0" y="825"/>
                  </a:cubicBezTo>
                  <a:cubicBezTo>
                    <a:pt x="0" y="871"/>
                    <a:pt x="30" y="985"/>
                    <a:pt x="38" y="1023"/>
                  </a:cubicBezTo>
                  <a:lnTo>
                    <a:pt x="38" y="1023"/>
                  </a:lnTo>
                  <a:cubicBezTo>
                    <a:pt x="53" y="1023"/>
                    <a:pt x="61" y="1031"/>
                    <a:pt x="76" y="1031"/>
                  </a:cubicBezTo>
                  <a:cubicBezTo>
                    <a:pt x="129" y="1046"/>
                    <a:pt x="198" y="1161"/>
                    <a:pt x="236" y="1161"/>
                  </a:cubicBezTo>
                  <a:lnTo>
                    <a:pt x="236" y="1161"/>
                  </a:lnTo>
                  <a:cubicBezTo>
                    <a:pt x="236" y="1000"/>
                    <a:pt x="481" y="970"/>
                    <a:pt x="595" y="947"/>
                  </a:cubicBezTo>
                  <a:cubicBezTo>
                    <a:pt x="763" y="909"/>
                    <a:pt x="901" y="962"/>
                    <a:pt x="1069" y="878"/>
                  </a:cubicBezTo>
                  <a:cubicBezTo>
                    <a:pt x="1099" y="878"/>
                    <a:pt x="1138" y="878"/>
                    <a:pt x="1168" y="886"/>
                  </a:cubicBezTo>
                  <a:lnTo>
                    <a:pt x="1168" y="886"/>
                  </a:lnTo>
                  <a:cubicBezTo>
                    <a:pt x="1153" y="848"/>
                    <a:pt x="1107" y="779"/>
                    <a:pt x="1122" y="741"/>
                  </a:cubicBezTo>
                  <a:cubicBezTo>
                    <a:pt x="1130" y="718"/>
                    <a:pt x="1176" y="756"/>
                    <a:pt x="1199" y="741"/>
                  </a:cubicBezTo>
                  <a:cubicBezTo>
                    <a:pt x="1214" y="733"/>
                    <a:pt x="1206" y="695"/>
                    <a:pt x="1222" y="695"/>
                  </a:cubicBezTo>
                  <a:cubicBezTo>
                    <a:pt x="1245" y="687"/>
                    <a:pt x="1268" y="702"/>
                    <a:pt x="1290" y="71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5" name="Freeform 148"/>
            <p:cNvSpPr>
              <a:spLocks noChangeArrowheads="1"/>
            </p:cNvSpPr>
            <p:nvPr/>
          </p:nvSpPr>
          <p:spPr bwMode="auto">
            <a:xfrm>
              <a:off x="5801935" y="9144001"/>
              <a:ext cx="893704" cy="461963"/>
            </a:xfrm>
            <a:custGeom>
              <a:avLst/>
              <a:gdLst>
                <a:gd name="T0" fmla="*/ 2397 w 2482"/>
                <a:gd name="T1" fmla="*/ 23 h 1285"/>
                <a:gd name="T2" fmla="*/ 2466 w 2482"/>
                <a:gd name="T3" fmla="*/ 229 h 1285"/>
                <a:gd name="T4" fmla="*/ 2282 w 2482"/>
                <a:gd name="T5" fmla="*/ 550 h 1285"/>
                <a:gd name="T6" fmla="*/ 2336 w 2482"/>
                <a:gd name="T7" fmla="*/ 627 h 1285"/>
                <a:gd name="T8" fmla="*/ 2328 w 2482"/>
                <a:gd name="T9" fmla="*/ 726 h 1285"/>
                <a:gd name="T10" fmla="*/ 2328 w 2482"/>
                <a:gd name="T11" fmla="*/ 886 h 1285"/>
                <a:gd name="T12" fmla="*/ 2137 w 2482"/>
                <a:gd name="T13" fmla="*/ 963 h 1285"/>
                <a:gd name="T14" fmla="*/ 1916 w 2482"/>
                <a:gd name="T15" fmla="*/ 886 h 1285"/>
                <a:gd name="T16" fmla="*/ 1900 w 2482"/>
                <a:gd name="T17" fmla="*/ 1115 h 1285"/>
                <a:gd name="T18" fmla="*/ 1580 w 2482"/>
                <a:gd name="T19" fmla="*/ 1184 h 1285"/>
                <a:gd name="T20" fmla="*/ 1427 w 2482"/>
                <a:gd name="T21" fmla="*/ 1230 h 1285"/>
                <a:gd name="T22" fmla="*/ 1373 w 2482"/>
                <a:gd name="T23" fmla="*/ 1284 h 1285"/>
                <a:gd name="T24" fmla="*/ 1243 w 2482"/>
                <a:gd name="T25" fmla="*/ 1200 h 1285"/>
                <a:gd name="T26" fmla="*/ 1228 w 2482"/>
                <a:gd name="T27" fmla="*/ 1070 h 1285"/>
                <a:gd name="T28" fmla="*/ 1068 w 2482"/>
                <a:gd name="T29" fmla="*/ 1093 h 1285"/>
                <a:gd name="T30" fmla="*/ 1037 w 2482"/>
                <a:gd name="T31" fmla="*/ 955 h 1285"/>
                <a:gd name="T32" fmla="*/ 794 w 2482"/>
                <a:gd name="T33" fmla="*/ 871 h 1285"/>
                <a:gd name="T34" fmla="*/ 710 w 2482"/>
                <a:gd name="T35" fmla="*/ 772 h 1285"/>
                <a:gd name="T36" fmla="*/ 595 w 2482"/>
                <a:gd name="T37" fmla="*/ 764 h 1285"/>
                <a:gd name="T38" fmla="*/ 511 w 2482"/>
                <a:gd name="T39" fmla="*/ 741 h 1285"/>
                <a:gd name="T40" fmla="*/ 351 w 2482"/>
                <a:gd name="T41" fmla="*/ 795 h 1285"/>
                <a:gd name="T42" fmla="*/ 366 w 2482"/>
                <a:gd name="T43" fmla="*/ 680 h 1285"/>
                <a:gd name="T44" fmla="*/ 198 w 2482"/>
                <a:gd name="T45" fmla="*/ 619 h 1285"/>
                <a:gd name="T46" fmla="*/ 15 w 2482"/>
                <a:gd name="T47" fmla="*/ 375 h 1285"/>
                <a:gd name="T48" fmla="*/ 183 w 2482"/>
                <a:gd name="T49" fmla="*/ 359 h 1285"/>
                <a:gd name="T50" fmla="*/ 183 w 2482"/>
                <a:gd name="T51" fmla="*/ 321 h 1285"/>
                <a:gd name="T52" fmla="*/ 702 w 2482"/>
                <a:gd name="T53" fmla="*/ 375 h 1285"/>
                <a:gd name="T54" fmla="*/ 1114 w 2482"/>
                <a:gd name="T55" fmla="*/ 314 h 1285"/>
                <a:gd name="T56" fmla="*/ 1259 w 2482"/>
                <a:gd name="T57" fmla="*/ 168 h 1285"/>
                <a:gd name="T58" fmla="*/ 1282 w 2482"/>
                <a:gd name="T59" fmla="*/ 0 h 1285"/>
                <a:gd name="T60" fmla="*/ 1358 w 2482"/>
                <a:gd name="T61" fmla="*/ 77 h 1285"/>
                <a:gd name="T62" fmla="*/ 1473 w 2482"/>
                <a:gd name="T63" fmla="*/ 77 h 1285"/>
                <a:gd name="T64" fmla="*/ 1587 w 2482"/>
                <a:gd name="T65" fmla="*/ 16 h 1285"/>
                <a:gd name="T66" fmla="*/ 1786 w 2482"/>
                <a:gd name="T67" fmla="*/ 39 h 1285"/>
                <a:gd name="T68" fmla="*/ 2000 w 2482"/>
                <a:gd name="T69" fmla="*/ 85 h 1285"/>
                <a:gd name="T70" fmla="*/ 2129 w 2482"/>
                <a:gd name="T71" fmla="*/ 146 h 1285"/>
                <a:gd name="T72" fmla="*/ 2397 w 2482"/>
                <a:gd name="T73" fmla="*/ 23 h 1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82" h="1285">
                  <a:moveTo>
                    <a:pt x="2397" y="23"/>
                  </a:moveTo>
                  <a:lnTo>
                    <a:pt x="2397" y="23"/>
                  </a:lnTo>
                  <a:cubicBezTo>
                    <a:pt x="2412" y="46"/>
                    <a:pt x="2435" y="69"/>
                    <a:pt x="2443" y="100"/>
                  </a:cubicBezTo>
                  <a:cubicBezTo>
                    <a:pt x="2458" y="138"/>
                    <a:pt x="2481" y="191"/>
                    <a:pt x="2466" y="229"/>
                  </a:cubicBezTo>
                  <a:cubicBezTo>
                    <a:pt x="2435" y="321"/>
                    <a:pt x="2374" y="398"/>
                    <a:pt x="2328" y="482"/>
                  </a:cubicBezTo>
                  <a:cubicBezTo>
                    <a:pt x="2313" y="504"/>
                    <a:pt x="2282" y="520"/>
                    <a:pt x="2282" y="550"/>
                  </a:cubicBezTo>
                  <a:cubicBezTo>
                    <a:pt x="2282" y="581"/>
                    <a:pt x="2321" y="604"/>
                    <a:pt x="2336" y="627"/>
                  </a:cubicBezTo>
                  <a:lnTo>
                    <a:pt x="2336" y="627"/>
                  </a:lnTo>
                  <a:cubicBezTo>
                    <a:pt x="2328" y="634"/>
                    <a:pt x="2313" y="642"/>
                    <a:pt x="2305" y="650"/>
                  </a:cubicBezTo>
                  <a:cubicBezTo>
                    <a:pt x="2305" y="680"/>
                    <a:pt x="2336" y="703"/>
                    <a:pt x="2328" y="726"/>
                  </a:cubicBezTo>
                  <a:cubicBezTo>
                    <a:pt x="2313" y="772"/>
                    <a:pt x="2252" y="795"/>
                    <a:pt x="2252" y="833"/>
                  </a:cubicBezTo>
                  <a:cubicBezTo>
                    <a:pt x="2252" y="863"/>
                    <a:pt x="2343" y="871"/>
                    <a:pt x="2328" y="886"/>
                  </a:cubicBezTo>
                  <a:cubicBezTo>
                    <a:pt x="2290" y="925"/>
                    <a:pt x="2221" y="894"/>
                    <a:pt x="2175" y="909"/>
                  </a:cubicBezTo>
                  <a:cubicBezTo>
                    <a:pt x="2160" y="917"/>
                    <a:pt x="2152" y="971"/>
                    <a:pt x="2137" y="963"/>
                  </a:cubicBezTo>
                  <a:cubicBezTo>
                    <a:pt x="2091" y="940"/>
                    <a:pt x="2099" y="863"/>
                    <a:pt x="2053" y="848"/>
                  </a:cubicBezTo>
                  <a:cubicBezTo>
                    <a:pt x="2007" y="833"/>
                    <a:pt x="1954" y="856"/>
                    <a:pt x="1916" y="886"/>
                  </a:cubicBezTo>
                  <a:cubicBezTo>
                    <a:pt x="1900" y="902"/>
                    <a:pt x="1908" y="940"/>
                    <a:pt x="1908" y="971"/>
                  </a:cubicBezTo>
                  <a:cubicBezTo>
                    <a:pt x="1900" y="1016"/>
                    <a:pt x="1923" y="1070"/>
                    <a:pt x="1900" y="1115"/>
                  </a:cubicBezTo>
                  <a:cubicBezTo>
                    <a:pt x="1893" y="1138"/>
                    <a:pt x="1854" y="1123"/>
                    <a:pt x="1839" y="1123"/>
                  </a:cubicBezTo>
                  <a:cubicBezTo>
                    <a:pt x="1755" y="1146"/>
                    <a:pt x="1664" y="1161"/>
                    <a:pt x="1580" y="1184"/>
                  </a:cubicBezTo>
                  <a:cubicBezTo>
                    <a:pt x="1557" y="1192"/>
                    <a:pt x="1541" y="1200"/>
                    <a:pt x="1518" y="1207"/>
                  </a:cubicBezTo>
                  <a:cubicBezTo>
                    <a:pt x="1488" y="1215"/>
                    <a:pt x="1450" y="1215"/>
                    <a:pt x="1427" y="1230"/>
                  </a:cubicBezTo>
                  <a:cubicBezTo>
                    <a:pt x="1404" y="1238"/>
                    <a:pt x="1396" y="1268"/>
                    <a:pt x="1373" y="1284"/>
                  </a:cubicBezTo>
                  <a:lnTo>
                    <a:pt x="1373" y="1284"/>
                  </a:lnTo>
                  <a:cubicBezTo>
                    <a:pt x="1358" y="1253"/>
                    <a:pt x="1358" y="1215"/>
                    <a:pt x="1328" y="1192"/>
                  </a:cubicBezTo>
                  <a:cubicBezTo>
                    <a:pt x="1305" y="1177"/>
                    <a:pt x="1266" y="1207"/>
                    <a:pt x="1243" y="1200"/>
                  </a:cubicBezTo>
                  <a:cubicBezTo>
                    <a:pt x="1221" y="1184"/>
                    <a:pt x="1213" y="1154"/>
                    <a:pt x="1213" y="1131"/>
                  </a:cubicBezTo>
                  <a:cubicBezTo>
                    <a:pt x="1205" y="1108"/>
                    <a:pt x="1236" y="1085"/>
                    <a:pt x="1228" y="1070"/>
                  </a:cubicBezTo>
                  <a:cubicBezTo>
                    <a:pt x="1221" y="1054"/>
                    <a:pt x="1198" y="1062"/>
                    <a:pt x="1182" y="1062"/>
                  </a:cubicBezTo>
                  <a:cubicBezTo>
                    <a:pt x="1144" y="1070"/>
                    <a:pt x="1106" y="1093"/>
                    <a:pt x="1068" y="1093"/>
                  </a:cubicBezTo>
                  <a:cubicBezTo>
                    <a:pt x="1045" y="1085"/>
                    <a:pt x="1022" y="1070"/>
                    <a:pt x="1022" y="1047"/>
                  </a:cubicBezTo>
                  <a:cubicBezTo>
                    <a:pt x="1014" y="1016"/>
                    <a:pt x="1060" y="978"/>
                    <a:pt x="1037" y="955"/>
                  </a:cubicBezTo>
                  <a:cubicBezTo>
                    <a:pt x="999" y="932"/>
                    <a:pt x="947" y="978"/>
                    <a:pt x="908" y="963"/>
                  </a:cubicBezTo>
                  <a:cubicBezTo>
                    <a:pt x="863" y="948"/>
                    <a:pt x="840" y="894"/>
                    <a:pt x="794" y="871"/>
                  </a:cubicBezTo>
                  <a:cubicBezTo>
                    <a:pt x="771" y="856"/>
                    <a:pt x="733" y="894"/>
                    <a:pt x="717" y="871"/>
                  </a:cubicBezTo>
                  <a:cubicBezTo>
                    <a:pt x="694" y="848"/>
                    <a:pt x="725" y="802"/>
                    <a:pt x="710" y="772"/>
                  </a:cubicBezTo>
                  <a:cubicBezTo>
                    <a:pt x="702" y="757"/>
                    <a:pt x="679" y="749"/>
                    <a:pt x="656" y="749"/>
                  </a:cubicBezTo>
                  <a:cubicBezTo>
                    <a:pt x="641" y="749"/>
                    <a:pt x="618" y="764"/>
                    <a:pt x="595" y="764"/>
                  </a:cubicBezTo>
                  <a:cubicBezTo>
                    <a:pt x="588" y="764"/>
                    <a:pt x="580" y="741"/>
                    <a:pt x="572" y="741"/>
                  </a:cubicBezTo>
                  <a:cubicBezTo>
                    <a:pt x="550" y="734"/>
                    <a:pt x="527" y="726"/>
                    <a:pt x="511" y="741"/>
                  </a:cubicBezTo>
                  <a:cubicBezTo>
                    <a:pt x="496" y="757"/>
                    <a:pt x="496" y="802"/>
                    <a:pt x="473" y="810"/>
                  </a:cubicBezTo>
                  <a:cubicBezTo>
                    <a:pt x="435" y="825"/>
                    <a:pt x="381" y="818"/>
                    <a:pt x="351" y="795"/>
                  </a:cubicBezTo>
                  <a:cubicBezTo>
                    <a:pt x="336" y="779"/>
                    <a:pt x="366" y="757"/>
                    <a:pt x="366" y="734"/>
                  </a:cubicBezTo>
                  <a:cubicBezTo>
                    <a:pt x="374" y="718"/>
                    <a:pt x="381" y="696"/>
                    <a:pt x="366" y="680"/>
                  </a:cubicBezTo>
                  <a:cubicBezTo>
                    <a:pt x="358" y="665"/>
                    <a:pt x="336" y="680"/>
                    <a:pt x="320" y="680"/>
                  </a:cubicBezTo>
                  <a:cubicBezTo>
                    <a:pt x="275" y="665"/>
                    <a:pt x="236" y="642"/>
                    <a:pt x="198" y="619"/>
                  </a:cubicBezTo>
                  <a:cubicBezTo>
                    <a:pt x="137" y="573"/>
                    <a:pt x="68" y="535"/>
                    <a:pt x="30" y="482"/>
                  </a:cubicBezTo>
                  <a:cubicBezTo>
                    <a:pt x="7" y="451"/>
                    <a:pt x="0" y="405"/>
                    <a:pt x="15" y="375"/>
                  </a:cubicBezTo>
                  <a:cubicBezTo>
                    <a:pt x="22" y="359"/>
                    <a:pt x="53" y="367"/>
                    <a:pt x="68" y="367"/>
                  </a:cubicBezTo>
                  <a:cubicBezTo>
                    <a:pt x="106" y="359"/>
                    <a:pt x="152" y="375"/>
                    <a:pt x="183" y="359"/>
                  </a:cubicBezTo>
                  <a:cubicBezTo>
                    <a:pt x="198" y="344"/>
                    <a:pt x="183" y="344"/>
                    <a:pt x="183" y="321"/>
                  </a:cubicBezTo>
                  <a:lnTo>
                    <a:pt x="183" y="321"/>
                  </a:lnTo>
                  <a:cubicBezTo>
                    <a:pt x="313" y="329"/>
                    <a:pt x="481" y="268"/>
                    <a:pt x="572" y="306"/>
                  </a:cubicBezTo>
                  <a:cubicBezTo>
                    <a:pt x="603" y="329"/>
                    <a:pt x="656" y="382"/>
                    <a:pt x="702" y="375"/>
                  </a:cubicBezTo>
                  <a:cubicBezTo>
                    <a:pt x="809" y="398"/>
                    <a:pt x="847" y="382"/>
                    <a:pt x="939" y="359"/>
                  </a:cubicBezTo>
                  <a:cubicBezTo>
                    <a:pt x="1014" y="337"/>
                    <a:pt x="1037" y="275"/>
                    <a:pt x="1114" y="314"/>
                  </a:cubicBezTo>
                  <a:cubicBezTo>
                    <a:pt x="1152" y="329"/>
                    <a:pt x="1182" y="344"/>
                    <a:pt x="1221" y="306"/>
                  </a:cubicBezTo>
                  <a:cubicBezTo>
                    <a:pt x="1266" y="268"/>
                    <a:pt x="1259" y="222"/>
                    <a:pt x="1259" y="168"/>
                  </a:cubicBezTo>
                  <a:cubicBezTo>
                    <a:pt x="1259" y="107"/>
                    <a:pt x="1266" y="54"/>
                    <a:pt x="1282" y="0"/>
                  </a:cubicBezTo>
                  <a:lnTo>
                    <a:pt x="1282" y="0"/>
                  </a:lnTo>
                  <a:cubicBezTo>
                    <a:pt x="1289" y="8"/>
                    <a:pt x="1312" y="31"/>
                    <a:pt x="1328" y="39"/>
                  </a:cubicBezTo>
                  <a:cubicBezTo>
                    <a:pt x="1335" y="54"/>
                    <a:pt x="1343" y="69"/>
                    <a:pt x="1358" y="77"/>
                  </a:cubicBezTo>
                  <a:cubicBezTo>
                    <a:pt x="1389" y="92"/>
                    <a:pt x="1419" y="92"/>
                    <a:pt x="1450" y="92"/>
                  </a:cubicBezTo>
                  <a:cubicBezTo>
                    <a:pt x="1457" y="92"/>
                    <a:pt x="1457" y="77"/>
                    <a:pt x="1473" y="77"/>
                  </a:cubicBezTo>
                  <a:cubicBezTo>
                    <a:pt x="1511" y="69"/>
                    <a:pt x="1564" y="92"/>
                    <a:pt x="1602" y="69"/>
                  </a:cubicBezTo>
                  <a:cubicBezTo>
                    <a:pt x="1618" y="62"/>
                    <a:pt x="1572" y="23"/>
                    <a:pt x="1587" y="16"/>
                  </a:cubicBezTo>
                  <a:cubicBezTo>
                    <a:pt x="1656" y="8"/>
                    <a:pt x="1717" y="31"/>
                    <a:pt x="1786" y="39"/>
                  </a:cubicBezTo>
                  <a:lnTo>
                    <a:pt x="1786" y="39"/>
                  </a:lnTo>
                  <a:cubicBezTo>
                    <a:pt x="1816" y="62"/>
                    <a:pt x="1854" y="92"/>
                    <a:pt x="1885" y="115"/>
                  </a:cubicBezTo>
                  <a:cubicBezTo>
                    <a:pt x="1885" y="115"/>
                    <a:pt x="1992" y="85"/>
                    <a:pt x="2000" y="85"/>
                  </a:cubicBezTo>
                  <a:cubicBezTo>
                    <a:pt x="2007" y="85"/>
                    <a:pt x="2076" y="107"/>
                    <a:pt x="2076" y="107"/>
                  </a:cubicBezTo>
                  <a:cubicBezTo>
                    <a:pt x="2099" y="123"/>
                    <a:pt x="2114" y="153"/>
                    <a:pt x="2129" y="146"/>
                  </a:cubicBezTo>
                  <a:cubicBezTo>
                    <a:pt x="2168" y="138"/>
                    <a:pt x="2183" y="92"/>
                    <a:pt x="2221" y="77"/>
                  </a:cubicBezTo>
                  <a:cubicBezTo>
                    <a:pt x="2275" y="46"/>
                    <a:pt x="2336" y="39"/>
                    <a:pt x="2397" y="2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6" name="Freeform 149"/>
            <p:cNvSpPr>
              <a:spLocks noChangeArrowheads="1"/>
            </p:cNvSpPr>
            <p:nvPr/>
          </p:nvSpPr>
          <p:spPr bwMode="auto">
            <a:xfrm>
              <a:off x="6622619" y="8805864"/>
              <a:ext cx="517491" cy="687387"/>
            </a:xfrm>
            <a:custGeom>
              <a:avLst/>
              <a:gdLst>
                <a:gd name="T0" fmla="*/ 115 w 1437"/>
                <a:gd name="T1" fmla="*/ 962 h 1911"/>
                <a:gd name="T2" fmla="*/ 184 w 1437"/>
                <a:gd name="T3" fmla="*/ 1168 h 1911"/>
                <a:gd name="T4" fmla="*/ 0 w 1437"/>
                <a:gd name="T5" fmla="*/ 1489 h 1911"/>
                <a:gd name="T6" fmla="*/ 54 w 1437"/>
                <a:gd name="T7" fmla="*/ 1566 h 1911"/>
                <a:gd name="T8" fmla="*/ 275 w 1437"/>
                <a:gd name="T9" fmla="*/ 1688 h 1911"/>
                <a:gd name="T10" fmla="*/ 382 w 1437"/>
                <a:gd name="T11" fmla="*/ 1825 h 1911"/>
                <a:gd name="T12" fmla="*/ 535 w 1437"/>
                <a:gd name="T13" fmla="*/ 1841 h 1911"/>
                <a:gd name="T14" fmla="*/ 634 w 1437"/>
                <a:gd name="T15" fmla="*/ 1802 h 1911"/>
                <a:gd name="T16" fmla="*/ 818 w 1437"/>
                <a:gd name="T17" fmla="*/ 1757 h 1911"/>
                <a:gd name="T18" fmla="*/ 1146 w 1437"/>
                <a:gd name="T19" fmla="*/ 1825 h 1911"/>
                <a:gd name="T20" fmla="*/ 1116 w 1437"/>
                <a:gd name="T21" fmla="*/ 1635 h 1911"/>
                <a:gd name="T22" fmla="*/ 1100 w 1437"/>
                <a:gd name="T23" fmla="*/ 1405 h 1911"/>
                <a:gd name="T24" fmla="*/ 1215 w 1437"/>
                <a:gd name="T25" fmla="*/ 1153 h 1911"/>
                <a:gd name="T26" fmla="*/ 1291 w 1437"/>
                <a:gd name="T27" fmla="*/ 1016 h 1911"/>
                <a:gd name="T28" fmla="*/ 1413 w 1437"/>
                <a:gd name="T29" fmla="*/ 916 h 1911"/>
                <a:gd name="T30" fmla="*/ 1421 w 1437"/>
                <a:gd name="T31" fmla="*/ 825 h 1911"/>
                <a:gd name="T32" fmla="*/ 1314 w 1437"/>
                <a:gd name="T33" fmla="*/ 703 h 1911"/>
                <a:gd name="T34" fmla="*/ 1383 w 1437"/>
                <a:gd name="T35" fmla="*/ 618 h 1911"/>
                <a:gd name="T36" fmla="*/ 1299 w 1437"/>
                <a:gd name="T37" fmla="*/ 435 h 1911"/>
                <a:gd name="T38" fmla="*/ 1261 w 1437"/>
                <a:gd name="T39" fmla="*/ 451 h 1911"/>
                <a:gd name="T40" fmla="*/ 1054 w 1437"/>
                <a:gd name="T41" fmla="*/ 527 h 1911"/>
                <a:gd name="T42" fmla="*/ 909 w 1437"/>
                <a:gd name="T43" fmla="*/ 420 h 1911"/>
                <a:gd name="T44" fmla="*/ 917 w 1437"/>
                <a:gd name="T45" fmla="*/ 282 h 1911"/>
                <a:gd name="T46" fmla="*/ 986 w 1437"/>
                <a:gd name="T47" fmla="*/ 160 h 1911"/>
                <a:gd name="T48" fmla="*/ 993 w 1437"/>
                <a:gd name="T49" fmla="*/ 69 h 1911"/>
                <a:gd name="T50" fmla="*/ 940 w 1437"/>
                <a:gd name="T51" fmla="*/ 0 h 1911"/>
                <a:gd name="T52" fmla="*/ 764 w 1437"/>
                <a:gd name="T53" fmla="*/ 38 h 1911"/>
                <a:gd name="T54" fmla="*/ 665 w 1437"/>
                <a:gd name="T55" fmla="*/ 61 h 1911"/>
                <a:gd name="T56" fmla="*/ 489 w 1437"/>
                <a:gd name="T57" fmla="*/ 46 h 1911"/>
                <a:gd name="T58" fmla="*/ 268 w 1437"/>
                <a:gd name="T59" fmla="*/ 237 h 1911"/>
                <a:gd name="T60" fmla="*/ 145 w 1437"/>
                <a:gd name="T61" fmla="*/ 321 h 1911"/>
                <a:gd name="T62" fmla="*/ 61 w 1437"/>
                <a:gd name="T63" fmla="*/ 519 h 1911"/>
                <a:gd name="T64" fmla="*/ 107 w 1437"/>
                <a:gd name="T65" fmla="*/ 703 h 1911"/>
                <a:gd name="T66" fmla="*/ 122 w 1437"/>
                <a:gd name="T67" fmla="*/ 741 h 1911"/>
                <a:gd name="T68" fmla="*/ 39 w 1437"/>
                <a:gd name="T69" fmla="*/ 893 h 19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911">
                  <a:moveTo>
                    <a:pt x="115" y="962"/>
                  </a:moveTo>
                  <a:lnTo>
                    <a:pt x="115" y="962"/>
                  </a:lnTo>
                  <a:cubicBezTo>
                    <a:pt x="130" y="985"/>
                    <a:pt x="153" y="1008"/>
                    <a:pt x="161" y="1039"/>
                  </a:cubicBezTo>
                  <a:cubicBezTo>
                    <a:pt x="176" y="1077"/>
                    <a:pt x="199" y="1130"/>
                    <a:pt x="184" y="1168"/>
                  </a:cubicBezTo>
                  <a:cubicBezTo>
                    <a:pt x="153" y="1260"/>
                    <a:pt x="92" y="1337"/>
                    <a:pt x="46" y="1421"/>
                  </a:cubicBezTo>
                  <a:cubicBezTo>
                    <a:pt x="31" y="1443"/>
                    <a:pt x="0" y="1459"/>
                    <a:pt x="0" y="1489"/>
                  </a:cubicBezTo>
                  <a:cubicBezTo>
                    <a:pt x="0" y="1520"/>
                    <a:pt x="39" y="1543"/>
                    <a:pt x="54" y="1566"/>
                  </a:cubicBezTo>
                  <a:lnTo>
                    <a:pt x="54" y="1566"/>
                  </a:lnTo>
                  <a:cubicBezTo>
                    <a:pt x="107" y="1581"/>
                    <a:pt x="161" y="1573"/>
                    <a:pt x="199" y="1596"/>
                  </a:cubicBezTo>
                  <a:cubicBezTo>
                    <a:pt x="237" y="1612"/>
                    <a:pt x="252" y="1657"/>
                    <a:pt x="275" y="1688"/>
                  </a:cubicBezTo>
                  <a:cubicBezTo>
                    <a:pt x="298" y="1726"/>
                    <a:pt x="314" y="1764"/>
                    <a:pt x="336" y="1802"/>
                  </a:cubicBezTo>
                  <a:cubicBezTo>
                    <a:pt x="344" y="1818"/>
                    <a:pt x="367" y="1818"/>
                    <a:pt x="382" y="1825"/>
                  </a:cubicBezTo>
                  <a:cubicBezTo>
                    <a:pt x="397" y="1848"/>
                    <a:pt x="397" y="1902"/>
                    <a:pt x="428" y="1902"/>
                  </a:cubicBezTo>
                  <a:cubicBezTo>
                    <a:pt x="466" y="1902"/>
                    <a:pt x="497" y="1856"/>
                    <a:pt x="535" y="1841"/>
                  </a:cubicBezTo>
                  <a:cubicBezTo>
                    <a:pt x="566" y="1825"/>
                    <a:pt x="604" y="1818"/>
                    <a:pt x="634" y="1802"/>
                  </a:cubicBezTo>
                  <a:lnTo>
                    <a:pt x="634" y="1802"/>
                  </a:lnTo>
                  <a:cubicBezTo>
                    <a:pt x="680" y="1787"/>
                    <a:pt x="711" y="1772"/>
                    <a:pt x="756" y="1764"/>
                  </a:cubicBezTo>
                  <a:cubicBezTo>
                    <a:pt x="772" y="1757"/>
                    <a:pt x="795" y="1749"/>
                    <a:pt x="818" y="1757"/>
                  </a:cubicBezTo>
                  <a:cubicBezTo>
                    <a:pt x="909" y="1802"/>
                    <a:pt x="986" y="1879"/>
                    <a:pt x="1085" y="1902"/>
                  </a:cubicBezTo>
                  <a:cubicBezTo>
                    <a:pt x="1116" y="1910"/>
                    <a:pt x="1131" y="1856"/>
                    <a:pt x="1146" y="1825"/>
                  </a:cubicBezTo>
                  <a:cubicBezTo>
                    <a:pt x="1161" y="1787"/>
                    <a:pt x="1192" y="1741"/>
                    <a:pt x="1184" y="1703"/>
                  </a:cubicBezTo>
                  <a:cubicBezTo>
                    <a:pt x="1177" y="1665"/>
                    <a:pt x="1116" y="1665"/>
                    <a:pt x="1116" y="1635"/>
                  </a:cubicBezTo>
                  <a:cubicBezTo>
                    <a:pt x="1100" y="1581"/>
                    <a:pt x="1138" y="1520"/>
                    <a:pt x="1138" y="1466"/>
                  </a:cubicBezTo>
                  <a:cubicBezTo>
                    <a:pt x="1138" y="1443"/>
                    <a:pt x="1108" y="1428"/>
                    <a:pt x="1100" y="1405"/>
                  </a:cubicBezTo>
                  <a:cubicBezTo>
                    <a:pt x="1077" y="1337"/>
                    <a:pt x="1016" y="1260"/>
                    <a:pt x="1047" y="1199"/>
                  </a:cubicBezTo>
                  <a:cubicBezTo>
                    <a:pt x="1070" y="1146"/>
                    <a:pt x="1161" y="1168"/>
                    <a:pt x="1215" y="1153"/>
                  </a:cubicBezTo>
                  <a:cubicBezTo>
                    <a:pt x="1245" y="1138"/>
                    <a:pt x="1283" y="1146"/>
                    <a:pt x="1299" y="1115"/>
                  </a:cubicBezTo>
                  <a:cubicBezTo>
                    <a:pt x="1314" y="1085"/>
                    <a:pt x="1291" y="1046"/>
                    <a:pt x="1291" y="1016"/>
                  </a:cubicBezTo>
                  <a:cubicBezTo>
                    <a:pt x="1283" y="993"/>
                    <a:pt x="1276" y="970"/>
                    <a:pt x="1283" y="955"/>
                  </a:cubicBezTo>
                  <a:cubicBezTo>
                    <a:pt x="1291" y="939"/>
                    <a:pt x="1398" y="924"/>
                    <a:pt x="1413" y="916"/>
                  </a:cubicBezTo>
                  <a:lnTo>
                    <a:pt x="1413" y="916"/>
                  </a:lnTo>
                  <a:cubicBezTo>
                    <a:pt x="1421" y="886"/>
                    <a:pt x="1436" y="855"/>
                    <a:pt x="1421" y="825"/>
                  </a:cubicBezTo>
                  <a:cubicBezTo>
                    <a:pt x="1413" y="802"/>
                    <a:pt x="1375" y="794"/>
                    <a:pt x="1360" y="771"/>
                  </a:cubicBezTo>
                  <a:cubicBezTo>
                    <a:pt x="1345" y="749"/>
                    <a:pt x="1314" y="726"/>
                    <a:pt x="1314" y="703"/>
                  </a:cubicBezTo>
                  <a:cubicBezTo>
                    <a:pt x="1322" y="680"/>
                    <a:pt x="1368" y="695"/>
                    <a:pt x="1375" y="680"/>
                  </a:cubicBezTo>
                  <a:cubicBezTo>
                    <a:pt x="1390" y="664"/>
                    <a:pt x="1390" y="641"/>
                    <a:pt x="1383" y="618"/>
                  </a:cubicBezTo>
                  <a:cubicBezTo>
                    <a:pt x="1368" y="596"/>
                    <a:pt x="1337" y="580"/>
                    <a:pt x="1329" y="557"/>
                  </a:cubicBezTo>
                  <a:cubicBezTo>
                    <a:pt x="1314" y="519"/>
                    <a:pt x="1306" y="474"/>
                    <a:pt x="1299" y="435"/>
                  </a:cubicBezTo>
                  <a:lnTo>
                    <a:pt x="1299" y="435"/>
                  </a:lnTo>
                  <a:cubicBezTo>
                    <a:pt x="1261" y="451"/>
                    <a:pt x="1261" y="451"/>
                    <a:pt x="1261" y="451"/>
                  </a:cubicBezTo>
                  <a:lnTo>
                    <a:pt x="1261" y="451"/>
                  </a:lnTo>
                  <a:cubicBezTo>
                    <a:pt x="1192" y="474"/>
                    <a:pt x="1131" y="512"/>
                    <a:pt x="1054" y="527"/>
                  </a:cubicBezTo>
                  <a:cubicBezTo>
                    <a:pt x="1024" y="535"/>
                    <a:pt x="978" y="535"/>
                    <a:pt x="947" y="512"/>
                  </a:cubicBezTo>
                  <a:cubicBezTo>
                    <a:pt x="925" y="489"/>
                    <a:pt x="917" y="451"/>
                    <a:pt x="909" y="420"/>
                  </a:cubicBezTo>
                  <a:cubicBezTo>
                    <a:pt x="894" y="389"/>
                    <a:pt x="886" y="351"/>
                    <a:pt x="894" y="321"/>
                  </a:cubicBezTo>
                  <a:cubicBezTo>
                    <a:pt x="894" y="305"/>
                    <a:pt x="917" y="298"/>
                    <a:pt x="917" y="282"/>
                  </a:cubicBezTo>
                  <a:cubicBezTo>
                    <a:pt x="925" y="244"/>
                    <a:pt x="894" y="214"/>
                    <a:pt x="909" y="183"/>
                  </a:cubicBezTo>
                  <a:cubicBezTo>
                    <a:pt x="925" y="160"/>
                    <a:pt x="970" y="176"/>
                    <a:pt x="986" y="160"/>
                  </a:cubicBezTo>
                  <a:cubicBezTo>
                    <a:pt x="1001" y="145"/>
                    <a:pt x="970" y="130"/>
                    <a:pt x="970" y="114"/>
                  </a:cubicBezTo>
                  <a:cubicBezTo>
                    <a:pt x="978" y="99"/>
                    <a:pt x="986" y="84"/>
                    <a:pt x="993" y="69"/>
                  </a:cubicBezTo>
                  <a:lnTo>
                    <a:pt x="993" y="69"/>
                  </a:lnTo>
                  <a:cubicBezTo>
                    <a:pt x="978" y="46"/>
                    <a:pt x="970" y="0"/>
                    <a:pt x="940" y="0"/>
                  </a:cubicBezTo>
                  <a:cubicBezTo>
                    <a:pt x="902" y="0"/>
                    <a:pt x="886" y="61"/>
                    <a:pt x="841" y="69"/>
                  </a:cubicBezTo>
                  <a:cubicBezTo>
                    <a:pt x="818" y="76"/>
                    <a:pt x="795" y="23"/>
                    <a:pt x="764" y="38"/>
                  </a:cubicBezTo>
                  <a:cubicBezTo>
                    <a:pt x="749" y="46"/>
                    <a:pt x="779" y="99"/>
                    <a:pt x="756" y="99"/>
                  </a:cubicBezTo>
                  <a:cubicBezTo>
                    <a:pt x="726" y="107"/>
                    <a:pt x="695" y="53"/>
                    <a:pt x="665" y="61"/>
                  </a:cubicBezTo>
                  <a:cubicBezTo>
                    <a:pt x="642" y="69"/>
                    <a:pt x="665" y="130"/>
                    <a:pt x="642" y="130"/>
                  </a:cubicBezTo>
                  <a:cubicBezTo>
                    <a:pt x="589" y="122"/>
                    <a:pt x="543" y="23"/>
                    <a:pt x="489" y="46"/>
                  </a:cubicBezTo>
                  <a:cubicBezTo>
                    <a:pt x="413" y="76"/>
                    <a:pt x="405" y="199"/>
                    <a:pt x="336" y="252"/>
                  </a:cubicBezTo>
                  <a:cubicBezTo>
                    <a:pt x="321" y="267"/>
                    <a:pt x="291" y="229"/>
                    <a:pt x="268" y="237"/>
                  </a:cubicBezTo>
                  <a:cubicBezTo>
                    <a:pt x="222" y="252"/>
                    <a:pt x="184" y="290"/>
                    <a:pt x="145" y="321"/>
                  </a:cubicBezTo>
                  <a:lnTo>
                    <a:pt x="145" y="321"/>
                  </a:lnTo>
                  <a:cubicBezTo>
                    <a:pt x="153" y="366"/>
                    <a:pt x="184" y="405"/>
                    <a:pt x="161" y="451"/>
                  </a:cubicBezTo>
                  <a:cubicBezTo>
                    <a:pt x="145" y="489"/>
                    <a:pt x="77" y="481"/>
                    <a:pt x="61" y="519"/>
                  </a:cubicBezTo>
                  <a:cubicBezTo>
                    <a:pt x="54" y="542"/>
                    <a:pt x="107" y="550"/>
                    <a:pt x="115" y="580"/>
                  </a:cubicBezTo>
                  <a:cubicBezTo>
                    <a:pt x="122" y="618"/>
                    <a:pt x="107" y="664"/>
                    <a:pt x="107" y="703"/>
                  </a:cubicBezTo>
                  <a:lnTo>
                    <a:pt x="107" y="703"/>
                  </a:lnTo>
                  <a:cubicBezTo>
                    <a:pt x="115" y="718"/>
                    <a:pt x="122" y="726"/>
                    <a:pt x="122" y="741"/>
                  </a:cubicBezTo>
                  <a:cubicBezTo>
                    <a:pt x="122" y="779"/>
                    <a:pt x="130" y="817"/>
                    <a:pt x="115" y="848"/>
                  </a:cubicBezTo>
                  <a:cubicBezTo>
                    <a:pt x="100" y="871"/>
                    <a:pt x="39" y="863"/>
                    <a:pt x="39" y="893"/>
                  </a:cubicBezTo>
                  <a:cubicBezTo>
                    <a:pt x="39" y="924"/>
                    <a:pt x="92" y="939"/>
                    <a:pt x="115" y="96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7" name="Freeform 150"/>
            <p:cNvSpPr>
              <a:spLocks noChangeArrowheads="1"/>
            </p:cNvSpPr>
            <p:nvPr/>
          </p:nvSpPr>
          <p:spPr bwMode="auto">
            <a:xfrm>
              <a:off x="6438481" y="9050339"/>
              <a:ext cx="231760" cy="149225"/>
            </a:xfrm>
            <a:custGeom>
              <a:avLst/>
              <a:gdLst>
                <a:gd name="T0" fmla="*/ 15 w 642"/>
                <a:gd name="T1" fmla="*/ 298 h 413"/>
                <a:gd name="T2" fmla="*/ 15 w 642"/>
                <a:gd name="T3" fmla="*/ 298 h 413"/>
                <a:gd name="T4" fmla="*/ 114 w 642"/>
                <a:gd name="T5" fmla="*/ 374 h 413"/>
                <a:gd name="T6" fmla="*/ 229 w 642"/>
                <a:gd name="T7" fmla="*/ 344 h 413"/>
                <a:gd name="T8" fmla="*/ 305 w 642"/>
                <a:gd name="T9" fmla="*/ 366 h 413"/>
                <a:gd name="T10" fmla="*/ 358 w 642"/>
                <a:gd name="T11" fmla="*/ 405 h 413"/>
                <a:gd name="T12" fmla="*/ 450 w 642"/>
                <a:gd name="T13" fmla="*/ 336 h 413"/>
                <a:gd name="T14" fmla="*/ 626 w 642"/>
                <a:gd name="T15" fmla="*/ 282 h 413"/>
                <a:gd name="T16" fmla="*/ 626 w 642"/>
                <a:gd name="T17" fmla="*/ 282 h 413"/>
                <a:gd name="T18" fmla="*/ 550 w 642"/>
                <a:gd name="T19" fmla="*/ 213 h 413"/>
                <a:gd name="T20" fmla="*/ 626 w 642"/>
                <a:gd name="T21" fmla="*/ 168 h 413"/>
                <a:gd name="T22" fmla="*/ 633 w 642"/>
                <a:gd name="T23" fmla="*/ 61 h 413"/>
                <a:gd name="T24" fmla="*/ 618 w 642"/>
                <a:gd name="T25" fmla="*/ 23 h 413"/>
                <a:gd name="T26" fmla="*/ 618 w 642"/>
                <a:gd name="T27" fmla="*/ 23 h 413"/>
                <a:gd name="T28" fmla="*/ 527 w 642"/>
                <a:gd name="T29" fmla="*/ 0 h 413"/>
                <a:gd name="T30" fmla="*/ 381 w 642"/>
                <a:gd name="T31" fmla="*/ 38 h 413"/>
                <a:gd name="T32" fmla="*/ 267 w 642"/>
                <a:gd name="T33" fmla="*/ 15 h 413"/>
                <a:gd name="T34" fmla="*/ 267 w 642"/>
                <a:gd name="T35" fmla="*/ 15 h 413"/>
                <a:gd name="T36" fmla="*/ 244 w 642"/>
                <a:gd name="T37" fmla="*/ 61 h 413"/>
                <a:gd name="T38" fmla="*/ 206 w 642"/>
                <a:gd name="T39" fmla="*/ 61 h 413"/>
                <a:gd name="T40" fmla="*/ 175 w 642"/>
                <a:gd name="T41" fmla="*/ 91 h 413"/>
                <a:gd name="T42" fmla="*/ 175 w 642"/>
                <a:gd name="T43" fmla="*/ 91 h 413"/>
                <a:gd name="T44" fmla="*/ 83 w 642"/>
                <a:gd name="T45" fmla="*/ 145 h 413"/>
                <a:gd name="T46" fmla="*/ 68 w 642"/>
                <a:gd name="T47" fmla="*/ 244 h 413"/>
                <a:gd name="T48" fmla="*/ 15 w 642"/>
                <a:gd name="T49" fmla="*/ 175 h 413"/>
                <a:gd name="T50" fmla="*/ 0 w 642"/>
                <a:gd name="T51" fmla="*/ 198 h 413"/>
                <a:gd name="T52" fmla="*/ 15 w 642"/>
                <a:gd name="T53" fmla="*/ 298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42" h="413">
                  <a:moveTo>
                    <a:pt x="15" y="298"/>
                  </a:moveTo>
                  <a:lnTo>
                    <a:pt x="15" y="298"/>
                  </a:lnTo>
                  <a:cubicBezTo>
                    <a:pt x="45" y="321"/>
                    <a:pt x="83" y="351"/>
                    <a:pt x="114" y="374"/>
                  </a:cubicBezTo>
                  <a:cubicBezTo>
                    <a:pt x="114" y="374"/>
                    <a:pt x="221" y="344"/>
                    <a:pt x="229" y="344"/>
                  </a:cubicBezTo>
                  <a:cubicBezTo>
                    <a:pt x="236" y="344"/>
                    <a:pt x="305" y="366"/>
                    <a:pt x="305" y="366"/>
                  </a:cubicBezTo>
                  <a:cubicBezTo>
                    <a:pt x="328" y="382"/>
                    <a:pt x="343" y="412"/>
                    <a:pt x="358" y="405"/>
                  </a:cubicBezTo>
                  <a:cubicBezTo>
                    <a:pt x="397" y="397"/>
                    <a:pt x="412" y="351"/>
                    <a:pt x="450" y="336"/>
                  </a:cubicBezTo>
                  <a:cubicBezTo>
                    <a:pt x="504" y="305"/>
                    <a:pt x="565" y="298"/>
                    <a:pt x="626" y="282"/>
                  </a:cubicBezTo>
                  <a:lnTo>
                    <a:pt x="626" y="282"/>
                  </a:lnTo>
                  <a:cubicBezTo>
                    <a:pt x="603" y="259"/>
                    <a:pt x="550" y="244"/>
                    <a:pt x="550" y="213"/>
                  </a:cubicBezTo>
                  <a:cubicBezTo>
                    <a:pt x="550" y="183"/>
                    <a:pt x="611" y="191"/>
                    <a:pt x="626" y="168"/>
                  </a:cubicBezTo>
                  <a:cubicBezTo>
                    <a:pt x="641" y="137"/>
                    <a:pt x="633" y="99"/>
                    <a:pt x="633" y="61"/>
                  </a:cubicBezTo>
                  <a:cubicBezTo>
                    <a:pt x="633" y="46"/>
                    <a:pt x="626" y="38"/>
                    <a:pt x="618" y="23"/>
                  </a:cubicBezTo>
                  <a:lnTo>
                    <a:pt x="618" y="23"/>
                  </a:lnTo>
                  <a:cubicBezTo>
                    <a:pt x="588" y="15"/>
                    <a:pt x="557" y="0"/>
                    <a:pt x="527" y="0"/>
                  </a:cubicBezTo>
                  <a:cubicBezTo>
                    <a:pt x="473" y="0"/>
                    <a:pt x="427" y="38"/>
                    <a:pt x="381" y="38"/>
                  </a:cubicBezTo>
                  <a:cubicBezTo>
                    <a:pt x="336" y="38"/>
                    <a:pt x="305" y="23"/>
                    <a:pt x="267" y="15"/>
                  </a:cubicBezTo>
                  <a:lnTo>
                    <a:pt x="267" y="15"/>
                  </a:lnTo>
                  <a:cubicBezTo>
                    <a:pt x="259" y="30"/>
                    <a:pt x="259" y="53"/>
                    <a:pt x="244" y="61"/>
                  </a:cubicBezTo>
                  <a:cubicBezTo>
                    <a:pt x="236" y="69"/>
                    <a:pt x="221" y="53"/>
                    <a:pt x="206" y="61"/>
                  </a:cubicBezTo>
                  <a:cubicBezTo>
                    <a:pt x="191" y="61"/>
                    <a:pt x="183" y="76"/>
                    <a:pt x="175" y="91"/>
                  </a:cubicBezTo>
                  <a:lnTo>
                    <a:pt x="175" y="91"/>
                  </a:lnTo>
                  <a:cubicBezTo>
                    <a:pt x="145" y="107"/>
                    <a:pt x="106" y="122"/>
                    <a:pt x="83" y="145"/>
                  </a:cubicBezTo>
                  <a:cubicBezTo>
                    <a:pt x="68" y="175"/>
                    <a:pt x="99" y="229"/>
                    <a:pt x="68" y="244"/>
                  </a:cubicBezTo>
                  <a:cubicBezTo>
                    <a:pt x="45" y="252"/>
                    <a:pt x="38" y="191"/>
                    <a:pt x="15" y="175"/>
                  </a:cubicBezTo>
                  <a:cubicBezTo>
                    <a:pt x="7" y="168"/>
                    <a:pt x="0" y="191"/>
                    <a:pt x="0" y="198"/>
                  </a:cubicBezTo>
                  <a:cubicBezTo>
                    <a:pt x="0" y="229"/>
                    <a:pt x="7" y="267"/>
                    <a:pt x="15" y="29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8" name="Freeform 151"/>
            <p:cNvSpPr>
              <a:spLocks noChangeArrowheads="1"/>
            </p:cNvSpPr>
            <p:nvPr/>
          </p:nvSpPr>
          <p:spPr bwMode="auto">
            <a:xfrm>
              <a:off x="6263868" y="8993188"/>
              <a:ext cx="239697" cy="184150"/>
            </a:xfrm>
            <a:custGeom>
              <a:avLst/>
              <a:gdLst>
                <a:gd name="T0" fmla="*/ 481 w 665"/>
                <a:gd name="T1" fmla="*/ 0 h 513"/>
                <a:gd name="T2" fmla="*/ 481 w 665"/>
                <a:gd name="T3" fmla="*/ 0 h 513"/>
                <a:gd name="T4" fmla="*/ 527 w 665"/>
                <a:gd name="T5" fmla="*/ 46 h 513"/>
                <a:gd name="T6" fmla="*/ 580 w 665"/>
                <a:gd name="T7" fmla="*/ 77 h 513"/>
                <a:gd name="T8" fmla="*/ 588 w 665"/>
                <a:gd name="T9" fmla="*/ 153 h 513"/>
                <a:gd name="T10" fmla="*/ 580 w 665"/>
                <a:gd name="T11" fmla="*/ 214 h 513"/>
                <a:gd name="T12" fmla="*/ 664 w 665"/>
                <a:gd name="T13" fmla="*/ 252 h 513"/>
                <a:gd name="T14" fmla="*/ 664 w 665"/>
                <a:gd name="T15" fmla="*/ 252 h 513"/>
                <a:gd name="T16" fmla="*/ 572 w 665"/>
                <a:gd name="T17" fmla="*/ 306 h 513"/>
                <a:gd name="T18" fmla="*/ 557 w 665"/>
                <a:gd name="T19" fmla="*/ 405 h 513"/>
                <a:gd name="T20" fmla="*/ 504 w 665"/>
                <a:gd name="T21" fmla="*/ 336 h 513"/>
                <a:gd name="T22" fmla="*/ 489 w 665"/>
                <a:gd name="T23" fmla="*/ 359 h 513"/>
                <a:gd name="T24" fmla="*/ 504 w 665"/>
                <a:gd name="T25" fmla="*/ 459 h 513"/>
                <a:gd name="T26" fmla="*/ 504 w 665"/>
                <a:gd name="T27" fmla="*/ 459 h 513"/>
                <a:gd name="T28" fmla="*/ 305 w 665"/>
                <a:gd name="T29" fmla="*/ 436 h 513"/>
                <a:gd name="T30" fmla="*/ 320 w 665"/>
                <a:gd name="T31" fmla="*/ 489 h 513"/>
                <a:gd name="T32" fmla="*/ 191 w 665"/>
                <a:gd name="T33" fmla="*/ 497 h 513"/>
                <a:gd name="T34" fmla="*/ 168 w 665"/>
                <a:gd name="T35" fmla="*/ 512 h 513"/>
                <a:gd name="T36" fmla="*/ 76 w 665"/>
                <a:gd name="T37" fmla="*/ 497 h 513"/>
                <a:gd name="T38" fmla="*/ 46 w 665"/>
                <a:gd name="T39" fmla="*/ 459 h 513"/>
                <a:gd name="T40" fmla="*/ 0 w 665"/>
                <a:gd name="T41" fmla="*/ 420 h 513"/>
                <a:gd name="T42" fmla="*/ 0 w 665"/>
                <a:gd name="T43" fmla="*/ 420 h 513"/>
                <a:gd name="T44" fmla="*/ 23 w 665"/>
                <a:gd name="T45" fmla="*/ 352 h 513"/>
                <a:gd name="T46" fmla="*/ 221 w 665"/>
                <a:gd name="T47" fmla="*/ 184 h 513"/>
                <a:gd name="T48" fmla="*/ 458 w 665"/>
                <a:gd name="T49" fmla="*/ 16 h 513"/>
                <a:gd name="T50" fmla="*/ 481 w 665"/>
                <a:gd name="T51" fmla="*/ 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5" h="513">
                  <a:moveTo>
                    <a:pt x="481" y="0"/>
                  </a:moveTo>
                  <a:lnTo>
                    <a:pt x="481" y="0"/>
                  </a:lnTo>
                  <a:cubicBezTo>
                    <a:pt x="504" y="31"/>
                    <a:pt x="496" y="23"/>
                    <a:pt x="527" y="46"/>
                  </a:cubicBezTo>
                  <a:cubicBezTo>
                    <a:pt x="542" y="61"/>
                    <a:pt x="572" y="61"/>
                    <a:pt x="580" y="77"/>
                  </a:cubicBezTo>
                  <a:cubicBezTo>
                    <a:pt x="595" y="99"/>
                    <a:pt x="588" y="130"/>
                    <a:pt x="588" y="153"/>
                  </a:cubicBezTo>
                  <a:cubicBezTo>
                    <a:pt x="588" y="176"/>
                    <a:pt x="565" y="199"/>
                    <a:pt x="580" y="214"/>
                  </a:cubicBezTo>
                  <a:cubicBezTo>
                    <a:pt x="595" y="245"/>
                    <a:pt x="634" y="237"/>
                    <a:pt x="664" y="252"/>
                  </a:cubicBezTo>
                  <a:lnTo>
                    <a:pt x="664" y="252"/>
                  </a:lnTo>
                  <a:cubicBezTo>
                    <a:pt x="634" y="268"/>
                    <a:pt x="595" y="283"/>
                    <a:pt x="572" y="306"/>
                  </a:cubicBezTo>
                  <a:cubicBezTo>
                    <a:pt x="557" y="336"/>
                    <a:pt x="588" y="390"/>
                    <a:pt x="557" y="405"/>
                  </a:cubicBezTo>
                  <a:cubicBezTo>
                    <a:pt x="534" y="413"/>
                    <a:pt x="527" y="352"/>
                    <a:pt x="504" y="336"/>
                  </a:cubicBezTo>
                  <a:cubicBezTo>
                    <a:pt x="496" y="329"/>
                    <a:pt x="489" y="352"/>
                    <a:pt x="489" y="359"/>
                  </a:cubicBezTo>
                  <a:cubicBezTo>
                    <a:pt x="489" y="390"/>
                    <a:pt x="496" y="428"/>
                    <a:pt x="504" y="459"/>
                  </a:cubicBezTo>
                  <a:lnTo>
                    <a:pt x="504" y="459"/>
                  </a:lnTo>
                  <a:cubicBezTo>
                    <a:pt x="435" y="451"/>
                    <a:pt x="374" y="428"/>
                    <a:pt x="305" y="436"/>
                  </a:cubicBezTo>
                  <a:cubicBezTo>
                    <a:pt x="290" y="443"/>
                    <a:pt x="336" y="482"/>
                    <a:pt x="320" y="489"/>
                  </a:cubicBezTo>
                  <a:cubicBezTo>
                    <a:pt x="282" y="512"/>
                    <a:pt x="229" y="489"/>
                    <a:pt x="191" y="497"/>
                  </a:cubicBezTo>
                  <a:cubicBezTo>
                    <a:pt x="175" y="497"/>
                    <a:pt x="175" y="512"/>
                    <a:pt x="168" y="512"/>
                  </a:cubicBezTo>
                  <a:cubicBezTo>
                    <a:pt x="137" y="512"/>
                    <a:pt x="107" y="512"/>
                    <a:pt x="76" y="497"/>
                  </a:cubicBezTo>
                  <a:cubicBezTo>
                    <a:pt x="61" y="489"/>
                    <a:pt x="53" y="474"/>
                    <a:pt x="46" y="459"/>
                  </a:cubicBezTo>
                  <a:cubicBezTo>
                    <a:pt x="30" y="451"/>
                    <a:pt x="7" y="428"/>
                    <a:pt x="0" y="420"/>
                  </a:cubicBezTo>
                  <a:lnTo>
                    <a:pt x="0" y="420"/>
                  </a:lnTo>
                  <a:cubicBezTo>
                    <a:pt x="7" y="397"/>
                    <a:pt x="15" y="374"/>
                    <a:pt x="23" y="352"/>
                  </a:cubicBezTo>
                  <a:cubicBezTo>
                    <a:pt x="53" y="283"/>
                    <a:pt x="183" y="275"/>
                    <a:pt x="221" y="184"/>
                  </a:cubicBezTo>
                  <a:cubicBezTo>
                    <a:pt x="290" y="84"/>
                    <a:pt x="359" y="61"/>
                    <a:pt x="458" y="16"/>
                  </a:cubicBezTo>
                  <a:cubicBezTo>
                    <a:pt x="466" y="8"/>
                    <a:pt x="473" y="8"/>
                    <a:pt x="481"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9" name="Freeform 152"/>
            <p:cNvSpPr>
              <a:spLocks noChangeArrowheads="1"/>
            </p:cNvSpPr>
            <p:nvPr/>
          </p:nvSpPr>
          <p:spPr bwMode="auto">
            <a:xfrm>
              <a:off x="6851203" y="9091613"/>
              <a:ext cx="712742" cy="622300"/>
            </a:xfrm>
            <a:custGeom>
              <a:avLst/>
              <a:gdLst>
                <a:gd name="T0" fmla="*/ 1513 w 1980"/>
                <a:gd name="T1" fmla="*/ 1566 h 1728"/>
                <a:gd name="T2" fmla="*/ 1658 w 1980"/>
                <a:gd name="T3" fmla="*/ 1581 h 1728"/>
                <a:gd name="T4" fmla="*/ 1658 w 1980"/>
                <a:gd name="T5" fmla="*/ 1299 h 1728"/>
                <a:gd name="T6" fmla="*/ 1665 w 1980"/>
                <a:gd name="T7" fmla="*/ 1062 h 1728"/>
                <a:gd name="T8" fmla="*/ 1795 w 1980"/>
                <a:gd name="T9" fmla="*/ 810 h 1728"/>
                <a:gd name="T10" fmla="*/ 1940 w 1980"/>
                <a:gd name="T11" fmla="*/ 756 h 1728"/>
                <a:gd name="T12" fmla="*/ 1956 w 1980"/>
                <a:gd name="T13" fmla="*/ 688 h 1728"/>
                <a:gd name="T14" fmla="*/ 1818 w 1980"/>
                <a:gd name="T15" fmla="*/ 604 h 1728"/>
                <a:gd name="T16" fmla="*/ 1803 w 1980"/>
                <a:gd name="T17" fmla="*/ 443 h 1728"/>
                <a:gd name="T18" fmla="*/ 1887 w 1980"/>
                <a:gd name="T19" fmla="*/ 352 h 1728"/>
                <a:gd name="T20" fmla="*/ 1979 w 1980"/>
                <a:gd name="T21" fmla="*/ 344 h 1728"/>
                <a:gd name="T22" fmla="*/ 1910 w 1980"/>
                <a:gd name="T23" fmla="*/ 138 h 1728"/>
                <a:gd name="T24" fmla="*/ 1826 w 1980"/>
                <a:gd name="T25" fmla="*/ 84 h 1728"/>
                <a:gd name="T26" fmla="*/ 1658 w 1980"/>
                <a:gd name="T27" fmla="*/ 46 h 1728"/>
                <a:gd name="T28" fmla="*/ 1566 w 1980"/>
                <a:gd name="T29" fmla="*/ 61 h 1728"/>
                <a:gd name="T30" fmla="*/ 1497 w 1980"/>
                <a:gd name="T31" fmla="*/ 69 h 1728"/>
                <a:gd name="T32" fmla="*/ 1383 w 1980"/>
                <a:gd name="T33" fmla="*/ 23 h 1728"/>
                <a:gd name="T34" fmla="*/ 1291 w 1980"/>
                <a:gd name="T35" fmla="*/ 46 h 1728"/>
                <a:gd name="T36" fmla="*/ 879 w 1980"/>
                <a:gd name="T37" fmla="*/ 77 h 1728"/>
                <a:gd name="T38" fmla="*/ 779 w 1980"/>
                <a:gd name="T39" fmla="*/ 122 h 1728"/>
                <a:gd name="T40" fmla="*/ 649 w 1980"/>
                <a:gd name="T41" fmla="*/ 161 h 1728"/>
                <a:gd name="T42" fmla="*/ 665 w 1980"/>
                <a:gd name="T43" fmla="*/ 321 h 1728"/>
                <a:gd name="T44" fmla="*/ 413 w 1980"/>
                <a:gd name="T45" fmla="*/ 405 h 1728"/>
                <a:gd name="T46" fmla="*/ 504 w 1980"/>
                <a:gd name="T47" fmla="*/ 672 h 1728"/>
                <a:gd name="T48" fmla="*/ 550 w 1980"/>
                <a:gd name="T49" fmla="*/ 909 h 1728"/>
                <a:gd name="T50" fmla="*/ 451 w 1980"/>
                <a:gd name="T51" fmla="*/ 1108 h 1728"/>
                <a:gd name="T52" fmla="*/ 122 w 1980"/>
                <a:gd name="T53" fmla="*/ 970 h 1728"/>
                <a:gd name="T54" fmla="*/ 0 w 1980"/>
                <a:gd name="T55" fmla="*/ 1008 h 1728"/>
                <a:gd name="T56" fmla="*/ 191 w 1980"/>
                <a:gd name="T57" fmla="*/ 1138 h 1728"/>
                <a:gd name="T58" fmla="*/ 199 w 1980"/>
                <a:gd name="T59" fmla="*/ 1222 h 1728"/>
                <a:gd name="T60" fmla="*/ 176 w 1980"/>
                <a:gd name="T61" fmla="*/ 1322 h 1728"/>
                <a:gd name="T62" fmla="*/ 245 w 1980"/>
                <a:gd name="T63" fmla="*/ 1398 h 1728"/>
                <a:gd name="T64" fmla="*/ 329 w 1980"/>
                <a:gd name="T65" fmla="*/ 1520 h 1728"/>
                <a:gd name="T66" fmla="*/ 436 w 1980"/>
                <a:gd name="T67" fmla="*/ 1574 h 1728"/>
                <a:gd name="T68" fmla="*/ 420 w 1980"/>
                <a:gd name="T69" fmla="*/ 1673 h 1728"/>
                <a:gd name="T70" fmla="*/ 627 w 1980"/>
                <a:gd name="T71" fmla="*/ 1727 h 1728"/>
                <a:gd name="T72" fmla="*/ 1008 w 1980"/>
                <a:gd name="T73" fmla="*/ 1505 h 1728"/>
                <a:gd name="T74" fmla="*/ 833 w 1980"/>
                <a:gd name="T75" fmla="*/ 1253 h 1728"/>
                <a:gd name="T76" fmla="*/ 756 w 1980"/>
                <a:gd name="T77" fmla="*/ 1169 h 1728"/>
                <a:gd name="T78" fmla="*/ 963 w 1980"/>
                <a:gd name="T79" fmla="*/ 1116 h 1728"/>
                <a:gd name="T80" fmla="*/ 871 w 1980"/>
                <a:gd name="T81" fmla="*/ 1268 h 1728"/>
                <a:gd name="T82" fmla="*/ 986 w 1980"/>
                <a:gd name="T83" fmla="*/ 1352 h 1728"/>
                <a:gd name="T84" fmla="*/ 1207 w 1980"/>
                <a:gd name="T85" fmla="*/ 1505 h 1728"/>
                <a:gd name="T86" fmla="*/ 1368 w 1980"/>
                <a:gd name="T87" fmla="*/ 1551 h 1728"/>
                <a:gd name="T88" fmla="*/ 1306 w 1980"/>
                <a:gd name="T89" fmla="*/ 1398 h 1728"/>
                <a:gd name="T90" fmla="*/ 1360 w 1980"/>
                <a:gd name="T91" fmla="*/ 1352 h 1728"/>
                <a:gd name="T92" fmla="*/ 1520 w 1980"/>
                <a:gd name="T93" fmla="*/ 1337 h 1728"/>
                <a:gd name="T94" fmla="*/ 1513 w 1980"/>
                <a:gd name="T95" fmla="*/ 156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80" h="1728">
                  <a:moveTo>
                    <a:pt x="1513" y="1566"/>
                  </a:moveTo>
                  <a:lnTo>
                    <a:pt x="1513" y="1566"/>
                  </a:lnTo>
                  <a:cubicBezTo>
                    <a:pt x="1566" y="1566"/>
                    <a:pt x="1612" y="1566"/>
                    <a:pt x="1658" y="1581"/>
                  </a:cubicBezTo>
                  <a:lnTo>
                    <a:pt x="1658" y="1581"/>
                  </a:lnTo>
                  <a:cubicBezTo>
                    <a:pt x="1650" y="1543"/>
                    <a:pt x="1620" y="1429"/>
                    <a:pt x="1620" y="1383"/>
                  </a:cubicBezTo>
                  <a:cubicBezTo>
                    <a:pt x="1620" y="1352"/>
                    <a:pt x="1658" y="1329"/>
                    <a:pt x="1658" y="1299"/>
                  </a:cubicBezTo>
                  <a:cubicBezTo>
                    <a:pt x="1658" y="1268"/>
                    <a:pt x="1620" y="1253"/>
                    <a:pt x="1620" y="1230"/>
                  </a:cubicBezTo>
                  <a:cubicBezTo>
                    <a:pt x="1627" y="1169"/>
                    <a:pt x="1650" y="1116"/>
                    <a:pt x="1665" y="1062"/>
                  </a:cubicBezTo>
                  <a:cubicBezTo>
                    <a:pt x="1688" y="1008"/>
                    <a:pt x="1704" y="955"/>
                    <a:pt x="1727" y="902"/>
                  </a:cubicBezTo>
                  <a:cubicBezTo>
                    <a:pt x="1742" y="871"/>
                    <a:pt x="1765" y="833"/>
                    <a:pt x="1795" y="810"/>
                  </a:cubicBezTo>
                  <a:cubicBezTo>
                    <a:pt x="1810" y="802"/>
                    <a:pt x="1833" y="825"/>
                    <a:pt x="1849" y="818"/>
                  </a:cubicBezTo>
                  <a:cubicBezTo>
                    <a:pt x="1879" y="802"/>
                    <a:pt x="1910" y="772"/>
                    <a:pt x="1940" y="756"/>
                  </a:cubicBezTo>
                  <a:lnTo>
                    <a:pt x="1940" y="756"/>
                  </a:lnTo>
                  <a:cubicBezTo>
                    <a:pt x="1940" y="734"/>
                    <a:pt x="1963" y="711"/>
                    <a:pt x="1956" y="688"/>
                  </a:cubicBezTo>
                  <a:cubicBezTo>
                    <a:pt x="1933" y="649"/>
                    <a:pt x="1902" y="611"/>
                    <a:pt x="1864" y="588"/>
                  </a:cubicBezTo>
                  <a:cubicBezTo>
                    <a:pt x="1849" y="581"/>
                    <a:pt x="1826" y="619"/>
                    <a:pt x="1818" y="604"/>
                  </a:cubicBezTo>
                  <a:cubicBezTo>
                    <a:pt x="1803" y="573"/>
                    <a:pt x="1826" y="535"/>
                    <a:pt x="1826" y="504"/>
                  </a:cubicBezTo>
                  <a:cubicBezTo>
                    <a:pt x="1826" y="482"/>
                    <a:pt x="1803" y="466"/>
                    <a:pt x="1803" y="443"/>
                  </a:cubicBezTo>
                  <a:cubicBezTo>
                    <a:pt x="1803" y="420"/>
                    <a:pt x="1810" y="397"/>
                    <a:pt x="1826" y="374"/>
                  </a:cubicBezTo>
                  <a:cubicBezTo>
                    <a:pt x="1841" y="359"/>
                    <a:pt x="1864" y="344"/>
                    <a:pt x="1887" y="352"/>
                  </a:cubicBezTo>
                  <a:cubicBezTo>
                    <a:pt x="1910" y="352"/>
                    <a:pt x="1933" y="382"/>
                    <a:pt x="1963" y="382"/>
                  </a:cubicBezTo>
                  <a:cubicBezTo>
                    <a:pt x="1979" y="382"/>
                    <a:pt x="1971" y="359"/>
                    <a:pt x="1979" y="344"/>
                  </a:cubicBezTo>
                  <a:cubicBezTo>
                    <a:pt x="1979" y="313"/>
                    <a:pt x="1979" y="275"/>
                    <a:pt x="1971" y="245"/>
                  </a:cubicBezTo>
                  <a:cubicBezTo>
                    <a:pt x="1956" y="207"/>
                    <a:pt x="1933" y="168"/>
                    <a:pt x="1910" y="138"/>
                  </a:cubicBezTo>
                  <a:lnTo>
                    <a:pt x="1910" y="138"/>
                  </a:lnTo>
                  <a:cubicBezTo>
                    <a:pt x="1826" y="84"/>
                    <a:pt x="1826" y="84"/>
                    <a:pt x="1826" y="84"/>
                  </a:cubicBezTo>
                  <a:lnTo>
                    <a:pt x="1826" y="84"/>
                  </a:lnTo>
                  <a:cubicBezTo>
                    <a:pt x="1765" y="69"/>
                    <a:pt x="1711" y="54"/>
                    <a:pt x="1658" y="46"/>
                  </a:cubicBezTo>
                  <a:cubicBezTo>
                    <a:pt x="1643" y="46"/>
                    <a:pt x="1635" y="61"/>
                    <a:pt x="1627" y="61"/>
                  </a:cubicBezTo>
                  <a:cubicBezTo>
                    <a:pt x="1604" y="61"/>
                    <a:pt x="1589" y="61"/>
                    <a:pt x="1566" y="61"/>
                  </a:cubicBezTo>
                  <a:lnTo>
                    <a:pt x="1566" y="61"/>
                  </a:lnTo>
                  <a:cubicBezTo>
                    <a:pt x="1543" y="61"/>
                    <a:pt x="1520" y="77"/>
                    <a:pt x="1497" y="69"/>
                  </a:cubicBezTo>
                  <a:cubicBezTo>
                    <a:pt x="1467" y="61"/>
                    <a:pt x="1452" y="16"/>
                    <a:pt x="1421" y="8"/>
                  </a:cubicBezTo>
                  <a:cubicBezTo>
                    <a:pt x="1413" y="0"/>
                    <a:pt x="1398" y="8"/>
                    <a:pt x="1383" y="23"/>
                  </a:cubicBezTo>
                  <a:cubicBezTo>
                    <a:pt x="1375" y="31"/>
                    <a:pt x="1383" y="61"/>
                    <a:pt x="1375" y="61"/>
                  </a:cubicBezTo>
                  <a:cubicBezTo>
                    <a:pt x="1345" y="69"/>
                    <a:pt x="1322" y="54"/>
                    <a:pt x="1291" y="46"/>
                  </a:cubicBezTo>
                  <a:cubicBezTo>
                    <a:pt x="1169" y="38"/>
                    <a:pt x="1054" y="16"/>
                    <a:pt x="932" y="23"/>
                  </a:cubicBezTo>
                  <a:cubicBezTo>
                    <a:pt x="909" y="23"/>
                    <a:pt x="886" y="54"/>
                    <a:pt x="879" y="77"/>
                  </a:cubicBezTo>
                  <a:cubicBezTo>
                    <a:pt x="879" y="92"/>
                    <a:pt x="909" y="115"/>
                    <a:pt x="894" y="122"/>
                  </a:cubicBezTo>
                  <a:cubicBezTo>
                    <a:pt x="863" y="138"/>
                    <a:pt x="818" y="122"/>
                    <a:pt x="779" y="122"/>
                  </a:cubicBezTo>
                  <a:lnTo>
                    <a:pt x="779" y="122"/>
                  </a:lnTo>
                  <a:cubicBezTo>
                    <a:pt x="764" y="130"/>
                    <a:pt x="657" y="145"/>
                    <a:pt x="649" y="161"/>
                  </a:cubicBezTo>
                  <a:cubicBezTo>
                    <a:pt x="642" y="176"/>
                    <a:pt x="649" y="199"/>
                    <a:pt x="657" y="222"/>
                  </a:cubicBezTo>
                  <a:cubicBezTo>
                    <a:pt x="657" y="252"/>
                    <a:pt x="680" y="291"/>
                    <a:pt x="665" y="321"/>
                  </a:cubicBezTo>
                  <a:cubicBezTo>
                    <a:pt x="649" y="352"/>
                    <a:pt x="611" y="344"/>
                    <a:pt x="581" y="359"/>
                  </a:cubicBezTo>
                  <a:cubicBezTo>
                    <a:pt x="527" y="374"/>
                    <a:pt x="436" y="352"/>
                    <a:pt x="413" y="405"/>
                  </a:cubicBezTo>
                  <a:cubicBezTo>
                    <a:pt x="382" y="466"/>
                    <a:pt x="443" y="543"/>
                    <a:pt x="466" y="611"/>
                  </a:cubicBezTo>
                  <a:cubicBezTo>
                    <a:pt x="474" y="634"/>
                    <a:pt x="504" y="649"/>
                    <a:pt x="504" y="672"/>
                  </a:cubicBezTo>
                  <a:cubicBezTo>
                    <a:pt x="504" y="726"/>
                    <a:pt x="466" y="787"/>
                    <a:pt x="482" y="841"/>
                  </a:cubicBezTo>
                  <a:cubicBezTo>
                    <a:pt x="482" y="871"/>
                    <a:pt x="543" y="871"/>
                    <a:pt x="550" y="909"/>
                  </a:cubicBezTo>
                  <a:cubicBezTo>
                    <a:pt x="558" y="947"/>
                    <a:pt x="527" y="993"/>
                    <a:pt x="512" y="1031"/>
                  </a:cubicBezTo>
                  <a:cubicBezTo>
                    <a:pt x="497" y="1062"/>
                    <a:pt x="482" y="1116"/>
                    <a:pt x="451" y="1108"/>
                  </a:cubicBezTo>
                  <a:cubicBezTo>
                    <a:pt x="352" y="1085"/>
                    <a:pt x="275" y="1008"/>
                    <a:pt x="184" y="963"/>
                  </a:cubicBezTo>
                  <a:cubicBezTo>
                    <a:pt x="161" y="955"/>
                    <a:pt x="138" y="963"/>
                    <a:pt x="122" y="970"/>
                  </a:cubicBezTo>
                  <a:cubicBezTo>
                    <a:pt x="77" y="978"/>
                    <a:pt x="46" y="993"/>
                    <a:pt x="0" y="1008"/>
                  </a:cubicBezTo>
                  <a:lnTo>
                    <a:pt x="0" y="1008"/>
                  </a:lnTo>
                  <a:cubicBezTo>
                    <a:pt x="38" y="1070"/>
                    <a:pt x="54" y="1138"/>
                    <a:pt x="107" y="1177"/>
                  </a:cubicBezTo>
                  <a:cubicBezTo>
                    <a:pt x="138" y="1199"/>
                    <a:pt x="161" y="1146"/>
                    <a:pt x="191" y="1138"/>
                  </a:cubicBezTo>
                  <a:cubicBezTo>
                    <a:pt x="199" y="1138"/>
                    <a:pt x="230" y="1138"/>
                    <a:pt x="230" y="1154"/>
                  </a:cubicBezTo>
                  <a:cubicBezTo>
                    <a:pt x="237" y="1177"/>
                    <a:pt x="214" y="1199"/>
                    <a:pt x="199" y="1222"/>
                  </a:cubicBezTo>
                  <a:cubicBezTo>
                    <a:pt x="191" y="1230"/>
                    <a:pt x="184" y="1238"/>
                    <a:pt x="176" y="1245"/>
                  </a:cubicBezTo>
                  <a:cubicBezTo>
                    <a:pt x="168" y="1276"/>
                    <a:pt x="161" y="1306"/>
                    <a:pt x="176" y="1322"/>
                  </a:cubicBezTo>
                  <a:cubicBezTo>
                    <a:pt x="191" y="1345"/>
                    <a:pt x="230" y="1306"/>
                    <a:pt x="245" y="1322"/>
                  </a:cubicBezTo>
                  <a:cubicBezTo>
                    <a:pt x="260" y="1337"/>
                    <a:pt x="245" y="1375"/>
                    <a:pt x="245" y="1398"/>
                  </a:cubicBezTo>
                  <a:cubicBezTo>
                    <a:pt x="252" y="1444"/>
                    <a:pt x="237" y="1497"/>
                    <a:pt x="260" y="1535"/>
                  </a:cubicBezTo>
                  <a:cubicBezTo>
                    <a:pt x="275" y="1551"/>
                    <a:pt x="306" y="1505"/>
                    <a:pt x="329" y="1520"/>
                  </a:cubicBezTo>
                  <a:cubicBezTo>
                    <a:pt x="344" y="1528"/>
                    <a:pt x="321" y="1581"/>
                    <a:pt x="344" y="1589"/>
                  </a:cubicBezTo>
                  <a:cubicBezTo>
                    <a:pt x="374" y="1604"/>
                    <a:pt x="413" y="1551"/>
                    <a:pt x="436" y="1574"/>
                  </a:cubicBezTo>
                  <a:cubicBezTo>
                    <a:pt x="459" y="1589"/>
                    <a:pt x="428" y="1650"/>
                    <a:pt x="420" y="1673"/>
                  </a:cubicBezTo>
                  <a:lnTo>
                    <a:pt x="420" y="1673"/>
                  </a:lnTo>
                  <a:cubicBezTo>
                    <a:pt x="443" y="1673"/>
                    <a:pt x="474" y="1673"/>
                    <a:pt x="497" y="1681"/>
                  </a:cubicBezTo>
                  <a:cubicBezTo>
                    <a:pt x="566" y="1666"/>
                    <a:pt x="588" y="1711"/>
                    <a:pt x="627" y="1727"/>
                  </a:cubicBezTo>
                  <a:cubicBezTo>
                    <a:pt x="627" y="1681"/>
                    <a:pt x="818" y="1589"/>
                    <a:pt x="863" y="1581"/>
                  </a:cubicBezTo>
                  <a:cubicBezTo>
                    <a:pt x="924" y="1566"/>
                    <a:pt x="955" y="1551"/>
                    <a:pt x="1008" y="1505"/>
                  </a:cubicBezTo>
                  <a:cubicBezTo>
                    <a:pt x="1093" y="1429"/>
                    <a:pt x="871" y="1322"/>
                    <a:pt x="833" y="1253"/>
                  </a:cubicBezTo>
                  <a:lnTo>
                    <a:pt x="833" y="1253"/>
                  </a:lnTo>
                  <a:cubicBezTo>
                    <a:pt x="825" y="1253"/>
                    <a:pt x="818" y="1245"/>
                    <a:pt x="818" y="1245"/>
                  </a:cubicBezTo>
                  <a:cubicBezTo>
                    <a:pt x="779" y="1222"/>
                    <a:pt x="741" y="1207"/>
                    <a:pt x="756" y="1169"/>
                  </a:cubicBezTo>
                  <a:cubicBezTo>
                    <a:pt x="779" y="1070"/>
                    <a:pt x="886" y="1070"/>
                    <a:pt x="940" y="1077"/>
                  </a:cubicBezTo>
                  <a:cubicBezTo>
                    <a:pt x="955" y="1085"/>
                    <a:pt x="963" y="1100"/>
                    <a:pt x="963" y="1116"/>
                  </a:cubicBezTo>
                  <a:cubicBezTo>
                    <a:pt x="986" y="1146"/>
                    <a:pt x="1024" y="1184"/>
                    <a:pt x="1001" y="1215"/>
                  </a:cubicBezTo>
                  <a:cubicBezTo>
                    <a:pt x="978" y="1253"/>
                    <a:pt x="917" y="1260"/>
                    <a:pt x="871" y="1268"/>
                  </a:cubicBezTo>
                  <a:lnTo>
                    <a:pt x="871" y="1268"/>
                  </a:lnTo>
                  <a:cubicBezTo>
                    <a:pt x="917" y="1291"/>
                    <a:pt x="970" y="1337"/>
                    <a:pt x="986" y="1352"/>
                  </a:cubicBezTo>
                  <a:cubicBezTo>
                    <a:pt x="1031" y="1383"/>
                    <a:pt x="1070" y="1421"/>
                    <a:pt x="1108" y="1452"/>
                  </a:cubicBezTo>
                  <a:cubicBezTo>
                    <a:pt x="1138" y="1474"/>
                    <a:pt x="1184" y="1482"/>
                    <a:pt x="1207" y="1505"/>
                  </a:cubicBezTo>
                  <a:cubicBezTo>
                    <a:pt x="1230" y="1535"/>
                    <a:pt x="1276" y="1604"/>
                    <a:pt x="1314" y="1558"/>
                  </a:cubicBezTo>
                  <a:cubicBezTo>
                    <a:pt x="1345" y="1528"/>
                    <a:pt x="1352" y="1543"/>
                    <a:pt x="1368" y="1551"/>
                  </a:cubicBezTo>
                  <a:lnTo>
                    <a:pt x="1368" y="1551"/>
                  </a:lnTo>
                  <a:cubicBezTo>
                    <a:pt x="1352" y="1513"/>
                    <a:pt x="1322" y="1429"/>
                    <a:pt x="1306" y="1398"/>
                  </a:cubicBezTo>
                  <a:cubicBezTo>
                    <a:pt x="1306" y="1383"/>
                    <a:pt x="1283" y="1368"/>
                    <a:pt x="1299" y="1360"/>
                  </a:cubicBezTo>
                  <a:cubicBezTo>
                    <a:pt x="1314" y="1345"/>
                    <a:pt x="1345" y="1368"/>
                    <a:pt x="1360" y="1352"/>
                  </a:cubicBezTo>
                  <a:cubicBezTo>
                    <a:pt x="1375" y="1345"/>
                    <a:pt x="1368" y="1306"/>
                    <a:pt x="1383" y="1306"/>
                  </a:cubicBezTo>
                  <a:cubicBezTo>
                    <a:pt x="1429" y="1299"/>
                    <a:pt x="1490" y="1299"/>
                    <a:pt x="1520" y="1337"/>
                  </a:cubicBezTo>
                  <a:cubicBezTo>
                    <a:pt x="1543" y="1360"/>
                    <a:pt x="1505" y="1406"/>
                    <a:pt x="1505" y="1436"/>
                  </a:cubicBezTo>
                  <a:cubicBezTo>
                    <a:pt x="1505" y="1459"/>
                    <a:pt x="1513" y="1543"/>
                    <a:pt x="1513" y="156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0" name="Freeform 153"/>
            <p:cNvSpPr>
              <a:spLocks noChangeArrowheads="1"/>
            </p:cNvSpPr>
            <p:nvPr/>
          </p:nvSpPr>
          <p:spPr bwMode="auto">
            <a:xfrm>
              <a:off x="7313137" y="9559925"/>
              <a:ext cx="93656" cy="96838"/>
            </a:xfrm>
            <a:custGeom>
              <a:avLst/>
              <a:gdLst>
                <a:gd name="T0" fmla="*/ 85 w 261"/>
                <a:gd name="T1" fmla="*/ 252 h 268"/>
                <a:gd name="T2" fmla="*/ 85 w 261"/>
                <a:gd name="T3" fmla="*/ 252 h 268"/>
                <a:gd name="T4" fmla="*/ 138 w 261"/>
                <a:gd name="T5" fmla="*/ 252 h 268"/>
                <a:gd name="T6" fmla="*/ 230 w 261"/>
                <a:gd name="T7" fmla="*/ 267 h 268"/>
                <a:gd name="T8" fmla="*/ 230 w 261"/>
                <a:gd name="T9" fmla="*/ 267 h 268"/>
                <a:gd name="T10" fmla="*/ 222 w 261"/>
                <a:gd name="T11" fmla="*/ 137 h 268"/>
                <a:gd name="T12" fmla="*/ 237 w 261"/>
                <a:gd name="T13" fmla="*/ 38 h 268"/>
                <a:gd name="T14" fmla="*/ 100 w 261"/>
                <a:gd name="T15" fmla="*/ 7 h 268"/>
                <a:gd name="T16" fmla="*/ 77 w 261"/>
                <a:gd name="T17" fmla="*/ 53 h 268"/>
                <a:gd name="T18" fmla="*/ 16 w 261"/>
                <a:gd name="T19" fmla="*/ 61 h 268"/>
                <a:gd name="T20" fmla="*/ 23 w 261"/>
                <a:gd name="T21" fmla="*/ 99 h 268"/>
                <a:gd name="T22" fmla="*/ 85 w 261"/>
                <a:gd name="T23" fmla="*/ 252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1" h="268">
                  <a:moveTo>
                    <a:pt x="85" y="252"/>
                  </a:moveTo>
                  <a:lnTo>
                    <a:pt x="85" y="252"/>
                  </a:lnTo>
                  <a:cubicBezTo>
                    <a:pt x="92" y="259"/>
                    <a:pt x="108" y="259"/>
                    <a:pt x="138" y="252"/>
                  </a:cubicBezTo>
                  <a:cubicBezTo>
                    <a:pt x="169" y="259"/>
                    <a:pt x="199" y="267"/>
                    <a:pt x="230" y="267"/>
                  </a:cubicBezTo>
                  <a:lnTo>
                    <a:pt x="230" y="267"/>
                  </a:lnTo>
                  <a:cubicBezTo>
                    <a:pt x="230" y="244"/>
                    <a:pt x="222" y="160"/>
                    <a:pt x="222" y="137"/>
                  </a:cubicBezTo>
                  <a:cubicBezTo>
                    <a:pt x="222" y="107"/>
                    <a:pt x="260" y="61"/>
                    <a:pt x="237" y="38"/>
                  </a:cubicBezTo>
                  <a:cubicBezTo>
                    <a:pt x="207" y="0"/>
                    <a:pt x="146" y="0"/>
                    <a:pt x="100" y="7"/>
                  </a:cubicBezTo>
                  <a:cubicBezTo>
                    <a:pt x="85" y="7"/>
                    <a:pt x="92" y="46"/>
                    <a:pt x="77" y="53"/>
                  </a:cubicBezTo>
                  <a:cubicBezTo>
                    <a:pt x="62" y="69"/>
                    <a:pt x="31" y="46"/>
                    <a:pt x="16" y="61"/>
                  </a:cubicBezTo>
                  <a:cubicBezTo>
                    <a:pt x="0" y="69"/>
                    <a:pt x="23" y="84"/>
                    <a:pt x="23" y="99"/>
                  </a:cubicBezTo>
                  <a:cubicBezTo>
                    <a:pt x="39" y="130"/>
                    <a:pt x="69" y="214"/>
                    <a:pt x="85" y="25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1" name="Freeform 154"/>
            <p:cNvSpPr>
              <a:spLocks noChangeArrowheads="1"/>
            </p:cNvSpPr>
            <p:nvPr/>
          </p:nvSpPr>
          <p:spPr bwMode="auto">
            <a:xfrm>
              <a:off x="7117887" y="9477375"/>
              <a:ext cx="101593" cy="71438"/>
            </a:xfrm>
            <a:custGeom>
              <a:avLst/>
              <a:gdLst>
                <a:gd name="T0" fmla="*/ 92 w 284"/>
                <a:gd name="T1" fmla="*/ 183 h 199"/>
                <a:gd name="T2" fmla="*/ 92 w 284"/>
                <a:gd name="T3" fmla="*/ 183 h 199"/>
                <a:gd name="T4" fmla="*/ 84 w 284"/>
                <a:gd name="T5" fmla="*/ 175 h 199"/>
                <a:gd name="T6" fmla="*/ 130 w 284"/>
                <a:gd name="T7" fmla="*/ 198 h 199"/>
                <a:gd name="T8" fmla="*/ 130 w 284"/>
                <a:gd name="T9" fmla="*/ 198 h 199"/>
                <a:gd name="T10" fmla="*/ 260 w 284"/>
                <a:gd name="T11" fmla="*/ 145 h 199"/>
                <a:gd name="T12" fmla="*/ 222 w 284"/>
                <a:gd name="T13" fmla="*/ 46 h 199"/>
                <a:gd name="T14" fmla="*/ 199 w 284"/>
                <a:gd name="T15" fmla="*/ 7 h 199"/>
                <a:gd name="T16" fmla="*/ 15 w 284"/>
                <a:gd name="T17" fmla="*/ 99 h 199"/>
                <a:gd name="T18" fmla="*/ 77 w 284"/>
                <a:gd name="T19" fmla="*/ 175 h 199"/>
                <a:gd name="T20" fmla="*/ 92 w 284"/>
                <a:gd name="T21" fmla="*/ 18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199">
                  <a:moveTo>
                    <a:pt x="92" y="183"/>
                  </a:moveTo>
                  <a:lnTo>
                    <a:pt x="92" y="183"/>
                  </a:lnTo>
                  <a:cubicBezTo>
                    <a:pt x="84" y="183"/>
                    <a:pt x="84" y="175"/>
                    <a:pt x="84" y="175"/>
                  </a:cubicBezTo>
                  <a:cubicBezTo>
                    <a:pt x="92" y="175"/>
                    <a:pt x="115" y="183"/>
                    <a:pt x="130" y="198"/>
                  </a:cubicBezTo>
                  <a:lnTo>
                    <a:pt x="130" y="198"/>
                  </a:lnTo>
                  <a:cubicBezTo>
                    <a:pt x="176" y="190"/>
                    <a:pt x="237" y="183"/>
                    <a:pt x="260" y="145"/>
                  </a:cubicBezTo>
                  <a:cubicBezTo>
                    <a:pt x="283" y="114"/>
                    <a:pt x="245" y="76"/>
                    <a:pt x="222" y="46"/>
                  </a:cubicBezTo>
                  <a:cubicBezTo>
                    <a:pt x="222" y="30"/>
                    <a:pt x="214" y="15"/>
                    <a:pt x="199" y="7"/>
                  </a:cubicBezTo>
                  <a:cubicBezTo>
                    <a:pt x="145" y="0"/>
                    <a:pt x="38" y="0"/>
                    <a:pt x="15" y="99"/>
                  </a:cubicBezTo>
                  <a:cubicBezTo>
                    <a:pt x="0" y="137"/>
                    <a:pt x="38" y="152"/>
                    <a:pt x="77" y="175"/>
                  </a:cubicBezTo>
                  <a:cubicBezTo>
                    <a:pt x="77" y="175"/>
                    <a:pt x="84" y="183"/>
                    <a:pt x="92" y="18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2" name="Freeform 155"/>
            <p:cNvSpPr>
              <a:spLocks noChangeArrowheads="1"/>
            </p:cNvSpPr>
            <p:nvPr/>
          </p:nvSpPr>
          <p:spPr bwMode="auto">
            <a:xfrm>
              <a:off x="6294028" y="9369426"/>
              <a:ext cx="723853" cy="511175"/>
            </a:xfrm>
            <a:custGeom>
              <a:avLst/>
              <a:gdLst>
                <a:gd name="T0" fmla="*/ 7 w 2010"/>
                <a:gd name="T1" fmla="*/ 657 h 1421"/>
                <a:gd name="T2" fmla="*/ 152 w 2010"/>
                <a:gd name="T3" fmla="*/ 580 h 1421"/>
                <a:gd name="T4" fmla="*/ 473 w 2010"/>
                <a:gd name="T5" fmla="*/ 496 h 1421"/>
                <a:gd name="T6" fmla="*/ 542 w 2010"/>
                <a:gd name="T7" fmla="*/ 344 h 1421"/>
                <a:gd name="T8" fmla="*/ 687 w 2010"/>
                <a:gd name="T9" fmla="*/ 221 h 1421"/>
                <a:gd name="T10" fmla="*/ 809 w 2010"/>
                <a:gd name="T11" fmla="*/ 282 h 1421"/>
                <a:gd name="T12" fmla="*/ 886 w 2010"/>
                <a:gd name="T13" fmla="*/ 206 h 1421"/>
                <a:gd name="T14" fmla="*/ 939 w 2010"/>
                <a:gd name="T15" fmla="*/ 23 h 1421"/>
                <a:gd name="T16" fmla="*/ 970 w 2010"/>
                <a:gd name="T17" fmla="*/ 0 h 1421"/>
                <a:gd name="T18" fmla="*/ 1191 w 2010"/>
                <a:gd name="T19" fmla="*/ 122 h 1421"/>
                <a:gd name="T20" fmla="*/ 1298 w 2010"/>
                <a:gd name="T21" fmla="*/ 259 h 1421"/>
                <a:gd name="T22" fmla="*/ 1451 w 2010"/>
                <a:gd name="T23" fmla="*/ 275 h 1421"/>
                <a:gd name="T24" fmla="*/ 1550 w 2010"/>
                <a:gd name="T25" fmla="*/ 236 h 1421"/>
                <a:gd name="T26" fmla="*/ 1741 w 2010"/>
                <a:gd name="T27" fmla="*/ 366 h 1421"/>
                <a:gd name="T28" fmla="*/ 1749 w 2010"/>
                <a:gd name="T29" fmla="*/ 450 h 1421"/>
                <a:gd name="T30" fmla="*/ 1726 w 2010"/>
                <a:gd name="T31" fmla="*/ 550 h 1421"/>
                <a:gd name="T32" fmla="*/ 1795 w 2010"/>
                <a:gd name="T33" fmla="*/ 626 h 1421"/>
                <a:gd name="T34" fmla="*/ 1879 w 2010"/>
                <a:gd name="T35" fmla="*/ 748 h 1421"/>
                <a:gd name="T36" fmla="*/ 1986 w 2010"/>
                <a:gd name="T37" fmla="*/ 802 h 1421"/>
                <a:gd name="T38" fmla="*/ 1970 w 2010"/>
                <a:gd name="T39" fmla="*/ 901 h 1421"/>
                <a:gd name="T40" fmla="*/ 1848 w 2010"/>
                <a:gd name="T41" fmla="*/ 955 h 1421"/>
                <a:gd name="T42" fmla="*/ 1764 w 2010"/>
                <a:gd name="T43" fmla="*/ 825 h 1421"/>
                <a:gd name="T44" fmla="*/ 1695 w 2010"/>
                <a:gd name="T45" fmla="*/ 786 h 1421"/>
                <a:gd name="T46" fmla="*/ 1619 w 2010"/>
                <a:gd name="T47" fmla="*/ 763 h 1421"/>
                <a:gd name="T48" fmla="*/ 1482 w 2010"/>
                <a:gd name="T49" fmla="*/ 741 h 1421"/>
                <a:gd name="T50" fmla="*/ 1405 w 2010"/>
                <a:gd name="T51" fmla="*/ 977 h 1421"/>
                <a:gd name="T52" fmla="*/ 1581 w 2010"/>
                <a:gd name="T53" fmla="*/ 1069 h 1421"/>
                <a:gd name="T54" fmla="*/ 1566 w 2010"/>
                <a:gd name="T55" fmla="*/ 1176 h 1421"/>
                <a:gd name="T56" fmla="*/ 1428 w 2010"/>
                <a:gd name="T57" fmla="*/ 1291 h 1421"/>
                <a:gd name="T58" fmla="*/ 1275 w 2010"/>
                <a:gd name="T59" fmla="*/ 1207 h 1421"/>
                <a:gd name="T60" fmla="*/ 825 w 2010"/>
                <a:gd name="T61" fmla="*/ 1146 h 1421"/>
                <a:gd name="T62" fmla="*/ 779 w 2010"/>
                <a:gd name="T63" fmla="*/ 1245 h 1421"/>
                <a:gd name="T64" fmla="*/ 840 w 2010"/>
                <a:gd name="T65" fmla="*/ 1352 h 1421"/>
                <a:gd name="T66" fmla="*/ 809 w 2010"/>
                <a:gd name="T67" fmla="*/ 1420 h 1421"/>
                <a:gd name="T68" fmla="*/ 794 w 2010"/>
                <a:gd name="T69" fmla="*/ 1313 h 1421"/>
                <a:gd name="T70" fmla="*/ 756 w 2010"/>
                <a:gd name="T71" fmla="*/ 1245 h 1421"/>
                <a:gd name="T72" fmla="*/ 84 w 2010"/>
                <a:gd name="T73" fmla="*/ 909 h 1421"/>
                <a:gd name="T74" fmla="*/ 15 w 2010"/>
                <a:gd name="T75" fmla="*/ 939 h 1421"/>
                <a:gd name="T76" fmla="*/ 38 w 2010"/>
                <a:gd name="T77" fmla="*/ 809 h 1421"/>
                <a:gd name="T78" fmla="*/ 107 w 2010"/>
                <a:gd name="T79" fmla="*/ 718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10" h="1421">
                  <a:moveTo>
                    <a:pt x="7" y="657"/>
                  </a:moveTo>
                  <a:lnTo>
                    <a:pt x="7" y="657"/>
                  </a:lnTo>
                  <a:cubicBezTo>
                    <a:pt x="30" y="641"/>
                    <a:pt x="38" y="611"/>
                    <a:pt x="61" y="603"/>
                  </a:cubicBezTo>
                  <a:cubicBezTo>
                    <a:pt x="84" y="588"/>
                    <a:pt x="122" y="588"/>
                    <a:pt x="152" y="580"/>
                  </a:cubicBezTo>
                  <a:cubicBezTo>
                    <a:pt x="175" y="573"/>
                    <a:pt x="191" y="565"/>
                    <a:pt x="214" y="557"/>
                  </a:cubicBezTo>
                  <a:cubicBezTo>
                    <a:pt x="298" y="534"/>
                    <a:pt x="389" y="519"/>
                    <a:pt x="473" y="496"/>
                  </a:cubicBezTo>
                  <a:cubicBezTo>
                    <a:pt x="488" y="496"/>
                    <a:pt x="527" y="511"/>
                    <a:pt x="534" y="488"/>
                  </a:cubicBezTo>
                  <a:cubicBezTo>
                    <a:pt x="557" y="443"/>
                    <a:pt x="534" y="389"/>
                    <a:pt x="542" y="344"/>
                  </a:cubicBezTo>
                  <a:cubicBezTo>
                    <a:pt x="542" y="313"/>
                    <a:pt x="534" y="275"/>
                    <a:pt x="550" y="259"/>
                  </a:cubicBezTo>
                  <a:cubicBezTo>
                    <a:pt x="588" y="229"/>
                    <a:pt x="641" y="206"/>
                    <a:pt x="687" y="221"/>
                  </a:cubicBezTo>
                  <a:cubicBezTo>
                    <a:pt x="733" y="236"/>
                    <a:pt x="725" y="313"/>
                    <a:pt x="771" y="336"/>
                  </a:cubicBezTo>
                  <a:cubicBezTo>
                    <a:pt x="786" y="344"/>
                    <a:pt x="794" y="290"/>
                    <a:pt x="809" y="282"/>
                  </a:cubicBezTo>
                  <a:cubicBezTo>
                    <a:pt x="855" y="267"/>
                    <a:pt x="924" y="298"/>
                    <a:pt x="962" y="259"/>
                  </a:cubicBezTo>
                  <a:cubicBezTo>
                    <a:pt x="977" y="244"/>
                    <a:pt x="886" y="236"/>
                    <a:pt x="886" y="206"/>
                  </a:cubicBezTo>
                  <a:cubicBezTo>
                    <a:pt x="886" y="168"/>
                    <a:pt x="947" y="145"/>
                    <a:pt x="962" y="99"/>
                  </a:cubicBezTo>
                  <a:cubicBezTo>
                    <a:pt x="970" y="76"/>
                    <a:pt x="939" y="53"/>
                    <a:pt x="939" y="23"/>
                  </a:cubicBezTo>
                  <a:cubicBezTo>
                    <a:pt x="947" y="15"/>
                    <a:pt x="962" y="7"/>
                    <a:pt x="970" y="0"/>
                  </a:cubicBezTo>
                  <a:lnTo>
                    <a:pt x="970" y="0"/>
                  </a:lnTo>
                  <a:cubicBezTo>
                    <a:pt x="1023" y="15"/>
                    <a:pt x="1077" y="7"/>
                    <a:pt x="1115" y="30"/>
                  </a:cubicBezTo>
                  <a:cubicBezTo>
                    <a:pt x="1153" y="46"/>
                    <a:pt x="1168" y="91"/>
                    <a:pt x="1191" y="122"/>
                  </a:cubicBezTo>
                  <a:cubicBezTo>
                    <a:pt x="1214" y="160"/>
                    <a:pt x="1230" y="198"/>
                    <a:pt x="1252" y="236"/>
                  </a:cubicBezTo>
                  <a:cubicBezTo>
                    <a:pt x="1260" y="252"/>
                    <a:pt x="1283" y="252"/>
                    <a:pt x="1298" y="259"/>
                  </a:cubicBezTo>
                  <a:cubicBezTo>
                    <a:pt x="1313" y="282"/>
                    <a:pt x="1313" y="336"/>
                    <a:pt x="1344" y="336"/>
                  </a:cubicBezTo>
                  <a:cubicBezTo>
                    <a:pt x="1382" y="336"/>
                    <a:pt x="1413" y="290"/>
                    <a:pt x="1451" y="275"/>
                  </a:cubicBezTo>
                  <a:cubicBezTo>
                    <a:pt x="1482" y="259"/>
                    <a:pt x="1520" y="252"/>
                    <a:pt x="1550" y="236"/>
                  </a:cubicBezTo>
                  <a:lnTo>
                    <a:pt x="1550" y="236"/>
                  </a:lnTo>
                  <a:cubicBezTo>
                    <a:pt x="1588" y="298"/>
                    <a:pt x="1604" y="366"/>
                    <a:pt x="1657" y="405"/>
                  </a:cubicBezTo>
                  <a:cubicBezTo>
                    <a:pt x="1688" y="427"/>
                    <a:pt x="1711" y="374"/>
                    <a:pt x="1741" y="366"/>
                  </a:cubicBezTo>
                  <a:cubicBezTo>
                    <a:pt x="1749" y="366"/>
                    <a:pt x="1780" y="366"/>
                    <a:pt x="1780" y="382"/>
                  </a:cubicBezTo>
                  <a:cubicBezTo>
                    <a:pt x="1787" y="405"/>
                    <a:pt x="1764" y="427"/>
                    <a:pt x="1749" y="450"/>
                  </a:cubicBezTo>
                  <a:cubicBezTo>
                    <a:pt x="1741" y="458"/>
                    <a:pt x="1734" y="466"/>
                    <a:pt x="1726" y="473"/>
                  </a:cubicBezTo>
                  <a:cubicBezTo>
                    <a:pt x="1718" y="504"/>
                    <a:pt x="1711" y="534"/>
                    <a:pt x="1726" y="550"/>
                  </a:cubicBezTo>
                  <a:cubicBezTo>
                    <a:pt x="1741" y="573"/>
                    <a:pt x="1780" y="534"/>
                    <a:pt x="1795" y="550"/>
                  </a:cubicBezTo>
                  <a:cubicBezTo>
                    <a:pt x="1810" y="565"/>
                    <a:pt x="1795" y="603"/>
                    <a:pt x="1795" y="626"/>
                  </a:cubicBezTo>
                  <a:cubicBezTo>
                    <a:pt x="1802" y="672"/>
                    <a:pt x="1787" y="725"/>
                    <a:pt x="1810" y="763"/>
                  </a:cubicBezTo>
                  <a:cubicBezTo>
                    <a:pt x="1825" y="779"/>
                    <a:pt x="1856" y="733"/>
                    <a:pt x="1879" y="748"/>
                  </a:cubicBezTo>
                  <a:cubicBezTo>
                    <a:pt x="1894" y="756"/>
                    <a:pt x="1871" y="809"/>
                    <a:pt x="1894" y="817"/>
                  </a:cubicBezTo>
                  <a:cubicBezTo>
                    <a:pt x="1924" y="832"/>
                    <a:pt x="1963" y="779"/>
                    <a:pt x="1986" y="802"/>
                  </a:cubicBezTo>
                  <a:cubicBezTo>
                    <a:pt x="2009" y="817"/>
                    <a:pt x="1978" y="878"/>
                    <a:pt x="1970" y="901"/>
                  </a:cubicBezTo>
                  <a:lnTo>
                    <a:pt x="1970" y="901"/>
                  </a:lnTo>
                  <a:cubicBezTo>
                    <a:pt x="1947" y="909"/>
                    <a:pt x="1917" y="916"/>
                    <a:pt x="1894" y="947"/>
                  </a:cubicBezTo>
                  <a:cubicBezTo>
                    <a:pt x="1886" y="955"/>
                    <a:pt x="1871" y="955"/>
                    <a:pt x="1848" y="955"/>
                  </a:cubicBezTo>
                  <a:lnTo>
                    <a:pt x="1848" y="955"/>
                  </a:lnTo>
                  <a:cubicBezTo>
                    <a:pt x="1825" y="924"/>
                    <a:pt x="1787" y="855"/>
                    <a:pt x="1764" y="825"/>
                  </a:cubicBezTo>
                  <a:cubicBezTo>
                    <a:pt x="1749" y="817"/>
                    <a:pt x="1749" y="794"/>
                    <a:pt x="1734" y="786"/>
                  </a:cubicBezTo>
                  <a:cubicBezTo>
                    <a:pt x="1726" y="779"/>
                    <a:pt x="1703" y="786"/>
                    <a:pt x="1695" y="786"/>
                  </a:cubicBezTo>
                  <a:cubicBezTo>
                    <a:pt x="1665" y="779"/>
                    <a:pt x="1642" y="771"/>
                    <a:pt x="1619" y="763"/>
                  </a:cubicBezTo>
                  <a:lnTo>
                    <a:pt x="1619" y="763"/>
                  </a:lnTo>
                  <a:cubicBezTo>
                    <a:pt x="1596" y="748"/>
                    <a:pt x="1581" y="710"/>
                    <a:pt x="1550" y="710"/>
                  </a:cubicBezTo>
                  <a:cubicBezTo>
                    <a:pt x="1527" y="702"/>
                    <a:pt x="1497" y="718"/>
                    <a:pt x="1482" y="741"/>
                  </a:cubicBezTo>
                  <a:cubicBezTo>
                    <a:pt x="1466" y="763"/>
                    <a:pt x="1474" y="802"/>
                    <a:pt x="1466" y="832"/>
                  </a:cubicBezTo>
                  <a:cubicBezTo>
                    <a:pt x="1459" y="855"/>
                    <a:pt x="1413" y="955"/>
                    <a:pt x="1405" y="977"/>
                  </a:cubicBezTo>
                  <a:lnTo>
                    <a:pt x="1405" y="977"/>
                  </a:lnTo>
                  <a:cubicBezTo>
                    <a:pt x="1405" y="1008"/>
                    <a:pt x="1550" y="1077"/>
                    <a:pt x="1581" y="1069"/>
                  </a:cubicBezTo>
                  <a:cubicBezTo>
                    <a:pt x="1604" y="1061"/>
                    <a:pt x="1588" y="1092"/>
                    <a:pt x="1588" y="1107"/>
                  </a:cubicBezTo>
                  <a:cubicBezTo>
                    <a:pt x="1596" y="1153"/>
                    <a:pt x="1642" y="1146"/>
                    <a:pt x="1566" y="1176"/>
                  </a:cubicBezTo>
                  <a:cubicBezTo>
                    <a:pt x="1535" y="1184"/>
                    <a:pt x="1581" y="1260"/>
                    <a:pt x="1558" y="1260"/>
                  </a:cubicBezTo>
                  <a:cubicBezTo>
                    <a:pt x="1520" y="1260"/>
                    <a:pt x="1436" y="1245"/>
                    <a:pt x="1428" y="1291"/>
                  </a:cubicBezTo>
                  <a:cubicBezTo>
                    <a:pt x="1405" y="1298"/>
                    <a:pt x="1397" y="1275"/>
                    <a:pt x="1390" y="1252"/>
                  </a:cubicBezTo>
                  <a:cubicBezTo>
                    <a:pt x="1344" y="1252"/>
                    <a:pt x="1321" y="1222"/>
                    <a:pt x="1275" y="1207"/>
                  </a:cubicBezTo>
                  <a:cubicBezTo>
                    <a:pt x="1230" y="1191"/>
                    <a:pt x="1176" y="1207"/>
                    <a:pt x="1130" y="1191"/>
                  </a:cubicBezTo>
                  <a:cubicBezTo>
                    <a:pt x="1023" y="1176"/>
                    <a:pt x="932" y="1146"/>
                    <a:pt x="825" y="1146"/>
                  </a:cubicBezTo>
                  <a:cubicBezTo>
                    <a:pt x="825" y="1168"/>
                    <a:pt x="794" y="1207"/>
                    <a:pt x="779" y="1229"/>
                  </a:cubicBezTo>
                  <a:cubicBezTo>
                    <a:pt x="779" y="1245"/>
                    <a:pt x="779" y="1245"/>
                    <a:pt x="779" y="1245"/>
                  </a:cubicBezTo>
                  <a:cubicBezTo>
                    <a:pt x="779" y="1268"/>
                    <a:pt x="794" y="1283"/>
                    <a:pt x="809" y="1298"/>
                  </a:cubicBezTo>
                  <a:cubicBezTo>
                    <a:pt x="817" y="1313"/>
                    <a:pt x="840" y="1336"/>
                    <a:pt x="840" y="1352"/>
                  </a:cubicBezTo>
                  <a:cubicBezTo>
                    <a:pt x="840" y="1367"/>
                    <a:pt x="825" y="1382"/>
                    <a:pt x="817" y="1398"/>
                  </a:cubicBezTo>
                  <a:cubicBezTo>
                    <a:pt x="809" y="1405"/>
                    <a:pt x="809" y="1420"/>
                    <a:pt x="809" y="1420"/>
                  </a:cubicBezTo>
                  <a:cubicBezTo>
                    <a:pt x="802" y="1398"/>
                    <a:pt x="794" y="1390"/>
                    <a:pt x="794" y="1367"/>
                  </a:cubicBezTo>
                  <a:cubicBezTo>
                    <a:pt x="794" y="1352"/>
                    <a:pt x="802" y="1329"/>
                    <a:pt x="794" y="1313"/>
                  </a:cubicBezTo>
                  <a:cubicBezTo>
                    <a:pt x="786" y="1306"/>
                    <a:pt x="779" y="1298"/>
                    <a:pt x="771" y="1283"/>
                  </a:cubicBezTo>
                  <a:cubicBezTo>
                    <a:pt x="763" y="1275"/>
                    <a:pt x="763" y="1260"/>
                    <a:pt x="756" y="1245"/>
                  </a:cubicBezTo>
                  <a:cubicBezTo>
                    <a:pt x="664" y="1138"/>
                    <a:pt x="351" y="1031"/>
                    <a:pt x="282" y="970"/>
                  </a:cubicBezTo>
                  <a:cubicBezTo>
                    <a:pt x="236" y="955"/>
                    <a:pt x="130" y="901"/>
                    <a:pt x="84" y="909"/>
                  </a:cubicBezTo>
                  <a:cubicBezTo>
                    <a:pt x="61" y="916"/>
                    <a:pt x="38" y="924"/>
                    <a:pt x="15" y="939"/>
                  </a:cubicBezTo>
                  <a:lnTo>
                    <a:pt x="15" y="939"/>
                  </a:lnTo>
                  <a:cubicBezTo>
                    <a:pt x="15" y="916"/>
                    <a:pt x="15" y="863"/>
                    <a:pt x="23" y="840"/>
                  </a:cubicBezTo>
                  <a:cubicBezTo>
                    <a:pt x="23" y="825"/>
                    <a:pt x="38" y="817"/>
                    <a:pt x="38" y="809"/>
                  </a:cubicBezTo>
                  <a:cubicBezTo>
                    <a:pt x="30" y="794"/>
                    <a:pt x="0" y="794"/>
                    <a:pt x="7" y="786"/>
                  </a:cubicBezTo>
                  <a:cubicBezTo>
                    <a:pt x="30" y="748"/>
                    <a:pt x="107" y="756"/>
                    <a:pt x="107" y="718"/>
                  </a:cubicBezTo>
                  <a:cubicBezTo>
                    <a:pt x="107" y="680"/>
                    <a:pt x="46" y="680"/>
                    <a:pt x="7" y="65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3" name="Freeform 156"/>
            <p:cNvSpPr>
              <a:spLocks noChangeArrowheads="1"/>
            </p:cNvSpPr>
            <p:nvPr/>
          </p:nvSpPr>
          <p:spPr bwMode="auto">
            <a:xfrm>
              <a:off x="6862316" y="9644063"/>
              <a:ext cx="96831" cy="74612"/>
            </a:xfrm>
            <a:custGeom>
              <a:avLst/>
              <a:gdLst>
                <a:gd name="T0" fmla="*/ 267 w 268"/>
                <a:gd name="T1" fmla="*/ 192 h 208"/>
                <a:gd name="T2" fmla="*/ 267 w 268"/>
                <a:gd name="T3" fmla="*/ 192 h 208"/>
                <a:gd name="T4" fmla="*/ 183 w 268"/>
                <a:gd name="T5" fmla="*/ 62 h 208"/>
                <a:gd name="T6" fmla="*/ 153 w 268"/>
                <a:gd name="T7" fmla="*/ 23 h 208"/>
                <a:gd name="T8" fmla="*/ 114 w 268"/>
                <a:gd name="T9" fmla="*/ 23 h 208"/>
                <a:gd name="T10" fmla="*/ 38 w 268"/>
                <a:gd name="T11" fmla="*/ 0 h 208"/>
                <a:gd name="T12" fmla="*/ 38 w 268"/>
                <a:gd name="T13" fmla="*/ 0 h 208"/>
                <a:gd name="T14" fmla="*/ 7 w 268"/>
                <a:gd name="T15" fmla="*/ 54 h 208"/>
                <a:gd name="T16" fmla="*/ 68 w 268"/>
                <a:gd name="T17" fmla="*/ 85 h 208"/>
                <a:gd name="T18" fmla="*/ 61 w 268"/>
                <a:gd name="T19" fmla="*/ 207 h 208"/>
                <a:gd name="T20" fmla="*/ 61 w 268"/>
                <a:gd name="T21" fmla="*/ 207 h 208"/>
                <a:gd name="T22" fmla="*/ 214 w 268"/>
                <a:gd name="T23" fmla="*/ 176 h 208"/>
                <a:gd name="T24" fmla="*/ 267 w 268"/>
                <a:gd name="T25" fmla="*/ 19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8" h="208">
                  <a:moveTo>
                    <a:pt x="267" y="192"/>
                  </a:moveTo>
                  <a:lnTo>
                    <a:pt x="267" y="192"/>
                  </a:lnTo>
                  <a:cubicBezTo>
                    <a:pt x="244" y="161"/>
                    <a:pt x="206" y="92"/>
                    <a:pt x="183" y="62"/>
                  </a:cubicBezTo>
                  <a:cubicBezTo>
                    <a:pt x="168" y="54"/>
                    <a:pt x="168" y="31"/>
                    <a:pt x="153" y="23"/>
                  </a:cubicBezTo>
                  <a:cubicBezTo>
                    <a:pt x="145" y="16"/>
                    <a:pt x="122" y="23"/>
                    <a:pt x="114" y="23"/>
                  </a:cubicBezTo>
                  <a:cubicBezTo>
                    <a:pt x="84" y="16"/>
                    <a:pt x="61" y="8"/>
                    <a:pt x="38" y="0"/>
                  </a:cubicBezTo>
                  <a:lnTo>
                    <a:pt x="38" y="0"/>
                  </a:lnTo>
                  <a:cubicBezTo>
                    <a:pt x="30" y="16"/>
                    <a:pt x="0" y="31"/>
                    <a:pt x="7" y="54"/>
                  </a:cubicBezTo>
                  <a:cubicBezTo>
                    <a:pt x="15" y="69"/>
                    <a:pt x="61" y="62"/>
                    <a:pt x="68" y="85"/>
                  </a:cubicBezTo>
                  <a:cubicBezTo>
                    <a:pt x="84" y="115"/>
                    <a:pt x="68" y="176"/>
                    <a:pt x="61" y="207"/>
                  </a:cubicBezTo>
                  <a:lnTo>
                    <a:pt x="61" y="207"/>
                  </a:lnTo>
                  <a:cubicBezTo>
                    <a:pt x="99" y="176"/>
                    <a:pt x="153" y="161"/>
                    <a:pt x="214" y="176"/>
                  </a:cubicBezTo>
                  <a:cubicBezTo>
                    <a:pt x="229" y="176"/>
                    <a:pt x="252" y="184"/>
                    <a:pt x="267" y="19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4" name="Freeform 157"/>
            <p:cNvSpPr>
              <a:spLocks noChangeArrowheads="1"/>
            </p:cNvSpPr>
            <p:nvPr/>
          </p:nvSpPr>
          <p:spPr bwMode="auto">
            <a:xfrm>
              <a:off x="7049629" y="9647239"/>
              <a:ext cx="322241" cy="206375"/>
            </a:xfrm>
            <a:custGeom>
              <a:avLst/>
              <a:gdLst>
                <a:gd name="T0" fmla="*/ 359 w 895"/>
                <a:gd name="T1" fmla="*/ 413 h 574"/>
                <a:gd name="T2" fmla="*/ 359 w 895"/>
                <a:gd name="T3" fmla="*/ 413 h 574"/>
                <a:gd name="T4" fmla="*/ 275 w 895"/>
                <a:gd name="T5" fmla="*/ 367 h 574"/>
                <a:gd name="T6" fmla="*/ 199 w 895"/>
                <a:gd name="T7" fmla="*/ 298 h 574"/>
                <a:gd name="T8" fmla="*/ 115 w 895"/>
                <a:gd name="T9" fmla="*/ 237 h 574"/>
                <a:gd name="T10" fmla="*/ 329 w 895"/>
                <a:gd name="T11" fmla="*/ 161 h 574"/>
                <a:gd name="T12" fmla="*/ 481 w 895"/>
                <a:gd name="T13" fmla="*/ 61 h 574"/>
                <a:gd name="T14" fmla="*/ 604 w 895"/>
                <a:gd name="T15" fmla="*/ 92 h 574"/>
                <a:gd name="T16" fmla="*/ 733 w 895"/>
                <a:gd name="T17" fmla="*/ 115 h 574"/>
                <a:gd name="T18" fmla="*/ 848 w 895"/>
                <a:gd name="T19" fmla="*/ 252 h 574"/>
                <a:gd name="T20" fmla="*/ 764 w 895"/>
                <a:gd name="T21" fmla="*/ 321 h 574"/>
                <a:gd name="T22" fmla="*/ 710 w 895"/>
                <a:gd name="T23" fmla="*/ 397 h 574"/>
                <a:gd name="T24" fmla="*/ 581 w 895"/>
                <a:gd name="T25" fmla="*/ 497 h 574"/>
                <a:gd name="T26" fmla="*/ 413 w 895"/>
                <a:gd name="T27" fmla="*/ 458 h 574"/>
                <a:gd name="T28" fmla="*/ 359 w 895"/>
                <a:gd name="T29" fmla="*/ 41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5" h="574">
                  <a:moveTo>
                    <a:pt x="359" y="413"/>
                  </a:moveTo>
                  <a:lnTo>
                    <a:pt x="359" y="413"/>
                  </a:lnTo>
                  <a:cubicBezTo>
                    <a:pt x="329" y="397"/>
                    <a:pt x="306" y="390"/>
                    <a:pt x="275" y="367"/>
                  </a:cubicBezTo>
                  <a:cubicBezTo>
                    <a:pt x="252" y="352"/>
                    <a:pt x="229" y="290"/>
                    <a:pt x="199" y="298"/>
                  </a:cubicBezTo>
                  <a:cubicBezTo>
                    <a:pt x="0" y="352"/>
                    <a:pt x="99" y="306"/>
                    <a:pt x="115" y="237"/>
                  </a:cubicBezTo>
                  <a:cubicBezTo>
                    <a:pt x="130" y="168"/>
                    <a:pt x="275" y="191"/>
                    <a:pt x="329" y="161"/>
                  </a:cubicBezTo>
                  <a:cubicBezTo>
                    <a:pt x="390" y="130"/>
                    <a:pt x="436" y="115"/>
                    <a:pt x="481" y="61"/>
                  </a:cubicBezTo>
                  <a:cubicBezTo>
                    <a:pt x="535" y="0"/>
                    <a:pt x="543" y="61"/>
                    <a:pt x="604" y="92"/>
                  </a:cubicBezTo>
                  <a:cubicBezTo>
                    <a:pt x="649" y="115"/>
                    <a:pt x="680" y="115"/>
                    <a:pt x="733" y="115"/>
                  </a:cubicBezTo>
                  <a:cubicBezTo>
                    <a:pt x="764" y="115"/>
                    <a:pt x="825" y="222"/>
                    <a:pt x="848" y="252"/>
                  </a:cubicBezTo>
                  <a:cubicBezTo>
                    <a:pt x="894" y="298"/>
                    <a:pt x="779" y="313"/>
                    <a:pt x="764" y="321"/>
                  </a:cubicBezTo>
                  <a:cubicBezTo>
                    <a:pt x="703" y="336"/>
                    <a:pt x="726" y="359"/>
                    <a:pt x="710" y="397"/>
                  </a:cubicBezTo>
                  <a:cubicBezTo>
                    <a:pt x="688" y="474"/>
                    <a:pt x="634" y="443"/>
                    <a:pt x="581" y="497"/>
                  </a:cubicBezTo>
                  <a:cubicBezTo>
                    <a:pt x="497" y="573"/>
                    <a:pt x="489" y="489"/>
                    <a:pt x="413" y="458"/>
                  </a:cubicBezTo>
                  <a:lnTo>
                    <a:pt x="359" y="413"/>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5" name="Freeform 158"/>
            <p:cNvSpPr>
              <a:spLocks noChangeArrowheads="1"/>
            </p:cNvSpPr>
            <p:nvPr/>
          </p:nvSpPr>
          <p:spPr bwMode="auto">
            <a:xfrm>
              <a:off x="6798820" y="9621838"/>
              <a:ext cx="93656" cy="127000"/>
            </a:xfrm>
            <a:custGeom>
              <a:avLst/>
              <a:gdLst>
                <a:gd name="T0" fmla="*/ 0 w 261"/>
                <a:gd name="T1" fmla="*/ 275 h 353"/>
                <a:gd name="T2" fmla="*/ 0 w 261"/>
                <a:gd name="T3" fmla="*/ 275 h 353"/>
                <a:gd name="T4" fmla="*/ 84 w 261"/>
                <a:gd name="T5" fmla="*/ 283 h 353"/>
                <a:gd name="T6" fmla="*/ 161 w 261"/>
                <a:gd name="T7" fmla="*/ 275 h 353"/>
                <a:gd name="T8" fmla="*/ 153 w 261"/>
                <a:gd name="T9" fmla="*/ 329 h 353"/>
                <a:gd name="T10" fmla="*/ 183 w 261"/>
                <a:gd name="T11" fmla="*/ 352 h 353"/>
                <a:gd name="T12" fmla="*/ 237 w 261"/>
                <a:gd name="T13" fmla="*/ 268 h 353"/>
                <a:gd name="T14" fmla="*/ 237 w 261"/>
                <a:gd name="T15" fmla="*/ 268 h 353"/>
                <a:gd name="T16" fmla="*/ 244 w 261"/>
                <a:gd name="T17" fmla="*/ 146 h 353"/>
                <a:gd name="T18" fmla="*/ 183 w 261"/>
                <a:gd name="T19" fmla="*/ 115 h 353"/>
                <a:gd name="T20" fmla="*/ 214 w 261"/>
                <a:gd name="T21" fmla="*/ 61 h 353"/>
                <a:gd name="T22" fmla="*/ 214 w 261"/>
                <a:gd name="T23" fmla="*/ 61 h 353"/>
                <a:gd name="T24" fmla="*/ 145 w 261"/>
                <a:gd name="T25" fmla="*/ 8 h 353"/>
                <a:gd name="T26" fmla="*/ 77 w 261"/>
                <a:gd name="T27" fmla="*/ 39 h 353"/>
                <a:gd name="T28" fmla="*/ 61 w 261"/>
                <a:gd name="T29" fmla="*/ 130 h 353"/>
                <a:gd name="T30" fmla="*/ 0 w 261"/>
                <a:gd name="T31" fmla="*/ 275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1" h="353">
                  <a:moveTo>
                    <a:pt x="0" y="275"/>
                  </a:moveTo>
                  <a:lnTo>
                    <a:pt x="0" y="275"/>
                  </a:lnTo>
                  <a:cubicBezTo>
                    <a:pt x="31" y="275"/>
                    <a:pt x="54" y="283"/>
                    <a:pt x="84" y="283"/>
                  </a:cubicBezTo>
                  <a:cubicBezTo>
                    <a:pt x="115" y="275"/>
                    <a:pt x="138" y="268"/>
                    <a:pt x="161" y="275"/>
                  </a:cubicBezTo>
                  <a:cubicBezTo>
                    <a:pt x="168" y="298"/>
                    <a:pt x="153" y="306"/>
                    <a:pt x="153" y="329"/>
                  </a:cubicBezTo>
                  <a:cubicBezTo>
                    <a:pt x="153" y="336"/>
                    <a:pt x="183" y="352"/>
                    <a:pt x="183" y="352"/>
                  </a:cubicBezTo>
                  <a:cubicBezTo>
                    <a:pt x="191" y="321"/>
                    <a:pt x="214" y="291"/>
                    <a:pt x="237" y="268"/>
                  </a:cubicBezTo>
                  <a:lnTo>
                    <a:pt x="237" y="268"/>
                  </a:lnTo>
                  <a:cubicBezTo>
                    <a:pt x="244" y="237"/>
                    <a:pt x="260" y="176"/>
                    <a:pt x="244" y="146"/>
                  </a:cubicBezTo>
                  <a:cubicBezTo>
                    <a:pt x="237" y="123"/>
                    <a:pt x="191" y="130"/>
                    <a:pt x="183" y="115"/>
                  </a:cubicBezTo>
                  <a:cubicBezTo>
                    <a:pt x="176" y="92"/>
                    <a:pt x="206" y="77"/>
                    <a:pt x="214" y="61"/>
                  </a:cubicBezTo>
                  <a:lnTo>
                    <a:pt x="214" y="61"/>
                  </a:lnTo>
                  <a:cubicBezTo>
                    <a:pt x="191" y="46"/>
                    <a:pt x="176" y="8"/>
                    <a:pt x="145" y="8"/>
                  </a:cubicBezTo>
                  <a:cubicBezTo>
                    <a:pt x="122" y="0"/>
                    <a:pt x="92" y="16"/>
                    <a:pt x="77" y="39"/>
                  </a:cubicBezTo>
                  <a:cubicBezTo>
                    <a:pt x="61" y="61"/>
                    <a:pt x="69" y="100"/>
                    <a:pt x="61" y="130"/>
                  </a:cubicBezTo>
                  <a:cubicBezTo>
                    <a:pt x="54" y="153"/>
                    <a:pt x="8" y="253"/>
                    <a:pt x="0" y="27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6" name="Freeform 159"/>
            <p:cNvSpPr>
              <a:spLocks noChangeArrowheads="1"/>
            </p:cNvSpPr>
            <p:nvPr/>
          </p:nvSpPr>
          <p:spPr bwMode="auto">
            <a:xfrm>
              <a:off x="5916228" y="9879013"/>
              <a:ext cx="85719" cy="127000"/>
            </a:xfrm>
            <a:custGeom>
              <a:avLst/>
              <a:gdLst>
                <a:gd name="T0" fmla="*/ 184 w 238"/>
                <a:gd name="T1" fmla="*/ 0 h 352"/>
                <a:gd name="T2" fmla="*/ 184 w 238"/>
                <a:gd name="T3" fmla="*/ 0 h 352"/>
                <a:gd name="T4" fmla="*/ 77 w 238"/>
                <a:gd name="T5" fmla="*/ 61 h 352"/>
                <a:gd name="T6" fmla="*/ 61 w 238"/>
                <a:gd name="T7" fmla="*/ 122 h 352"/>
                <a:gd name="T8" fmla="*/ 8 w 238"/>
                <a:gd name="T9" fmla="*/ 168 h 352"/>
                <a:gd name="T10" fmla="*/ 8 w 238"/>
                <a:gd name="T11" fmla="*/ 221 h 352"/>
                <a:gd name="T12" fmla="*/ 77 w 238"/>
                <a:gd name="T13" fmla="*/ 282 h 352"/>
                <a:gd name="T14" fmla="*/ 92 w 238"/>
                <a:gd name="T15" fmla="*/ 336 h 352"/>
                <a:gd name="T16" fmla="*/ 214 w 238"/>
                <a:gd name="T17" fmla="*/ 328 h 352"/>
                <a:gd name="T18" fmla="*/ 214 w 238"/>
                <a:gd name="T19" fmla="*/ 328 h 352"/>
                <a:gd name="T20" fmla="*/ 222 w 238"/>
                <a:gd name="T21" fmla="*/ 305 h 352"/>
                <a:gd name="T22" fmla="*/ 161 w 238"/>
                <a:gd name="T23" fmla="*/ 191 h 352"/>
                <a:gd name="T24" fmla="*/ 199 w 238"/>
                <a:gd name="T25" fmla="*/ 137 h 352"/>
                <a:gd name="T26" fmla="*/ 184 w 238"/>
                <a:gd name="T27" fmla="*/ 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352">
                  <a:moveTo>
                    <a:pt x="184" y="0"/>
                  </a:moveTo>
                  <a:lnTo>
                    <a:pt x="184" y="0"/>
                  </a:lnTo>
                  <a:cubicBezTo>
                    <a:pt x="153" y="23"/>
                    <a:pt x="100" y="38"/>
                    <a:pt x="77" y="61"/>
                  </a:cubicBezTo>
                  <a:cubicBezTo>
                    <a:pt x="61" y="76"/>
                    <a:pt x="69" y="107"/>
                    <a:pt x="61" y="122"/>
                  </a:cubicBezTo>
                  <a:cubicBezTo>
                    <a:pt x="46" y="145"/>
                    <a:pt x="16" y="153"/>
                    <a:pt x="8" y="168"/>
                  </a:cubicBezTo>
                  <a:cubicBezTo>
                    <a:pt x="0" y="183"/>
                    <a:pt x="0" y="206"/>
                    <a:pt x="8" y="221"/>
                  </a:cubicBezTo>
                  <a:cubicBezTo>
                    <a:pt x="23" y="244"/>
                    <a:pt x="61" y="259"/>
                    <a:pt x="77" y="282"/>
                  </a:cubicBezTo>
                  <a:cubicBezTo>
                    <a:pt x="92" y="298"/>
                    <a:pt x="77" y="328"/>
                    <a:pt x="92" y="336"/>
                  </a:cubicBezTo>
                  <a:cubicBezTo>
                    <a:pt x="130" y="351"/>
                    <a:pt x="168" y="336"/>
                    <a:pt x="214" y="328"/>
                  </a:cubicBezTo>
                  <a:lnTo>
                    <a:pt x="214" y="328"/>
                  </a:lnTo>
                  <a:cubicBezTo>
                    <a:pt x="214" y="321"/>
                    <a:pt x="214" y="313"/>
                    <a:pt x="222" y="305"/>
                  </a:cubicBezTo>
                  <a:cubicBezTo>
                    <a:pt x="107" y="305"/>
                    <a:pt x="31" y="191"/>
                    <a:pt x="161" y="191"/>
                  </a:cubicBezTo>
                  <a:cubicBezTo>
                    <a:pt x="207" y="191"/>
                    <a:pt x="237" y="183"/>
                    <a:pt x="199" y="137"/>
                  </a:cubicBezTo>
                  <a:cubicBezTo>
                    <a:pt x="161" y="107"/>
                    <a:pt x="168" y="46"/>
                    <a:pt x="184"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7" name="Freeform 160"/>
            <p:cNvSpPr>
              <a:spLocks noChangeArrowheads="1"/>
            </p:cNvSpPr>
            <p:nvPr/>
          </p:nvSpPr>
          <p:spPr bwMode="auto">
            <a:xfrm>
              <a:off x="5311429" y="9234489"/>
              <a:ext cx="1020697" cy="935037"/>
            </a:xfrm>
            <a:custGeom>
              <a:avLst/>
              <a:gdLst>
                <a:gd name="T0" fmla="*/ 15 w 2834"/>
                <a:gd name="T1" fmla="*/ 191 h 2598"/>
                <a:gd name="T2" fmla="*/ 7 w 2834"/>
                <a:gd name="T3" fmla="*/ 146 h 2598"/>
                <a:gd name="T4" fmla="*/ 23 w 2834"/>
                <a:gd name="T5" fmla="*/ 130 h 2598"/>
                <a:gd name="T6" fmla="*/ 38 w 2834"/>
                <a:gd name="T7" fmla="*/ 184 h 2598"/>
                <a:gd name="T8" fmla="*/ 15 w 2834"/>
                <a:gd name="T9" fmla="*/ 191 h 2598"/>
                <a:gd name="T10" fmla="*/ 886 w 2834"/>
                <a:gd name="T11" fmla="*/ 2208 h 2598"/>
                <a:gd name="T12" fmla="*/ 1283 w 2834"/>
                <a:gd name="T13" fmla="*/ 2452 h 2598"/>
                <a:gd name="T14" fmla="*/ 1528 w 2834"/>
                <a:gd name="T15" fmla="*/ 2597 h 2598"/>
                <a:gd name="T16" fmla="*/ 1635 w 2834"/>
                <a:gd name="T17" fmla="*/ 2552 h 2598"/>
                <a:gd name="T18" fmla="*/ 1833 w 2834"/>
                <a:gd name="T19" fmla="*/ 2254 h 2598"/>
                <a:gd name="T20" fmla="*/ 1894 w 2834"/>
                <a:gd name="T21" fmla="*/ 2116 h 2598"/>
                <a:gd name="T22" fmla="*/ 1772 w 2834"/>
                <a:gd name="T23" fmla="*/ 2124 h 2598"/>
                <a:gd name="T24" fmla="*/ 1688 w 2834"/>
                <a:gd name="T25" fmla="*/ 2009 h 2598"/>
                <a:gd name="T26" fmla="*/ 1741 w 2834"/>
                <a:gd name="T27" fmla="*/ 1910 h 2598"/>
                <a:gd name="T28" fmla="*/ 1864 w 2834"/>
                <a:gd name="T29" fmla="*/ 1788 h 2598"/>
                <a:gd name="T30" fmla="*/ 1955 w 2834"/>
                <a:gd name="T31" fmla="*/ 1612 h 2598"/>
                <a:gd name="T32" fmla="*/ 2351 w 2834"/>
                <a:gd name="T33" fmla="*/ 1413 h 2598"/>
                <a:gd name="T34" fmla="*/ 2603 w 2834"/>
                <a:gd name="T35" fmla="*/ 1368 h 2598"/>
                <a:gd name="T36" fmla="*/ 2741 w 2834"/>
                <a:gd name="T37" fmla="*/ 1314 h 2598"/>
                <a:gd name="T38" fmla="*/ 2764 w 2834"/>
                <a:gd name="T39" fmla="*/ 1184 h 2598"/>
                <a:gd name="T40" fmla="*/ 2833 w 2834"/>
                <a:gd name="T41" fmla="*/ 1093 h 2598"/>
                <a:gd name="T42" fmla="*/ 2733 w 2834"/>
                <a:gd name="T43" fmla="*/ 1032 h 2598"/>
                <a:gd name="T44" fmla="*/ 2603 w 2834"/>
                <a:gd name="T45" fmla="*/ 948 h 2598"/>
                <a:gd name="T46" fmla="*/ 2588 w 2834"/>
                <a:gd name="T47" fmla="*/ 818 h 2598"/>
                <a:gd name="T48" fmla="*/ 2428 w 2834"/>
                <a:gd name="T49" fmla="*/ 841 h 2598"/>
                <a:gd name="T50" fmla="*/ 2397 w 2834"/>
                <a:gd name="T51" fmla="*/ 703 h 2598"/>
                <a:gd name="T52" fmla="*/ 2154 w 2834"/>
                <a:gd name="T53" fmla="*/ 619 h 2598"/>
                <a:gd name="T54" fmla="*/ 2070 w 2834"/>
                <a:gd name="T55" fmla="*/ 520 h 2598"/>
                <a:gd name="T56" fmla="*/ 1955 w 2834"/>
                <a:gd name="T57" fmla="*/ 512 h 2598"/>
                <a:gd name="T58" fmla="*/ 1871 w 2834"/>
                <a:gd name="T59" fmla="*/ 489 h 2598"/>
                <a:gd name="T60" fmla="*/ 1711 w 2834"/>
                <a:gd name="T61" fmla="*/ 543 h 2598"/>
                <a:gd name="T62" fmla="*/ 1726 w 2834"/>
                <a:gd name="T63" fmla="*/ 428 h 2598"/>
                <a:gd name="T64" fmla="*/ 1558 w 2834"/>
                <a:gd name="T65" fmla="*/ 367 h 2598"/>
                <a:gd name="T66" fmla="*/ 1375 w 2834"/>
                <a:gd name="T67" fmla="*/ 123 h 2598"/>
                <a:gd name="T68" fmla="*/ 1543 w 2834"/>
                <a:gd name="T69" fmla="*/ 107 h 2598"/>
                <a:gd name="T70" fmla="*/ 1543 w 2834"/>
                <a:gd name="T71" fmla="*/ 69 h 2598"/>
                <a:gd name="T72" fmla="*/ 1405 w 2834"/>
                <a:gd name="T73" fmla="*/ 0 h 2598"/>
                <a:gd name="T74" fmla="*/ 1398 w 2834"/>
                <a:gd name="T75" fmla="*/ 8 h 2598"/>
                <a:gd name="T76" fmla="*/ 848 w 2834"/>
                <a:gd name="T77" fmla="*/ 107 h 2598"/>
                <a:gd name="T78" fmla="*/ 710 w 2834"/>
                <a:gd name="T79" fmla="*/ 237 h 2598"/>
                <a:gd name="T80" fmla="*/ 611 w 2834"/>
                <a:gd name="T81" fmla="*/ 604 h 2598"/>
                <a:gd name="T82" fmla="*/ 252 w 2834"/>
                <a:gd name="T83" fmla="*/ 558 h 2598"/>
                <a:gd name="T84" fmla="*/ 206 w 2834"/>
                <a:gd name="T85" fmla="*/ 749 h 2598"/>
                <a:gd name="T86" fmla="*/ 382 w 2834"/>
                <a:gd name="T87" fmla="*/ 749 h 2598"/>
                <a:gd name="T88" fmla="*/ 443 w 2834"/>
                <a:gd name="T89" fmla="*/ 894 h 2598"/>
                <a:gd name="T90" fmla="*/ 412 w 2834"/>
                <a:gd name="T91" fmla="*/ 1047 h 2598"/>
                <a:gd name="T92" fmla="*/ 328 w 2834"/>
                <a:gd name="T93" fmla="*/ 1093 h 2598"/>
                <a:gd name="T94" fmla="*/ 458 w 2834"/>
                <a:gd name="T95" fmla="*/ 1161 h 2598"/>
                <a:gd name="T96" fmla="*/ 527 w 2834"/>
                <a:gd name="T97" fmla="*/ 1291 h 2598"/>
                <a:gd name="T98" fmla="*/ 565 w 2834"/>
                <a:gd name="T99" fmla="*/ 1368 h 2598"/>
                <a:gd name="T100" fmla="*/ 619 w 2834"/>
                <a:gd name="T101" fmla="*/ 1482 h 2598"/>
                <a:gd name="T102" fmla="*/ 664 w 2834"/>
                <a:gd name="T103" fmla="*/ 1612 h 2598"/>
                <a:gd name="T104" fmla="*/ 672 w 2834"/>
                <a:gd name="T105" fmla="*/ 1711 h 2598"/>
                <a:gd name="T106" fmla="*/ 817 w 2834"/>
                <a:gd name="T107" fmla="*/ 1811 h 2598"/>
                <a:gd name="T108" fmla="*/ 726 w 2834"/>
                <a:gd name="T109" fmla="*/ 1918 h 2598"/>
                <a:gd name="T110" fmla="*/ 787 w 2834"/>
                <a:gd name="T111" fmla="*/ 1994 h 2598"/>
                <a:gd name="T112" fmla="*/ 848 w 2834"/>
                <a:gd name="T113" fmla="*/ 1979 h 2598"/>
                <a:gd name="T114" fmla="*/ 978 w 2834"/>
                <a:gd name="T115" fmla="*/ 2040 h 2598"/>
                <a:gd name="T116" fmla="*/ 1008 w 2834"/>
                <a:gd name="T117" fmla="*/ 2132 h 2598"/>
                <a:gd name="T118" fmla="*/ 947 w 2834"/>
                <a:gd name="T119" fmla="*/ 2200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34" h="2598">
                  <a:moveTo>
                    <a:pt x="15" y="191"/>
                  </a:moveTo>
                  <a:lnTo>
                    <a:pt x="15" y="191"/>
                  </a:lnTo>
                  <a:cubicBezTo>
                    <a:pt x="15" y="184"/>
                    <a:pt x="7" y="176"/>
                    <a:pt x="7" y="169"/>
                  </a:cubicBezTo>
                  <a:cubicBezTo>
                    <a:pt x="7" y="161"/>
                    <a:pt x="7" y="153"/>
                    <a:pt x="7" y="146"/>
                  </a:cubicBezTo>
                  <a:cubicBezTo>
                    <a:pt x="7" y="138"/>
                    <a:pt x="0" y="115"/>
                    <a:pt x="15" y="107"/>
                  </a:cubicBezTo>
                  <a:cubicBezTo>
                    <a:pt x="23" y="107"/>
                    <a:pt x="23" y="123"/>
                    <a:pt x="23" y="130"/>
                  </a:cubicBezTo>
                  <a:cubicBezTo>
                    <a:pt x="23" y="138"/>
                    <a:pt x="30" y="161"/>
                    <a:pt x="38" y="169"/>
                  </a:cubicBezTo>
                  <a:cubicBezTo>
                    <a:pt x="38" y="176"/>
                    <a:pt x="38" y="184"/>
                    <a:pt x="38" y="184"/>
                  </a:cubicBezTo>
                  <a:cubicBezTo>
                    <a:pt x="38" y="191"/>
                    <a:pt x="30" y="199"/>
                    <a:pt x="15" y="207"/>
                  </a:cubicBezTo>
                  <a:cubicBezTo>
                    <a:pt x="15" y="191"/>
                    <a:pt x="15" y="191"/>
                    <a:pt x="15" y="191"/>
                  </a:cubicBezTo>
                  <a:close/>
                  <a:moveTo>
                    <a:pt x="886" y="2208"/>
                  </a:moveTo>
                  <a:lnTo>
                    <a:pt x="886" y="2208"/>
                  </a:lnTo>
                  <a:cubicBezTo>
                    <a:pt x="886" y="2391"/>
                    <a:pt x="1031" y="2353"/>
                    <a:pt x="1168" y="2353"/>
                  </a:cubicBezTo>
                  <a:cubicBezTo>
                    <a:pt x="1214" y="2376"/>
                    <a:pt x="1276" y="2399"/>
                    <a:pt x="1283" y="2452"/>
                  </a:cubicBezTo>
                  <a:cubicBezTo>
                    <a:pt x="1283" y="2513"/>
                    <a:pt x="1329" y="2552"/>
                    <a:pt x="1382" y="2582"/>
                  </a:cubicBezTo>
                  <a:cubicBezTo>
                    <a:pt x="1405" y="2590"/>
                    <a:pt x="1497" y="2513"/>
                    <a:pt x="1528" y="2597"/>
                  </a:cubicBezTo>
                  <a:cubicBezTo>
                    <a:pt x="1543" y="2597"/>
                    <a:pt x="1550" y="2567"/>
                    <a:pt x="1573" y="2559"/>
                  </a:cubicBezTo>
                  <a:cubicBezTo>
                    <a:pt x="1589" y="2559"/>
                    <a:pt x="1612" y="2552"/>
                    <a:pt x="1635" y="2552"/>
                  </a:cubicBezTo>
                  <a:cubicBezTo>
                    <a:pt x="1635" y="2475"/>
                    <a:pt x="1619" y="2430"/>
                    <a:pt x="1673" y="2353"/>
                  </a:cubicBezTo>
                  <a:cubicBezTo>
                    <a:pt x="1718" y="2277"/>
                    <a:pt x="1741" y="2254"/>
                    <a:pt x="1833" y="2254"/>
                  </a:cubicBezTo>
                  <a:lnTo>
                    <a:pt x="1833" y="2254"/>
                  </a:lnTo>
                  <a:cubicBezTo>
                    <a:pt x="1833" y="2193"/>
                    <a:pt x="1871" y="2162"/>
                    <a:pt x="1894" y="2116"/>
                  </a:cubicBezTo>
                  <a:lnTo>
                    <a:pt x="1894" y="2116"/>
                  </a:lnTo>
                  <a:cubicBezTo>
                    <a:pt x="1848" y="2124"/>
                    <a:pt x="1810" y="2139"/>
                    <a:pt x="1772" y="2124"/>
                  </a:cubicBezTo>
                  <a:cubicBezTo>
                    <a:pt x="1757" y="2116"/>
                    <a:pt x="1772" y="2086"/>
                    <a:pt x="1757" y="2070"/>
                  </a:cubicBezTo>
                  <a:cubicBezTo>
                    <a:pt x="1741" y="2047"/>
                    <a:pt x="1703" y="2032"/>
                    <a:pt x="1688" y="2009"/>
                  </a:cubicBezTo>
                  <a:cubicBezTo>
                    <a:pt x="1680" y="1994"/>
                    <a:pt x="1680" y="1971"/>
                    <a:pt x="1688" y="1956"/>
                  </a:cubicBezTo>
                  <a:cubicBezTo>
                    <a:pt x="1696" y="1941"/>
                    <a:pt x="1726" y="1933"/>
                    <a:pt x="1741" y="1910"/>
                  </a:cubicBezTo>
                  <a:cubicBezTo>
                    <a:pt x="1749" y="1895"/>
                    <a:pt x="1741" y="1864"/>
                    <a:pt x="1757" y="1849"/>
                  </a:cubicBezTo>
                  <a:cubicBezTo>
                    <a:pt x="1780" y="1826"/>
                    <a:pt x="1833" y="1811"/>
                    <a:pt x="1864" y="1788"/>
                  </a:cubicBezTo>
                  <a:lnTo>
                    <a:pt x="1864" y="1788"/>
                  </a:lnTo>
                  <a:cubicBezTo>
                    <a:pt x="1864" y="1765"/>
                    <a:pt x="1940" y="1643"/>
                    <a:pt x="1955" y="1612"/>
                  </a:cubicBezTo>
                  <a:cubicBezTo>
                    <a:pt x="1986" y="1574"/>
                    <a:pt x="2108" y="1597"/>
                    <a:pt x="2169" y="1543"/>
                  </a:cubicBezTo>
                  <a:cubicBezTo>
                    <a:pt x="2230" y="1482"/>
                    <a:pt x="2261" y="1429"/>
                    <a:pt x="2351" y="1413"/>
                  </a:cubicBezTo>
                  <a:cubicBezTo>
                    <a:pt x="2397" y="1406"/>
                    <a:pt x="2474" y="1421"/>
                    <a:pt x="2497" y="1391"/>
                  </a:cubicBezTo>
                  <a:cubicBezTo>
                    <a:pt x="2527" y="1360"/>
                    <a:pt x="2565" y="1360"/>
                    <a:pt x="2603" y="1368"/>
                  </a:cubicBezTo>
                  <a:cubicBezTo>
                    <a:pt x="2657" y="1375"/>
                    <a:pt x="2695" y="1345"/>
                    <a:pt x="2741" y="1314"/>
                  </a:cubicBezTo>
                  <a:lnTo>
                    <a:pt x="2741" y="1314"/>
                  </a:lnTo>
                  <a:cubicBezTo>
                    <a:pt x="2741" y="1291"/>
                    <a:pt x="2741" y="1238"/>
                    <a:pt x="2749" y="1215"/>
                  </a:cubicBezTo>
                  <a:cubicBezTo>
                    <a:pt x="2749" y="1200"/>
                    <a:pt x="2764" y="1192"/>
                    <a:pt x="2764" y="1184"/>
                  </a:cubicBezTo>
                  <a:cubicBezTo>
                    <a:pt x="2756" y="1169"/>
                    <a:pt x="2726" y="1169"/>
                    <a:pt x="2733" y="1161"/>
                  </a:cubicBezTo>
                  <a:cubicBezTo>
                    <a:pt x="2756" y="1123"/>
                    <a:pt x="2833" y="1131"/>
                    <a:pt x="2833" y="1093"/>
                  </a:cubicBezTo>
                  <a:cubicBezTo>
                    <a:pt x="2833" y="1055"/>
                    <a:pt x="2772" y="1055"/>
                    <a:pt x="2733" y="1032"/>
                  </a:cubicBezTo>
                  <a:lnTo>
                    <a:pt x="2733" y="1032"/>
                  </a:lnTo>
                  <a:cubicBezTo>
                    <a:pt x="2718" y="1001"/>
                    <a:pt x="2718" y="963"/>
                    <a:pt x="2688" y="940"/>
                  </a:cubicBezTo>
                  <a:cubicBezTo>
                    <a:pt x="2665" y="925"/>
                    <a:pt x="2626" y="955"/>
                    <a:pt x="2603" y="948"/>
                  </a:cubicBezTo>
                  <a:cubicBezTo>
                    <a:pt x="2581" y="932"/>
                    <a:pt x="2573" y="902"/>
                    <a:pt x="2573" y="879"/>
                  </a:cubicBezTo>
                  <a:cubicBezTo>
                    <a:pt x="2565" y="856"/>
                    <a:pt x="2596" y="833"/>
                    <a:pt x="2588" y="818"/>
                  </a:cubicBezTo>
                  <a:cubicBezTo>
                    <a:pt x="2581" y="802"/>
                    <a:pt x="2558" y="810"/>
                    <a:pt x="2542" y="810"/>
                  </a:cubicBezTo>
                  <a:cubicBezTo>
                    <a:pt x="2504" y="818"/>
                    <a:pt x="2466" y="841"/>
                    <a:pt x="2428" y="841"/>
                  </a:cubicBezTo>
                  <a:cubicBezTo>
                    <a:pt x="2405" y="833"/>
                    <a:pt x="2382" y="818"/>
                    <a:pt x="2382" y="795"/>
                  </a:cubicBezTo>
                  <a:cubicBezTo>
                    <a:pt x="2374" y="764"/>
                    <a:pt x="2420" y="726"/>
                    <a:pt x="2397" y="703"/>
                  </a:cubicBezTo>
                  <a:cubicBezTo>
                    <a:pt x="2359" y="680"/>
                    <a:pt x="2307" y="726"/>
                    <a:pt x="2268" y="711"/>
                  </a:cubicBezTo>
                  <a:cubicBezTo>
                    <a:pt x="2223" y="696"/>
                    <a:pt x="2200" y="642"/>
                    <a:pt x="2154" y="619"/>
                  </a:cubicBezTo>
                  <a:cubicBezTo>
                    <a:pt x="2131" y="604"/>
                    <a:pt x="2093" y="642"/>
                    <a:pt x="2077" y="619"/>
                  </a:cubicBezTo>
                  <a:cubicBezTo>
                    <a:pt x="2054" y="596"/>
                    <a:pt x="2085" y="550"/>
                    <a:pt x="2070" y="520"/>
                  </a:cubicBezTo>
                  <a:cubicBezTo>
                    <a:pt x="2062" y="505"/>
                    <a:pt x="2039" y="497"/>
                    <a:pt x="2016" y="497"/>
                  </a:cubicBezTo>
                  <a:cubicBezTo>
                    <a:pt x="2001" y="497"/>
                    <a:pt x="1978" y="512"/>
                    <a:pt x="1955" y="512"/>
                  </a:cubicBezTo>
                  <a:cubicBezTo>
                    <a:pt x="1948" y="512"/>
                    <a:pt x="1940" y="489"/>
                    <a:pt x="1932" y="489"/>
                  </a:cubicBezTo>
                  <a:cubicBezTo>
                    <a:pt x="1910" y="482"/>
                    <a:pt x="1887" y="474"/>
                    <a:pt x="1871" y="489"/>
                  </a:cubicBezTo>
                  <a:cubicBezTo>
                    <a:pt x="1856" y="505"/>
                    <a:pt x="1856" y="550"/>
                    <a:pt x="1833" y="558"/>
                  </a:cubicBezTo>
                  <a:cubicBezTo>
                    <a:pt x="1795" y="573"/>
                    <a:pt x="1741" y="566"/>
                    <a:pt x="1711" y="543"/>
                  </a:cubicBezTo>
                  <a:cubicBezTo>
                    <a:pt x="1696" y="527"/>
                    <a:pt x="1726" y="505"/>
                    <a:pt x="1726" y="482"/>
                  </a:cubicBezTo>
                  <a:cubicBezTo>
                    <a:pt x="1734" y="466"/>
                    <a:pt x="1741" y="444"/>
                    <a:pt x="1726" y="428"/>
                  </a:cubicBezTo>
                  <a:cubicBezTo>
                    <a:pt x="1718" y="413"/>
                    <a:pt x="1696" y="428"/>
                    <a:pt x="1680" y="428"/>
                  </a:cubicBezTo>
                  <a:cubicBezTo>
                    <a:pt x="1635" y="413"/>
                    <a:pt x="1596" y="390"/>
                    <a:pt x="1558" y="367"/>
                  </a:cubicBezTo>
                  <a:cubicBezTo>
                    <a:pt x="1497" y="321"/>
                    <a:pt x="1428" y="283"/>
                    <a:pt x="1390" y="230"/>
                  </a:cubicBezTo>
                  <a:cubicBezTo>
                    <a:pt x="1367" y="199"/>
                    <a:pt x="1360" y="153"/>
                    <a:pt x="1375" y="123"/>
                  </a:cubicBezTo>
                  <a:cubicBezTo>
                    <a:pt x="1382" y="107"/>
                    <a:pt x="1413" y="115"/>
                    <a:pt x="1428" y="115"/>
                  </a:cubicBezTo>
                  <a:cubicBezTo>
                    <a:pt x="1466" y="107"/>
                    <a:pt x="1512" y="123"/>
                    <a:pt x="1543" y="107"/>
                  </a:cubicBezTo>
                  <a:cubicBezTo>
                    <a:pt x="1558" y="92"/>
                    <a:pt x="1543" y="92"/>
                    <a:pt x="1543" y="69"/>
                  </a:cubicBezTo>
                  <a:lnTo>
                    <a:pt x="1543" y="69"/>
                  </a:lnTo>
                  <a:cubicBezTo>
                    <a:pt x="1489" y="62"/>
                    <a:pt x="1436" y="46"/>
                    <a:pt x="1405" y="0"/>
                  </a:cubicBezTo>
                  <a:lnTo>
                    <a:pt x="1405" y="0"/>
                  </a:lnTo>
                  <a:cubicBezTo>
                    <a:pt x="1398" y="8"/>
                    <a:pt x="1398" y="8"/>
                    <a:pt x="1398" y="8"/>
                  </a:cubicBezTo>
                  <a:lnTo>
                    <a:pt x="1398" y="8"/>
                  </a:lnTo>
                  <a:cubicBezTo>
                    <a:pt x="1329" y="54"/>
                    <a:pt x="1191" y="46"/>
                    <a:pt x="1107" y="77"/>
                  </a:cubicBezTo>
                  <a:cubicBezTo>
                    <a:pt x="1031" y="100"/>
                    <a:pt x="924" y="100"/>
                    <a:pt x="848" y="107"/>
                  </a:cubicBezTo>
                  <a:cubicBezTo>
                    <a:pt x="810" y="115"/>
                    <a:pt x="741" y="115"/>
                    <a:pt x="749" y="153"/>
                  </a:cubicBezTo>
                  <a:cubicBezTo>
                    <a:pt x="764" y="191"/>
                    <a:pt x="733" y="214"/>
                    <a:pt x="710" y="237"/>
                  </a:cubicBezTo>
                  <a:cubicBezTo>
                    <a:pt x="687" y="268"/>
                    <a:pt x="710" y="367"/>
                    <a:pt x="703" y="413"/>
                  </a:cubicBezTo>
                  <a:cubicBezTo>
                    <a:pt x="687" y="489"/>
                    <a:pt x="649" y="543"/>
                    <a:pt x="611" y="604"/>
                  </a:cubicBezTo>
                  <a:cubicBezTo>
                    <a:pt x="542" y="642"/>
                    <a:pt x="474" y="673"/>
                    <a:pt x="420" y="589"/>
                  </a:cubicBezTo>
                  <a:cubicBezTo>
                    <a:pt x="405" y="558"/>
                    <a:pt x="290" y="558"/>
                    <a:pt x="252" y="558"/>
                  </a:cubicBezTo>
                  <a:cubicBezTo>
                    <a:pt x="252" y="627"/>
                    <a:pt x="229" y="688"/>
                    <a:pt x="206" y="749"/>
                  </a:cubicBezTo>
                  <a:lnTo>
                    <a:pt x="206" y="749"/>
                  </a:lnTo>
                  <a:cubicBezTo>
                    <a:pt x="237" y="749"/>
                    <a:pt x="252" y="749"/>
                    <a:pt x="282" y="749"/>
                  </a:cubicBezTo>
                  <a:cubicBezTo>
                    <a:pt x="313" y="749"/>
                    <a:pt x="351" y="734"/>
                    <a:pt x="382" y="749"/>
                  </a:cubicBezTo>
                  <a:cubicBezTo>
                    <a:pt x="397" y="757"/>
                    <a:pt x="389" y="780"/>
                    <a:pt x="397" y="795"/>
                  </a:cubicBezTo>
                  <a:cubicBezTo>
                    <a:pt x="412" y="833"/>
                    <a:pt x="435" y="863"/>
                    <a:pt x="443" y="894"/>
                  </a:cubicBezTo>
                  <a:cubicBezTo>
                    <a:pt x="451" y="902"/>
                    <a:pt x="435" y="909"/>
                    <a:pt x="428" y="917"/>
                  </a:cubicBezTo>
                  <a:cubicBezTo>
                    <a:pt x="420" y="955"/>
                    <a:pt x="428" y="1009"/>
                    <a:pt x="412" y="1047"/>
                  </a:cubicBezTo>
                  <a:cubicBezTo>
                    <a:pt x="397" y="1070"/>
                    <a:pt x="367" y="1062"/>
                    <a:pt x="344" y="1077"/>
                  </a:cubicBezTo>
                  <a:cubicBezTo>
                    <a:pt x="336" y="1077"/>
                    <a:pt x="328" y="1085"/>
                    <a:pt x="328" y="1093"/>
                  </a:cubicBezTo>
                  <a:cubicBezTo>
                    <a:pt x="336" y="1108"/>
                    <a:pt x="351" y="1100"/>
                    <a:pt x="359" y="1108"/>
                  </a:cubicBezTo>
                  <a:cubicBezTo>
                    <a:pt x="397" y="1123"/>
                    <a:pt x="420" y="1154"/>
                    <a:pt x="458" y="1161"/>
                  </a:cubicBezTo>
                  <a:cubicBezTo>
                    <a:pt x="474" y="1169"/>
                    <a:pt x="489" y="1116"/>
                    <a:pt x="496" y="1131"/>
                  </a:cubicBezTo>
                  <a:cubicBezTo>
                    <a:pt x="527" y="1177"/>
                    <a:pt x="519" y="1238"/>
                    <a:pt x="527" y="1291"/>
                  </a:cubicBezTo>
                  <a:cubicBezTo>
                    <a:pt x="535" y="1299"/>
                    <a:pt x="527" y="1314"/>
                    <a:pt x="535" y="1322"/>
                  </a:cubicBezTo>
                  <a:cubicBezTo>
                    <a:pt x="542" y="1337"/>
                    <a:pt x="557" y="1352"/>
                    <a:pt x="565" y="1368"/>
                  </a:cubicBezTo>
                  <a:cubicBezTo>
                    <a:pt x="580" y="1398"/>
                    <a:pt x="573" y="1436"/>
                    <a:pt x="588" y="1467"/>
                  </a:cubicBezTo>
                  <a:cubicBezTo>
                    <a:pt x="596" y="1482"/>
                    <a:pt x="619" y="1467"/>
                    <a:pt x="619" y="1482"/>
                  </a:cubicBezTo>
                  <a:cubicBezTo>
                    <a:pt x="626" y="1521"/>
                    <a:pt x="603" y="1566"/>
                    <a:pt x="619" y="1604"/>
                  </a:cubicBezTo>
                  <a:cubicBezTo>
                    <a:pt x="619" y="1627"/>
                    <a:pt x="657" y="1604"/>
                    <a:pt x="664" y="1612"/>
                  </a:cubicBezTo>
                  <a:cubicBezTo>
                    <a:pt x="680" y="1627"/>
                    <a:pt x="680" y="1643"/>
                    <a:pt x="680" y="1658"/>
                  </a:cubicBezTo>
                  <a:cubicBezTo>
                    <a:pt x="680" y="1681"/>
                    <a:pt x="664" y="1704"/>
                    <a:pt x="672" y="1711"/>
                  </a:cubicBezTo>
                  <a:cubicBezTo>
                    <a:pt x="695" y="1734"/>
                    <a:pt x="733" y="1719"/>
                    <a:pt x="756" y="1734"/>
                  </a:cubicBezTo>
                  <a:cubicBezTo>
                    <a:pt x="779" y="1750"/>
                    <a:pt x="817" y="1780"/>
                    <a:pt x="817" y="1811"/>
                  </a:cubicBezTo>
                  <a:cubicBezTo>
                    <a:pt x="810" y="1841"/>
                    <a:pt x="764" y="1834"/>
                    <a:pt x="749" y="1857"/>
                  </a:cubicBezTo>
                  <a:cubicBezTo>
                    <a:pt x="733" y="1872"/>
                    <a:pt x="718" y="1895"/>
                    <a:pt x="726" y="1918"/>
                  </a:cubicBezTo>
                  <a:cubicBezTo>
                    <a:pt x="733" y="1933"/>
                    <a:pt x="764" y="1918"/>
                    <a:pt x="771" y="1933"/>
                  </a:cubicBezTo>
                  <a:cubicBezTo>
                    <a:pt x="787" y="1948"/>
                    <a:pt x="779" y="1979"/>
                    <a:pt x="787" y="1994"/>
                  </a:cubicBezTo>
                  <a:lnTo>
                    <a:pt x="787" y="1994"/>
                  </a:lnTo>
                  <a:cubicBezTo>
                    <a:pt x="810" y="1994"/>
                    <a:pt x="825" y="1986"/>
                    <a:pt x="848" y="1979"/>
                  </a:cubicBezTo>
                  <a:cubicBezTo>
                    <a:pt x="871" y="1971"/>
                    <a:pt x="901" y="1956"/>
                    <a:pt x="924" y="1963"/>
                  </a:cubicBezTo>
                  <a:cubicBezTo>
                    <a:pt x="947" y="1979"/>
                    <a:pt x="955" y="2017"/>
                    <a:pt x="978" y="2040"/>
                  </a:cubicBezTo>
                  <a:cubicBezTo>
                    <a:pt x="1001" y="2055"/>
                    <a:pt x="1054" y="2047"/>
                    <a:pt x="1062" y="2078"/>
                  </a:cubicBezTo>
                  <a:cubicBezTo>
                    <a:pt x="1069" y="2101"/>
                    <a:pt x="1024" y="2109"/>
                    <a:pt x="1008" y="2132"/>
                  </a:cubicBezTo>
                  <a:cubicBezTo>
                    <a:pt x="1001" y="2139"/>
                    <a:pt x="1016" y="2155"/>
                    <a:pt x="1008" y="2170"/>
                  </a:cubicBezTo>
                  <a:cubicBezTo>
                    <a:pt x="993" y="2185"/>
                    <a:pt x="970" y="2193"/>
                    <a:pt x="947" y="2200"/>
                  </a:cubicBezTo>
                  <a:cubicBezTo>
                    <a:pt x="932" y="2208"/>
                    <a:pt x="909" y="2208"/>
                    <a:pt x="886" y="2208"/>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8" name="Freeform 161"/>
            <p:cNvSpPr>
              <a:spLocks noChangeArrowheads="1"/>
            </p:cNvSpPr>
            <p:nvPr/>
          </p:nvSpPr>
          <p:spPr bwMode="auto">
            <a:xfrm>
              <a:off x="5584462" y="9939339"/>
              <a:ext cx="112706" cy="90487"/>
            </a:xfrm>
            <a:custGeom>
              <a:avLst/>
              <a:gdLst>
                <a:gd name="T0" fmla="*/ 130 w 314"/>
                <a:gd name="T1" fmla="*/ 252 h 253"/>
                <a:gd name="T2" fmla="*/ 130 w 314"/>
                <a:gd name="T3" fmla="*/ 252 h 253"/>
                <a:gd name="T4" fmla="*/ 191 w 314"/>
                <a:gd name="T5" fmla="*/ 244 h 253"/>
                <a:gd name="T6" fmla="*/ 252 w 314"/>
                <a:gd name="T7" fmla="*/ 214 h 253"/>
                <a:gd name="T8" fmla="*/ 252 w 314"/>
                <a:gd name="T9" fmla="*/ 176 h 253"/>
                <a:gd name="T10" fmla="*/ 306 w 314"/>
                <a:gd name="T11" fmla="*/ 122 h 253"/>
                <a:gd name="T12" fmla="*/ 222 w 314"/>
                <a:gd name="T13" fmla="*/ 84 h 253"/>
                <a:gd name="T14" fmla="*/ 168 w 314"/>
                <a:gd name="T15" fmla="*/ 7 h 253"/>
                <a:gd name="T16" fmla="*/ 92 w 314"/>
                <a:gd name="T17" fmla="*/ 23 h 253"/>
                <a:gd name="T18" fmla="*/ 31 w 314"/>
                <a:gd name="T19" fmla="*/ 38 h 253"/>
                <a:gd name="T20" fmla="*/ 31 w 314"/>
                <a:gd name="T21" fmla="*/ 38 h 253"/>
                <a:gd name="T22" fmla="*/ 8 w 314"/>
                <a:gd name="T23" fmla="*/ 122 h 253"/>
                <a:gd name="T24" fmla="*/ 61 w 314"/>
                <a:gd name="T25" fmla="*/ 252 h 253"/>
                <a:gd name="T26" fmla="*/ 61 w 314"/>
                <a:gd name="T27" fmla="*/ 252 h 253"/>
                <a:gd name="T28" fmla="*/ 130 w 314"/>
                <a:gd name="T29" fmla="*/ 244 h 253"/>
                <a:gd name="T30" fmla="*/ 130 w 314"/>
                <a:gd name="T31" fmla="*/ 244 h 253"/>
                <a:gd name="T32" fmla="*/ 130 w 314"/>
                <a:gd name="T33" fmla="*/ 25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4" h="253">
                  <a:moveTo>
                    <a:pt x="130" y="252"/>
                  </a:moveTo>
                  <a:lnTo>
                    <a:pt x="130" y="252"/>
                  </a:lnTo>
                  <a:cubicBezTo>
                    <a:pt x="153" y="252"/>
                    <a:pt x="176" y="252"/>
                    <a:pt x="191" y="244"/>
                  </a:cubicBezTo>
                  <a:cubicBezTo>
                    <a:pt x="214" y="237"/>
                    <a:pt x="237" y="229"/>
                    <a:pt x="252" y="214"/>
                  </a:cubicBezTo>
                  <a:cubicBezTo>
                    <a:pt x="260" y="199"/>
                    <a:pt x="245" y="183"/>
                    <a:pt x="252" y="176"/>
                  </a:cubicBezTo>
                  <a:cubicBezTo>
                    <a:pt x="268" y="153"/>
                    <a:pt x="313" y="145"/>
                    <a:pt x="306" y="122"/>
                  </a:cubicBezTo>
                  <a:cubicBezTo>
                    <a:pt x="298" y="91"/>
                    <a:pt x="245" y="99"/>
                    <a:pt x="222" y="84"/>
                  </a:cubicBezTo>
                  <a:cubicBezTo>
                    <a:pt x="199" y="61"/>
                    <a:pt x="191" y="23"/>
                    <a:pt x="168" y="7"/>
                  </a:cubicBezTo>
                  <a:cubicBezTo>
                    <a:pt x="145" y="0"/>
                    <a:pt x="115" y="15"/>
                    <a:pt x="92" y="23"/>
                  </a:cubicBezTo>
                  <a:cubicBezTo>
                    <a:pt x="69" y="30"/>
                    <a:pt x="54" y="38"/>
                    <a:pt x="31" y="38"/>
                  </a:cubicBezTo>
                  <a:lnTo>
                    <a:pt x="31" y="38"/>
                  </a:lnTo>
                  <a:cubicBezTo>
                    <a:pt x="23" y="69"/>
                    <a:pt x="0" y="99"/>
                    <a:pt x="8" y="122"/>
                  </a:cubicBezTo>
                  <a:cubicBezTo>
                    <a:pt x="15" y="153"/>
                    <a:pt x="46" y="229"/>
                    <a:pt x="61" y="252"/>
                  </a:cubicBezTo>
                  <a:lnTo>
                    <a:pt x="61" y="252"/>
                  </a:lnTo>
                  <a:cubicBezTo>
                    <a:pt x="84" y="244"/>
                    <a:pt x="99" y="237"/>
                    <a:pt x="130" y="244"/>
                  </a:cubicBezTo>
                  <a:lnTo>
                    <a:pt x="130" y="244"/>
                  </a:lnTo>
                  <a:cubicBezTo>
                    <a:pt x="130" y="252"/>
                    <a:pt x="130" y="252"/>
                    <a:pt x="130" y="25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9" name="Freeform 162"/>
            <p:cNvSpPr>
              <a:spLocks noChangeArrowheads="1"/>
            </p:cNvSpPr>
            <p:nvPr/>
          </p:nvSpPr>
          <p:spPr bwMode="auto">
            <a:xfrm>
              <a:off x="4387564" y="9499600"/>
              <a:ext cx="1219121" cy="927100"/>
            </a:xfrm>
            <a:custGeom>
              <a:avLst/>
              <a:gdLst>
                <a:gd name="T0" fmla="*/ 8 w 3385"/>
                <a:gd name="T1" fmla="*/ 2551 h 2575"/>
                <a:gd name="T2" fmla="*/ 69 w 3385"/>
                <a:gd name="T3" fmla="*/ 2536 h 2575"/>
                <a:gd name="T4" fmla="*/ 0 w 3385"/>
                <a:gd name="T5" fmla="*/ 2566 h 2575"/>
                <a:gd name="T6" fmla="*/ 3384 w 3385"/>
                <a:gd name="T7" fmla="*/ 1474 h 2575"/>
                <a:gd name="T8" fmla="*/ 3331 w 3385"/>
                <a:gd name="T9" fmla="*/ 1344 h 2575"/>
                <a:gd name="T10" fmla="*/ 3354 w 3385"/>
                <a:gd name="T11" fmla="*/ 1260 h 2575"/>
                <a:gd name="T12" fmla="*/ 3293 w 3385"/>
                <a:gd name="T13" fmla="*/ 1184 h 2575"/>
                <a:gd name="T14" fmla="*/ 3384 w 3385"/>
                <a:gd name="T15" fmla="*/ 1077 h 2575"/>
                <a:gd name="T16" fmla="*/ 3239 w 3385"/>
                <a:gd name="T17" fmla="*/ 977 h 2575"/>
                <a:gd name="T18" fmla="*/ 3231 w 3385"/>
                <a:gd name="T19" fmla="*/ 878 h 2575"/>
                <a:gd name="T20" fmla="*/ 3186 w 3385"/>
                <a:gd name="T21" fmla="*/ 748 h 2575"/>
                <a:gd name="T22" fmla="*/ 3132 w 3385"/>
                <a:gd name="T23" fmla="*/ 634 h 2575"/>
                <a:gd name="T24" fmla="*/ 3094 w 3385"/>
                <a:gd name="T25" fmla="*/ 557 h 2575"/>
                <a:gd name="T26" fmla="*/ 3025 w 3385"/>
                <a:gd name="T27" fmla="*/ 427 h 2575"/>
                <a:gd name="T28" fmla="*/ 2895 w 3385"/>
                <a:gd name="T29" fmla="*/ 359 h 2575"/>
                <a:gd name="T30" fmla="*/ 2979 w 3385"/>
                <a:gd name="T31" fmla="*/ 313 h 2575"/>
                <a:gd name="T32" fmla="*/ 3010 w 3385"/>
                <a:gd name="T33" fmla="*/ 160 h 2575"/>
                <a:gd name="T34" fmla="*/ 2949 w 3385"/>
                <a:gd name="T35" fmla="*/ 15 h 2575"/>
                <a:gd name="T36" fmla="*/ 2773 w 3385"/>
                <a:gd name="T37" fmla="*/ 15 h 2575"/>
                <a:gd name="T38" fmla="*/ 2750 w 3385"/>
                <a:gd name="T39" fmla="*/ 114 h 2575"/>
                <a:gd name="T40" fmla="*/ 2674 w 3385"/>
                <a:gd name="T41" fmla="*/ 473 h 2575"/>
                <a:gd name="T42" fmla="*/ 2437 w 3385"/>
                <a:gd name="T43" fmla="*/ 710 h 2575"/>
                <a:gd name="T44" fmla="*/ 2185 w 3385"/>
                <a:gd name="T45" fmla="*/ 901 h 2575"/>
                <a:gd name="T46" fmla="*/ 2017 w 3385"/>
                <a:gd name="T47" fmla="*/ 1000 h 2575"/>
                <a:gd name="T48" fmla="*/ 1795 w 3385"/>
                <a:gd name="T49" fmla="*/ 1520 h 2575"/>
                <a:gd name="T50" fmla="*/ 1582 w 3385"/>
                <a:gd name="T51" fmla="*/ 1726 h 2575"/>
                <a:gd name="T52" fmla="*/ 1322 w 3385"/>
                <a:gd name="T53" fmla="*/ 1810 h 2575"/>
                <a:gd name="T54" fmla="*/ 1047 w 3385"/>
                <a:gd name="T55" fmla="*/ 1940 h 2575"/>
                <a:gd name="T56" fmla="*/ 940 w 3385"/>
                <a:gd name="T57" fmla="*/ 2184 h 2575"/>
                <a:gd name="T58" fmla="*/ 1207 w 3385"/>
                <a:gd name="T59" fmla="*/ 2184 h 2575"/>
                <a:gd name="T60" fmla="*/ 1375 w 3385"/>
                <a:gd name="T61" fmla="*/ 2077 h 2575"/>
                <a:gd name="T62" fmla="*/ 1757 w 3385"/>
                <a:gd name="T63" fmla="*/ 2452 h 2575"/>
                <a:gd name="T64" fmla="*/ 1925 w 3385"/>
                <a:gd name="T65" fmla="*/ 2337 h 2575"/>
                <a:gd name="T66" fmla="*/ 1918 w 3385"/>
                <a:gd name="T67" fmla="*/ 2123 h 2575"/>
                <a:gd name="T68" fmla="*/ 1986 w 3385"/>
                <a:gd name="T69" fmla="*/ 1963 h 2575"/>
                <a:gd name="T70" fmla="*/ 2047 w 3385"/>
                <a:gd name="T71" fmla="*/ 2016 h 2575"/>
                <a:gd name="T72" fmla="*/ 2139 w 3385"/>
                <a:gd name="T73" fmla="*/ 1856 h 2575"/>
                <a:gd name="T74" fmla="*/ 2292 w 3385"/>
                <a:gd name="T75" fmla="*/ 1787 h 2575"/>
                <a:gd name="T76" fmla="*/ 2422 w 3385"/>
                <a:gd name="T77" fmla="*/ 1741 h 2575"/>
                <a:gd name="T78" fmla="*/ 2452 w 3385"/>
                <a:gd name="T79" fmla="*/ 1619 h 2575"/>
                <a:gd name="T80" fmla="*/ 2567 w 3385"/>
                <a:gd name="T81" fmla="*/ 1573 h 2575"/>
                <a:gd name="T82" fmla="*/ 3041 w 3385"/>
                <a:gd name="T83" fmla="*/ 1474 h 2575"/>
                <a:gd name="T84" fmla="*/ 3277 w 3385"/>
                <a:gd name="T85" fmla="*/ 1543 h 2575"/>
                <a:gd name="T86" fmla="*/ 3300 w 3385"/>
                <a:gd name="T87" fmla="*/ 1565 h 2575"/>
                <a:gd name="T88" fmla="*/ 3384 w 3385"/>
                <a:gd name="T89" fmla="*/ 1474 h 2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85" h="2575">
                  <a:moveTo>
                    <a:pt x="8" y="2551"/>
                  </a:moveTo>
                  <a:lnTo>
                    <a:pt x="8" y="2551"/>
                  </a:lnTo>
                  <a:cubicBezTo>
                    <a:pt x="23" y="2551"/>
                    <a:pt x="23" y="2513"/>
                    <a:pt x="23" y="2505"/>
                  </a:cubicBezTo>
                  <a:cubicBezTo>
                    <a:pt x="31" y="2497"/>
                    <a:pt x="92" y="2513"/>
                    <a:pt x="69" y="2536"/>
                  </a:cubicBezTo>
                  <a:cubicBezTo>
                    <a:pt x="62" y="2543"/>
                    <a:pt x="54" y="2551"/>
                    <a:pt x="46" y="2566"/>
                  </a:cubicBezTo>
                  <a:cubicBezTo>
                    <a:pt x="39" y="2574"/>
                    <a:pt x="8" y="2566"/>
                    <a:pt x="0" y="2566"/>
                  </a:cubicBezTo>
                  <a:cubicBezTo>
                    <a:pt x="8" y="2551"/>
                    <a:pt x="8" y="2551"/>
                    <a:pt x="8" y="2551"/>
                  </a:cubicBezTo>
                  <a:close/>
                  <a:moveTo>
                    <a:pt x="3384" y="1474"/>
                  </a:moveTo>
                  <a:lnTo>
                    <a:pt x="3384" y="1474"/>
                  </a:lnTo>
                  <a:cubicBezTo>
                    <a:pt x="3369" y="1451"/>
                    <a:pt x="3338" y="1375"/>
                    <a:pt x="3331" y="1344"/>
                  </a:cubicBezTo>
                  <a:cubicBezTo>
                    <a:pt x="3323" y="1321"/>
                    <a:pt x="3346" y="1291"/>
                    <a:pt x="3354" y="1260"/>
                  </a:cubicBezTo>
                  <a:lnTo>
                    <a:pt x="3354" y="1260"/>
                  </a:lnTo>
                  <a:cubicBezTo>
                    <a:pt x="3346" y="1245"/>
                    <a:pt x="3354" y="1214"/>
                    <a:pt x="3338" y="1199"/>
                  </a:cubicBezTo>
                  <a:cubicBezTo>
                    <a:pt x="3331" y="1184"/>
                    <a:pt x="3300" y="1199"/>
                    <a:pt x="3293" y="1184"/>
                  </a:cubicBezTo>
                  <a:cubicBezTo>
                    <a:pt x="3285" y="1161"/>
                    <a:pt x="3300" y="1138"/>
                    <a:pt x="3316" y="1123"/>
                  </a:cubicBezTo>
                  <a:cubicBezTo>
                    <a:pt x="3331" y="1100"/>
                    <a:pt x="3377" y="1107"/>
                    <a:pt x="3384" y="1077"/>
                  </a:cubicBezTo>
                  <a:cubicBezTo>
                    <a:pt x="3384" y="1046"/>
                    <a:pt x="3346" y="1016"/>
                    <a:pt x="3323" y="1000"/>
                  </a:cubicBezTo>
                  <a:cubicBezTo>
                    <a:pt x="3300" y="985"/>
                    <a:pt x="3262" y="1000"/>
                    <a:pt x="3239" y="977"/>
                  </a:cubicBezTo>
                  <a:cubicBezTo>
                    <a:pt x="3231" y="970"/>
                    <a:pt x="3247" y="947"/>
                    <a:pt x="3247" y="924"/>
                  </a:cubicBezTo>
                  <a:cubicBezTo>
                    <a:pt x="3247" y="909"/>
                    <a:pt x="3247" y="893"/>
                    <a:pt x="3231" y="878"/>
                  </a:cubicBezTo>
                  <a:cubicBezTo>
                    <a:pt x="3224" y="870"/>
                    <a:pt x="3186" y="893"/>
                    <a:pt x="3186" y="870"/>
                  </a:cubicBezTo>
                  <a:cubicBezTo>
                    <a:pt x="3170" y="832"/>
                    <a:pt x="3193" y="787"/>
                    <a:pt x="3186" y="748"/>
                  </a:cubicBezTo>
                  <a:cubicBezTo>
                    <a:pt x="3186" y="733"/>
                    <a:pt x="3163" y="748"/>
                    <a:pt x="3155" y="733"/>
                  </a:cubicBezTo>
                  <a:cubicBezTo>
                    <a:pt x="3140" y="702"/>
                    <a:pt x="3147" y="664"/>
                    <a:pt x="3132" y="634"/>
                  </a:cubicBezTo>
                  <a:cubicBezTo>
                    <a:pt x="3124" y="618"/>
                    <a:pt x="3109" y="603"/>
                    <a:pt x="3102" y="588"/>
                  </a:cubicBezTo>
                  <a:cubicBezTo>
                    <a:pt x="3094" y="580"/>
                    <a:pt x="3102" y="565"/>
                    <a:pt x="3094" y="557"/>
                  </a:cubicBezTo>
                  <a:cubicBezTo>
                    <a:pt x="3086" y="504"/>
                    <a:pt x="3094" y="443"/>
                    <a:pt x="3063" y="397"/>
                  </a:cubicBezTo>
                  <a:cubicBezTo>
                    <a:pt x="3056" y="382"/>
                    <a:pt x="3041" y="435"/>
                    <a:pt x="3025" y="427"/>
                  </a:cubicBezTo>
                  <a:cubicBezTo>
                    <a:pt x="2987" y="420"/>
                    <a:pt x="2964" y="389"/>
                    <a:pt x="2926" y="374"/>
                  </a:cubicBezTo>
                  <a:cubicBezTo>
                    <a:pt x="2918" y="366"/>
                    <a:pt x="2903" y="374"/>
                    <a:pt x="2895" y="359"/>
                  </a:cubicBezTo>
                  <a:cubicBezTo>
                    <a:pt x="2895" y="351"/>
                    <a:pt x="2903" y="343"/>
                    <a:pt x="2911" y="343"/>
                  </a:cubicBezTo>
                  <a:cubicBezTo>
                    <a:pt x="2934" y="328"/>
                    <a:pt x="2964" y="336"/>
                    <a:pt x="2979" y="313"/>
                  </a:cubicBezTo>
                  <a:cubicBezTo>
                    <a:pt x="2995" y="275"/>
                    <a:pt x="2987" y="221"/>
                    <a:pt x="2995" y="183"/>
                  </a:cubicBezTo>
                  <a:cubicBezTo>
                    <a:pt x="3002" y="175"/>
                    <a:pt x="3018" y="168"/>
                    <a:pt x="3010" y="160"/>
                  </a:cubicBezTo>
                  <a:cubicBezTo>
                    <a:pt x="3002" y="129"/>
                    <a:pt x="2979" y="99"/>
                    <a:pt x="2964" y="61"/>
                  </a:cubicBezTo>
                  <a:cubicBezTo>
                    <a:pt x="2956" y="46"/>
                    <a:pt x="2964" y="23"/>
                    <a:pt x="2949" y="15"/>
                  </a:cubicBezTo>
                  <a:cubicBezTo>
                    <a:pt x="2918" y="0"/>
                    <a:pt x="2880" y="15"/>
                    <a:pt x="2849" y="15"/>
                  </a:cubicBezTo>
                  <a:cubicBezTo>
                    <a:pt x="2819" y="15"/>
                    <a:pt x="2804" y="15"/>
                    <a:pt x="2773" y="15"/>
                  </a:cubicBezTo>
                  <a:lnTo>
                    <a:pt x="2773" y="15"/>
                  </a:lnTo>
                  <a:cubicBezTo>
                    <a:pt x="2766" y="46"/>
                    <a:pt x="2750" y="76"/>
                    <a:pt x="2750" y="114"/>
                  </a:cubicBezTo>
                  <a:cubicBezTo>
                    <a:pt x="2743" y="198"/>
                    <a:pt x="2781" y="282"/>
                    <a:pt x="2773" y="374"/>
                  </a:cubicBezTo>
                  <a:cubicBezTo>
                    <a:pt x="2766" y="458"/>
                    <a:pt x="2720" y="435"/>
                    <a:pt x="2674" y="473"/>
                  </a:cubicBezTo>
                  <a:cubicBezTo>
                    <a:pt x="2605" y="535"/>
                    <a:pt x="2628" y="611"/>
                    <a:pt x="2529" y="664"/>
                  </a:cubicBezTo>
                  <a:cubicBezTo>
                    <a:pt x="2498" y="679"/>
                    <a:pt x="2422" y="672"/>
                    <a:pt x="2437" y="710"/>
                  </a:cubicBezTo>
                  <a:cubicBezTo>
                    <a:pt x="2452" y="748"/>
                    <a:pt x="2437" y="809"/>
                    <a:pt x="2407" y="840"/>
                  </a:cubicBezTo>
                  <a:cubicBezTo>
                    <a:pt x="2345" y="909"/>
                    <a:pt x="2269" y="901"/>
                    <a:pt x="2185" y="901"/>
                  </a:cubicBezTo>
                  <a:cubicBezTo>
                    <a:pt x="2185" y="954"/>
                    <a:pt x="2193" y="962"/>
                    <a:pt x="2139" y="962"/>
                  </a:cubicBezTo>
                  <a:cubicBezTo>
                    <a:pt x="2124" y="1016"/>
                    <a:pt x="2063" y="1000"/>
                    <a:pt x="2017" y="1000"/>
                  </a:cubicBezTo>
                  <a:cubicBezTo>
                    <a:pt x="2002" y="1084"/>
                    <a:pt x="2032" y="1336"/>
                    <a:pt x="1902" y="1329"/>
                  </a:cubicBezTo>
                  <a:cubicBezTo>
                    <a:pt x="1803" y="1321"/>
                    <a:pt x="1834" y="1459"/>
                    <a:pt x="1795" y="1520"/>
                  </a:cubicBezTo>
                  <a:cubicBezTo>
                    <a:pt x="1757" y="1588"/>
                    <a:pt x="1719" y="1543"/>
                    <a:pt x="1688" y="1619"/>
                  </a:cubicBezTo>
                  <a:cubicBezTo>
                    <a:pt x="1666" y="1665"/>
                    <a:pt x="1612" y="1696"/>
                    <a:pt x="1582" y="1726"/>
                  </a:cubicBezTo>
                  <a:cubicBezTo>
                    <a:pt x="1513" y="1795"/>
                    <a:pt x="1505" y="1741"/>
                    <a:pt x="1436" y="1795"/>
                  </a:cubicBezTo>
                  <a:cubicBezTo>
                    <a:pt x="1391" y="1840"/>
                    <a:pt x="1360" y="1917"/>
                    <a:pt x="1322" y="1810"/>
                  </a:cubicBezTo>
                  <a:cubicBezTo>
                    <a:pt x="1299" y="1810"/>
                    <a:pt x="1284" y="1802"/>
                    <a:pt x="1253" y="1818"/>
                  </a:cubicBezTo>
                  <a:cubicBezTo>
                    <a:pt x="1177" y="1848"/>
                    <a:pt x="1123" y="1925"/>
                    <a:pt x="1047" y="1940"/>
                  </a:cubicBezTo>
                  <a:cubicBezTo>
                    <a:pt x="1009" y="1948"/>
                    <a:pt x="940" y="2001"/>
                    <a:pt x="963" y="2054"/>
                  </a:cubicBezTo>
                  <a:cubicBezTo>
                    <a:pt x="978" y="2100"/>
                    <a:pt x="932" y="2177"/>
                    <a:pt x="940" y="2184"/>
                  </a:cubicBezTo>
                  <a:cubicBezTo>
                    <a:pt x="986" y="2215"/>
                    <a:pt x="986" y="2268"/>
                    <a:pt x="1047" y="2238"/>
                  </a:cubicBezTo>
                  <a:cubicBezTo>
                    <a:pt x="1093" y="2215"/>
                    <a:pt x="1154" y="2192"/>
                    <a:pt x="1207" y="2184"/>
                  </a:cubicBezTo>
                  <a:cubicBezTo>
                    <a:pt x="1238" y="2177"/>
                    <a:pt x="1207" y="2131"/>
                    <a:pt x="1230" y="2100"/>
                  </a:cubicBezTo>
                  <a:cubicBezTo>
                    <a:pt x="1261" y="2047"/>
                    <a:pt x="1337" y="2032"/>
                    <a:pt x="1375" y="2077"/>
                  </a:cubicBezTo>
                  <a:cubicBezTo>
                    <a:pt x="1444" y="2161"/>
                    <a:pt x="1582" y="2131"/>
                    <a:pt x="1635" y="2245"/>
                  </a:cubicBezTo>
                  <a:cubicBezTo>
                    <a:pt x="1673" y="2314"/>
                    <a:pt x="1650" y="2429"/>
                    <a:pt x="1757" y="2452"/>
                  </a:cubicBezTo>
                  <a:cubicBezTo>
                    <a:pt x="1765" y="2398"/>
                    <a:pt x="1795" y="2390"/>
                    <a:pt x="1834" y="2360"/>
                  </a:cubicBezTo>
                  <a:cubicBezTo>
                    <a:pt x="1864" y="2337"/>
                    <a:pt x="1925" y="2345"/>
                    <a:pt x="1925" y="2337"/>
                  </a:cubicBezTo>
                  <a:cubicBezTo>
                    <a:pt x="1941" y="2299"/>
                    <a:pt x="1979" y="2253"/>
                    <a:pt x="1979" y="2215"/>
                  </a:cubicBezTo>
                  <a:cubicBezTo>
                    <a:pt x="1979" y="2184"/>
                    <a:pt x="1933" y="2146"/>
                    <a:pt x="1918" y="2123"/>
                  </a:cubicBezTo>
                  <a:cubicBezTo>
                    <a:pt x="1902" y="2100"/>
                    <a:pt x="1948" y="2093"/>
                    <a:pt x="1948" y="2062"/>
                  </a:cubicBezTo>
                  <a:cubicBezTo>
                    <a:pt x="1956" y="2016"/>
                    <a:pt x="1979" y="1993"/>
                    <a:pt x="1986" y="1963"/>
                  </a:cubicBezTo>
                  <a:cubicBezTo>
                    <a:pt x="1994" y="1925"/>
                    <a:pt x="1994" y="1886"/>
                    <a:pt x="2002" y="1848"/>
                  </a:cubicBezTo>
                  <a:cubicBezTo>
                    <a:pt x="2047" y="1856"/>
                    <a:pt x="2025" y="1993"/>
                    <a:pt x="2047" y="2016"/>
                  </a:cubicBezTo>
                  <a:cubicBezTo>
                    <a:pt x="2063" y="1993"/>
                    <a:pt x="2078" y="1993"/>
                    <a:pt x="2093" y="1986"/>
                  </a:cubicBezTo>
                  <a:cubicBezTo>
                    <a:pt x="2124" y="1955"/>
                    <a:pt x="2101" y="1879"/>
                    <a:pt x="2139" y="1856"/>
                  </a:cubicBezTo>
                  <a:cubicBezTo>
                    <a:pt x="2170" y="1833"/>
                    <a:pt x="2177" y="1871"/>
                    <a:pt x="2200" y="1871"/>
                  </a:cubicBezTo>
                  <a:cubicBezTo>
                    <a:pt x="2208" y="1871"/>
                    <a:pt x="2269" y="1795"/>
                    <a:pt x="2292" y="1787"/>
                  </a:cubicBezTo>
                  <a:cubicBezTo>
                    <a:pt x="2353" y="1764"/>
                    <a:pt x="2361" y="1810"/>
                    <a:pt x="2391" y="1818"/>
                  </a:cubicBezTo>
                  <a:cubicBezTo>
                    <a:pt x="2391" y="1795"/>
                    <a:pt x="2422" y="1772"/>
                    <a:pt x="2422" y="1741"/>
                  </a:cubicBezTo>
                  <a:cubicBezTo>
                    <a:pt x="2422" y="1703"/>
                    <a:pt x="2422" y="1673"/>
                    <a:pt x="2422" y="1634"/>
                  </a:cubicBezTo>
                  <a:cubicBezTo>
                    <a:pt x="2437" y="1627"/>
                    <a:pt x="2445" y="1619"/>
                    <a:pt x="2452" y="1619"/>
                  </a:cubicBezTo>
                  <a:cubicBezTo>
                    <a:pt x="2460" y="1611"/>
                    <a:pt x="2460" y="1596"/>
                    <a:pt x="2452" y="1588"/>
                  </a:cubicBezTo>
                  <a:cubicBezTo>
                    <a:pt x="2437" y="1520"/>
                    <a:pt x="2567" y="1466"/>
                    <a:pt x="2567" y="1573"/>
                  </a:cubicBezTo>
                  <a:cubicBezTo>
                    <a:pt x="2597" y="1588"/>
                    <a:pt x="2697" y="1527"/>
                    <a:pt x="2758" y="1543"/>
                  </a:cubicBezTo>
                  <a:cubicBezTo>
                    <a:pt x="2865" y="1565"/>
                    <a:pt x="2941" y="1497"/>
                    <a:pt x="3041" y="1474"/>
                  </a:cubicBezTo>
                  <a:cubicBezTo>
                    <a:pt x="3086" y="1466"/>
                    <a:pt x="3140" y="1474"/>
                    <a:pt x="3186" y="1482"/>
                  </a:cubicBezTo>
                  <a:cubicBezTo>
                    <a:pt x="3216" y="1489"/>
                    <a:pt x="3262" y="1543"/>
                    <a:pt x="3277" y="1543"/>
                  </a:cubicBezTo>
                  <a:cubicBezTo>
                    <a:pt x="3277" y="1550"/>
                    <a:pt x="3293" y="1558"/>
                    <a:pt x="3293" y="1565"/>
                  </a:cubicBezTo>
                  <a:cubicBezTo>
                    <a:pt x="3293" y="1565"/>
                    <a:pt x="3293" y="1565"/>
                    <a:pt x="3300" y="1565"/>
                  </a:cubicBezTo>
                  <a:cubicBezTo>
                    <a:pt x="3300" y="1573"/>
                    <a:pt x="3323" y="1573"/>
                    <a:pt x="3331" y="1573"/>
                  </a:cubicBezTo>
                  <a:cubicBezTo>
                    <a:pt x="3338" y="1535"/>
                    <a:pt x="3354" y="1489"/>
                    <a:pt x="3384" y="1474"/>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40" name="Freeform 163"/>
            <p:cNvSpPr>
              <a:spLocks noChangeArrowheads="1"/>
            </p:cNvSpPr>
            <p:nvPr/>
          </p:nvSpPr>
          <p:spPr bwMode="auto">
            <a:xfrm>
              <a:off x="4192315" y="6399214"/>
              <a:ext cx="446058" cy="236537"/>
            </a:xfrm>
            <a:custGeom>
              <a:avLst/>
              <a:gdLst>
                <a:gd name="T0" fmla="*/ 31 w 1239"/>
                <a:gd name="T1" fmla="*/ 260 h 658"/>
                <a:gd name="T2" fmla="*/ 31 w 1239"/>
                <a:gd name="T3" fmla="*/ 260 h 658"/>
                <a:gd name="T4" fmla="*/ 115 w 1239"/>
                <a:gd name="T5" fmla="*/ 168 h 658"/>
                <a:gd name="T6" fmla="*/ 153 w 1239"/>
                <a:gd name="T7" fmla="*/ 161 h 658"/>
                <a:gd name="T8" fmla="*/ 237 w 1239"/>
                <a:gd name="T9" fmla="*/ 107 h 658"/>
                <a:gd name="T10" fmla="*/ 267 w 1239"/>
                <a:gd name="T11" fmla="*/ 122 h 658"/>
                <a:gd name="T12" fmla="*/ 329 w 1239"/>
                <a:gd name="T13" fmla="*/ 69 h 658"/>
                <a:gd name="T14" fmla="*/ 352 w 1239"/>
                <a:gd name="T15" fmla="*/ 61 h 658"/>
                <a:gd name="T16" fmla="*/ 375 w 1239"/>
                <a:gd name="T17" fmla="*/ 23 h 658"/>
                <a:gd name="T18" fmla="*/ 443 w 1239"/>
                <a:gd name="T19" fmla="*/ 0 h 658"/>
                <a:gd name="T20" fmla="*/ 474 w 1239"/>
                <a:gd name="T21" fmla="*/ 31 h 658"/>
                <a:gd name="T22" fmla="*/ 504 w 1239"/>
                <a:gd name="T23" fmla="*/ 0 h 658"/>
                <a:gd name="T24" fmla="*/ 504 w 1239"/>
                <a:gd name="T25" fmla="*/ 0 h 658"/>
                <a:gd name="T26" fmla="*/ 611 w 1239"/>
                <a:gd name="T27" fmla="*/ 31 h 658"/>
                <a:gd name="T28" fmla="*/ 627 w 1239"/>
                <a:gd name="T29" fmla="*/ 16 h 658"/>
                <a:gd name="T30" fmla="*/ 703 w 1239"/>
                <a:gd name="T31" fmla="*/ 46 h 658"/>
                <a:gd name="T32" fmla="*/ 733 w 1239"/>
                <a:gd name="T33" fmla="*/ 46 h 658"/>
                <a:gd name="T34" fmla="*/ 779 w 1239"/>
                <a:gd name="T35" fmla="*/ 77 h 658"/>
                <a:gd name="T36" fmla="*/ 817 w 1239"/>
                <a:gd name="T37" fmla="*/ 138 h 658"/>
                <a:gd name="T38" fmla="*/ 871 w 1239"/>
                <a:gd name="T39" fmla="*/ 84 h 658"/>
                <a:gd name="T40" fmla="*/ 947 w 1239"/>
                <a:gd name="T41" fmla="*/ 54 h 658"/>
                <a:gd name="T42" fmla="*/ 993 w 1239"/>
                <a:gd name="T43" fmla="*/ 77 h 658"/>
                <a:gd name="T44" fmla="*/ 993 w 1239"/>
                <a:gd name="T45" fmla="*/ 77 h 658"/>
                <a:gd name="T46" fmla="*/ 963 w 1239"/>
                <a:gd name="T47" fmla="*/ 107 h 658"/>
                <a:gd name="T48" fmla="*/ 970 w 1239"/>
                <a:gd name="T49" fmla="*/ 122 h 658"/>
                <a:gd name="T50" fmla="*/ 1031 w 1239"/>
                <a:gd name="T51" fmla="*/ 283 h 658"/>
                <a:gd name="T52" fmla="*/ 1069 w 1239"/>
                <a:gd name="T53" fmla="*/ 237 h 658"/>
                <a:gd name="T54" fmla="*/ 1100 w 1239"/>
                <a:gd name="T55" fmla="*/ 237 h 658"/>
                <a:gd name="T56" fmla="*/ 1131 w 1239"/>
                <a:gd name="T57" fmla="*/ 222 h 658"/>
                <a:gd name="T58" fmla="*/ 1230 w 1239"/>
                <a:gd name="T59" fmla="*/ 252 h 658"/>
                <a:gd name="T60" fmla="*/ 1230 w 1239"/>
                <a:gd name="T61" fmla="*/ 252 h 658"/>
                <a:gd name="T62" fmla="*/ 1207 w 1239"/>
                <a:gd name="T63" fmla="*/ 443 h 658"/>
                <a:gd name="T64" fmla="*/ 1024 w 1239"/>
                <a:gd name="T65" fmla="*/ 596 h 658"/>
                <a:gd name="T66" fmla="*/ 932 w 1239"/>
                <a:gd name="T67" fmla="*/ 650 h 658"/>
                <a:gd name="T68" fmla="*/ 856 w 1239"/>
                <a:gd name="T69" fmla="*/ 566 h 658"/>
                <a:gd name="T70" fmla="*/ 779 w 1239"/>
                <a:gd name="T71" fmla="*/ 550 h 658"/>
                <a:gd name="T72" fmla="*/ 733 w 1239"/>
                <a:gd name="T73" fmla="*/ 474 h 658"/>
                <a:gd name="T74" fmla="*/ 627 w 1239"/>
                <a:gd name="T75" fmla="*/ 451 h 658"/>
                <a:gd name="T76" fmla="*/ 627 w 1239"/>
                <a:gd name="T77" fmla="*/ 451 h 658"/>
                <a:gd name="T78" fmla="*/ 527 w 1239"/>
                <a:gd name="T79" fmla="*/ 451 h 658"/>
                <a:gd name="T80" fmla="*/ 466 w 1239"/>
                <a:gd name="T81" fmla="*/ 497 h 658"/>
                <a:gd name="T82" fmla="*/ 290 w 1239"/>
                <a:gd name="T83" fmla="*/ 543 h 658"/>
                <a:gd name="T84" fmla="*/ 138 w 1239"/>
                <a:gd name="T85" fmla="*/ 589 h 658"/>
                <a:gd name="T86" fmla="*/ 61 w 1239"/>
                <a:gd name="T87" fmla="*/ 611 h 658"/>
                <a:gd name="T88" fmla="*/ 0 w 1239"/>
                <a:gd name="T89" fmla="*/ 527 h 658"/>
                <a:gd name="T90" fmla="*/ 23 w 1239"/>
                <a:gd name="T91" fmla="*/ 443 h 658"/>
                <a:gd name="T92" fmla="*/ 31 w 1239"/>
                <a:gd name="T93" fmla="*/ 344 h 658"/>
                <a:gd name="T94" fmla="*/ 31 w 1239"/>
                <a:gd name="T95" fmla="*/ 26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9" h="658">
                  <a:moveTo>
                    <a:pt x="31" y="260"/>
                  </a:moveTo>
                  <a:lnTo>
                    <a:pt x="31" y="260"/>
                  </a:lnTo>
                  <a:cubicBezTo>
                    <a:pt x="54" y="237"/>
                    <a:pt x="92" y="184"/>
                    <a:pt x="115" y="168"/>
                  </a:cubicBezTo>
                  <a:cubicBezTo>
                    <a:pt x="130" y="161"/>
                    <a:pt x="145" y="168"/>
                    <a:pt x="153" y="161"/>
                  </a:cubicBezTo>
                  <a:cubicBezTo>
                    <a:pt x="183" y="153"/>
                    <a:pt x="206" y="130"/>
                    <a:pt x="237" y="107"/>
                  </a:cubicBezTo>
                  <a:lnTo>
                    <a:pt x="267" y="122"/>
                  </a:lnTo>
                  <a:cubicBezTo>
                    <a:pt x="275" y="122"/>
                    <a:pt x="329" y="69"/>
                    <a:pt x="329" y="69"/>
                  </a:cubicBezTo>
                  <a:cubicBezTo>
                    <a:pt x="336" y="61"/>
                    <a:pt x="344" y="69"/>
                    <a:pt x="352" y="61"/>
                  </a:cubicBezTo>
                  <a:cubicBezTo>
                    <a:pt x="359" y="54"/>
                    <a:pt x="359" y="31"/>
                    <a:pt x="375" y="23"/>
                  </a:cubicBezTo>
                  <a:cubicBezTo>
                    <a:pt x="397" y="8"/>
                    <a:pt x="420" y="0"/>
                    <a:pt x="443" y="0"/>
                  </a:cubicBezTo>
                  <a:cubicBezTo>
                    <a:pt x="458" y="8"/>
                    <a:pt x="458" y="31"/>
                    <a:pt x="474" y="31"/>
                  </a:cubicBezTo>
                  <a:cubicBezTo>
                    <a:pt x="489" y="31"/>
                    <a:pt x="497" y="8"/>
                    <a:pt x="504" y="0"/>
                  </a:cubicBezTo>
                  <a:lnTo>
                    <a:pt x="504" y="0"/>
                  </a:lnTo>
                  <a:cubicBezTo>
                    <a:pt x="542" y="16"/>
                    <a:pt x="581" y="31"/>
                    <a:pt x="611" y="31"/>
                  </a:cubicBezTo>
                  <a:cubicBezTo>
                    <a:pt x="619" y="31"/>
                    <a:pt x="619" y="8"/>
                    <a:pt x="627" y="16"/>
                  </a:cubicBezTo>
                  <a:cubicBezTo>
                    <a:pt x="657" y="16"/>
                    <a:pt x="680" y="39"/>
                    <a:pt x="703" y="46"/>
                  </a:cubicBezTo>
                  <a:cubicBezTo>
                    <a:pt x="711" y="46"/>
                    <a:pt x="726" y="46"/>
                    <a:pt x="733" y="46"/>
                  </a:cubicBezTo>
                  <a:cubicBezTo>
                    <a:pt x="756" y="54"/>
                    <a:pt x="772" y="61"/>
                    <a:pt x="779" y="77"/>
                  </a:cubicBezTo>
                  <a:cubicBezTo>
                    <a:pt x="802" y="92"/>
                    <a:pt x="794" y="138"/>
                    <a:pt x="817" y="138"/>
                  </a:cubicBezTo>
                  <a:cubicBezTo>
                    <a:pt x="840" y="145"/>
                    <a:pt x="848" y="100"/>
                    <a:pt x="871" y="84"/>
                  </a:cubicBezTo>
                  <a:cubicBezTo>
                    <a:pt x="894" y="69"/>
                    <a:pt x="924" y="61"/>
                    <a:pt x="947" y="54"/>
                  </a:cubicBezTo>
                  <a:cubicBezTo>
                    <a:pt x="970" y="54"/>
                    <a:pt x="978" y="69"/>
                    <a:pt x="993" y="77"/>
                  </a:cubicBezTo>
                  <a:lnTo>
                    <a:pt x="993" y="77"/>
                  </a:lnTo>
                  <a:cubicBezTo>
                    <a:pt x="986" y="84"/>
                    <a:pt x="970" y="92"/>
                    <a:pt x="963" y="107"/>
                  </a:cubicBezTo>
                  <a:cubicBezTo>
                    <a:pt x="955" y="115"/>
                    <a:pt x="970" y="115"/>
                    <a:pt x="970" y="122"/>
                  </a:cubicBezTo>
                  <a:cubicBezTo>
                    <a:pt x="993" y="176"/>
                    <a:pt x="993" y="245"/>
                    <a:pt x="1031" y="283"/>
                  </a:cubicBezTo>
                  <a:cubicBezTo>
                    <a:pt x="1047" y="298"/>
                    <a:pt x="1054" y="245"/>
                    <a:pt x="1069" y="237"/>
                  </a:cubicBezTo>
                  <a:cubicBezTo>
                    <a:pt x="1077" y="230"/>
                    <a:pt x="1092" y="245"/>
                    <a:pt x="1100" y="237"/>
                  </a:cubicBezTo>
                  <a:cubicBezTo>
                    <a:pt x="1108" y="237"/>
                    <a:pt x="1115" y="222"/>
                    <a:pt x="1131" y="222"/>
                  </a:cubicBezTo>
                  <a:cubicBezTo>
                    <a:pt x="1154" y="230"/>
                    <a:pt x="1207" y="252"/>
                    <a:pt x="1230" y="252"/>
                  </a:cubicBezTo>
                  <a:lnTo>
                    <a:pt x="1230" y="252"/>
                  </a:lnTo>
                  <a:cubicBezTo>
                    <a:pt x="1238" y="314"/>
                    <a:pt x="1222" y="428"/>
                    <a:pt x="1207" y="443"/>
                  </a:cubicBezTo>
                  <a:cubicBezTo>
                    <a:pt x="1154" y="489"/>
                    <a:pt x="1092" y="566"/>
                    <a:pt x="1024" y="596"/>
                  </a:cubicBezTo>
                  <a:cubicBezTo>
                    <a:pt x="1001" y="619"/>
                    <a:pt x="963" y="657"/>
                    <a:pt x="932" y="650"/>
                  </a:cubicBezTo>
                  <a:cubicBezTo>
                    <a:pt x="825" y="611"/>
                    <a:pt x="978" y="589"/>
                    <a:pt x="856" y="566"/>
                  </a:cubicBezTo>
                  <a:cubicBezTo>
                    <a:pt x="817" y="566"/>
                    <a:pt x="810" y="566"/>
                    <a:pt x="779" y="550"/>
                  </a:cubicBezTo>
                  <a:cubicBezTo>
                    <a:pt x="741" y="520"/>
                    <a:pt x="794" y="489"/>
                    <a:pt x="733" y="474"/>
                  </a:cubicBezTo>
                  <a:cubicBezTo>
                    <a:pt x="711" y="474"/>
                    <a:pt x="634" y="443"/>
                    <a:pt x="627" y="451"/>
                  </a:cubicBezTo>
                  <a:lnTo>
                    <a:pt x="627" y="451"/>
                  </a:lnTo>
                  <a:cubicBezTo>
                    <a:pt x="581" y="451"/>
                    <a:pt x="550" y="489"/>
                    <a:pt x="527" y="451"/>
                  </a:cubicBezTo>
                  <a:cubicBezTo>
                    <a:pt x="489" y="390"/>
                    <a:pt x="474" y="459"/>
                    <a:pt x="466" y="497"/>
                  </a:cubicBezTo>
                  <a:cubicBezTo>
                    <a:pt x="443" y="642"/>
                    <a:pt x="359" y="504"/>
                    <a:pt x="290" y="543"/>
                  </a:cubicBezTo>
                  <a:cubicBezTo>
                    <a:pt x="214" y="581"/>
                    <a:pt x="229" y="589"/>
                    <a:pt x="138" y="589"/>
                  </a:cubicBezTo>
                  <a:cubicBezTo>
                    <a:pt x="107" y="589"/>
                    <a:pt x="77" y="619"/>
                    <a:pt x="61" y="611"/>
                  </a:cubicBezTo>
                  <a:cubicBezTo>
                    <a:pt x="54" y="604"/>
                    <a:pt x="8" y="535"/>
                    <a:pt x="0" y="527"/>
                  </a:cubicBezTo>
                  <a:cubicBezTo>
                    <a:pt x="0" y="497"/>
                    <a:pt x="31" y="489"/>
                    <a:pt x="23" y="443"/>
                  </a:cubicBezTo>
                  <a:cubicBezTo>
                    <a:pt x="15" y="405"/>
                    <a:pt x="23" y="390"/>
                    <a:pt x="31" y="344"/>
                  </a:cubicBezTo>
                  <a:cubicBezTo>
                    <a:pt x="38" y="306"/>
                    <a:pt x="38" y="275"/>
                    <a:pt x="31" y="26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41" name="Freeform 164"/>
            <p:cNvSpPr>
              <a:spLocks noChangeArrowheads="1"/>
            </p:cNvSpPr>
            <p:nvPr/>
          </p:nvSpPr>
          <p:spPr bwMode="auto">
            <a:xfrm>
              <a:off x="4349467" y="6232526"/>
              <a:ext cx="261921" cy="220663"/>
            </a:xfrm>
            <a:custGeom>
              <a:avLst/>
              <a:gdLst>
                <a:gd name="T0" fmla="*/ 68 w 726"/>
                <a:gd name="T1" fmla="*/ 466 h 612"/>
                <a:gd name="T2" fmla="*/ 68 w 726"/>
                <a:gd name="T3" fmla="*/ 466 h 612"/>
                <a:gd name="T4" fmla="*/ 175 w 726"/>
                <a:gd name="T5" fmla="*/ 497 h 612"/>
                <a:gd name="T6" fmla="*/ 191 w 726"/>
                <a:gd name="T7" fmla="*/ 482 h 612"/>
                <a:gd name="T8" fmla="*/ 267 w 726"/>
                <a:gd name="T9" fmla="*/ 512 h 612"/>
                <a:gd name="T10" fmla="*/ 297 w 726"/>
                <a:gd name="T11" fmla="*/ 512 h 612"/>
                <a:gd name="T12" fmla="*/ 343 w 726"/>
                <a:gd name="T13" fmla="*/ 543 h 612"/>
                <a:gd name="T14" fmla="*/ 381 w 726"/>
                <a:gd name="T15" fmla="*/ 604 h 612"/>
                <a:gd name="T16" fmla="*/ 435 w 726"/>
                <a:gd name="T17" fmla="*/ 550 h 612"/>
                <a:gd name="T18" fmla="*/ 511 w 726"/>
                <a:gd name="T19" fmla="*/ 520 h 612"/>
                <a:gd name="T20" fmla="*/ 557 w 726"/>
                <a:gd name="T21" fmla="*/ 543 h 612"/>
                <a:gd name="T22" fmla="*/ 557 w 726"/>
                <a:gd name="T23" fmla="*/ 543 h 612"/>
                <a:gd name="T24" fmla="*/ 572 w 726"/>
                <a:gd name="T25" fmla="*/ 489 h 612"/>
                <a:gd name="T26" fmla="*/ 641 w 726"/>
                <a:gd name="T27" fmla="*/ 550 h 612"/>
                <a:gd name="T28" fmla="*/ 695 w 726"/>
                <a:gd name="T29" fmla="*/ 520 h 612"/>
                <a:gd name="T30" fmla="*/ 672 w 726"/>
                <a:gd name="T31" fmla="*/ 497 h 612"/>
                <a:gd name="T32" fmla="*/ 695 w 726"/>
                <a:gd name="T33" fmla="*/ 466 h 612"/>
                <a:gd name="T34" fmla="*/ 687 w 726"/>
                <a:gd name="T35" fmla="*/ 436 h 612"/>
                <a:gd name="T36" fmla="*/ 718 w 726"/>
                <a:gd name="T37" fmla="*/ 421 h 612"/>
                <a:gd name="T38" fmla="*/ 679 w 726"/>
                <a:gd name="T39" fmla="*/ 329 h 612"/>
                <a:gd name="T40" fmla="*/ 679 w 726"/>
                <a:gd name="T41" fmla="*/ 275 h 612"/>
                <a:gd name="T42" fmla="*/ 725 w 726"/>
                <a:gd name="T43" fmla="*/ 222 h 612"/>
                <a:gd name="T44" fmla="*/ 710 w 726"/>
                <a:gd name="T45" fmla="*/ 176 h 612"/>
                <a:gd name="T46" fmla="*/ 710 w 726"/>
                <a:gd name="T47" fmla="*/ 176 h 612"/>
                <a:gd name="T48" fmla="*/ 672 w 726"/>
                <a:gd name="T49" fmla="*/ 161 h 612"/>
                <a:gd name="T50" fmla="*/ 603 w 726"/>
                <a:gd name="T51" fmla="*/ 184 h 612"/>
                <a:gd name="T52" fmla="*/ 565 w 726"/>
                <a:gd name="T53" fmla="*/ 153 h 612"/>
                <a:gd name="T54" fmla="*/ 534 w 726"/>
                <a:gd name="T55" fmla="*/ 153 h 612"/>
                <a:gd name="T56" fmla="*/ 534 w 726"/>
                <a:gd name="T57" fmla="*/ 123 h 612"/>
                <a:gd name="T58" fmla="*/ 550 w 726"/>
                <a:gd name="T59" fmla="*/ 100 h 612"/>
                <a:gd name="T60" fmla="*/ 496 w 726"/>
                <a:gd name="T61" fmla="*/ 84 h 612"/>
                <a:gd name="T62" fmla="*/ 420 w 726"/>
                <a:gd name="T63" fmla="*/ 16 h 612"/>
                <a:gd name="T64" fmla="*/ 389 w 726"/>
                <a:gd name="T65" fmla="*/ 16 h 612"/>
                <a:gd name="T66" fmla="*/ 381 w 726"/>
                <a:gd name="T67" fmla="*/ 0 h 612"/>
                <a:gd name="T68" fmla="*/ 297 w 726"/>
                <a:gd name="T69" fmla="*/ 23 h 612"/>
                <a:gd name="T70" fmla="*/ 297 w 726"/>
                <a:gd name="T71" fmla="*/ 23 h 612"/>
                <a:gd name="T72" fmla="*/ 259 w 726"/>
                <a:gd name="T73" fmla="*/ 100 h 612"/>
                <a:gd name="T74" fmla="*/ 267 w 726"/>
                <a:gd name="T75" fmla="*/ 130 h 612"/>
                <a:gd name="T76" fmla="*/ 168 w 726"/>
                <a:gd name="T77" fmla="*/ 138 h 612"/>
                <a:gd name="T78" fmla="*/ 145 w 726"/>
                <a:gd name="T79" fmla="*/ 123 h 612"/>
                <a:gd name="T80" fmla="*/ 122 w 726"/>
                <a:gd name="T81" fmla="*/ 146 h 612"/>
                <a:gd name="T82" fmla="*/ 61 w 726"/>
                <a:gd name="T83" fmla="*/ 138 h 612"/>
                <a:gd name="T84" fmla="*/ 22 w 726"/>
                <a:gd name="T85" fmla="*/ 123 h 612"/>
                <a:gd name="T86" fmla="*/ 0 w 726"/>
                <a:gd name="T87" fmla="*/ 130 h 612"/>
                <a:gd name="T88" fmla="*/ 0 w 726"/>
                <a:gd name="T89" fmla="*/ 130 h 612"/>
                <a:gd name="T90" fmla="*/ 53 w 726"/>
                <a:gd name="T91" fmla="*/ 275 h 612"/>
                <a:gd name="T92" fmla="*/ 61 w 726"/>
                <a:gd name="T93" fmla="*/ 359 h 612"/>
                <a:gd name="T94" fmla="*/ 45 w 726"/>
                <a:gd name="T95" fmla="*/ 413 h 612"/>
                <a:gd name="T96" fmla="*/ 68 w 726"/>
                <a:gd name="T97" fmla="*/ 466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6" h="612">
                  <a:moveTo>
                    <a:pt x="68" y="466"/>
                  </a:moveTo>
                  <a:lnTo>
                    <a:pt x="68" y="466"/>
                  </a:lnTo>
                  <a:cubicBezTo>
                    <a:pt x="106" y="482"/>
                    <a:pt x="145" y="497"/>
                    <a:pt x="175" y="497"/>
                  </a:cubicBezTo>
                  <a:cubicBezTo>
                    <a:pt x="183" y="497"/>
                    <a:pt x="183" y="474"/>
                    <a:pt x="191" y="482"/>
                  </a:cubicBezTo>
                  <a:cubicBezTo>
                    <a:pt x="221" y="482"/>
                    <a:pt x="244" y="505"/>
                    <a:pt x="267" y="512"/>
                  </a:cubicBezTo>
                  <a:cubicBezTo>
                    <a:pt x="275" y="512"/>
                    <a:pt x="290" y="512"/>
                    <a:pt x="297" y="512"/>
                  </a:cubicBezTo>
                  <a:cubicBezTo>
                    <a:pt x="320" y="520"/>
                    <a:pt x="336" y="527"/>
                    <a:pt x="343" y="543"/>
                  </a:cubicBezTo>
                  <a:cubicBezTo>
                    <a:pt x="366" y="558"/>
                    <a:pt x="358" y="604"/>
                    <a:pt x="381" y="604"/>
                  </a:cubicBezTo>
                  <a:cubicBezTo>
                    <a:pt x="404" y="611"/>
                    <a:pt x="412" y="566"/>
                    <a:pt x="435" y="550"/>
                  </a:cubicBezTo>
                  <a:cubicBezTo>
                    <a:pt x="458" y="535"/>
                    <a:pt x="488" y="527"/>
                    <a:pt x="511" y="520"/>
                  </a:cubicBezTo>
                  <a:cubicBezTo>
                    <a:pt x="534" y="520"/>
                    <a:pt x="542" y="535"/>
                    <a:pt x="557" y="543"/>
                  </a:cubicBezTo>
                  <a:lnTo>
                    <a:pt x="557" y="543"/>
                  </a:lnTo>
                  <a:cubicBezTo>
                    <a:pt x="557" y="543"/>
                    <a:pt x="572" y="497"/>
                    <a:pt x="572" y="489"/>
                  </a:cubicBezTo>
                  <a:lnTo>
                    <a:pt x="641" y="550"/>
                  </a:lnTo>
                  <a:cubicBezTo>
                    <a:pt x="664" y="543"/>
                    <a:pt x="687" y="543"/>
                    <a:pt x="695" y="520"/>
                  </a:cubicBezTo>
                  <a:cubicBezTo>
                    <a:pt x="702" y="512"/>
                    <a:pt x="672" y="505"/>
                    <a:pt x="672" y="497"/>
                  </a:cubicBezTo>
                  <a:cubicBezTo>
                    <a:pt x="672" y="482"/>
                    <a:pt x="687" y="482"/>
                    <a:pt x="695" y="466"/>
                  </a:cubicBezTo>
                  <a:cubicBezTo>
                    <a:pt x="695" y="459"/>
                    <a:pt x="679" y="444"/>
                    <a:pt x="687" y="436"/>
                  </a:cubicBezTo>
                  <a:cubicBezTo>
                    <a:pt x="695" y="428"/>
                    <a:pt x="710" y="428"/>
                    <a:pt x="718" y="421"/>
                  </a:cubicBezTo>
                  <a:cubicBezTo>
                    <a:pt x="718" y="421"/>
                    <a:pt x="679" y="336"/>
                    <a:pt x="679" y="329"/>
                  </a:cubicBezTo>
                  <a:cubicBezTo>
                    <a:pt x="679" y="321"/>
                    <a:pt x="679" y="275"/>
                    <a:pt x="679" y="275"/>
                  </a:cubicBezTo>
                  <a:cubicBezTo>
                    <a:pt x="695" y="260"/>
                    <a:pt x="718" y="245"/>
                    <a:pt x="725" y="222"/>
                  </a:cubicBezTo>
                  <a:cubicBezTo>
                    <a:pt x="725" y="207"/>
                    <a:pt x="718" y="191"/>
                    <a:pt x="710" y="176"/>
                  </a:cubicBezTo>
                  <a:lnTo>
                    <a:pt x="710" y="176"/>
                  </a:lnTo>
                  <a:cubicBezTo>
                    <a:pt x="695" y="169"/>
                    <a:pt x="687" y="161"/>
                    <a:pt x="672" y="161"/>
                  </a:cubicBezTo>
                  <a:cubicBezTo>
                    <a:pt x="649" y="161"/>
                    <a:pt x="626" y="184"/>
                    <a:pt x="603" y="184"/>
                  </a:cubicBezTo>
                  <a:cubicBezTo>
                    <a:pt x="588" y="176"/>
                    <a:pt x="580" y="161"/>
                    <a:pt x="565" y="153"/>
                  </a:cubicBezTo>
                  <a:cubicBezTo>
                    <a:pt x="557" y="153"/>
                    <a:pt x="542" y="161"/>
                    <a:pt x="534" y="153"/>
                  </a:cubicBezTo>
                  <a:cubicBezTo>
                    <a:pt x="527" y="146"/>
                    <a:pt x="527" y="130"/>
                    <a:pt x="534" y="123"/>
                  </a:cubicBezTo>
                  <a:cubicBezTo>
                    <a:pt x="534" y="115"/>
                    <a:pt x="557" y="107"/>
                    <a:pt x="550" y="100"/>
                  </a:cubicBezTo>
                  <a:cubicBezTo>
                    <a:pt x="534" y="84"/>
                    <a:pt x="511" y="92"/>
                    <a:pt x="496" y="84"/>
                  </a:cubicBezTo>
                  <a:cubicBezTo>
                    <a:pt x="466" y="61"/>
                    <a:pt x="450" y="31"/>
                    <a:pt x="420" y="16"/>
                  </a:cubicBezTo>
                  <a:cubicBezTo>
                    <a:pt x="412" y="8"/>
                    <a:pt x="397" y="23"/>
                    <a:pt x="389" y="16"/>
                  </a:cubicBezTo>
                  <a:cubicBezTo>
                    <a:pt x="381" y="16"/>
                    <a:pt x="389" y="0"/>
                    <a:pt x="381" y="0"/>
                  </a:cubicBezTo>
                  <a:cubicBezTo>
                    <a:pt x="351" y="0"/>
                    <a:pt x="328" y="16"/>
                    <a:pt x="297" y="23"/>
                  </a:cubicBezTo>
                  <a:lnTo>
                    <a:pt x="297" y="23"/>
                  </a:lnTo>
                  <a:cubicBezTo>
                    <a:pt x="282" y="46"/>
                    <a:pt x="267" y="69"/>
                    <a:pt x="259" y="100"/>
                  </a:cubicBezTo>
                  <a:cubicBezTo>
                    <a:pt x="259" y="107"/>
                    <a:pt x="275" y="123"/>
                    <a:pt x="267" y="130"/>
                  </a:cubicBezTo>
                  <a:cubicBezTo>
                    <a:pt x="236" y="146"/>
                    <a:pt x="198" y="146"/>
                    <a:pt x="168" y="138"/>
                  </a:cubicBezTo>
                  <a:cubicBezTo>
                    <a:pt x="152" y="138"/>
                    <a:pt x="152" y="115"/>
                    <a:pt x="145" y="123"/>
                  </a:cubicBezTo>
                  <a:cubicBezTo>
                    <a:pt x="129" y="123"/>
                    <a:pt x="129" y="138"/>
                    <a:pt x="122" y="146"/>
                  </a:cubicBezTo>
                  <a:cubicBezTo>
                    <a:pt x="99" y="146"/>
                    <a:pt x="76" y="146"/>
                    <a:pt x="61" y="138"/>
                  </a:cubicBezTo>
                  <a:cubicBezTo>
                    <a:pt x="45" y="130"/>
                    <a:pt x="38" y="123"/>
                    <a:pt x="22" y="123"/>
                  </a:cubicBezTo>
                  <a:cubicBezTo>
                    <a:pt x="15" y="115"/>
                    <a:pt x="7" y="123"/>
                    <a:pt x="0" y="130"/>
                  </a:cubicBezTo>
                  <a:lnTo>
                    <a:pt x="0" y="130"/>
                  </a:lnTo>
                  <a:cubicBezTo>
                    <a:pt x="15" y="176"/>
                    <a:pt x="38" y="230"/>
                    <a:pt x="53" y="275"/>
                  </a:cubicBezTo>
                  <a:cubicBezTo>
                    <a:pt x="61" y="306"/>
                    <a:pt x="61" y="336"/>
                    <a:pt x="61" y="359"/>
                  </a:cubicBezTo>
                  <a:cubicBezTo>
                    <a:pt x="61" y="382"/>
                    <a:pt x="45" y="398"/>
                    <a:pt x="45" y="413"/>
                  </a:cubicBezTo>
                  <a:cubicBezTo>
                    <a:pt x="53" y="436"/>
                    <a:pt x="61" y="451"/>
                    <a:pt x="68" y="46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42" name="Freeform 165"/>
            <p:cNvSpPr>
              <a:spLocks noChangeArrowheads="1"/>
            </p:cNvSpPr>
            <p:nvPr/>
          </p:nvSpPr>
          <p:spPr bwMode="auto">
            <a:xfrm>
              <a:off x="4066911" y="6210301"/>
              <a:ext cx="307955" cy="284163"/>
            </a:xfrm>
            <a:custGeom>
              <a:avLst/>
              <a:gdLst>
                <a:gd name="T0" fmla="*/ 787 w 856"/>
                <a:gd name="T1" fmla="*/ 191 h 788"/>
                <a:gd name="T2" fmla="*/ 787 w 856"/>
                <a:gd name="T3" fmla="*/ 191 h 788"/>
                <a:gd name="T4" fmla="*/ 840 w 856"/>
                <a:gd name="T5" fmla="*/ 336 h 788"/>
                <a:gd name="T6" fmla="*/ 848 w 856"/>
                <a:gd name="T7" fmla="*/ 420 h 788"/>
                <a:gd name="T8" fmla="*/ 832 w 856"/>
                <a:gd name="T9" fmla="*/ 474 h 788"/>
                <a:gd name="T10" fmla="*/ 855 w 856"/>
                <a:gd name="T11" fmla="*/ 527 h 788"/>
                <a:gd name="T12" fmla="*/ 855 w 856"/>
                <a:gd name="T13" fmla="*/ 527 h 788"/>
                <a:gd name="T14" fmla="*/ 825 w 856"/>
                <a:gd name="T15" fmla="*/ 558 h 788"/>
                <a:gd name="T16" fmla="*/ 794 w 856"/>
                <a:gd name="T17" fmla="*/ 527 h 788"/>
                <a:gd name="T18" fmla="*/ 726 w 856"/>
                <a:gd name="T19" fmla="*/ 550 h 788"/>
                <a:gd name="T20" fmla="*/ 703 w 856"/>
                <a:gd name="T21" fmla="*/ 588 h 788"/>
                <a:gd name="T22" fmla="*/ 680 w 856"/>
                <a:gd name="T23" fmla="*/ 596 h 788"/>
                <a:gd name="T24" fmla="*/ 618 w 856"/>
                <a:gd name="T25" fmla="*/ 649 h 788"/>
                <a:gd name="T26" fmla="*/ 588 w 856"/>
                <a:gd name="T27" fmla="*/ 634 h 788"/>
                <a:gd name="T28" fmla="*/ 504 w 856"/>
                <a:gd name="T29" fmla="*/ 688 h 788"/>
                <a:gd name="T30" fmla="*/ 466 w 856"/>
                <a:gd name="T31" fmla="*/ 695 h 788"/>
                <a:gd name="T32" fmla="*/ 382 w 856"/>
                <a:gd name="T33" fmla="*/ 787 h 788"/>
                <a:gd name="T34" fmla="*/ 382 w 856"/>
                <a:gd name="T35" fmla="*/ 787 h 788"/>
                <a:gd name="T36" fmla="*/ 282 w 856"/>
                <a:gd name="T37" fmla="*/ 703 h 788"/>
                <a:gd name="T38" fmla="*/ 206 w 856"/>
                <a:gd name="T39" fmla="*/ 734 h 788"/>
                <a:gd name="T40" fmla="*/ 122 w 856"/>
                <a:gd name="T41" fmla="*/ 649 h 788"/>
                <a:gd name="T42" fmla="*/ 69 w 856"/>
                <a:gd name="T43" fmla="*/ 527 h 788"/>
                <a:gd name="T44" fmla="*/ 38 w 856"/>
                <a:gd name="T45" fmla="*/ 420 h 788"/>
                <a:gd name="T46" fmla="*/ 30 w 856"/>
                <a:gd name="T47" fmla="*/ 390 h 788"/>
                <a:gd name="T48" fmla="*/ 30 w 856"/>
                <a:gd name="T49" fmla="*/ 390 h 788"/>
                <a:gd name="T50" fmla="*/ 115 w 856"/>
                <a:gd name="T51" fmla="*/ 321 h 788"/>
                <a:gd name="T52" fmla="*/ 145 w 856"/>
                <a:gd name="T53" fmla="*/ 245 h 788"/>
                <a:gd name="T54" fmla="*/ 160 w 856"/>
                <a:gd name="T55" fmla="*/ 145 h 788"/>
                <a:gd name="T56" fmla="*/ 252 w 856"/>
                <a:gd name="T57" fmla="*/ 153 h 788"/>
                <a:gd name="T58" fmla="*/ 282 w 856"/>
                <a:gd name="T59" fmla="*/ 176 h 788"/>
                <a:gd name="T60" fmla="*/ 313 w 856"/>
                <a:gd name="T61" fmla="*/ 161 h 788"/>
                <a:gd name="T62" fmla="*/ 305 w 856"/>
                <a:gd name="T63" fmla="*/ 99 h 788"/>
                <a:gd name="T64" fmla="*/ 313 w 856"/>
                <a:gd name="T65" fmla="*/ 69 h 788"/>
                <a:gd name="T66" fmla="*/ 359 w 856"/>
                <a:gd name="T67" fmla="*/ 46 h 788"/>
                <a:gd name="T68" fmla="*/ 374 w 856"/>
                <a:gd name="T69" fmla="*/ 0 h 788"/>
                <a:gd name="T70" fmla="*/ 435 w 856"/>
                <a:gd name="T71" fmla="*/ 31 h 788"/>
                <a:gd name="T72" fmla="*/ 481 w 856"/>
                <a:gd name="T73" fmla="*/ 16 h 788"/>
                <a:gd name="T74" fmla="*/ 519 w 856"/>
                <a:gd name="T75" fmla="*/ 8 h 788"/>
                <a:gd name="T76" fmla="*/ 519 w 856"/>
                <a:gd name="T77" fmla="*/ 8 h 788"/>
                <a:gd name="T78" fmla="*/ 580 w 856"/>
                <a:gd name="T79" fmla="*/ 84 h 788"/>
                <a:gd name="T80" fmla="*/ 618 w 856"/>
                <a:gd name="T81" fmla="*/ 130 h 788"/>
                <a:gd name="T82" fmla="*/ 649 w 856"/>
                <a:gd name="T83" fmla="*/ 122 h 788"/>
                <a:gd name="T84" fmla="*/ 649 w 856"/>
                <a:gd name="T85" fmla="*/ 161 h 788"/>
                <a:gd name="T86" fmla="*/ 664 w 856"/>
                <a:gd name="T87" fmla="*/ 214 h 788"/>
                <a:gd name="T88" fmla="*/ 710 w 856"/>
                <a:gd name="T89" fmla="*/ 237 h 788"/>
                <a:gd name="T90" fmla="*/ 748 w 856"/>
                <a:gd name="T91" fmla="*/ 230 h 788"/>
                <a:gd name="T92" fmla="*/ 787 w 856"/>
                <a:gd name="T93" fmla="*/ 191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56" h="788">
                  <a:moveTo>
                    <a:pt x="787" y="191"/>
                  </a:moveTo>
                  <a:lnTo>
                    <a:pt x="787" y="191"/>
                  </a:lnTo>
                  <a:cubicBezTo>
                    <a:pt x="802" y="237"/>
                    <a:pt x="825" y="291"/>
                    <a:pt x="840" y="336"/>
                  </a:cubicBezTo>
                  <a:cubicBezTo>
                    <a:pt x="848" y="367"/>
                    <a:pt x="848" y="397"/>
                    <a:pt x="848" y="420"/>
                  </a:cubicBezTo>
                  <a:cubicBezTo>
                    <a:pt x="848" y="443"/>
                    <a:pt x="832" y="459"/>
                    <a:pt x="832" y="474"/>
                  </a:cubicBezTo>
                  <a:cubicBezTo>
                    <a:pt x="840" y="497"/>
                    <a:pt x="848" y="512"/>
                    <a:pt x="855" y="527"/>
                  </a:cubicBezTo>
                  <a:lnTo>
                    <a:pt x="855" y="527"/>
                  </a:lnTo>
                  <a:cubicBezTo>
                    <a:pt x="848" y="535"/>
                    <a:pt x="840" y="558"/>
                    <a:pt x="825" y="558"/>
                  </a:cubicBezTo>
                  <a:cubicBezTo>
                    <a:pt x="809" y="558"/>
                    <a:pt x="809" y="535"/>
                    <a:pt x="794" y="527"/>
                  </a:cubicBezTo>
                  <a:cubicBezTo>
                    <a:pt x="771" y="527"/>
                    <a:pt x="748" y="535"/>
                    <a:pt x="726" y="550"/>
                  </a:cubicBezTo>
                  <a:cubicBezTo>
                    <a:pt x="710" y="558"/>
                    <a:pt x="710" y="581"/>
                    <a:pt x="703" y="588"/>
                  </a:cubicBezTo>
                  <a:cubicBezTo>
                    <a:pt x="695" y="596"/>
                    <a:pt x="687" y="588"/>
                    <a:pt x="680" y="596"/>
                  </a:cubicBezTo>
                  <a:cubicBezTo>
                    <a:pt x="680" y="596"/>
                    <a:pt x="626" y="649"/>
                    <a:pt x="618" y="649"/>
                  </a:cubicBezTo>
                  <a:lnTo>
                    <a:pt x="588" y="634"/>
                  </a:lnTo>
                  <a:cubicBezTo>
                    <a:pt x="557" y="657"/>
                    <a:pt x="534" y="680"/>
                    <a:pt x="504" y="688"/>
                  </a:cubicBezTo>
                  <a:cubicBezTo>
                    <a:pt x="496" y="695"/>
                    <a:pt x="481" y="688"/>
                    <a:pt x="466" y="695"/>
                  </a:cubicBezTo>
                  <a:cubicBezTo>
                    <a:pt x="443" y="711"/>
                    <a:pt x="405" y="764"/>
                    <a:pt x="382" y="787"/>
                  </a:cubicBezTo>
                  <a:lnTo>
                    <a:pt x="382" y="787"/>
                  </a:lnTo>
                  <a:cubicBezTo>
                    <a:pt x="374" y="749"/>
                    <a:pt x="336" y="749"/>
                    <a:pt x="282" y="703"/>
                  </a:cubicBezTo>
                  <a:cubicBezTo>
                    <a:pt x="252" y="726"/>
                    <a:pt x="267" y="779"/>
                    <a:pt x="206" y="734"/>
                  </a:cubicBezTo>
                  <a:cubicBezTo>
                    <a:pt x="176" y="711"/>
                    <a:pt x="145" y="672"/>
                    <a:pt x="122" y="649"/>
                  </a:cubicBezTo>
                  <a:cubicBezTo>
                    <a:pt x="99" y="596"/>
                    <a:pt x="115" y="558"/>
                    <a:pt x="69" y="527"/>
                  </a:cubicBezTo>
                  <a:cubicBezTo>
                    <a:pt x="0" y="482"/>
                    <a:pt x="53" y="474"/>
                    <a:pt x="38" y="420"/>
                  </a:cubicBezTo>
                  <a:cubicBezTo>
                    <a:pt x="30" y="390"/>
                    <a:pt x="30" y="390"/>
                    <a:pt x="30" y="390"/>
                  </a:cubicBezTo>
                  <a:lnTo>
                    <a:pt x="30" y="390"/>
                  </a:lnTo>
                  <a:cubicBezTo>
                    <a:pt x="46" y="367"/>
                    <a:pt x="99" y="344"/>
                    <a:pt x="115" y="321"/>
                  </a:cubicBezTo>
                  <a:cubicBezTo>
                    <a:pt x="130" y="298"/>
                    <a:pt x="137" y="268"/>
                    <a:pt x="145" y="245"/>
                  </a:cubicBezTo>
                  <a:cubicBezTo>
                    <a:pt x="153" y="207"/>
                    <a:pt x="137" y="161"/>
                    <a:pt x="160" y="145"/>
                  </a:cubicBezTo>
                  <a:cubicBezTo>
                    <a:pt x="183" y="122"/>
                    <a:pt x="221" y="145"/>
                    <a:pt x="252" y="153"/>
                  </a:cubicBezTo>
                  <a:cubicBezTo>
                    <a:pt x="267" y="161"/>
                    <a:pt x="267" y="176"/>
                    <a:pt x="282" y="176"/>
                  </a:cubicBezTo>
                  <a:cubicBezTo>
                    <a:pt x="290" y="176"/>
                    <a:pt x="313" y="176"/>
                    <a:pt x="313" y="161"/>
                  </a:cubicBezTo>
                  <a:cubicBezTo>
                    <a:pt x="321" y="145"/>
                    <a:pt x="305" y="122"/>
                    <a:pt x="305" y="99"/>
                  </a:cubicBezTo>
                  <a:cubicBezTo>
                    <a:pt x="305" y="92"/>
                    <a:pt x="305" y="77"/>
                    <a:pt x="313" y="69"/>
                  </a:cubicBezTo>
                  <a:cubicBezTo>
                    <a:pt x="328" y="54"/>
                    <a:pt x="344" y="61"/>
                    <a:pt x="359" y="46"/>
                  </a:cubicBezTo>
                  <a:cubicBezTo>
                    <a:pt x="366" y="38"/>
                    <a:pt x="359" y="8"/>
                    <a:pt x="374" y="0"/>
                  </a:cubicBezTo>
                  <a:cubicBezTo>
                    <a:pt x="397" y="0"/>
                    <a:pt x="412" y="31"/>
                    <a:pt x="435" y="31"/>
                  </a:cubicBezTo>
                  <a:cubicBezTo>
                    <a:pt x="451" y="31"/>
                    <a:pt x="466" y="23"/>
                    <a:pt x="481" y="16"/>
                  </a:cubicBezTo>
                  <a:cubicBezTo>
                    <a:pt x="496" y="16"/>
                    <a:pt x="504" y="8"/>
                    <a:pt x="519" y="8"/>
                  </a:cubicBezTo>
                  <a:lnTo>
                    <a:pt x="519" y="8"/>
                  </a:lnTo>
                  <a:cubicBezTo>
                    <a:pt x="542" y="31"/>
                    <a:pt x="557" y="61"/>
                    <a:pt x="580" y="84"/>
                  </a:cubicBezTo>
                  <a:cubicBezTo>
                    <a:pt x="588" y="99"/>
                    <a:pt x="603" y="115"/>
                    <a:pt x="618" y="130"/>
                  </a:cubicBezTo>
                  <a:cubicBezTo>
                    <a:pt x="626" y="130"/>
                    <a:pt x="641" y="115"/>
                    <a:pt x="649" y="122"/>
                  </a:cubicBezTo>
                  <a:cubicBezTo>
                    <a:pt x="657" y="130"/>
                    <a:pt x="649" y="153"/>
                    <a:pt x="649" y="161"/>
                  </a:cubicBezTo>
                  <a:cubicBezTo>
                    <a:pt x="657" y="184"/>
                    <a:pt x="649" y="199"/>
                    <a:pt x="664" y="214"/>
                  </a:cubicBezTo>
                  <a:cubicBezTo>
                    <a:pt x="672" y="230"/>
                    <a:pt x="695" y="237"/>
                    <a:pt x="710" y="237"/>
                  </a:cubicBezTo>
                  <a:cubicBezTo>
                    <a:pt x="726" y="245"/>
                    <a:pt x="741" y="237"/>
                    <a:pt x="748" y="230"/>
                  </a:cubicBezTo>
                  <a:cubicBezTo>
                    <a:pt x="764" y="222"/>
                    <a:pt x="771" y="207"/>
                    <a:pt x="787" y="19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43" name="Freeform 166"/>
            <p:cNvSpPr>
              <a:spLocks noChangeArrowheads="1"/>
            </p:cNvSpPr>
            <p:nvPr/>
          </p:nvSpPr>
          <p:spPr bwMode="auto">
            <a:xfrm>
              <a:off x="4243112" y="6083301"/>
              <a:ext cx="214298" cy="214313"/>
            </a:xfrm>
            <a:custGeom>
              <a:avLst/>
              <a:gdLst>
                <a:gd name="T0" fmla="*/ 30 w 596"/>
                <a:gd name="T1" fmla="*/ 359 h 597"/>
                <a:gd name="T2" fmla="*/ 30 w 596"/>
                <a:gd name="T3" fmla="*/ 359 h 597"/>
                <a:gd name="T4" fmla="*/ 91 w 596"/>
                <a:gd name="T5" fmla="*/ 435 h 597"/>
                <a:gd name="T6" fmla="*/ 129 w 596"/>
                <a:gd name="T7" fmla="*/ 481 h 597"/>
                <a:gd name="T8" fmla="*/ 160 w 596"/>
                <a:gd name="T9" fmla="*/ 473 h 597"/>
                <a:gd name="T10" fmla="*/ 160 w 596"/>
                <a:gd name="T11" fmla="*/ 512 h 597"/>
                <a:gd name="T12" fmla="*/ 175 w 596"/>
                <a:gd name="T13" fmla="*/ 565 h 597"/>
                <a:gd name="T14" fmla="*/ 221 w 596"/>
                <a:gd name="T15" fmla="*/ 588 h 597"/>
                <a:gd name="T16" fmla="*/ 259 w 596"/>
                <a:gd name="T17" fmla="*/ 581 h 597"/>
                <a:gd name="T18" fmla="*/ 298 w 596"/>
                <a:gd name="T19" fmla="*/ 542 h 597"/>
                <a:gd name="T20" fmla="*/ 298 w 596"/>
                <a:gd name="T21" fmla="*/ 542 h 597"/>
                <a:gd name="T22" fmla="*/ 320 w 596"/>
                <a:gd name="T23" fmla="*/ 535 h 597"/>
                <a:gd name="T24" fmla="*/ 359 w 596"/>
                <a:gd name="T25" fmla="*/ 550 h 597"/>
                <a:gd name="T26" fmla="*/ 420 w 596"/>
                <a:gd name="T27" fmla="*/ 558 h 597"/>
                <a:gd name="T28" fmla="*/ 443 w 596"/>
                <a:gd name="T29" fmla="*/ 535 h 597"/>
                <a:gd name="T30" fmla="*/ 466 w 596"/>
                <a:gd name="T31" fmla="*/ 550 h 597"/>
                <a:gd name="T32" fmla="*/ 565 w 596"/>
                <a:gd name="T33" fmla="*/ 542 h 597"/>
                <a:gd name="T34" fmla="*/ 557 w 596"/>
                <a:gd name="T35" fmla="*/ 512 h 597"/>
                <a:gd name="T36" fmla="*/ 595 w 596"/>
                <a:gd name="T37" fmla="*/ 435 h 597"/>
                <a:gd name="T38" fmla="*/ 595 w 596"/>
                <a:gd name="T39" fmla="*/ 435 h 597"/>
                <a:gd name="T40" fmla="*/ 550 w 596"/>
                <a:gd name="T41" fmla="*/ 367 h 597"/>
                <a:gd name="T42" fmla="*/ 527 w 596"/>
                <a:gd name="T43" fmla="*/ 306 h 597"/>
                <a:gd name="T44" fmla="*/ 550 w 596"/>
                <a:gd name="T45" fmla="*/ 267 h 597"/>
                <a:gd name="T46" fmla="*/ 496 w 596"/>
                <a:gd name="T47" fmla="*/ 206 h 597"/>
                <a:gd name="T48" fmla="*/ 489 w 596"/>
                <a:gd name="T49" fmla="*/ 107 h 597"/>
                <a:gd name="T50" fmla="*/ 443 w 596"/>
                <a:gd name="T51" fmla="*/ 53 h 597"/>
                <a:gd name="T52" fmla="*/ 443 w 596"/>
                <a:gd name="T53" fmla="*/ 53 h 597"/>
                <a:gd name="T54" fmla="*/ 412 w 596"/>
                <a:gd name="T55" fmla="*/ 8 h 597"/>
                <a:gd name="T56" fmla="*/ 252 w 596"/>
                <a:gd name="T57" fmla="*/ 69 h 597"/>
                <a:gd name="T58" fmla="*/ 252 w 596"/>
                <a:gd name="T59" fmla="*/ 69 h 597"/>
                <a:gd name="T60" fmla="*/ 68 w 596"/>
                <a:gd name="T61" fmla="*/ 145 h 597"/>
                <a:gd name="T62" fmla="*/ 68 w 596"/>
                <a:gd name="T63" fmla="*/ 145 h 597"/>
                <a:gd name="T64" fmla="*/ 7 w 596"/>
                <a:gd name="T65" fmla="*/ 229 h 597"/>
                <a:gd name="T66" fmla="*/ 30 w 596"/>
                <a:gd name="T67" fmla="*/ 359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6" h="597">
                  <a:moveTo>
                    <a:pt x="30" y="359"/>
                  </a:moveTo>
                  <a:lnTo>
                    <a:pt x="30" y="359"/>
                  </a:lnTo>
                  <a:cubicBezTo>
                    <a:pt x="53" y="382"/>
                    <a:pt x="68" y="412"/>
                    <a:pt x="91" y="435"/>
                  </a:cubicBezTo>
                  <a:cubicBezTo>
                    <a:pt x="99" y="450"/>
                    <a:pt x="114" y="466"/>
                    <a:pt x="129" y="481"/>
                  </a:cubicBezTo>
                  <a:cubicBezTo>
                    <a:pt x="137" y="481"/>
                    <a:pt x="152" y="466"/>
                    <a:pt x="160" y="473"/>
                  </a:cubicBezTo>
                  <a:cubicBezTo>
                    <a:pt x="168" y="481"/>
                    <a:pt x="160" y="504"/>
                    <a:pt x="160" y="512"/>
                  </a:cubicBezTo>
                  <a:cubicBezTo>
                    <a:pt x="168" y="535"/>
                    <a:pt x="160" y="550"/>
                    <a:pt x="175" y="565"/>
                  </a:cubicBezTo>
                  <a:cubicBezTo>
                    <a:pt x="183" y="581"/>
                    <a:pt x="206" y="588"/>
                    <a:pt x="221" y="588"/>
                  </a:cubicBezTo>
                  <a:cubicBezTo>
                    <a:pt x="237" y="596"/>
                    <a:pt x="252" y="588"/>
                    <a:pt x="259" y="581"/>
                  </a:cubicBezTo>
                  <a:cubicBezTo>
                    <a:pt x="275" y="573"/>
                    <a:pt x="282" y="558"/>
                    <a:pt x="298" y="542"/>
                  </a:cubicBezTo>
                  <a:lnTo>
                    <a:pt x="298" y="542"/>
                  </a:lnTo>
                  <a:cubicBezTo>
                    <a:pt x="305" y="535"/>
                    <a:pt x="313" y="527"/>
                    <a:pt x="320" y="535"/>
                  </a:cubicBezTo>
                  <a:cubicBezTo>
                    <a:pt x="336" y="535"/>
                    <a:pt x="343" y="542"/>
                    <a:pt x="359" y="550"/>
                  </a:cubicBezTo>
                  <a:cubicBezTo>
                    <a:pt x="374" y="558"/>
                    <a:pt x="397" y="558"/>
                    <a:pt x="420" y="558"/>
                  </a:cubicBezTo>
                  <a:cubicBezTo>
                    <a:pt x="427" y="550"/>
                    <a:pt x="427" y="535"/>
                    <a:pt x="443" y="535"/>
                  </a:cubicBezTo>
                  <a:cubicBezTo>
                    <a:pt x="450" y="527"/>
                    <a:pt x="450" y="550"/>
                    <a:pt x="466" y="550"/>
                  </a:cubicBezTo>
                  <a:cubicBezTo>
                    <a:pt x="496" y="558"/>
                    <a:pt x="534" y="558"/>
                    <a:pt x="565" y="542"/>
                  </a:cubicBezTo>
                  <a:cubicBezTo>
                    <a:pt x="573" y="535"/>
                    <a:pt x="557" y="519"/>
                    <a:pt x="557" y="512"/>
                  </a:cubicBezTo>
                  <a:cubicBezTo>
                    <a:pt x="565" y="481"/>
                    <a:pt x="580" y="458"/>
                    <a:pt x="595" y="435"/>
                  </a:cubicBezTo>
                  <a:lnTo>
                    <a:pt x="595" y="435"/>
                  </a:lnTo>
                  <a:cubicBezTo>
                    <a:pt x="580" y="412"/>
                    <a:pt x="565" y="389"/>
                    <a:pt x="550" y="367"/>
                  </a:cubicBezTo>
                  <a:cubicBezTo>
                    <a:pt x="542" y="351"/>
                    <a:pt x="527" y="328"/>
                    <a:pt x="527" y="306"/>
                  </a:cubicBezTo>
                  <a:cubicBezTo>
                    <a:pt x="527" y="290"/>
                    <a:pt x="557" y="283"/>
                    <a:pt x="550" y="267"/>
                  </a:cubicBezTo>
                  <a:cubicBezTo>
                    <a:pt x="542" y="237"/>
                    <a:pt x="504" y="229"/>
                    <a:pt x="496" y="206"/>
                  </a:cubicBezTo>
                  <a:cubicBezTo>
                    <a:pt x="489" y="176"/>
                    <a:pt x="504" y="137"/>
                    <a:pt x="489" y="107"/>
                  </a:cubicBezTo>
                  <a:cubicBezTo>
                    <a:pt x="481" y="84"/>
                    <a:pt x="458" y="69"/>
                    <a:pt x="443" y="53"/>
                  </a:cubicBezTo>
                  <a:lnTo>
                    <a:pt x="443" y="53"/>
                  </a:lnTo>
                  <a:cubicBezTo>
                    <a:pt x="427" y="38"/>
                    <a:pt x="427" y="0"/>
                    <a:pt x="412" y="8"/>
                  </a:cubicBezTo>
                  <a:cubicBezTo>
                    <a:pt x="359" y="8"/>
                    <a:pt x="305" y="46"/>
                    <a:pt x="252" y="69"/>
                  </a:cubicBezTo>
                  <a:lnTo>
                    <a:pt x="252" y="69"/>
                  </a:lnTo>
                  <a:cubicBezTo>
                    <a:pt x="68" y="145"/>
                    <a:pt x="68" y="145"/>
                    <a:pt x="68" y="145"/>
                  </a:cubicBezTo>
                  <a:lnTo>
                    <a:pt x="68" y="145"/>
                  </a:lnTo>
                  <a:cubicBezTo>
                    <a:pt x="45" y="176"/>
                    <a:pt x="15" y="198"/>
                    <a:pt x="7" y="229"/>
                  </a:cubicBezTo>
                  <a:cubicBezTo>
                    <a:pt x="0" y="275"/>
                    <a:pt x="23" y="313"/>
                    <a:pt x="30" y="35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44" name="Freeform 167"/>
            <p:cNvSpPr>
              <a:spLocks noChangeArrowheads="1"/>
            </p:cNvSpPr>
            <p:nvPr/>
          </p:nvSpPr>
          <p:spPr bwMode="auto">
            <a:xfrm>
              <a:off x="4536779" y="6180139"/>
              <a:ext cx="293669" cy="327025"/>
            </a:xfrm>
            <a:custGeom>
              <a:avLst/>
              <a:gdLst>
                <a:gd name="T0" fmla="*/ 191 w 818"/>
                <a:gd name="T1" fmla="*/ 321 h 910"/>
                <a:gd name="T2" fmla="*/ 191 w 818"/>
                <a:gd name="T3" fmla="*/ 321 h 910"/>
                <a:gd name="T4" fmla="*/ 206 w 818"/>
                <a:gd name="T5" fmla="*/ 367 h 910"/>
                <a:gd name="T6" fmla="*/ 160 w 818"/>
                <a:gd name="T7" fmla="*/ 420 h 910"/>
                <a:gd name="T8" fmla="*/ 160 w 818"/>
                <a:gd name="T9" fmla="*/ 474 h 910"/>
                <a:gd name="T10" fmla="*/ 199 w 818"/>
                <a:gd name="T11" fmla="*/ 566 h 910"/>
                <a:gd name="T12" fmla="*/ 168 w 818"/>
                <a:gd name="T13" fmla="*/ 581 h 910"/>
                <a:gd name="T14" fmla="*/ 176 w 818"/>
                <a:gd name="T15" fmla="*/ 611 h 910"/>
                <a:gd name="T16" fmla="*/ 153 w 818"/>
                <a:gd name="T17" fmla="*/ 642 h 910"/>
                <a:gd name="T18" fmla="*/ 176 w 818"/>
                <a:gd name="T19" fmla="*/ 665 h 910"/>
                <a:gd name="T20" fmla="*/ 122 w 818"/>
                <a:gd name="T21" fmla="*/ 695 h 910"/>
                <a:gd name="T22" fmla="*/ 53 w 818"/>
                <a:gd name="T23" fmla="*/ 634 h 910"/>
                <a:gd name="T24" fmla="*/ 38 w 818"/>
                <a:gd name="T25" fmla="*/ 688 h 910"/>
                <a:gd name="T26" fmla="*/ 38 w 818"/>
                <a:gd name="T27" fmla="*/ 688 h 910"/>
                <a:gd name="T28" fmla="*/ 8 w 818"/>
                <a:gd name="T29" fmla="*/ 718 h 910"/>
                <a:gd name="T30" fmla="*/ 15 w 818"/>
                <a:gd name="T31" fmla="*/ 733 h 910"/>
                <a:gd name="T32" fmla="*/ 76 w 818"/>
                <a:gd name="T33" fmla="*/ 894 h 910"/>
                <a:gd name="T34" fmla="*/ 114 w 818"/>
                <a:gd name="T35" fmla="*/ 848 h 910"/>
                <a:gd name="T36" fmla="*/ 145 w 818"/>
                <a:gd name="T37" fmla="*/ 848 h 910"/>
                <a:gd name="T38" fmla="*/ 176 w 818"/>
                <a:gd name="T39" fmla="*/ 833 h 910"/>
                <a:gd name="T40" fmla="*/ 275 w 818"/>
                <a:gd name="T41" fmla="*/ 863 h 910"/>
                <a:gd name="T42" fmla="*/ 275 w 818"/>
                <a:gd name="T43" fmla="*/ 863 h 910"/>
                <a:gd name="T44" fmla="*/ 267 w 818"/>
                <a:gd name="T45" fmla="*/ 818 h 910"/>
                <a:gd name="T46" fmla="*/ 351 w 818"/>
                <a:gd name="T47" fmla="*/ 703 h 910"/>
                <a:gd name="T48" fmla="*/ 603 w 818"/>
                <a:gd name="T49" fmla="*/ 703 h 910"/>
                <a:gd name="T50" fmla="*/ 657 w 818"/>
                <a:gd name="T51" fmla="*/ 695 h 910"/>
                <a:gd name="T52" fmla="*/ 664 w 818"/>
                <a:gd name="T53" fmla="*/ 650 h 910"/>
                <a:gd name="T54" fmla="*/ 817 w 818"/>
                <a:gd name="T55" fmla="*/ 466 h 910"/>
                <a:gd name="T56" fmla="*/ 779 w 818"/>
                <a:gd name="T57" fmla="*/ 329 h 910"/>
                <a:gd name="T58" fmla="*/ 626 w 818"/>
                <a:gd name="T59" fmla="*/ 352 h 910"/>
                <a:gd name="T60" fmla="*/ 634 w 818"/>
                <a:gd name="T61" fmla="*/ 291 h 910"/>
                <a:gd name="T62" fmla="*/ 657 w 818"/>
                <a:gd name="T63" fmla="*/ 145 h 910"/>
                <a:gd name="T64" fmla="*/ 649 w 818"/>
                <a:gd name="T65" fmla="*/ 92 h 910"/>
                <a:gd name="T66" fmla="*/ 649 w 818"/>
                <a:gd name="T67" fmla="*/ 92 h 910"/>
                <a:gd name="T68" fmla="*/ 550 w 818"/>
                <a:gd name="T69" fmla="*/ 122 h 910"/>
                <a:gd name="T70" fmla="*/ 535 w 818"/>
                <a:gd name="T71" fmla="*/ 77 h 910"/>
                <a:gd name="T72" fmla="*/ 443 w 818"/>
                <a:gd name="T73" fmla="*/ 77 h 910"/>
                <a:gd name="T74" fmla="*/ 412 w 818"/>
                <a:gd name="T75" fmla="*/ 39 h 910"/>
                <a:gd name="T76" fmla="*/ 389 w 818"/>
                <a:gd name="T77" fmla="*/ 0 h 910"/>
                <a:gd name="T78" fmla="*/ 389 w 818"/>
                <a:gd name="T79" fmla="*/ 0 h 910"/>
                <a:gd name="T80" fmla="*/ 313 w 818"/>
                <a:gd name="T81" fmla="*/ 39 h 910"/>
                <a:gd name="T82" fmla="*/ 313 w 818"/>
                <a:gd name="T83" fmla="*/ 39 h 910"/>
                <a:gd name="T84" fmla="*/ 260 w 818"/>
                <a:gd name="T85" fmla="*/ 92 h 910"/>
                <a:gd name="T86" fmla="*/ 244 w 818"/>
                <a:gd name="T87" fmla="*/ 130 h 910"/>
                <a:gd name="T88" fmla="*/ 237 w 818"/>
                <a:gd name="T89" fmla="*/ 161 h 910"/>
                <a:gd name="T90" fmla="*/ 221 w 818"/>
                <a:gd name="T91" fmla="*/ 176 h 910"/>
                <a:gd name="T92" fmla="*/ 206 w 818"/>
                <a:gd name="T93" fmla="*/ 222 h 910"/>
                <a:gd name="T94" fmla="*/ 206 w 818"/>
                <a:gd name="T95" fmla="*/ 252 h 910"/>
                <a:gd name="T96" fmla="*/ 214 w 818"/>
                <a:gd name="T97" fmla="*/ 275 h 910"/>
                <a:gd name="T98" fmla="*/ 191 w 818"/>
                <a:gd name="T99" fmla="*/ 321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8" h="910">
                  <a:moveTo>
                    <a:pt x="191" y="321"/>
                  </a:moveTo>
                  <a:lnTo>
                    <a:pt x="191" y="321"/>
                  </a:lnTo>
                  <a:cubicBezTo>
                    <a:pt x="199" y="336"/>
                    <a:pt x="206" y="352"/>
                    <a:pt x="206" y="367"/>
                  </a:cubicBezTo>
                  <a:cubicBezTo>
                    <a:pt x="199" y="390"/>
                    <a:pt x="176" y="405"/>
                    <a:pt x="160" y="420"/>
                  </a:cubicBezTo>
                  <a:cubicBezTo>
                    <a:pt x="160" y="420"/>
                    <a:pt x="160" y="466"/>
                    <a:pt x="160" y="474"/>
                  </a:cubicBezTo>
                  <a:cubicBezTo>
                    <a:pt x="160" y="481"/>
                    <a:pt x="199" y="566"/>
                    <a:pt x="199" y="566"/>
                  </a:cubicBezTo>
                  <a:cubicBezTo>
                    <a:pt x="191" y="573"/>
                    <a:pt x="176" y="573"/>
                    <a:pt x="168" y="581"/>
                  </a:cubicBezTo>
                  <a:cubicBezTo>
                    <a:pt x="160" y="589"/>
                    <a:pt x="176" y="604"/>
                    <a:pt x="176" y="611"/>
                  </a:cubicBezTo>
                  <a:cubicBezTo>
                    <a:pt x="168" y="627"/>
                    <a:pt x="153" y="627"/>
                    <a:pt x="153" y="642"/>
                  </a:cubicBezTo>
                  <a:cubicBezTo>
                    <a:pt x="153" y="650"/>
                    <a:pt x="183" y="657"/>
                    <a:pt x="176" y="665"/>
                  </a:cubicBezTo>
                  <a:cubicBezTo>
                    <a:pt x="168" y="688"/>
                    <a:pt x="145" y="688"/>
                    <a:pt x="122" y="695"/>
                  </a:cubicBezTo>
                  <a:lnTo>
                    <a:pt x="53" y="634"/>
                  </a:lnTo>
                  <a:cubicBezTo>
                    <a:pt x="53" y="642"/>
                    <a:pt x="38" y="688"/>
                    <a:pt x="38" y="688"/>
                  </a:cubicBezTo>
                  <a:lnTo>
                    <a:pt x="38" y="688"/>
                  </a:lnTo>
                  <a:cubicBezTo>
                    <a:pt x="31" y="695"/>
                    <a:pt x="15" y="703"/>
                    <a:pt x="8" y="718"/>
                  </a:cubicBezTo>
                  <a:cubicBezTo>
                    <a:pt x="0" y="726"/>
                    <a:pt x="15" y="726"/>
                    <a:pt x="15" y="733"/>
                  </a:cubicBezTo>
                  <a:cubicBezTo>
                    <a:pt x="38" y="787"/>
                    <a:pt x="38" y="856"/>
                    <a:pt x="76" y="894"/>
                  </a:cubicBezTo>
                  <a:cubicBezTo>
                    <a:pt x="92" y="909"/>
                    <a:pt x="99" y="856"/>
                    <a:pt x="114" y="848"/>
                  </a:cubicBezTo>
                  <a:cubicBezTo>
                    <a:pt x="122" y="841"/>
                    <a:pt x="137" y="856"/>
                    <a:pt x="145" y="848"/>
                  </a:cubicBezTo>
                  <a:cubicBezTo>
                    <a:pt x="153" y="848"/>
                    <a:pt x="160" y="833"/>
                    <a:pt x="176" y="833"/>
                  </a:cubicBezTo>
                  <a:cubicBezTo>
                    <a:pt x="199" y="841"/>
                    <a:pt x="252" y="863"/>
                    <a:pt x="275" y="863"/>
                  </a:cubicBezTo>
                  <a:lnTo>
                    <a:pt x="275" y="863"/>
                  </a:lnTo>
                  <a:cubicBezTo>
                    <a:pt x="275" y="841"/>
                    <a:pt x="275" y="825"/>
                    <a:pt x="267" y="818"/>
                  </a:cubicBezTo>
                  <a:cubicBezTo>
                    <a:pt x="221" y="764"/>
                    <a:pt x="298" y="718"/>
                    <a:pt x="351" y="703"/>
                  </a:cubicBezTo>
                  <a:cubicBezTo>
                    <a:pt x="397" y="695"/>
                    <a:pt x="581" y="627"/>
                    <a:pt x="603" y="703"/>
                  </a:cubicBezTo>
                  <a:cubicBezTo>
                    <a:pt x="619" y="772"/>
                    <a:pt x="642" y="726"/>
                    <a:pt x="657" y="695"/>
                  </a:cubicBezTo>
                  <a:cubicBezTo>
                    <a:pt x="664" y="688"/>
                    <a:pt x="664" y="650"/>
                    <a:pt x="664" y="650"/>
                  </a:cubicBezTo>
                  <a:cubicBezTo>
                    <a:pt x="687" y="726"/>
                    <a:pt x="810" y="512"/>
                    <a:pt x="817" y="466"/>
                  </a:cubicBezTo>
                  <a:cubicBezTo>
                    <a:pt x="817" y="413"/>
                    <a:pt x="817" y="367"/>
                    <a:pt x="779" y="329"/>
                  </a:cubicBezTo>
                  <a:cubicBezTo>
                    <a:pt x="733" y="275"/>
                    <a:pt x="672" y="344"/>
                    <a:pt x="626" y="352"/>
                  </a:cubicBezTo>
                  <a:cubicBezTo>
                    <a:pt x="573" y="367"/>
                    <a:pt x="611" y="306"/>
                    <a:pt x="634" y="291"/>
                  </a:cubicBezTo>
                  <a:cubicBezTo>
                    <a:pt x="657" y="268"/>
                    <a:pt x="657" y="183"/>
                    <a:pt x="657" y="145"/>
                  </a:cubicBezTo>
                  <a:cubicBezTo>
                    <a:pt x="657" y="138"/>
                    <a:pt x="649" y="115"/>
                    <a:pt x="649" y="92"/>
                  </a:cubicBezTo>
                  <a:lnTo>
                    <a:pt x="649" y="92"/>
                  </a:lnTo>
                  <a:cubicBezTo>
                    <a:pt x="634" y="100"/>
                    <a:pt x="565" y="130"/>
                    <a:pt x="550" y="122"/>
                  </a:cubicBezTo>
                  <a:cubicBezTo>
                    <a:pt x="535" y="115"/>
                    <a:pt x="550" y="84"/>
                    <a:pt x="535" y="77"/>
                  </a:cubicBezTo>
                  <a:cubicBezTo>
                    <a:pt x="504" y="69"/>
                    <a:pt x="473" y="92"/>
                    <a:pt x="443" y="77"/>
                  </a:cubicBezTo>
                  <a:cubicBezTo>
                    <a:pt x="428" y="69"/>
                    <a:pt x="420" y="54"/>
                    <a:pt x="412" y="39"/>
                  </a:cubicBezTo>
                  <a:cubicBezTo>
                    <a:pt x="405" y="23"/>
                    <a:pt x="397" y="8"/>
                    <a:pt x="389" y="0"/>
                  </a:cubicBezTo>
                  <a:lnTo>
                    <a:pt x="389" y="0"/>
                  </a:lnTo>
                  <a:cubicBezTo>
                    <a:pt x="313" y="39"/>
                    <a:pt x="313" y="39"/>
                    <a:pt x="313" y="39"/>
                  </a:cubicBezTo>
                  <a:lnTo>
                    <a:pt x="313" y="39"/>
                  </a:lnTo>
                  <a:cubicBezTo>
                    <a:pt x="298" y="54"/>
                    <a:pt x="275" y="69"/>
                    <a:pt x="260" y="92"/>
                  </a:cubicBezTo>
                  <a:cubicBezTo>
                    <a:pt x="252" y="100"/>
                    <a:pt x="252" y="115"/>
                    <a:pt x="244" y="130"/>
                  </a:cubicBezTo>
                  <a:cubicBezTo>
                    <a:pt x="244" y="138"/>
                    <a:pt x="244" y="153"/>
                    <a:pt x="237" y="161"/>
                  </a:cubicBezTo>
                  <a:cubicBezTo>
                    <a:pt x="237" y="168"/>
                    <a:pt x="229" y="168"/>
                    <a:pt x="221" y="176"/>
                  </a:cubicBezTo>
                  <a:cubicBezTo>
                    <a:pt x="214" y="191"/>
                    <a:pt x="206" y="206"/>
                    <a:pt x="206" y="222"/>
                  </a:cubicBezTo>
                  <a:cubicBezTo>
                    <a:pt x="199" y="229"/>
                    <a:pt x="199" y="245"/>
                    <a:pt x="206" y="252"/>
                  </a:cubicBezTo>
                  <a:cubicBezTo>
                    <a:pt x="206" y="260"/>
                    <a:pt x="214" y="268"/>
                    <a:pt x="214" y="275"/>
                  </a:cubicBezTo>
                  <a:cubicBezTo>
                    <a:pt x="206" y="291"/>
                    <a:pt x="199" y="306"/>
                    <a:pt x="191" y="32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45" name="Freeform 168"/>
            <p:cNvSpPr>
              <a:spLocks noChangeArrowheads="1"/>
            </p:cNvSpPr>
            <p:nvPr/>
          </p:nvSpPr>
          <p:spPr bwMode="auto">
            <a:xfrm>
              <a:off x="4401851" y="6049963"/>
              <a:ext cx="247634" cy="247650"/>
            </a:xfrm>
            <a:custGeom>
              <a:avLst/>
              <a:gdLst>
                <a:gd name="T0" fmla="*/ 0 w 688"/>
                <a:gd name="T1" fmla="*/ 145 h 689"/>
                <a:gd name="T2" fmla="*/ 0 w 688"/>
                <a:gd name="T3" fmla="*/ 145 h 689"/>
                <a:gd name="T4" fmla="*/ 46 w 688"/>
                <a:gd name="T5" fmla="*/ 199 h 689"/>
                <a:gd name="T6" fmla="*/ 53 w 688"/>
                <a:gd name="T7" fmla="*/ 298 h 689"/>
                <a:gd name="T8" fmla="*/ 107 w 688"/>
                <a:gd name="T9" fmla="*/ 359 h 689"/>
                <a:gd name="T10" fmla="*/ 84 w 688"/>
                <a:gd name="T11" fmla="*/ 398 h 689"/>
                <a:gd name="T12" fmla="*/ 107 w 688"/>
                <a:gd name="T13" fmla="*/ 459 h 689"/>
                <a:gd name="T14" fmla="*/ 152 w 688"/>
                <a:gd name="T15" fmla="*/ 527 h 689"/>
                <a:gd name="T16" fmla="*/ 152 w 688"/>
                <a:gd name="T17" fmla="*/ 527 h 689"/>
                <a:gd name="T18" fmla="*/ 236 w 688"/>
                <a:gd name="T19" fmla="*/ 504 h 689"/>
                <a:gd name="T20" fmla="*/ 244 w 688"/>
                <a:gd name="T21" fmla="*/ 520 h 689"/>
                <a:gd name="T22" fmla="*/ 275 w 688"/>
                <a:gd name="T23" fmla="*/ 520 h 689"/>
                <a:gd name="T24" fmla="*/ 351 w 688"/>
                <a:gd name="T25" fmla="*/ 588 h 689"/>
                <a:gd name="T26" fmla="*/ 405 w 688"/>
                <a:gd name="T27" fmla="*/ 604 h 689"/>
                <a:gd name="T28" fmla="*/ 389 w 688"/>
                <a:gd name="T29" fmla="*/ 627 h 689"/>
                <a:gd name="T30" fmla="*/ 389 w 688"/>
                <a:gd name="T31" fmla="*/ 657 h 689"/>
                <a:gd name="T32" fmla="*/ 420 w 688"/>
                <a:gd name="T33" fmla="*/ 657 h 689"/>
                <a:gd name="T34" fmla="*/ 458 w 688"/>
                <a:gd name="T35" fmla="*/ 688 h 689"/>
                <a:gd name="T36" fmla="*/ 527 w 688"/>
                <a:gd name="T37" fmla="*/ 665 h 689"/>
                <a:gd name="T38" fmla="*/ 565 w 688"/>
                <a:gd name="T39" fmla="*/ 680 h 689"/>
                <a:gd name="T40" fmla="*/ 565 w 688"/>
                <a:gd name="T41" fmla="*/ 680 h 689"/>
                <a:gd name="T42" fmla="*/ 588 w 688"/>
                <a:gd name="T43" fmla="*/ 634 h 689"/>
                <a:gd name="T44" fmla="*/ 580 w 688"/>
                <a:gd name="T45" fmla="*/ 611 h 689"/>
                <a:gd name="T46" fmla="*/ 580 w 688"/>
                <a:gd name="T47" fmla="*/ 581 h 689"/>
                <a:gd name="T48" fmla="*/ 595 w 688"/>
                <a:gd name="T49" fmla="*/ 535 h 689"/>
                <a:gd name="T50" fmla="*/ 611 w 688"/>
                <a:gd name="T51" fmla="*/ 520 h 689"/>
                <a:gd name="T52" fmla="*/ 618 w 688"/>
                <a:gd name="T53" fmla="*/ 489 h 689"/>
                <a:gd name="T54" fmla="*/ 634 w 688"/>
                <a:gd name="T55" fmla="*/ 451 h 689"/>
                <a:gd name="T56" fmla="*/ 687 w 688"/>
                <a:gd name="T57" fmla="*/ 398 h 689"/>
                <a:gd name="T58" fmla="*/ 687 w 688"/>
                <a:gd name="T59" fmla="*/ 398 h 689"/>
                <a:gd name="T60" fmla="*/ 664 w 688"/>
                <a:gd name="T61" fmla="*/ 390 h 689"/>
                <a:gd name="T62" fmla="*/ 657 w 688"/>
                <a:gd name="T63" fmla="*/ 352 h 689"/>
                <a:gd name="T64" fmla="*/ 641 w 688"/>
                <a:gd name="T65" fmla="*/ 344 h 689"/>
                <a:gd name="T66" fmla="*/ 649 w 688"/>
                <a:gd name="T67" fmla="*/ 321 h 689"/>
                <a:gd name="T68" fmla="*/ 618 w 688"/>
                <a:gd name="T69" fmla="*/ 298 h 689"/>
                <a:gd name="T70" fmla="*/ 611 w 688"/>
                <a:gd name="T71" fmla="*/ 245 h 689"/>
                <a:gd name="T72" fmla="*/ 557 w 688"/>
                <a:gd name="T73" fmla="*/ 206 h 689"/>
                <a:gd name="T74" fmla="*/ 557 w 688"/>
                <a:gd name="T75" fmla="*/ 206 h 689"/>
                <a:gd name="T76" fmla="*/ 527 w 688"/>
                <a:gd name="T77" fmla="*/ 252 h 689"/>
                <a:gd name="T78" fmla="*/ 496 w 688"/>
                <a:gd name="T79" fmla="*/ 229 h 689"/>
                <a:gd name="T80" fmla="*/ 481 w 688"/>
                <a:gd name="T81" fmla="*/ 168 h 689"/>
                <a:gd name="T82" fmla="*/ 427 w 688"/>
                <a:gd name="T83" fmla="*/ 130 h 689"/>
                <a:gd name="T84" fmla="*/ 412 w 688"/>
                <a:gd name="T85" fmla="*/ 46 h 689"/>
                <a:gd name="T86" fmla="*/ 412 w 688"/>
                <a:gd name="T87" fmla="*/ 46 h 689"/>
                <a:gd name="T88" fmla="*/ 336 w 688"/>
                <a:gd name="T89" fmla="*/ 0 h 689"/>
                <a:gd name="T90" fmla="*/ 252 w 688"/>
                <a:gd name="T91" fmla="*/ 23 h 689"/>
                <a:gd name="T92" fmla="*/ 259 w 688"/>
                <a:gd name="T93" fmla="*/ 38 h 689"/>
                <a:gd name="T94" fmla="*/ 137 w 688"/>
                <a:gd name="T95" fmla="*/ 69 h 689"/>
                <a:gd name="T96" fmla="*/ 107 w 688"/>
                <a:gd name="T97" fmla="*/ 107 h 689"/>
                <a:gd name="T98" fmla="*/ 61 w 688"/>
                <a:gd name="T99" fmla="*/ 84 h 689"/>
                <a:gd name="T100" fmla="*/ 30 w 688"/>
                <a:gd name="T101" fmla="*/ 92 h 689"/>
                <a:gd name="T102" fmla="*/ 38 w 688"/>
                <a:gd name="T103" fmla="*/ 130 h 689"/>
                <a:gd name="T104" fmla="*/ 0 w 688"/>
                <a:gd name="T105" fmla="*/ 14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8" h="689">
                  <a:moveTo>
                    <a:pt x="0" y="145"/>
                  </a:moveTo>
                  <a:lnTo>
                    <a:pt x="0" y="145"/>
                  </a:lnTo>
                  <a:cubicBezTo>
                    <a:pt x="15" y="161"/>
                    <a:pt x="38" y="176"/>
                    <a:pt x="46" y="199"/>
                  </a:cubicBezTo>
                  <a:cubicBezTo>
                    <a:pt x="61" y="229"/>
                    <a:pt x="46" y="268"/>
                    <a:pt x="53" y="298"/>
                  </a:cubicBezTo>
                  <a:cubicBezTo>
                    <a:pt x="61" y="321"/>
                    <a:pt x="99" y="329"/>
                    <a:pt x="107" y="359"/>
                  </a:cubicBezTo>
                  <a:cubicBezTo>
                    <a:pt x="114" y="375"/>
                    <a:pt x="84" y="382"/>
                    <a:pt x="84" y="398"/>
                  </a:cubicBezTo>
                  <a:cubicBezTo>
                    <a:pt x="84" y="420"/>
                    <a:pt x="99" y="443"/>
                    <a:pt x="107" y="459"/>
                  </a:cubicBezTo>
                  <a:cubicBezTo>
                    <a:pt x="122" y="481"/>
                    <a:pt x="137" y="504"/>
                    <a:pt x="152" y="527"/>
                  </a:cubicBezTo>
                  <a:lnTo>
                    <a:pt x="152" y="527"/>
                  </a:lnTo>
                  <a:cubicBezTo>
                    <a:pt x="183" y="520"/>
                    <a:pt x="206" y="504"/>
                    <a:pt x="236" y="504"/>
                  </a:cubicBezTo>
                  <a:cubicBezTo>
                    <a:pt x="244" y="504"/>
                    <a:pt x="236" y="520"/>
                    <a:pt x="244" y="520"/>
                  </a:cubicBezTo>
                  <a:cubicBezTo>
                    <a:pt x="252" y="527"/>
                    <a:pt x="267" y="512"/>
                    <a:pt x="275" y="520"/>
                  </a:cubicBezTo>
                  <a:cubicBezTo>
                    <a:pt x="305" y="535"/>
                    <a:pt x="321" y="565"/>
                    <a:pt x="351" y="588"/>
                  </a:cubicBezTo>
                  <a:cubicBezTo>
                    <a:pt x="366" y="596"/>
                    <a:pt x="389" y="588"/>
                    <a:pt x="405" y="604"/>
                  </a:cubicBezTo>
                  <a:cubicBezTo>
                    <a:pt x="412" y="611"/>
                    <a:pt x="389" y="619"/>
                    <a:pt x="389" y="627"/>
                  </a:cubicBezTo>
                  <a:cubicBezTo>
                    <a:pt x="382" y="634"/>
                    <a:pt x="382" y="650"/>
                    <a:pt x="389" y="657"/>
                  </a:cubicBezTo>
                  <a:cubicBezTo>
                    <a:pt x="397" y="665"/>
                    <a:pt x="412" y="657"/>
                    <a:pt x="420" y="657"/>
                  </a:cubicBezTo>
                  <a:cubicBezTo>
                    <a:pt x="435" y="665"/>
                    <a:pt x="443" y="680"/>
                    <a:pt x="458" y="688"/>
                  </a:cubicBezTo>
                  <a:cubicBezTo>
                    <a:pt x="481" y="688"/>
                    <a:pt x="504" y="665"/>
                    <a:pt x="527" y="665"/>
                  </a:cubicBezTo>
                  <a:cubicBezTo>
                    <a:pt x="542" y="665"/>
                    <a:pt x="550" y="673"/>
                    <a:pt x="565" y="680"/>
                  </a:cubicBezTo>
                  <a:lnTo>
                    <a:pt x="565" y="680"/>
                  </a:lnTo>
                  <a:cubicBezTo>
                    <a:pt x="573" y="665"/>
                    <a:pt x="580" y="650"/>
                    <a:pt x="588" y="634"/>
                  </a:cubicBezTo>
                  <a:cubicBezTo>
                    <a:pt x="588" y="627"/>
                    <a:pt x="580" y="619"/>
                    <a:pt x="580" y="611"/>
                  </a:cubicBezTo>
                  <a:cubicBezTo>
                    <a:pt x="573" y="604"/>
                    <a:pt x="573" y="588"/>
                    <a:pt x="580" y="581"/>
                  </a:cubicBezTo>
                  <a:cubicBezTo>
                    <a:pt x="580" y="565"/>
                    <a:pt x="588" y="550"/>
                    <a:pt x="595" y="535"/>
                  </a:cubicBezTo>
                  <a:cubicBezTo>
                    <a:pt x="603" y="527"/>
                    <a:pt x="611" y="527"/>
                    <a:pt x="611" y="520"/>
                  </a:cubicBezTo>
                  <a:cubicBezTo>
                    <a:pt x="618" y="512"/>
                    <a:pt x="618" y="497"/>
                    <a:pt x="618" y="489"/>
                  </a:cubicBezTo>
                  <a:cubicBezTo>
                    <a:pt x="626" y="474"/>
                    <a:pt x="626" y="459"/>
                    <a:pt x="634" y="451"/>
                  </a:cubicBezTo>
                  <a:cubicBezTo>
                    <a:pt x="649" y="428"/>
                    <a:pt x="672" y="413"/>
                    <a:pt x="687" y="398"/>
                  </a:cubicBezTo>
                  <a:lnTo>
                    <a:pt x="687" y="398"/>
                  </a:lnTo>
                  <a:cubicBezTo>
                    <a:pt x="680" y="398"/>
                    <a:pt x="672" y="398"/>
                    <a:pt x="664" y="390"/>
                  </a:cubicBezTo>
                  <a:cubicBezTo>
                    <a:pt x="664" y="375"/>
                    <a:pt x="664" y="359"/>
                    <a:pt x="657" y="352"/>
                  </a:cubicBezTo>
                  <a:cubicBezTo>
                    <a:pt x="657" y="344"/>
                    <a:pt x="641" y="352"/>
                    <a:pt x="641" y="344"/>
                  </a:cubicBezTo>
                  <a:cubicBezTo>
                    <a:pt x="641" y="336"/>
                    <a:pt x="649" y="329"/>
                    <a:pt x="649" y="321"/>
                  </a:cubicBezTo>
                  <a:cubicBezTo>
                    <a:pt x="641" y="313"/>
                    <a:pt x="618" y="306"/>
                    <a:pt x="618" y="298"/>
                  </a:cubicBezTo>
                  <a:cubicBezTo>
                    <a:pt x="611" y="283"/>
                    <a:pt x="618" y="260"/>
                    <a:pt x="611" y="245"/>
                  </a:cubicBezTo>
                  <a:cubicBezTo>
                    <a:pt x="595" y="222"/>
                    <a:pt x="573" y="222"/>
                    <a:pt x="557" y="206"/>
                  </a:cubicBezTo>
                  <a:lnTo>
                    <a:pt x="557" y="206"/>
                  </a:lnTo>
                  <a:cubicBezTo>
                    <a:pt x="550" y="222"/>
                    <a:pt x="550" y="245"/>
                    <a:pt x="527" y="252"/>
                  </a:cubicBezTo>
                  <a:cubicBezTo>
                    <a:pt x="519" y="260"/>
                    <a:pt x="504" y="237"/>
                    <a:pt x="496" y="229"/>
                  </a:cubicBezTo>
                  <a:cubicBezTo>
                    <a:pt x="488" y="206"/>
                    <a:pt x="488" y="184"/>
                    <a:pt x="481" y="168"/>
                  </a:cubicBezTo>
                  <a:cubicBezTo>
                    <a:pt x="466" y="145"/>
                    <a:pt x="435" y="145"/>
                    <a:pt x="427" y="130"/>
                  </a:cubicBezTo>
                  <a:cubicBezTo>
                    <a:pt x="412" y="107"/>
                    <a:pt x="412" y="77"/>
                    <a:pt x="412" y="46"/>
                  </a:cubicBezTo>
                  <a:lnTo>
                    <a:pt x="412" y="46"/>
                  </a:lnTo>
                  <a:cubicBezTo>
                    <a:pt x="382" y="31"/>
                    <a:pt x="366" y="8"/>
                    <a:pt x="336" y="0"/>
                  </a:cubicBezTo>
                  <a:cubicBezTo>
                    <a:pt x="305" y="0"/>
                    <a:pt x="282" y="8"/>
                    <a:pt x="252" y="23"/>
                  </a:cubicBezTo>
                  <a:cubicBezTo>
                    <a:pt x="244" y="23"/>
                    <a:pt x="267" y="38"/>
                    <a:pt x="259" y="38"/>
                  </a:cubicBezTo>
                  <a:cubicBezTo>
                    <a:pt x="221" y="61"/>
                    <a:pt x="175" y="54"/>
                    <a:pt x="137" y="69"/>
                  </a:cubicBezTo>
                  <a:cubicBezTo>
                    <a:pt x="122" y="77"/>
                    <a:pt x="122" y="100"/>
                    <a:pt x="107" y="107"/>
                  </a:cubicBezTo>
                  <a:cubicBezTo>
                    <a:pt x="91" y="107"/>
                    <a:pt x="76" y="84"/>
                    <a:pt x="61" y="84"/>
                  </a:cubicBezTo>
                  <a:cubicBezTo>
                    <a:pt x="53" y="84"/>
                    <a:pt x="30" y="84"/>
                    <a:pt x="30" y="92"/>
                  </a:cubicBezTo>
                  <a:cubicBezTo>
                    <a:pt x="23" y="100"/>
                    <a:pt x="46" y="115"/>
                    <a:pt x="38" y="130"/>
                  </a:cubicBezTo>
                  <a:cubicBezTo>
                    <a:pt x="30" y="138"/>
                    <a:pt x="15" y="138"/>
                    <a:pt x="0" y="14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46" name="Freeform 169"/>
            <p:cNvSpPr>
              <a:spLocks noChangeArrowheads="1"/>
            </p:cNvSpPr>
            <p:nvPr/>
          </p:nvSpPr>
          <p:spPr bwMode="auto">
            <a:xfrm>
              <a:off x="4671709" y="6003925"/>
              <a:ext cx="231760" cy="357188"/>
            </a:xfrm>
            <a:custGeom>
              <a:avLst/>
              <a:gdLst>
                <a:gd name="T0" fmla="*/ 275 w 643"/>
                <a:gd name="T1" fmla="*/ 581 h 994"/>
                <a:gd name="T2" fmla="*/ 275 w 643"/>
                <a:gd name="T3" fmla="*/ 581 h 994"/>
                <a:gd name="T4" fmla="*/ 176 w 643"/>
                <a:gd name="T5" fmla="*/ 611 h 994"/>
                <a:gd name="T6" fmla="*/ 161 w 643"/>
                <a:gd name="T7" fmla="*/ 566 h 994"/>
                <a:gd name="T8" fmla="*/ 69 w 643"/>
                <a:gd name="T9" fmla="*/ 566 h 994"/>
                <a:gd name="T10" fmla="*/ 38 w 643"/>
                <a:gd name="T11" fmla="*/ 528 h 994"/>
                <a:gd name="T12" fmla="*/ 15 w 643"/>
                <a:gd name="T13" fmla="*/ 489 h 994"/>
                <a:gd name="T14" fmla="*/ 15 w 643"/>
                <a:gd name="T15" fmla="*/ 489 h 994"/>
                <a:gd name="T16" fmla="*/ 0 w 643"/>
                <a:gd name="T17" fmla="*/ 459 h 994"/>
                <a:gd name="T18" fmla="*/ 8 w 643"/>
                <a:gd name="T19" fmla="*/ 413 h 994"/>
                <a:gd name="T20" fmla="*/ 61 w 643"/>
                <a:gd name="T21" fmla="*/ 329 h 994"/>
                <a:gd name="T22" fmla="*/ 61 w 643"/>
                <a:gd name="T23" fmla="*/ 291 h 994"/>
                <a:gd name="T24" fmla="*/ 115 w 643"/>
                <a:gd name="T25" fmla="*/ 237 h 994"/>
                <a:gd name="T26" fmla="*/ 99 w 643"/>
                <a:gd name="T27" fmla="*/ 214 h 994"/>
                <a:gd name="T28" fmla="*/ 92 w 643"/>
                <a:gd name="T29" fmla="*/ 153 h 994"/>
                <a:gd name="T30" fmla="*/ 92 w 643"/>
                <a:gd name="T31" fmla="*/ 153 h 994"/>
                <a:gd name="T32" fmla="*/ 130 w 643"/>
                <a:gd name="T33" fmla="*/ 130 h 994"/>
                <a:gd name="T34" fmla="*/ 161 w 643"/>
                <a:gd name="T35" fmla="*/ 107 h 994"/>
                <a:gd name="T36" fmla="*/ 222 w 643"/>
                <a:gd name="T37" fmla="*/ 138 h 994"/>
                <a:gd name="T38" fmla="*/ 245 w 643"/>
                <a:gd name="T39" fmla="*/ 123 h 994"/>
                <a:gd name="T40" fmla="*/ 268 w 643"/>
                <a:gd name="T41" fmla="*/ 138 h 994"/>
                <a:gd name="T42" fmla="*/ 329 w 643"/>
                <a:gd name="T43" fmla="*/ 107 h 994"/>
                <a:gd name="T44" fmla="*/ 336 w 643"/>
                <a:gd name="T45" fmla="*/ 54 h 994"/>
                <a:gd name="T46" fmla="*/ 367 w 643"/>
                <a:gd name="T47" fmla="*/ 46 h 994"/>
                <a:gd name="T48" fmla="*/ 390 w 643"/>
                <a:gd name="T49" fmla="*/ 0 h 994"/>
                <a:gd name="T50" fmla="*/ 390 w 643"/>
                <a:gd name="T51" fmla="*/ 0 h 994"/>
                <a:gd name="T52" fmla="*/ 451 w 643"/>
                <a:gd name="T53" fmla="*/ 153 h 994"/>
                <a:gd name="T54" fmla="*/ 543 w 643"/>
                <a:gd name="T55" fmla="*/ 321 h 994"/>
                <a:gd name="T56" fmla="*/ 558 w 643"/>
                <a:gd name="T57" fmla="*/ 634 h 994"/>
                <a:gd name="T58" fmla="*/ 573 w 643"/>
                <a:gd name="T59" fmla="*/ 734 h 994"/>
                <a:gd name="T60" fmla="*/ 520 w 643"/>
                <a:gd name="T61" fmla="*/ 917 h 994"/>
                <a:gd name="T62" fmla="*/ 428 w 643"/>
                <a:gd name="T63" fmla="*/ 795 h 994"/>
                <a:gd name="T64" fmla="*/ 459 w 643"/>
                <a:gd name="T65" fmla="*/ 619 h 994"/>
                <a:gd name="T66" fmla="*/ 275 w 643"/>
                <a:gd name="T67" fmla="*/ 298 h 994"/>
                <a:gd name="T68" fmla="*/ 191 w 643"/>
                <a:gd name="T69" fmla="*/ 336 h 994"/>
                <a:gd name="T70" fmla="*/ 229 w 643"/>
                <a:gd name="T71" fmla="*/ 413 h 994"/>
                <a:gd name="T72" fmla="*/ 275 w 643"/>
                <a:gd name="T73" fmla="*/ 581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43" h="994">
                  <a:moveTo>
                    <a:pt x="275" y="581"/>
                  </a:moveTo>
                  <a:lnTo>
                    <a:pt x="275" y="581"/>
                  </a:lnTo>
                  <a:cubicBezTo>
                    <a:pt x="260" y="589"/>
                    <a:pt x="191" y="619"/>
                    <a:pt x="176" y="611"/>
                  </a:cubicBezTo>
                  <a:cubicBezTo>
                    <a:pt x="161" y="604"/>
                    <a:pt x="176" y="573"/>
                    <a:pt x="161" y="566"/>
                  </a:cubicBezTo>
                  <a:cubicBezTo>
                    <a:pt x="130" y="558"/>
                    <a:pt x="99" y="581"/>
                    <a:pt x="69" y="566"/>
                  </a:cubicBezTo>
                  <a:cubicBezTo>
                    <a:pt x="54" y="558"/>
                    <a:pt x="46" y="543"/>
                    <a:pt x="38" y="528"/>
                  </a:cubicBezTo>
                  <a:cubicBezTo>
                    <a:pt x="31" y="512"/>
                    <a:pt x="23" y="497"/>
                    <a:pt x="15" y="489"/>
                  </a:cubicBezTo>
                  <a:lnTo>
                    <a:pt x="15" y="489"/>
                  </a:lnTo>
                  <a:cubicBezTo>
                    <a:pt x="15" y="474"/>
                    <a:pt x="8" y="466"/>
                    <a:pt x="0" y="459"/>
                  </a:cubicBezTo>
                  <a:cubicBezTo>
                    <a:pt x="0" y="443"/>
                    <a:pt x="0" y="420"/>
                    <a:pt x="8" y="413"/>
                  </a:cubicBezTo>
                  <a:cubicBezTo>
                    <a:pt x="23" y="382"/>
                    <a:pt x="46" y="359"/>
                    <a:pt x="61" y="329"/>
                  </a:cubicBezTo>
                  <a:cubicBezTo>
                    <a:pt x="69" y="321"/>
                    <a:pt x="54" y="306"/>
                    <a:pt x="61" y="291"/>
                  </a:cubicBezTo>
                  <a:cubicBezTo>
                    <a:pt x="69" y="268"/>
                    <a:pt x="99" y="260"/>
                    <a:pt x="115" y="237"/>
                  </a:cubicBezTo>
                  <a:cubicBezTo>
                    <a:pt x="115" y="230"/>
                    <a:pt x="99" y="222"/>
                    <a:pt x="99" y="214"/>
                  </a:cubicBezTo>
                  <a:cubicBezTo>
                    <a:pt x="92" y="191"/>
                    <a:pt x="92" y="176"/>
                    <a:pt x="92" y="153"/>
                  </a:cubicBezTo>
                  <a:lnTo>
                    <a:pt x="92" y="153"/>
                  </a:lnTo>
                  <a:cubicBezTo>
                    <a:pt x="107" y="146"/>
                    <a:pt x="115" y="138"/>
                    <a:pt x="130" y="130"/>
                  </a:cubicBezTo>
                  <a:cubicBezTo>
                    <a:pt x="138" y="123"/>
                    <a:pt x="145" y="107"/>
                    <a:pt x="161" y="107"/>
                  </a:cubicBezTo>
                  <a:cubicBezTo>
                    <a:pt x="184" y="115"/>
                    <a:pt x="199" y="130"/>
                    <a:pt x="222" y="138"/>
                  </a:cubicBezTo>
                  <a:cubicBezTo>
                    <a:pt x="229" y="138"/>
                    <a:pt x="237" y="123"/>
                    <a:pt x="245" y="123"/>
                  </a:cubicBezTo>
                  <a:cubicBezTo>
                    <a:pt x="252" y="123"/>
                    <a:pt x="260" y="146"/>
                    <a:pt x="268" y="138"/>
                  </a:cubicBezTo>
                  <a:cubicBezTo>
                    <a:pt x="290" y="138"/>
                    <a:pt x="313" y="123"/>
                    <a:pt x="329" y="107"/>
                  </a:cubicBezTo>
                  <a:cubicBezTo>
                    <a:pt x="336" y="92"/>
                    <a:pt x="329" y="69"/>
                    <a:pt x="336" y="54"/>
                  </a:cubicBezTo>
                  <a:cubicBezTo>
                    <a:pt x="344" y="46"/>
                    <a:pt x="359" y="54"/>
                    <a:pt x="367" y="46"/>
                  </a:cubicBezTo>
                  <a:cubicBezTo>
                    <a:pt x="382" y="31"/>
                    <a:pt x="382" y="23"/>
                    <a:pt x="390" y="0"/>
                  </a:cubicBezTo>
                  <a:lnTo>
                    <a:pt x="390" y="0"/>
                  </a:lnTo>
                  <a:cubicBezTo>
                    <a:pt x="451" y="31"/>
                    <a:pt x="428" y="92"/>
                    <a:pt x="451" y="153"/>
                  </a:cubicBezTo>
                  <a:cubicBezTo>
                    <a:pt x="474" y="214"/>
                    <a:pt x="527" y="253"/>
                    <a:pt x="543" y="321"/>
                  </a:cubicBezTo>
                  <a:cubicBezTo>
                    <a:pt x="565" y="436"/>
                    <a:pt x="642" y="535"/>
                    <a:pt x="558" y="634"/>
                  </a:cubicBezTo>
                  <a:cubicBezTo>
                    <a:pt x="527" y="665"/>
                    <a:pt x="573" y="695"/>
                    <a:pt x="573" y="734"/>
                  </a:cubicBezTo>
                  <a:cubicBezTo>
                    <a:pt x="573" y="764"/>
                    <a:pt x="527" y="879"/>
                    <a:pt x="520" y="917"/>
                  </a:cubicBezTo>
                  <a:cubicBezTo>
                    <a:pt x="497" y="993"/>
                    <a:pt x="459" y="833"/>
                    <a:pt x="428" y="795"/>
                  </a:cubicBezTo>
                  <a:cubicBezTo>
                    <a:pt x="390" y="749"/>
                    <a:pt x="459" y="680"/>
                    <a:pt x="459" y="619"/>
                  </a:cubicBezTo>
                  <a:cubicBezTo>
                    <a:pt x="459" y="451"/>
                    <a:pt x="405" y="375"/>
                    <a:pt x="275" y="298"/>
                  </a:cubicBezTo>
                  <a:cubicBezTo>
                    <a:pt x="214" y="260"/>
                    <a:pt x="237" y="291"/>
                    <a:pt x="191" y="336"/>
                  </a:cubicBezTo>
                  <a:cubicBezTo>
                    <a:pt x="145" y="390"/>
                    <a:pt x="176" y="375"/>
                    <a:pt x="229" y="413"/>
                  </a:cubicBezTo>
                  <a:cubicBezTo>
                    <a:pt x="252" y="436"/>
                    <a:pt x="268" y="520"/>
                    <a:pt x="275" y="58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47" name="Freeform 170"/>
            <p:cNvSpPr>
              <a:spLocks noChangeArrowheads="1"/>
            </p:cNvSpPr>
            <p:nvPr/>
          </p:nvSpPr>
          <p:spPr bwMode="auto">
            <a:xfrm>
              <a:off x="4600276" y="6059489"/>
              <a:ext cx="112706" cy="134937"/>
            </a:xfrm>
            <a:custGeom>
              <a:avLst/>
              <a:gdLst>
                <a:gd name="T0" fmla="*/ 236 w 314"/>
                <a:gd name="T1" fmla="*/ 0 h 376"/>
                <a:gd name="T2" fmla="*/ 236 w 314"/>
                <a:gd name="T3" fmla="*/ 0 h 376"/>
                <a:gd name="T4" fmla="*/ 290 w 314"/>
                <a:gd name="T5" fmla="*/ 0 h 376"/>
                <a:gd name="T6" fmla="*/ 290 w 314"/>
                <a:gd name="T7" fmla="*/ 0 h 376"/>
                <a:gd name="T8" fmla="*/ 297 w 314"/>
                <a:gd name="T9" fmla="*/ 61 h 376"/>
                <a:gd name="T10" fmla="*/ 313 w 314"/>
                <a:gd name="T11" fmla="*/ 84 h 376"/>
                <a:gd name="T12" fmla="*/ 259 w 314"/>
                <a:gd name="T13" fmla="*/ 138 h 376"/>
                <a:gd name="T14" fmla="*/ 259 w 314"/>
                <a:gd name="T15" fmla="*/ 176 h 376"/>
                <a:gd name="T16" fmla="*/ 206 w 314"/>
                <a:gd name="T17" fmla="*/ 260 h 376"/>
                <a:gd name="T18" fmla="*/ 198 w 314"/>
                <a:gd name="T19" fmla="*/ 306 h 376"/>
                <a:gd name="T20" fmla="*/ 213 w 314"/>
                <a:gd name="T21" fmla="*/ 336 h 376"/>
                <a:gd name="T22" fmla="*/ 213 w 314"/>
                <a:gd name="T23" fmla="*/ 336 h 376"/>
                <a:gd name="T24" fmla="*/ 137 w 314"/>
                <a:gd name="T25" fmla="*/ 375 h 376"/>
                <a:gd name="T26" fmla="*/ 137 w 314"/>
                <a:gd name="T27" fmla="*/ 375 h 376"/>
                <a:gd name="T28" fmla="*/ 114 w 314"/>
                <a:gd name="T29" fmla="*/ 367 h 376"/>
                <a:gd name="T30" fmla="*/ 107 w 314"/>
                <a:gd name="T31" fmla="*/ 329 h 376"/>
                <a:gd name="T32" fmla="*/ 91 w 314"/>
                <a:gd name="T33" fmla="*/ 321 h 376"/>
                <a:gd name="T34" fmla="*/ 99 w 314"/>
                <a:gd name="T35" fmla="*/ 298 h 376"/>
                <a:gd name="T36" fmla="*/ 68 w 314"/>
                <a:gd name="T37" fmla="*/ 275 h 376"/>
                <a:gd name="T38" fmla="*/ 61 w 314"/>
                <a:gd name="T39" fmla="*/ 222 h 376"/>
                <a:gd name="T40" fmla="*/ 7 w 314"/>
                <a:gd name="T41" fmla="*/ 183 h 376"/>
                <a:gd name="T42" fmla="*/ 7 w 314"/>
                <a:gd name="T43" fmla="*/ 183 h 376"/>
                <a:gd name="T44" fmla="*/ 0 w 314"/>
                <a:gd name="T45" fmla="*/ 161 h 376"/>
                <a:gd name="T46" fmla="*/ 68 w 314"/>
                <a:gd name="T47" fmla="*/ 130 h 376"/>
                <a:gd name="T48" fmla="*/ 91 w 314"/>
                <a:gd name="T49" fmla="*/ 100 h 376"/>
                <a:gd name="T50" fmla="*/ 152 w 314"/>
                <a:gd name="T51" fmla="*/ 92 h 376"/>
                <a:gd name="T52" fmla="*/ 183 w 314"/>
                <a:gd name="T53" fmla="*/ 61 h 376"/>
                <a:gd name="T54" fmla="*/ 213 w 314"/>
                <a:gd name="T55" fmla="*/ 61 h 376"/>
                <a:gd name="T56" fmla="*/ 236 w 314"/>
                <a:gd name="T57" fmla="*/ 0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14" h="376">
                  <a:moveTo>
                    <a:pt x="236" y="0"/>
                  </a:moveTo>
                  <a:lnTo>
                    <a:pt x="236" y="0"/>
                  </a:lnTo>
                  <a:cubicBezTo>
                    <a:pt x="290" y="0"/>
                    <a:pt x="290" y="0"/>
                    <a:pt x="290" y="0"/>
                  </a:cubicBezTo>
                  <a:lnTo>
                    <a:pt x="290" y="0"/>
                  </a:lnTo>
                  <a:cubicBezTo>
                    <a:pt x="290" y="23"/>
                    <a:pt x="290" y="38"/>
                    <a:pt x="297" y="61"/>
                  </a:cubicBezTo>
                  <a:cubicBezTo>
                    <a:pt x="297" y="69"/>
                    <a:pt x="313" y="77"/>
                    <a:pt x="313" y="84"/>
                  </a:cubicBezTo>
                  <a:cubicBezTo>
                    <a:pt x="297" y="107"/>
                    <a:pt x="267" y="115"/>
                    <a:pt x="259" y="138"/>
                  </a:cubicBezTo>
                  <a:cubicBezTo>
                    <a:pt x="252" y="153"/>
                    <a:pt x="267" y="168"/>
                    <a:pt x="259" y="176"/>
                  </a:cubicBezTo>
                  <a:cubicBezTo>
                    <a:pt x="244" y="206"/>
                    <a:pt x="221" y="229"/>
                    <a:pt x="206" y="260"/>
                  </a:cubicBezTo>
                  <a:cubicBezTo>
                    <a:pt x="198" y="267"/>
                    <a:pt x="198" y="290"/>
                    <a:pt x="198" y="306"/>
                  </a:cubicBezTo>
                  <a:cubicBezTo>
                    <a:pt x="206" y="313"/>
                    <a:pt x="213" y="321"/>
                    <a:pt x="213" y="336"/>
                  </a:cubicBezTo>
                  <a:lnTo>
                    <a:pt x="213" y="336"/>
                  </a:lnTo>
                  <a:cubicBezTo>
                    <a:pt x="137" y="375"/>
                    <a:pt x="137" y="375"/>
                    <a:pt x="137" y="375"/>
                  </a:cubicBezTo>
                  <a:lnTo>
                    <a:pt x="137" y="375"/>
                  </a:lnTo>
                  <a:cubicBezTo>
                    <a:pt x="130" y="375"/>
                    <a:pt x="122" y="375"/>
                    <a:pt x="114" y="367"/>
                  </a:cubicBezTo>
                  <a:cubicBezTo>
                    <a:pt x="114" y="352"/>
                    <a:pt x="114" y="336"/>
                    <a:pt x="107" y="329"/>
                  </a:cubicBezTo>
                  <a:cubicBezTo>
                    <a:pt x="107" y="321"/>
                    <a:pt x="91" y="329"/>
                    <a:pt x="91" y="321"/>
                  </a:cubicBezTo>
                  <a:cubicBezTo>
                    <a:pt x="91" y="313"/>
                    <a:pt x="99" y="306"/>
                    <a:pt x="99" y="298"/>
                  </a:cubicBezTo>
                  <a:cubicBezTo>
                    <a:pt x="91" y="290"/>
                    <a:pt x="68" y="283"/>
                    <a:pt x="68" y="275"/>
                  </a:cubicBezTo>
                  <a:cubicBezTo>
                    <a:pt x="61" y="260"/>
                    <a:pt x="68" y="237"/>
                    <a:pt x="61" y="222"/>
                  </a:cubicBezTo>
                  <a:cubicBezTo>
                    <a:pt x="45" y="199"/>
                    <a:pt x="23" y="199"/>
                    <a:pt x="7" y="183"/>
                  </a:cubicBezTo>
                  <a:lnTo>
                    <a:pt x="7" y="183"/>
                  </a:lnTo>
                  <a:cubicBezTo>
                    <a:pt x="7" y="176"/>
                    <a:pt x="0" y="168"/>
                    <a:pt x="0" y="161"/>
                  </a:cubicBezTo>
                  <a:cubicBezTo>
                    <a:pt x="23" y="145"/>
                    <a:pt x="53" y="145"/>
                    <a:pt x="68" y="130"/>
                  </a:cubicBezTo>
                  <a:cubicBezTo>
                    <a:pt x="84" y="122"/>
                    <a:pt x="76" y="100"/>
                    <a:pt x="91" y="100"/>
                  </a:cubicBezTo>
                  <a:cubicBezTo>
                    <a:pt x="114" y="84"/>
                    <a:pt x="137" y="100"/>
                    <a:pt x="152" y="92"/>
                  </a:cubicBezTo>
                  <a:cubicBezTo>
                    <a:pt x="168" y="92"/>
                    <a:pt x="168" y="69"/>
                    <a:pt x="183" y="61"/>
                  </a:cubicBezTo>
                  <a:cubicBezTo>
                    <a:pt x="191" y="61"/>
                    <a:pt x="206" y="69"/>
                    <a:pt x="213" y="61"/>
                  </a:cubicBezTo>
                  <a:cubicBezTo>
                    <a:pt x="229" y="46"/>
                    <a:pt x="229" y="23"/>
                    <a:pt x="236"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48" name="Freeform 171"/>
            <p:cNvSpPr>
              <a:spLocks noChangeArrowheads="1"/>
            </p:cNvSpPr>
            <p:nvPr/>
          </p:nvSpPr>
          <p:spPr bwMode="auto">
            <a:xfrm>
              <a:off x="4657422" y="5995988"/>
              <a:ext cx="153978" cy="63500"/>
            </a:xfrm>
            <a:custGeom>
              <a:avLst/>
              <a:gdLst>
                <a:gd name="T0" fmla="*/ 76 w 429"/>
                <a:gd name="T1" fmla="*/ 175 h 176"/>
                <a:gd name="T2" fmla="*/ 76 w 429"/>
                <a:gd name="T3" fmla="*/ 175 h 176"/>
                <a:gd name="T4" fmla="*/ 130 w 429"/>
                <a:gd name="T5" fmla="*/ 175 h 176"/>
                <a:gd name="T6" fmla="*/ 130 w 429"/>
                <a:gd name="T7" fmla="*/ 175 h 176"/>
                <a:gd name="T8" fmla="*/ 168 w 429"/>
                <a:gd name="T9" fmla="*/ 152 h 176"/>
                <a:gd name="T10" fmla="*/ 199 w 429"/>
                <a:gd name="T11" fmla="*/ 129 h 176"/>
                <a:gd name="T12" fmla="*/ 260 w 429"/>
                <a:gd name="T13" fmla="*/ 160 h 176"/>
                <a:gd name="T14" fmla="*/ 283 w 429"/>
                <a:gd name="T15" fmla="*/ 145 h 176"/>
                <a:gd name="T16" fmla="*/ 306 w 429"/>
                <a:gd name="T17" fmla="*/ 160 h 176"/>
                <a:gd name="T18" fmla="*/ 367 w 429"/>
                <a:gd name="T19" fmla="*/ 129 h 176"/>
                <a:gd name="T20" fmla="*/ 374 w 429"/>
                <a:gd name="T21" fmla="*/ 76 h 176"/>
                <a:gd name="T22" fmla="*/ 405 w 429"/>
                <a:gd name="T23" fmla="*/ 68 h 176"/>
                <a:gd name="T24" fmla="*/ 428 w 429"/>
                <a:gd name="T25" fmla="*/ 22 h 176"/>
                <a:gd name="T26" fmla="*/ 428 w 429"/>
                <a:gd name="T27" fmla="*/ 22 h 176"/>
                <a:gd name="T28" fmla="*/ 389 w 429"/>
                <a:gd name="T29" fmla="*/ 15 h 176"/>
                <a:gd name="T30" fmla="*/ 122 w 429"/>
                <a:gd name="T31" fmla="*/ 38 h 176"/>
                <a:gd name="T32" fmla="*/ 0 w 429"/>
                <a:gd name="T33" fmla="*/ 122 h 176"/>
                <a:gd name="T34" fmla="*/ 0 w 429"/>
                <a:gd name="T35" fmla="*/ 122 h 176"/>
                <a:gd name="T36" fmla="*/ 0 w 429"/>
                <a:gd name="T37" fmla="*/ 152 h 176"/>
                <a:gd name="T38" fmla="*/ 31 w 429"/>
                <a:gd name="T39" fmla="*/ 175 h 176"/>
                <a:gd name="T40" fmla="*/ 61 w 429"/>
                <a:gd name="T41" fmla="*/ 168 h 176"/>
                <a:gd name="T42" fmla="*/ 76 w 429"/>
                <a:gd name="T43" fmla="*/ 17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9" h="176">
                  <a:moveTo>
                    <a:pt x="76" y="175"/>
                  </a:moveTo>
                  <a:lnTo>
                    <a:pt x="76" y="175"/>
                  </a:lnTo>
                  <a:cubicBezTo>
                    <a:pt x="130" y="175"/>
                    <a:pt x="130" y="175"/>
                    <a:pt x="130" y="175"/>
                  </a:cubicBezTo>
                  <a:lnTo>
                    <a:pt x="130" y="175"/>
                  </a:lnTo>
                  <a:cubicBezTo>
                    <a:pt x="145" y="168"/>
                    <a:pt x="153" y="160"/>
                    <a:pt x="168" y="152"/>
                  </a:cubicBezTo>
                  <a:cubicBezTo>
                    <a:pt x="176" y="145"/>
                    <a:pt x="183" y="129"/>
                    <a:pt x="199" y="129"/>
                  </a:cubicBezTo>
                  <a:cubicBezTo>
                    <a:pt x="222" y="137"/>
                    <a:pt x="237" y="152"/>
                    <a:pt x="260" y="160"/>
                  </a:cubicBezTo>
                  <a:cubicBezTo>
                    <a:pt x="267" y="160"/>
                    <a:pt x="275" y="145"/>
                    <a:pt x="283" y="145"/>
                  </a:cubicBezTo>
                  <a:cubicBezTo>
                    <a:pt x="290" y="145"/>
                    <a:pt x="298" y="168"/>
                    <a:pt x="306" y="160"/>
                  </a:cubicBezTo>
                  <a:cubicBezTo>
                    <a:pt x="328" y="160"/>
                    <a:pt x="351" y="145"/>
                    <a:pt x="367" y="129"/>
                  </a:cubicBezTo>
                  <a:cubicBezTo>
                    <a:pt x="374" y="114"/>
                    <a:pt x="367" y="91"/>
                    <a:pt x="374" y="76"/>
                  </a:cubicBezTo>
                  <a:cubicBezTo>
                    <a:pt x="382" y="68"/>
                    <a:pt x="397" y="76"/>
                    <a:pt x="405" y="68"/>
                  </a:cubicBezTo>
                  <a:cubicBezTo>
                    <a:pt x="420" y="53"/>
                    <a:pt x="420" y="45"/>
                    <a:pt x="428" y="22"/>
                  </a:cubicBezTo>
                  <a:lnTo>
                    <a:pt x="428" y="22"/>
                  </a:lnTo>
                  <a:cubicBezTo>
                    <a:pt x="420" y="22"/>
                    <a:pt x="405" y="15"/>
                    <a:pt x="389" y="15"/>
                  </a:cubicBezTo>
                  <a:cubicBezTo>
                    <a:pt x="313" y="0"/>
                    <a:pt x="191" y="7"/>
                    <a:pt x="122" y="38"/>
                  </a:cubicBezTo>
                  <a:cubicBezTo>
                    <a:pt x="99" y="53"/>
                    <a:pt x="46" y="91"/>
                    <a:pt x="0" y="122"/>
                  </a:cubicBezTo>
                  <a:lnTo>
                    <a:pt x="0" y="122"/>
                  </a:lnTo>
                  <a:cubicBezTo>
                    <a:pt x="0" y="137"/>
                    <a:pt x="0" y="145"/>
                    <a:pt x="0" y="152"/>
                  </a:cubicBezTo>
                  <a:cubicBezTo>
                    <a:pt x="8" y="168"/>
                    <a:pt x="15" y="175"/>
                    <a:pt x="31" y="175"/>
                  </a:cubicBezTo>
                  <a:cubicBezTo>
                    <a:pt x="38" y="175"/>
                    <a:pt x="53" y="168"/>
                    <a:pt x="61" y="168"/>
                  </a:cubicBezTo>
                  <a:cubicBezTo>
                    <a:pt x="69" y="168"/>
                    <a:pt x="69" y="175"/>
                    <a:pt x="76" y="17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49" name="Freeform 172"/>
            <p:cNvSpPr>
              <a:spLocks noChangeArrowheads="1"/>
            </p:cNvSpPr>
            <p:nvPr/>
          </p:nvSpPr>
          <p:spPr bwMode="auto">
            <a:xfrm>
              <a:off x="4551067" y="6007101"/>
              <a:ext cx="134928" cy="138113"/>
            </a:xfrm>
            <a:custGeom>
              <a:avLst/>
              <a:gdLst>
                <a:gd name="T0" fmla="*/ 298 w 375"/>
                <a:gd name="T1" fmla="*/ 92 h 383"/>
                <a:gd name="T2" fmla="*/ 298 w 375"/>
                <a:gd name="T3" fmla="*/ 92 h 383"/>
                <a:gd name="T4" fmla="*/ 298 w 375"/>
                <a:gd name="T5" fmla="*/ 122 h 383"/>
                <a:gd name="T6" fmla="*/ 329 w 375"/>
                <a:gd name="T7" fmla="*/ 145 h 383"/>
                <a:gd name="T8" fmla="*/ 359 w 375"/>
                <a:gd name="T9" fmla="*/ 138 h 383"/>
                <a:gd name="T10" fmla="*/ 374 w 375"/>
                <a:gd name="T11" fmla="*/ 145 h 383"/>
                <a:gd name="T12" fmla="*/ 374 w 375"/>
                <a:gd name="T13" fmla="*/ 145 h 383"/>
                <a:gd name="T14" fmla="*/ 351 w 375"/>
                <a:gd name="T15" fmla="*/ 206 h 383"/>
                <a:gd name="T16" fmla="*/ 321 w 375"/>
                <a:gd name="T17" fmla="*/ 206 h 383"/>
                <a:gd name="T18" fmla="*/ 290 w 375"/>
                <a:gd name="T19" fmla="*/ 237 h 383"/>
                <a:gd name="T20" fmla="*/ 229 w 375"/>
                <a:gd name="T21" fmla="*/ 245 h 383"/>
                <a:gd name="T22" fmla="*/ 206 w 375"/>
                <a:gd name="T23" fmla="*/ 275 h 383"/>
                <a:gd name="T24" fmla="*/ 138 w 375"/>
                <a:gd name="T25" fmla="*/ 306 h 383"/>
                <a:gd name="T26" fmla="*/ 145 w 375"/>
                <a:gd name="T27" fmla="*/ 328 h 383"/>
                <a:gd name="T28" fmla="*/ 145 w 375"/>
                <a:gd name="T29" fmla="*/ 328 h 383"/>
                <a:gd name="T30" fmla="*/ 115 w 375"/>
                <a:gd name="T31" fmla="*/ 374 h 383"/>
                <a:gd name="T32" fmla="*/ 84 w 375"/>
                <a:gd name="T33" fmla="*/ 351 h 383"/>
                <a:gd name="T34" fmla="*/ 69 w 375"/>
                <a:gd name="T35" fmla="*/ 290 h 383"/>
                <a:gd name="T36" fmla="*/ 15 w 375"/>
                <a:gd name="T37" fmla="*/ 252 h 383"/>
                <a:gd name="T38" fmla="*/ 0 w 375"/>
                <a:gd name="T39" fmla="*/ 168 h 383"/>
                <a:gd name="T40" fmla="*/ 0 w 375"/>
                <a:gd name="T41" fmla="*/ 168 h 383"/>
                <a:gd name="T42" fmla="*/ 54 w 375"/>
                <a:gd name="T43" fmla="*/ 153 h 383"/>
                <a:gd name="T44" fmla="*/ 38 w 375"/>
                <a:gd name="T45" fmla="*/ 107 h 383"/>
                <a:gd name="T46" fmla="*/ 84 w 375"/>
                <a:gd name="T47" fmla="*/ 31 h 383"/>
                <a:gd name="T48" fmla="*/ 84 w 375"/>
                <a:gd name="T49" fmla="*/ 31 h 383"/>
                <a:gd name="T50" fmla="*/ 122 w 375"/>
                <a:gd name="T51" fmla="*/ 61 h 383"/>
                <a:gd name="T52" fmla="*/ 145 w 375"/>
                <a:gd name="T53" fmla="*/ 46 h 383"/>
                <a:gd name="T54" fmla="*/ 145 w 375"/>
                <a:gd name="T55" fmla="*/ 8 h 383"/>
                <a:gd name="T56" fmla="*/ 206 w 375"/>
                <a:gd name="T57" fmla="*/ 61 h 383"/>
                <a:gd name="T58" fmla="*/ 206 w 375"/>
                <a:gd name="T59" fmla="*/ 61 h 383"/>
                <a:gd name="T60" fmla="*/ 191 w 375"/>
                <a:gd name="T61" fmla="*/ 160 h 383"/>
                <a:gd name="T62" fmla="*/ 298 w 375"/>
                <a:gd name="T63" fmla="*/ 9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5" h="383">
                  <a:moveTo>
                    <a:pt x="298" y="92"/>
                  </a:moveTo>
                  <a:lnTo>
                    <a:pt x="298" y="92"/>
                  </a:lnTo>
                  <a:cubicBezTo>
                    <a:pt x="298" y="107"/>
                    <a:pt x="298" y="115"/>
                    <a:pt x="298" y="122"/>
                  </a:cubicBezTo>
                  <a:cubicBezTo>
                    <a:pt x="306" y="138"/>
                    <a:pt x="313" y="145"/>
                    <a:pt x="329" y="145"/>
                  </a:cubicBezTo>
                  <a:cubicBezTo>
                    <a:pt x="336" y="145"/>
                    <a:pt x="351" y="138"/>
                    <a:pt x="359" y="138"/>
                  </a:cubicBezTo>
                  <a:cubicBezTo>
                    <a:pt x="367" y="138"/>
                    <a:pt x="367" y="145"/>
                    <a:pt x="374" y="145"/>
                  </a:cubicBezTo>
                  <a:lnTo>
                    <a:pt x="374" y="145"/>
                  </a:lnTo>
                  <a:cubicBezTo>
                    <a:pt x="367" y="168"/>
                    <a:pt x="367" y="191"/>
                    <a:pt x="351" y="206"/>
                  </a:cubicBezTo>
                  <a:cubicBezTo>
                    <a:pt x="344" y="214"/>
                    <a:pt x="329" y="206"/>
                    <a:pt x="321" y="206"/>
                  </a:cubicBezTo>
                  <a:cubicBezTo>
                    <a:pt x="306" y="214"/>
                    <a:pt x="306" y="237"/>
                    <a:pt x="290" y="237"/>
                  </a:cubicBezTo>
                  <a:cubicBezTo>
                    <a:pt x="275" y="245"/>
                    <a:pt x="252" y="229"/>
                    <a:pt x="229" y="245"/>
                  </a:cubicBezTo>
                  <a:cubicBezTo>
                    <a:pt x="214" y="245"/>
                    <a:pt x="222" y="267"/>
                    <a:pt x="206" y="275"/>
                  </a:cubicBezTo>
                  <a:cubicBezTo>
                    <a:pt x="191" y="290"/>
                    <a:pt x="161" y="290"/>
                    <a:pt x="138" y="306"/>
                  </a:cubicBezTo>
                  <a:cubicBezTo>
                    <a:pt x="138" y="313"/>
                    <a:pt x="145" y="321"/>
                    <a:pt x="145" y="328"/>
                  </a:cubicBezTo>
                  <a:lnTo>
                    <a:pt x="145" y="328"/>
                  </a:lnTo>
                  <a:cubicBezTo>
                    <a:pt x="138" y="344"/>
                    <a:pt x="138" y="367"/>
                    <a:pt x="115" y="374"/>
                  </a:cubicBezTo>
                  <a:cubicBezTo>
                    <a:pt x="107" y="382"/>
                    <a:pt x="92" y="359"/>
                    <a:pt x="84" y="351"/>
                  </a:cubicBezTo>
                  <a:cubicBezTo>
                    <a:pt x="76" y="328"/>
                    <a:pt x="76" y="306"/>
                    <a:pt x="69" y="290"/>
                  </a:cubicBezTo>
                  <a:cubicBezTo>
                    <a:pt x="54" y="267"/>
                    <a:pt x="23" y="267"/>
                    <a:pt x="15" y="252"/>
                  </a:cubicBezTo>
                  <a:cubicBezTo>
                    <a:pt x="0" y="229"/>
                    <a:pt x="0" y="199"/>
                    <a:pt x="0" y="168"/>
                  </a:cubicBezTo>
                  <a:lnTo>
                    <a:pt x="0" y="168"/>
                  </a:lnTo>
                  <a:cubicBezTo>
                    <a:pt x="15" y="168"/>
                    <a:pt x="38" y="168"/>
                    <a:pt x="54" y="153"/>
                  </a:cubicBezTo>
                  <a:cubicBezTo>
                    <a:pt x="61" y="138"/>
                    <a:pt x="38" y="122"/>
                    <a:pt x="38" y="107"/>
                  </a:cubicBezTo>
                  <a:cubicBezTo>
                    <a:pt x="46" y="76"/>
                    <a:pt x="69" y="53"/>
                    <a:pt x="84" y="31"/>
                  </a:cubicBezTo>
                  <a:lnTo>
                    <a:pt x="84" y="31"/>
                  </a:lnTo>
                  <a:cubicBezTo>
                    <a:pt x="99" y="38"/>
                    <a:pt x="107" y="53"/>
                    <a:pt x="122" y="61"/>
                  </a:cubicBezTo>
                  <a:cubicBezTo>
                    <a:pt x="130" y="61"/>
                    <a:pt x="138" y="53"/>
                    <a:pt x="145" y="46"/>
                  </a:cubicBezTo>
                  <a:cubicBezTo>
                    <a:pt x="153" y="31"/>
                    <a:pt x="138" y="0"/>
                    <a:pt x="145" y="8"/>
                  </a:cubicBezTo>
                  <a:cubicBezTo>
                    <a:pt x="176" y="15"/>
                    <a:pt x="183" y="38"/>
                    <a:pt x="206" y="61"/>
                  </a:cubicBezTo>
                  <a:lnTo>
                    <a:pt x="206" y="61"/>
                  </a:lnTo>
                  <a:cubicBezTo>
                    <a:pt x="199" y="84"/>
                    <a:pt x="191" y="122"/>
                    <a:pt x="191" y="160"/>
                  </a:cubicBezTo>
                  <a:cubicBezTo>
                    <a:pt x="206" y="160"/>
                    <a:pt x="252" y="130"/>
                    <a:pt x="298" y="9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50" name="Freeform 173"/>
            <p:cNvSpPr>
              <a:spLocks noChangeArrowheads="1"/>
            </p:cNvSpPr>
            <p:nvPr/>
          </p:nvSpPr>
          <p:spPr bwMode="auto">
            <a:xfrm>
              <a:off x="4292321" y="5861050"/>
              <a:ext cx="288906" cy="247650"/>
            </a:xfrm>
            <a:custGeom>
              <a:avLst/>
              <a:gdLst>
                <a:gd name="T0" fmla="*/ 306 w 803"/>
                <a:gd name="T1" fmla="*/ 672 h 689"/>
                <a:gd name="T2" fmla="*/ 306 w 803"/>
                <a:gd name="T3" fmla="*/ 672 h 689"/>
                <a:gd name="T4" fmla="*/ 344 w 803"/>
                <a:gd name="T5" fmla="*/ 657 h 689"/>
                <a:gd name="T6" fmla="*/ 336 w 803"/>
                <a:gd name="T7" fmla="*/ 619 h 689"/>
                <a:gd name="T8" fmla="*/ 367 w 803"/>
                <a:gd name="T9" fmla="*/ 611 h 689"/>
                <a:gd name="T10" fmla="*/ 413 w 803"/>
                <a:gd name="T11" fmla="*/ 634 h 689"/>
                <a:gd name="T12" fmla="*/ 443 w 803"/>
                <a:gd name="T13" fmla="*/ 596 h 689"/>
                <a:gd name="T14" fmla="*/ 565 w 803"/>
                <a:gd name="T15" fmla="*/ 565 h 689"/>
                <a:gd name="T16" fmla="*/ 558 w 803"/>
                <a:gd name="T17" fmla="*/ 550 h 689"/>
                <a:gd name="T18" fmla="*/ 642 w 803"/>
                <a:gd name="T19" fmla="*/ 527 h 689"/>
                <a:gd name="T20" fmla="*/ 718 w 803"/>
                <a:gd name="T21" fmla="*/ 573 h 689"/>
                <a:gd name="T22" fmla="*/ 718 w 803"/>
                <a:gd name="T23" fmla="*/ 573 h 689"/>
                <a:gd name="T24" fmla="*/ 772 w 803"/>
                <a:gd name="T25" fmla="*/ 558 h 689"/>
                <a:gd name="T26" fmla="*/ 756 w 803"/>
                <a:gd name="T27" fmla="*/ 512 h 689"/>
                <a:gd name="T28" fmla="*/ 802 w 803"/>
                <a:gd name="T29" fmla="*/ 436 h 689"/>
                <a:gd name="T30" fmla="*/ 802 w 803"/>
                <a:gd name="T31" fmla="*/ 436 h 689"/>
                <a:gd name="T32" fmla="*/ 787 w 803"/>
                <a:gd name="T33" fmla="*/ 413 h 689"/>
                <a:gd name="T34" fmla="*/ 695 w 803"/>
                <a:gd name="T35" fmla="*/ 405 h 689"/>
                <a:gd name="T36" fmla="*/ 672 w 803"/>
                <a:gd name="T37" fmla="*/ 352 h 689"/>
                <a:gd name="T38" fmla="*/ 718 w 803"/>
                <a:gd name="T39" fmla="*/ 260 h 689"/>
                <a:gd name="T40" fmla="*/ 665 w 803"/>
                <a:gd name="T41" fmla="*/ 153 h 689"/>
                <a:gd name="T42" fmla="*/ 649 w 803"/>
                <a:gd name="T43" fmla="*/ 99 h 689"/>
                <a:gd name="T44" fmla="*/ 627 w 803"/>
                <a:gd name="T45" fmla="*/ 61 h 689"/>
                <a:gd name="T46" fmla="*/ 627 w 803"/>
                <a:gd name="T47" fmla="*/ 61 h 689"/>
                <a:gd name="T48" fmla="*/ 604 w 803"/>
                <a:gd name="T49" fmla="*/ 16 h 689"/>
                <a:gd name="T50" fmla="*/ 558 w 803"/>
                <a:gd name="T51" fmla="*/ 8 h 689"/>
                <a:gd name="T52" fmla="*/ 489 w 803"/>
                <a:gd name="T53" fmla="*/ 23 h 689"/>
                <a:gd name="T54" fmla="*/ 428 w 803"/>
                <a:gd name="T55" fmla="*/ 69 h 689"/>
                <a:gd name="T56" fmla="*/ 367 w 803"/>
                <a:gd name="T57" fmla="*/ 54 h 689"/>
                <a:gd name="T58" fmla="*/ 375 w 803"/>
                <a:gd name="T59" fmla="*/ 69 h 689"/>
                <a:gd name="T60" fmla="*/ 298 w 803"/>
                <a:gd name="T61" fmla="*/ 69 h 689"/>
                <a:gd name="T62" fmla="*/ 237 w 803"/>
                <a:gd name="T63" fmla="*/ 46 h 689"/>
                <a:gd name="T64" fmla="*/ 191 w 803"/>
                <a:gd name="T65" fmla="*/ 99 h 689"/>
                <a:gd name="T66" fmla="*/ 130 w 803"/>
                <a:gd name="T67" fmla="*/ 92 h 689"/>
                <a:gd name="T68" fmla="*/ 31 w 803"/>
                <a:gd name="T69" fmla="*/ 92 h 689"/>
                <a:gd name="T70" fmla="*/ 31 w 803"/>
                <a:gd name="T71" fmla="*/ 92 h 689"/>
                <a:gd name="T72" fmla="*/ 46 w 803"/>
                <a:gd name="T73" fmla="*/ 153 h 689"/>
                <a:gd name="T74" fmla="*/ 38 w 803"/>
                <a:gd name="T75" fmla="*/ 206 h 689"/>
                <a:gd name="T76" fmla="*/ 0 w 803"/>
                <a:gd name="T77" fmla="*/ 283 h 689"/>
                <a:gd name="T78" fmla="*/ 0 w 803"/>
                <a:gd name="T79" fmla="*/ 283 h 689"/>
                <a:gd name="T80" fmla="*/ 38 w 803"/>
                <a:gd name="T81" fmla="*/ 359 h 689"/>
                <a:gd name="T82" fmla="*/ 145 w 803"/>
                <a:gd name="T83" fmla="*/ 458 h 689"/>
                <a:gd name="T84" fmla="*/ 115 w 803"/>
                <a:gd name="T85" fmla="*/ 688 h 689"/>
                <a:gd name="T86" fmla="*/ 115 w 803"/>
                <a:gd name="T87" fmla="*/ 688 h 689"/>
                <a:gd name="T88" fmla="*/ 275 w 803"/>
                <a:gd name="T89" fmla="*/ 627 h 689"/>
                <a:gd name="T90" fmla="*/ 306 w 803"/>
                <a:gd name="T91" fmla="*/ 672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3" h="689">
                  <a:moveTo>
                    <a:pt x="306" y="672"/>
                  </a:moveTo>
                  <a:lnTo>
                    <a:pt x="306" y="672"/>
                  </a:lnTo>
                  <a:cubicBezTo>
                    <a:pt x="321" y="665"/>
                    <a:pt x="336" y="665"/>
                    <a:pt x="344" y="657"/>
                  </a:cubicBezTo>
                  <a:cubicBezTo>
                    <a:pt x="352" y="642"/>
                    <a:pt x="329" y="627"/>
                    <a:pt x="336" y="619"/>
                  </a:cubicBezTo>
                  <a:cubicBezTo>
                    <a:pt x="336" y="611"/>
                    <a:pt x="359" y="611"/>
                    <a:pt x="367" y="611"/>
                  </a:cubicBezTo>
                  <a:cubicBezTo>
                    <a:pt x="382" y="611"/>
                    <a:pt x="397" y="634"/>
                    <a:pt x="413" y="634"/>
                  </a:cubicBezTo>
                  <a:cubicBezTo>
                    <a:pt x="428" y="627"/>
                    <a:pt x="428" y="604"/>
                    <a:pt x="443" y="596"/>
                  </a:cubicBezTo>
                  <a:cubicBezTo>
                    <a:pt x="481" y="581"/>
                    <a:pt x="527" y="588"/>
                    <a:pt x="565" y="565"/>
                  </a:cubicBezTo>
                  <a:cubicBezTo>
                    <a:pt x="573" y="565"/>
                    <a:pt x="550" y="550"/>
                    <a:pt x="558" y="550"/>
                  </a:cubicBezTo>
                  <a:cubicBezTo>
                    <a:pt x="588" y="535"/>
                    <a:pt x="611" y="527"/>
                    <a:pt x="642" y="527"/>
                  </a:cubicBezTo>
                  <a:cubicBezTo>
                    <a:pt x="672" y="535"/>
                    <a:pt x="688" y="558"/>
                    <a:pt x="718" y="573"/>
                  </a:cubicBezTo>
                  <a:lnTo>
                    <a:pt x="718" y="573"/>
                  </a:lnTo>
                  <a:cubicBezTo>
                    <a:pt x="733" y="573"/>
                    <a:pt x="756" y="573"/>
                    <a:pt x="772" y="558"/>
                  </a:cubicBezTo>
                  <a:cubicBezTo>
                    <a:pt x="779" y="543"/>
                    <a:pt x="756" y="527"/>
                    <a:pt x="756" y="512"/>
                  </a:cubicBezTo>
                  <a:cubicBezTo>
                    <a:pt x="764" y="481"/>
                    <a:pt x="787" y="458"/>
                    <a:pt x="802" y="436"/>
                  </a:cubicBezTo>
                  <a:lnTo>
                    <a:pt x="802" y="436"/>
                  </a:lnTo>
                  <a:cubicBezTo>
                    <a:pt x="794" y="428"/>
                    <a:pt x="794" y="420"/>
                    <a:pt x="787" y="413"/>
                  </a:cubicBezTo>
                  <a:cubicBezTo>
                    <a:pt x="756" y="405"/>
                    <a:pt x="718" y="428"/>
                    <a:pt x="695" y="405"/>
                  </a:cubicBezTo>
                  <a:cubicBezTo>
                    <a:pt x="672" y="397"/>
                    <a:pt x="672" y="367"/>
                    <a:pt x="672" y="352"/>
                  </a:cubicBezTo>
                  <a:cubicBezTo>
                    <a:pt x="680" y="321"/>
                    <a:pt x="726" y="298"/>
                    <a:pt x="718" y="260"/>
                  </a:cubicBezTo>
                  <a:cubicBezTo>
                    <a:pt x="718" y="222"/>
                    <a:pt x="680" y="191"/>
                    <a:pt x="665" y="153"/>
                  </a:cubicBezTo>
                  <a:cubicBezTo>
                    <a:pt x="657" y="138"/>
                    <a:pt x="657" y="115"/>
                    <a:pt x="649" y="99"/>
                  </a:cubicBezTo>
                  <a:cubicBezTo>
                    <a:pt x="642" y="84"/>
                    <a:pt x="634" y="77"/>
                    <a:pt x="627" y="61"/>
                  </a:cubicBezTo>
                  <a:lnTo>
                    <a:pt x="627" y="61"/>
                  </a:lnTo>
                  <a:cubicBezTo>
                    <a:pt x="619" y="46"/>
                    <a:pt x="619" y="23"/>
                    <a:pt x="604" y="16"/>
                  </a:cubicBezTo>
                  <a:cubicBezTo>
                    <a:pt x="588" y="0"/>
                    <a:pt x="573" y="8"/>
                    <a:pt x="558" y="8"/>
                  </a:cubicBezTo>
                  <a:cubicBezTo>
                    <a:pt x="535" y="16"/>
                    <a:pt x="512" y="16"/>
                    <a:pt x="489" y="23"/>
                  </a:cubicBezTo>
                  <a:lnTo>
                    <a:pt x="428" y="69"/>
                  </a:lnTo>
                  <a:cubicBezTo>
                    <a:pt x="420" y="69"/>
                    <a:pt x="367" y="54"/>
                    <a:pt x="367" y="54"/>
                  </a:cubicBezTo>
                  <a:cubicBezTo>
                    <a:pt x="367" y="61"/>
                    <a:pt x="382" y="69"/>
                    <a:pt x="375" y="69"/>
                  </a:cubicBezTo>
                  <a:cubicBezTo>
                    <a:pt x="352" y="77"/>
                    <a:pt x="329" y="69"/>
                    <a:pt x="298" y="69"/>
                  </a:cubicBezTo>
                  <a:cubicBezTo>
                    <a:pt x="283" y="61"/>
                    <a:pt x="260" y="39"/>
                    <a:pt x="237" y="46"/>
                  </a:cubicBezTo>
                  <a:cubicBezTo>
                    <a:pt x="214" y="54"/>
                    <a:pt x="214" y="92"/>
                    <a:pt x="191" y="99"/>
                  </a:cubicBezTo>
                  <a:cubicBezTo>
                    <a:pt x="168" y="107"/>
                    <a:pt x="153" y="92"/>
                    <a:pt x="130" y="92"/>
                  </a:cubicBezTo>
                  <a:cubicBezTo>
                    <a:pt x="100" y="84"/>
                    <a:pt x="61" y="92"/>
                    <a:pt x="31" y="92"/>
                  </a:cubicBezTo>
                  <a:lnTo>
                    <a:pt x="31" y="92"/>
                  </a:lnTo>
                  <a:cubicBezTo>
                    <a:pt x="38" y="115"/>
                    <a:pt x="46" y="138"/>
                    <a:pt x="46" y="153"/>
                  </a:cubicBezTo>
                  <a:cubicBezTo>
                    <a:pt x="46" y="168"/>
                    <a:pt x="38" y="191"/>
                    <a:pt x="38" y="206"/>
                  </a:cubicBezTo>
                  <a:cubicBezTo>
                    <a:pt x="23" y="229"/>
                    <a:pt x="15" y="260"/>
                    <a:pt x="0" y="283"/>
                  </a:cubicBezTo>
                  <a:lnTo>
                    <a:pt x="0" y="283"/>
                  </a:lnTo>
                  <a:cubicBezTo>
                    <a:pt x="15" y="306"/>
                    <a:pt x="23" y="336"/>
                    <a:pt x="38" y="359"/>
                  </a:cubicBezTo>
                  <a:cubicBezTo>
                    <a:pt x="69" y="397"/>
                    <a:pt x="130" y="413"/>
                    <a:pt x="145" y="458"/>
                  </a:cubicBezTo>
                  <a:cubicBezTo>
                    <a:pt x="161" y="535"/>
                    <a:pt x="122" y="611"/>
                    <a:pt x="115" y="688"/>
                  </a:cubicBezTo>
                  <a:lnTo>
                    <a:pt x="115" y="688"/>
                  </a:lnTo>
                  <a:cubicBezTo>
                    <a:pt x="168" y="665"/>
                    <a:pt x="222" y="627"/>
                    <a:pt x="275" y="627"/>
                  </a:cubicBezTo>
                  <a:cubicBezTo>
                    <a:pt x="290" y="619"/>
                    <a:pt x="290" y="657"/>
                    <a:pt x="306" y="67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51" name="Freeform 174"/>
            <p:cNvSpPr>
              <a:spLocks noChangeArrowheads="1"/>
            </p:cNvSpPr>
            <p:nvPr/>
          </p:nvSpPr>
          <p:spPr bwMode="auto">
            <a:xfrm>
              <a:off x="4517731" y="5875339"/>
              <a:ext cx="130167" cy="153987"/>
            </a:xfrm>
            <a:custGeom>
              <a:avLst/>
              <a:gdLst>
                <a:gd name="T0" fmla="*/ 297 w 360"/>
                <a:gd name="T1" fmla="*/ 427 h 428"/>
                <a:gd name="T2" fmla="*/ 297 w 360"/>
                <a:gd name="T3" fmla="*/ 427 h 428"/>
                <a:gd name="T4" fmla="*/ 236 w 360"/>
                <a:gd name="T5" fmla="*/ 374 h 428"/>
                <a:gd name="T6" fmla="*/ 236 w 360"/>
                <a:gd name="T7" fmla="*/ 412 h 428"/>
                <a:gd name="T8" fmla="*/ 213 w 360"/>
                <a:gd name="T9" fmla="*/ 427 h 428"/>
                <a:gd name="T10" fmla="*/ 175 w 360"/>
                <a:gd name="T11" fmla="*/ 397 h 428"/>
                <a:gd name="T12" fmla="*/ 175 w 360"/>
                <a:gd name="T13" fmla="*/ 397 h 428"/>
                <a:gd name="T14" fmla="*/ 160 w 360"/>
                <a:gd name="T15" fmla="*/ 374 h 428"/>
                <a:gd name="T16" fmla="*/ 68 w 360"/>
                <a:gd name="T17" fmla="*/ 366 h 428"/>
                <a:gd name="T18" fmla="*/ 45 w 360"/>
                <a:gd name="T19" fmla="*/ 313 h 428"/>
                <a:gd name="T20" fmla="*/ 91 w 360"/>
                <a:gd name="T21" fmla="*/ 221 h 428"/>
                <a:gd name="T22" fmla="*/ 38 w 360"/>
                <a:gd name="T23" fmla="*/ 114 h 428"/>
                <a:gd name="T24" fmla="*/ 22 w 360"/>
                <a:gd name="T25" fmla="*/ 60 h 428"/>
                <a:gd name="T26" fmla="*/ 0 w 360"/>
                <a:gd name="T27" fmla="*/ 22 h 428"/>
                <a:gd name="T28" fmla="*/ 0 w 360"/>
                <a:gd name="T29" fmla="*/ 22 h 428"/>
                <a:gd name="T30" fmla="*/ 61 w 360"/>
                <a:gd name="T31" fmla="*/ 15 h 428"/>
                <a:gd name="T32" fmla="*/ 76 w 360"/>
                <a:gd name="T33" fmla="*/ 22 h 428"/>
                <a:gd name="T34" fmla="*/ 91 w 360"/>
                <a:gd name="T35" fmla="*/ 7 h 428"/>
                <a:gd name="T36" fmla="*/ 137 w 360"/>
                <a:gd name="T37" fmla="*/ 0 h 428"/>
                <a:gd name="T38" fmla="*/ 137 w 360"/>
                <a:gd name="T39" fmla="*/ 0 h 428"/>
                <a:gd name="T40" fmla="*/ 145 w 360"/>
                <a:gd name="T41" fmla="*/ 38 h 428"/>
                <a:gd name="T42" fmla="*/ 175 w 360"/>
                <a:gd name="T43" fmla="*/ 68 h 428"/>
                <a:gd name="T44" fmla="*/ 198 w 360"/>
                <a:gd name="T45" fmla="*/ 45 h 428"/>
                <a:gd name="T46" fmla="*/ 206 w 360"/>
                <a:gd name="T47" fmla="*/ 76 h 428"/>
                <a:gd name="T48" fmla="*/ 236 w 360"/>
                <a:gd name="T49" fmla="*/ 53 h 428"/>
                <a:gd name="T50" fmla="*/ 259 w 360"/>
                <a:gd name="T51" fmla="*/ 68 h 428"/>
                <a:gd name="T52" fmla="*/ 297 w 360"/>
                <a:gd name="T53" fmla="*/ 53 h 428"/>
                <a:gd name="T54" fmla="*/ 336 w 360"/>
                <a:gd name="T55" fmla="*/ 76 h 428"/>
                <a:gd name="T56" fmla="*/ 336 w 360"/>
                <a:gd name="T57" fmla="*/ 76 h 428"/>
                <a:gd name="T58" fmla="*/ 305 w 360"/>
                <a:gd name="T59" fmla="*/ 99 h 428"/>
                <a:gd name="T60" fmla="*/ 305 w 360"/>
                <a:gd name="T61" fmla="*/ 122 h 428"/>
                <a:gd name="T62" fmla="*/ 320 w 360"/>
                <a:gd name="T63" fmla="*/ 144 h 428"/>
                <a:gd name="T64" fmla="*/ 297 w 360"/>
                <a:gd name="T65" fmla="*/ 229 h 428"/>
                <a:gd name="T66" fmla="*/ 320 w 360"/>
                <a:gd name="T67" fmla="*/ 244 h 428"/>
                <a:gd name="T68" fmla="*/ 359 w 360"/>
                <a:gd name="T69" fmla="*/ 320 h 428"/>
                <a:gd name="T70" fmla="*/ 359 w 360"/>
                <a:gd name="T71" fmla="*/ 320 h 428"/>
                <a:gd name="T72" fmla="*/ 297 w 360"/>
                <a:gd name="T73" fmla="*/ 427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428">
                  <a:moveTo>
                    <a:pt x="297" y="427"/>
                  </a:moveTo>
                  <a:lnTo>
                    <a:pt x="297" y="427"/>
                  </a:lnTo>
                  <a:cubicBezTo>
                    <a:pt x="274" y="404"/>
                    <a:pt x="267" y="381"/>
                    <a:pt x="236" y="374"/>
                  </a:cubicBezTo>
                  <a:cubicBezTo>
                    <a:pt x="229" y="366"/>
                    <a:pt x="244" y="397"/>
                    <a:pt x="236" y="412"/>
                  </a:cubicBezTo>
                  <a:cubicBezTo>
                    <a:pt x="229" y="419"/>
                    <a:pt x="221" y="427"/>
                    <a:pt x="213" y="427"/>
                  </a:cubicBezTo>
                  <a:cubicBezTo>
                    <a:pt x="198" y="419"/>
                    <a:pt x="190" y="404"/>
                    <a:pt x="175" y="397"/>
                  </a:cubicBezTo>
                  <a:lnTo>
                    <a:pt x="175" y="397"/>
                  </a:lnTo>
                  <a:cubicBezTo>
                    <a:pt x="167" y="389"/>
                    <a:pt x="167" y="381"/>
                    <a:pt x="160" y="374"/>
                  </a:cubicBezTo>
                  <a:cubicBezTo>
                    <a:pt x="129" y="366"/>
                    <a:pt x="91" y="389"/>
                    <a:pt x="68" y="366"/>
                  </a:cubicBezTo>
                  <a:cubicBezTo>
                    <a:pt x="45" y="358"/>
                    <a:pt x="45" y="328"/>
                    <a:pt x="45" y="313"/>
                  </a:cubicBezTo>
                  <a:cubicBezTo>
                    <a:pt x="53" y="282"/>
                    <a:pt x="99" y="259"/>
                    <a:pt x="91" y="221"/>
                  </a:cubicBezTo>
                  <a:cubicBezTo>
                    <a:pt x="91" y="183"/>
                    <a:pt x="53" y="152"/>
                    <a:pt x="38" y="114"/>
                  </a:cubicBezTo>
                  <a:cubicBezTo>
                    <a:pt x="30" y="99"/>
                    <a:pt x="30" y="76"/>
                    <a:pt x="22" y="60"/>
                  </a:cubicBezTo>
                  <a:cubicBezTo>
                    <a:pt x="15" y="45"/>
                    <a:pt x="7" y="38"/>
                    <a:pt x="0" y="22"/>
                  </a:cubicBezTo>
                  <a:lnTo>
                    <a:pt x="0" y="22"/>
                  </a:lnTo>
                  <a:cubicBezTo>
                    <a:pt x="22" y="15"/>
                    <a:pt x="38" y="7"/>
                    <a:pt x="61" y="15"/>
                  </a:cubicBezTo>
                  <a:cubicBezTo>
                    <a:pt x="68" y="15"/>
                    <a:pt x="68" y="30"/>
                    <a:pt x="76" y="22"/>
                  </a:cubicBezTo>
                  <a:cubicBezTo>
                    <a:pt x="84" y="22"/>
                    <a:pt x="84" y="7"/>
                    <a:pt x="91" y="7"/>
                  </a:cubicBezTo>
                  <a:cubicBezTo>
                    <a:pt x="106" y="0"/>
                    <a:pt x="122" y="0"/>
                    <a:pt x="137" y="0"/>
                  </a:cubicBezTo>
                  <a:lnTo>
                    <a:pt x="137" y="0"/>
                  </a:lnTo>
                  <a:cubicBezTo>
                    <a:pt x="137" y="7"/>
                    <a:pt x="137" y="22"/>
                    <a:pt x="145" y="38"/>
                  </a:cubicBezTo>
                  <a:cubicBezTo>
                    <a:pt x="152" y="53"/>
                    <a:pt x="160" y="68"/>
                    <a:pt x="175" y="68"/>
                  </a:cubicBezTo>
                  <a:cubicBezTo>
                    <a:pt x="183" y="68"/>
                    <a:pt x="190" y="53"/>
                    <a:pt x="198" y="45"/>
                  </a:cubicBezTo>
                  <a:cubicBezTo>
                    <a:pt x="198" y="45"/>
                    <a:pt x="198" y="76"/>
                    <a:pt x="206" y="76"/>
                  </a:cubicBezTo>
                  <a:cubicBezTo>
                    <a:pt x="206" y="68"/>
                    <a:pt x="236" y="53"/>
                    <a:pt x="236" y="53"/>
                  </a:cubicBezTo>
                  <a:cubicBezTo>
                    <a:pt x="244" y="60"/>
                    <a:pt x="252" y="68"/>
                    <a:pt x="259" y="68"/>
                  </a:cubicBezTo>
                  <a:cubicBezTo>
                    <a:pt x="274" y="68"/>
                    <a:pt x="290" y="45"/>
                    <a:pt x="297" y="53"/>
                  </a:cubicBezTo>
                  <a:cubicBezTo>
                    <a:pt x="313" y="53"/>
                    <a:pt x="320" y="68"/>
                    <a:pt x="336" y="76"/>
                  </a:cubicBezTo>
                  <a:lnTo>
                    <a:pt x="336" y="76"/>
                  </a:lnTo>
                  <a:cubicBezTo>
                    <a:pt x="320" y="83"/>
                    <a:pt x="313" y="91"/>
                    <a:pt x="305" y="99"/>
                  </a:cubicBezTo>
                  <a:cubicBezTo>
                    <a:pt x="297" y="106"/>
                    <a:pt x="305" y="114"/>
                    <a:pt x="305" y="122"/>
                  </a:cubicBezTo>
                  <a:cubicBezTo>
                    <a:pt x="305" y="129"/>
                    <a:pt x="320" y="137"/>
                    <a:pt x="320" y="144"/>
                  </a:cubicBezTo>
                  <a:cubicBezTo>
                    <a:pt x="313" y="175"/>
                    <a:pt x="297" y="198"/>
                    <a:pt x="297" y="229"/>
                  </a:cubicBezTo>
                  <a:cubicBezTo>
                    <a:pt x="297" y="236"/>
                    <a:pt x="320" y="236"/>
                    <a:pt x="320" y="244"/>
                  </a:cubicBezTo>
                  <a:cubicBezTo>
                    <a:pt x="336" y="267"/>
                    <a:pt x="343" y="297"/>
                    <a:pt x="359" y="320"/>
                  </a:cubicBezTo>
                  <a:lnTo>
                    <a:pt x="359" y="320"/>
                  </a:lnTo>
                  <a:cubicBezTo>
                    <a:pt x="328" y="351"/>
                    <a:pt x="305" y="381"/>
                    <a:pt x="297" y="42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52" name="Freeform 175"/>
            <p:cNvSpPr>
              <a:spLocks noChangeArrowheads="1"/>
            </p:cNvSpPr>
            <p:nvPr/>
          </p:nvSpPr>
          <p:spPr bwMode="auto">
            <a:xfrm>
              <a:off x="3998653" y="5929314"/>
              <a:ext cx="352402" cy="206375"/>
            </a:xfrm>
            <a:custGeom>
              <a:avLst/>
              <a:gdLst>
                <a:gd name="T0" fmla="*/ 817 w 979"/>
                <a:gd name="T1" fmla="*/ 92 h 574"/>
                <a:gd name="T2" fmla="*/ 817 w 979"/>
                <a:gd name="T3" fmla="*/ 92 h 574"/>
                <a:gd name="T4" fmla="*/ 855 w 979"/>
                <a:gd name="T5" fmla="*/ 168 h 574"/>
                <a:gd name="T6" fmla="*/ 962 w 979"/>
                <a:gd name="T7" fmla="*/ 267 h 574"/>
                <a:gd name="T8" fmla="*/ 932 w 979"/>
                <a:gd name="T9" fmla="*/ 497 h 574"/>
                <a:gd name="T10" fmla="*/ 932 w 979"/>
                <a:gd name="T11" fmla="*/ 497 h 574"/>
                <a:gd name="T12" fmla="*/ 748 w 979"/>
                <a:gd name="T13" fmla="*/ 573 h 574"/>
                <a:gd name="T14" fmla="*/ 748 w 979"/>
                <a:gd name="T15" fmla="*/ 573 h 574"/>
                <a:gd name="T16" fmla="*/ 642 w 979"/>
                <a:gd name="T17" fmla="*/ 504 h 574"/>
                <a:gd name="T18" fmla="*/ 603 w 979"/>
                <a:gd name="T19" fmla="*/ 489 h 574"/>
                <a:gd name="T20" fmla="*/ 596 w 979"/>
                <a:gd name="T21" fmla="*/ 512 h 574"/>
                <a:gd name="T22" fmla="*/ 550 w 979"/>
                <a:gd name="T23" fmla="*/ 512 h 574"/>
                <a:gd name="T24" fmla="*/ 512 w 979"/>
                <a:gd name="T25" fmla="*/ 497 h 574"/>
                <a:gd name="T26" fmla="*/ 481 w 979"/>
                <a:gd name="T27" fmla="*/ 542 h 574"/>
                <a:gd name="T28" fmla="*/ 443 w 979"/>
                <a:gd name="T29" fmla="*/ 481 h 574"/>
                <a:gd name="T30" fmla="*/ 374 w 979"/>
                <a:gd name="T31" fmla="*/ 497 h 574"/>
                <a:gd name="T32" fmla="*/ 344 w 979"/>
                <a:gd name="T33" fmla="*/ 489 h 574"/>
                <a:gd name="T34" fmla="*/ 313 w 979"/>
                <a:gd name="T35" fmla="*/ 466 h 574"/>
                <a:gd name="T36" fmla="*/ 237 w 979"/>
                <a:gd name="T37" fmla="*/ 489 h 574"/>
                <a:gd name="T38" fmla="*/ 175 w 979"/>
                <a:gd name="T39" fmla="*/ 497 h 574"/>
                <a:gd name="T40" fmla="*/ 107 w 979"/>
                <a:gd name="T41" fmla="*/ 481 h 574"/>
                <a:gd name="T42" fmla="*/ 76 w 979"/>
                <a:gd name="T43" fmla="*/ 466 h 574"/>
                <a:gd name="T44" fmla="*/ 76 w 979"/>
                <a:gd name="T45" fmla="*/ 466 h 574"/>
                <a:gd name="T46" fmla="*/ 99 w 979"/>
                <a:gd name="T47" fmla="*/ 390 h 574"/>
                <a:gd name="T48" fmla="*/ 38 w 979"/>
                <a:gd name="T49" fmla="*/ 275 h 574"/>
                <a:gd name="T50" fmla="*/ 69 w 979"/>
                <a:gd name="T51" fmla="*/ 237 h 574"/>
                <a:gd name="T52" fmla="*/ 23 w 979"/>
                <a:gd name="T53" fmla="*/ 191 h 574"/>
                <a:gd name="T54" fmla="*/ 31 w 979"/>
                <a:gd name="T55" fmla="*/ 122 h 574"/>
                <a:gd name="T56" fmla="*/ 15 w 979"/>
                <a:gd name="T57" fmla="*/ 46 h 574"/>
                <a:gd name="T58" fmla="*/ 69 w 979"/>
                <a:gd name="T59" fmla="*/ 15 h 574"/>
                <a:gd name="T60" fmla="*/ 69 w 979"/>
                <a:gd name="T61" fmla="*/ 15 h 574"/>
                <a:gd name="T62" fmla="*/ 145 w 979"/>
                <a:gd name="T63" fmla="*/ 54 h 574"/>
                <a:gd name="T64" fmla="*/ 214 w 979"/>
                <a:gd name="T65" fmla="*/ 61 h 574"/>
                <a:gd name="T66" fmla="*/ 306 w 979"/>
                <a:gd name="T67" fmla="*/ 8 h 574"/>
                <a:gd name="T68" fmla="*/ 374 w 979"/>
                <a:gd name="T69" fmla="*/ 46 h 574"/>
                <a:gd name="T70" fmla="*/ 382 w 979"/>
                <a:gd name="T71" fmla="*/ 8 h 574"/>
                <a:gd name="T72" fmla="*/ 405 w 979"/>
                <a:gd name="T73" fmla="*/ 8 h 574"/>
                <a:gd name="T74" fmla="*/ 466 w 979"/>
                <a:gd name="T75" fmla="*/ 107 h 574"/>
                <a:gd name="T76" fmla="*/ 527 w 979"/>
                <a:gd name="T77" fmla="*/ 145 h 574"/>
                <a:gd name="T78" fmla="*/ 588 w 979"/>
                <a:gd name="T79" fmla="*/ 115 h 574"/>
                <a:gd name="T80" fmla="*/ 664 w 979"/>
                <a:gd name="T81" fmla="*/ 77 h 574"/>
                <a:gd name="T82" fmla="*/ 710 w 979"/>
                <a:gd name="T83" fmla="*/ 92 h 574"/>
                <a:gd name="T84" fmla="*/ 733 w 979"/>
                <a:gd name="T85" fmla="*/ 77 h 574"/>
                <a:gd name="T86" fmla="*/ 817 w 979"/>
                <a:gd name="T87" fmla="*/ 92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79" h="574">
                  <a:moveTo>
                    <a:pt x="817" y="92"/>
                  </a:moveTo>
                  <a:lnTo>
                    <a:pt x="817" y="92"/>
                  </a:lnTo>
                  <a:cubicBezTo>
                    <a:pt x="832" y="115"/>
                    <a:pt x="840" y="145"/>
                    <a:pt x="855" y="168"/>
                  </a:cubicBezTo>
                  <a:cubicBezTo>
                    <a:pt x="886" y="206"/>
                    <a:pt x="947" y="222"/>
                    <a:pt x="962" y="267"/>
                  </a:cubicBezTo>
                  <a:cubicBezTo>
                    <a:pt x="978" y="344"/>
                    <a:pt x="939" y="420"/>
                    <a:pt x="932" y="497"/>
                  </a:cubicBezTo>
                  <a:lnTo>
                    <a:pt x="932" y="497"/>
                  </a:lnTo>
                  <a:cubicBezTo>
                    <a:pt x="748" y="573"/>
                    <a:pt x="748" y="573"/>
                    <a:pt x="748" y="573"/>
                  </a:cubicBezTo>
                  <a:lnTo>
                    <a:pt x="748" y="573"/>
                  </a:lnTo>
                  <a:cubicBezTo>
                    <a:pt x="718" y="550"/>
                    <a:pt x="680" y="520"/>
                    <a:pt x="642" y="504"/>
                  </a:cubicBezTo>
                  <a:cubicBezTo>
                    <a:pt x="626" y="497"/>
                    <a:pt x="611" y="489"/>
                    <a:pt x="603" y="489"/>
                  </a:cubicBezTo>
                  <a:cubicBezTo>
                    <a:pt x="596" y="497"/>
                    <a:pt x="603" y="504"/>
                    <a:pt x="596" y="512"/>
                  </a:cubicBezTo>
                  <a:cubicBezTo>
                    <a:pt x="580" y="512"/>
                    <a:pt x="565" y="512"/>
                    <a:pt x="550" y="512"/>
                  </a:cubicBezTo>
                  <a:cubicBezTo>
                    <a:pt x="535" y="512"/>
                    <a:pt x="527" y="489"/>
                    <a:pt x="512" y="497"/>
                  </a:cubicBezTo>
                  <a:cubicBezTo>
                    <a:pt x="496" y="504"/>
                    <a:pt x="504" y="542"/>
                    <a:pt x="481" y="542"/>
                  </a:cubicBezTo>
                  <a:cubicBezTo>
                    <a:pt x="458" y="535"/>
                    <a:pt x="466" y="489"/>
                    <a:pt x="443" y="481"/>
                  </a:cubicBezTo>
                  <a:cubicBezTo>
                    <a:pt x="420" y="474"/>
                    <a:pt x="397" y="497"/>
                    <a:pt x="374" y="497"/>
                  </a:cubicBezTo>
                  <a:cubicBezTo>
                    <a:pt x="367" y="497"/>
                    <a:pt x="351" y="497"/>
                    <a:pt x="344" y="489"/>
                  </a:cubicBezTo>
                  <a:cubicBezTo>
                    <a:pt x="328" y="481"/>
                    <a:pt x="328" y="466"/>
                    <a:pt x="313" y="466"/>
                  </a:cubicBezTo>
                  <a:cubicBezTo>
                    <a:pt x="290" y="466"/>
                    <a:pt x="260" y="481"/>
                    <a:pt x="237" y="489"/>
                  </a:cubicBezTo>
                  <a:cubicBezTo>
                    <a:pt x="214" y="497"/>
                    <a:pt x="198" y="504"/>
                    <a:pt x="175" y="497"/>
                  </a:cubicBezTo>
                  <a:cubicBezTo>
                    <a:pt x="153" y="497"/>
                    <a:pt x="130" y="489"/>
                    <a:pt x="107" y="481"/>
                  </a:cubicBezTo>
                  <a:cubicBezTo>
                    <a:pt x="99" y="481"/>
                    <a:pt x="92" y="474"/>
                    <a:pt x="76" y="466"/>
                  </a:cubicBezTo>
                  <a:lnTo>
                    <a:pt x="76" y="466"/>
                  </a:lnTo>
                  <a:cubicBezTo>
                    <a:pt x="84" y="443"/>
                    <a:pt x="107" y="420"/>
                    <a:pt x="99" y="390"/>
                  </a:cubicBezTo>
                  <a:cubicBezTo>
                    <a:pt x="92" y="352"/>
                    <a:pt x="53" y="313"/>
                    <a:pt x="38" y="275"/>
                  </a:cubicBezTo>
                  <a:cubicBezTo>
                    <a:pt x="38" y="260"/>
                    <a:pt x="69" y="252"/>
                    <a:pt x="69" y="237"/>
                  </a:cubicBezTo>
                  <a:cubicBezTo>
                    <a:pt x="61" y="222"/>
                    <a:pt x="31" y="214"/>
                    <a:pt x="23" y="191"/>
                  </a:cubicBezTo>
                  <a:cubicBezTo>
                    <a:pt x="15" y="168"/>
                    <a:pt x="31" y="145"/>
                    <a:pt x="31" y="122"/>
                  </a:cubicBezTo>
                  <a:cubicBezTo>
                    <a:pt x="23" y="100"/>
                    <a:pt x="0" y="69"/>
                    <a:pt x="15" y="46"/>
                  </a:cubicBezTo>
                  <a:cubicBezTo>
                    <a:pt x="23" y="31"/>
                    <a:pt x="46" y="23"/>
                    <a:pt x="69" y="15"/>
                  </a:cubicBezTo>
                  <a:lnTo>
                    <a:pt x="69" y="15"/>
                  </a:lnTo>
                  <a:cubicBezTo>
                    <a:pt x="92" y="31"/>
                    <a:pt x="122" y="46"/>
                    <a:pt x="145" y="54"/>
                  </a:cubicBezTo>
                  <a:cubicBezTo>
                    <a:pt x="168" y="61"/>
                    <a:pt x="191" y="69"/>
                    <a:pt x="214" y="61"/>
                  </a:cubicBezTo>
                  <a:cubicBezTo>
                    <a:pt x="244" y="54"/>
                    <a:pt x="267" y="8"/>
                    <a:pt x="306" y="8"/>
                  </a:cubicBezTo>
                  <a:cubicBezTo>
                    <a:pt x="328" y="0"/>
                    <a:pt x="344" y="46"/>
                    <a:pt x="374" y="46"/>
                  </a:cubicBezTo>
                  <a:cubicBezTo>
                    <a:pt x="382" y="46"/>
                    <a:pt x="374" y="15"/>
                    <a:pt x="382" y="8"/>
                  </a:cubicBezTo>
                  <a:cubicBezTo>
                    <a:pt x="382" y="0"/>
                    <a:pt x="397" y="0"/>
                    <a:pt x="405" y="8"/>
                  </a:cubicBezTo>
                  <a:cubicBezTo>
                    <a:pt x="428" y="38"/>
                    <a:pt x="443" y="77"/>
                    <a:pt x="466" y="107"/>
                  </a:cubicBezTo>
                  <a:cubicBezTo>
                    <a:pt x="481" y="122"/>
                    <a:pt x="504" y="145"/>
                    <a:pt x="527" y="145"/>
                  </a:cubicBezTo>
                  <a:cubicBezTo>
                    <a:pt x="550" y="145"/>
                    <a:pt x="573" y="130"/>
                    <a:pt x="588" y="115"/>
                  </a:cubicBezTo>
                  <a:cubicBezTo>
                    <a:pt x="619" y="107"/>
                    <a:pt x="642" y="84"/>
                    <a:pt x="664" y="77"/>
                  </a:cubicBezTo>
                  <a:cubicBezTo>
                    <a:pt x="680" y="77"/>
                    <a:pt x="695" y="92"/>
                    <a:pt x="710" y="92"/>
                  </a:cubicBezTo>
                  <a:cubicBezTo>
                    <a:pt x="718" y="92"/>
                    <a:pt x="725" y="77"/>
                    <a:pt x="733" y="77"/>
                  </a:cubicBezTo>
                  <a:cubicBezTo>
                    <a:pt x="764" y="77"/>
                    <a:pt x="794" y="84"/>
                    <a:pt x="817" y="9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53" name="Freeform 176"/>
            <p:cNvSpPr>
              <a:spLocks noChangeArrowheads="1"/>
            </p:cNvSpPr>
            <p:nvPr/>
          </p:nvSpPr>
          <p:spPr bwMode="auto">
            <a:xfrm>
              <a:off x="4022463" y="5729288"/>
              <a:ext cx="292081" cy="252412"/>
            </a:xfrm>
            <a:custGeom>
              <a:avLst/>
              <a:gdLst>
                <a:gd name="T0" fmla="*/ 0 w 810"/>
                <a:gd name="T1" fmla="*/ 572 h 703"/>
                <a:gd name="T2" fmla="*/ 0 w 810"/>
                <a:gd name="T3" fmla="*/ 572 h 703"/>
                <a:gd name="T4" fmla="*/ 76 w 810"/>
                <a:gd name="T5" fmla="*/ 611 h 703"/>
                <a:gd name="T6" fmla="*/ 145 w 810"/>
                <a:gd name="T7" fmla="*/ 618 h 703"/>
                <a:gd name="T8" fmla="*/ 237 w 810"/>
                <a:gd name="T9" fmla="*/ 565 h 703"/>
                <a:gd name="T10" fmla="*/ 305 w 810"/>
                <a:gd name="T11" fmla="*/ 603 h 703"/>
                <a:gd name="T12" fmla="*/ 313 w 810"/>
                <a:gd name="T13" fmla="*/ 565 h 703"/>
                <a:gd name="T14" fmla="*/ 336 w 810"/>
                <a:gd name="T15" fmla="*/ 565 h 703"/>
                <a:gd name="T16" fmla="*/ 397 w 810"/>
                <a:gd name="T17" fmla="*/ 664 h 703"/>
                <a:gd name="T18" fmla="*/ 458 w 810"/>
                <a:gd name="T19" fmla="*/ 702 h 703"/>
                <a:gd name="T20" fmla="*/ 519 w 810"/>
                <a:gd name="T21" fmla="*/ 672 h 703"/>
                <a:gd name="T22" fmla="*/ 595 w 810"/>
                <a:gd name="T23" fmla="*/ 634 h 703"/>
                <a:gd name="T24" fmla="*/ 641 w 810"/>
                <a:gd name="T25" fmla="*/ 649 h 703"/>
                <a:gd name="T26" fmla="*/ 664 w 810"/>
                <a:gd name="T27" fmla="*/ 634 h 703"/>
                <a:gd name="T28" fmla="*/ 748 w 810"/>
                <a:gd name="T29" fmla="*/ 649 h 703"/>
                <a:gd name="T30" fmla="*/ 748 w 810"/>
                <a:gd name="T31" fmla="*/ 649 h 703"/>
                <a:gd name="T32" fmla="*/ 786 w 810"/>
                <a:gd name="T33" fmla="*/ 572 h 703"/>
                <a:gd name="T34" fmla="*/ 794 w 810"/>
                <a:gd name="T35" fmla="*/ 519 h 703"/>
                <a:gd name="T36" fmla="*/ 779 w 810"/>
                <a:gd name="T37" fmla="*/ 458 h 703"/>
                <a:gd name="T38" fmla="*/ 779 w 810"/>
                <a:gd name="T39" fmla="*/ 458 h 703"/>
                <a:gd name="T40" fmla="*/ 794 w 810"/>
                <a:gd name="T41" fmla="*/ 374 h 703"/>
                <a:gd name="T42" fmla="*/ 809 w 810"/>
                <a:gd name="T43" fmla="*/ 343 h 703"/>
                <a:gd name="T44" fmla="*/ 779 w 810"/>
                <a:gd name="T45" fmla="*/ 236 h 703"/>
                <a:gd name="T46" fmla="*/ 740 w 810"/>
                <a:gd name="T47" fmla="*/ 168 h 703"/>
                <a:gd name="T48" fmla="*/ 740 w 810"/>
                <a:gd name="T49" fmla="*/ 84 h 703"/>
                <a:gd name="T50" fmla="*/ 740 w 810"/>
                <a:gd name="T51" fmla="*/ 84 h 703"/>
                <a:gd name="T52" fmla="*/ 687 w 810"/>
                <a:gd name="T53" fmla="*/ 0 h 703"/>
                <a:gd name="T54" fmla="*/ 687 w 810"/>
                <a:gd name="T55" fmla="*/ 0 h 703"/>
                <a:gd name="T56" fmla="*/ 656 w 810"/>
                <a:gd name="T57" fmla="*/ 39 h 703"/>
                <a:gd name="T58" fmla="*/ 595 w 810"/>
                <a:gd name="T59" fmla="*/ 46 h 703"/>
                <a:gd name="T60" fmla="*/ 557 w 810"/>
                <a:gd name="T61" fmla="*/ 31 h 703"/>
                <a:gd name="T62" fmla="*/ 527 w 810"/>
                <a:gd name="T63" fmla="*/ 39 h 703"/>
                <a:gd name="T64" fmla="*/ 504 w 810"/>
                <a:gd name="T65" fmla="*/ 77 h 703"/>
                <a:gd name="T66" fmla="*/ 458 w 810"/>
                <a:gd name="T67" fmla="*/ 91 h 703"/>
                <a:gd name="T68" fmla="*/ 420 w 810"/>
                <a:gd name="T69" fmla="*/ 54 h 703"/>
                <a:gd name="T70" fmla="*/ 313 w 810"/>
                <a:gd name="T71" fmla="*/ 91 h 703"/>
                <a:gd name="T72" fmla="*/ 313 w 810"/>
                <a:gd name="T73" fmla="*/ 91 h 703"/>
                <a:gd name="T74" fmla="*/ 336 w 810"/>
                <a:gd name="T75" fmla="*/ 137 h 703"/>
                <a:gd name="T76" fmla="*/ 336 w 810"/>
                <a:gd name="T77" fmla="*/ 206 h 703"/>
                <a:gd name="T78" fmla="*/ 305 w 810"/>
                <a:gd name="T79" fmla="*/ 213 h 703"/>
                <a:gd name="T80" fmla="*/ 275 w 810"/>
                <a:gd name="T81" fmla="*/ 290 h 703"/>
                <a:gd name="T82" fmla="*/ 175 w 810"/>
                <a:gd name="T83" fmla="*/ 252 h 703"/>
                <a:gd name="T84" fmla="*/ 145 w 810"/>
                <a:gd name="T85" fmla="*/ 259 h 703"/>
                <a:gd name="T86" fmla="*/ 145 w 810"/>
                <a:gd name="T87" fmla="*/ 313 h 703"/>
                <a:gd name="T88" fmla="*/ 106 w 810"/>
                <a:gd name="T89" fmla="*/ 359 h 703"/>
                <a:gd name="T90" fmla="*/ 106 w 810"/>
                <a:gd name="T91" fmla="*/ 359 h 703"/>
                <a:gd name="T92" fmla="*/ 84 w 810"/>
                <a:gd name="T93" fmla="*/ 412 h 703"/>
                <a:gd name="T94" fmla="*/ 122 w 810"/>
                <a:gd name="T95" fmla="*/ 458 h 703"/>
                <a:gd name="T96" fmla="*/ 99 w 810"/>
                <a:gd name="T97" fmla="*/ 488 h 703"/>
                <a:gd name="T98" fmla="*/ 61 w 810"/>
                <a:gd name="T99" fmla="*/ 488 h 703"/>
                <a:gd name="T100" fmla="*/ 61 w 810"/>
                <a:gd name="T101" fmla="*/ 488 h 703"/>
                <a:gd name="T102" fmla="*/ 53 w 810"/>
                <a:gd name="T103" fmla="*/ 549 h 703"/>
                <a:gd name="T104" fmla="*/ 0 w 810"/>
                <a:gd name="T105" fmla="*/ 572 h 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10" h="703">
                  <a:moveTo>
                    <a:pt x="0" y="572"/>
                  </a:moveTo>
                  <a:lnTo>
                    <a:pt x="0" y="572"/>
                  </a:lnTo>
                  <a:cubicBezTo>
                    <a:pt x="23" y="588"/>
                    <a:pt x="53" y="603"/>
                    <a:pt x="76" y="611"/>
                  </a:cubicBezTo>
                  <a:cubicBezTo>
                    <a:pt x="99" y="618"/>
                    <a:pt x="122" y="626"/>
                    <a:pt x="145" y="618"/>
                  </a:cubicBezTo>
                  <a:cubicBezTo>
                    <a:pt x="175" y="611"/>
                    <a:pt x="198" y="565"/>
                    <a:pt x="237" y="565"/>
                  </a:cubicBezTo>
                  <a:cubicBezTo>
                    <a:pt x="259" y="557"/>
                    <a:pt x="275" y="603"/>
                    <a:pt x="305" y="603"/>
                  </a:cubicBezTo>
                  <a:cubicBezTo>
                    <a:pt x="313" y="603"/>
                    <a:pt x="305" y="572"/>
                    <a:pt x="313" y="565"/>
                  </a:cubicBezTo>
                  <a:cubicBezTo>
                    <a:pt x="313" y="557"/>
                    <a:pt x="328" y="557"/>
                    <a:pt x="336" y="565"/>
                  </a:cubicBezTo>
                  <a:cubicBezTo>
                    <a:pt x="359" y="595"/>
                    <a:pt x="374" y="634"/>
                    <a:pt x="397" y="664"/>
                  </a:cubicBezTo>
                  <a:cubicBezTo>
                    <a:pt x="412" y="679"/>
                    <a:pt x="435" y="702"/>
                    <a:pt x="458" y="702"/>
                  </a:cubicBezTo>
                  <a:cubicBezTo>
                    <a:pt x="481" y="702"/>
                    <a:pt x="504" y="687"/>
                    <a:pt x="519" y="672"/>
                  </a:cubicBezTo>
                  <a:cubicBezTo>
                    <a:pt x="550" y="664"/>
                    <a:pt x="573" y="641"/>
                    <a:pt x="595" y="634"/>
                  </a:cubicBezTo>
                  <a:cubicBezTo>
                    <a:pt x="611" y="634"/>
                    <a:pt x="626" y="649"/>
                    <a:pt x="641" y="649"/>
                  </a:cubicBezTo>
                  <a:cubicBezTo>
                    <a:pt x="649" y="649"/>
                    <a:pt x="656" y="634"/>
                    <a:pt x="664" y="634"/>
                  </a:cubicBezTo>
                  <a:cubicBezTo>
                    <a:pt x="695" y="634"/>
                    <a:pt x="725" y="641"/>
                    <a:pt x="748" y="649"/>
                  </a:cubicBezTo>
                  <a:lnTo>
                    <a:pt x="748" y="649"/>
                  </a:lnTo>
                  <a:cubicBezTo>
                    <a:pt x="763" y="626"/>
                    <a:pt x="771" y="595"/>
                    <a:pt x="786" y="572"/>
                  </a:cubicBezTo>
                  <a:cubicBezTo>
                    <a:pt x="786" y="557"/>
                    <a:pt x="794" y="534"/>
                    <a:pt x="794" y="519"/>
                  </a:cubicBezTo>
                  <a:cubicBezTo>
                    <a:pt x="794" y="504"/>
                    <a:pt x="786" y="481"/>
                    <a:pt x="779" y="458"/>
                  </a:cubicBezTo>
                  <a:lnTo>
                    <a:pt x="779" y="458"/>
                  </a:lnTo>
                  <a:cubicBezTo>
                    <a:pt x="786" y="435"/>
                    <a:pt x="786" y="405"/>
                    <a:pt x="794" y="374"/>
                  </a:cubicBezTo>
                  <a:cubicBezTo>
                    <a:pt x="794" y="366"/>
                    <a:pt x="809" y="359"/>
                    <a:pt x="809" y="343"/>
                  </a:cubicBezTo>
                  <a:cubicBezTo>
                    <a:pt x="802" y="305"/>
                    <a:pt x="786" y="267"/>
                    <a:pt x="779" y="236"/>
                  </a:cubicBezTo>
                  <a:cubicBezTo>
                    <a:pt x="763" y="206"/>
                    <a:pt x="748" y="191"/>
                    <a:pt x="740" y="168"/>
                  </a:cubicBezTo>
                  <a:cubicBezTo>
                    <a:pt x="733" y="137"/>
                    <a:pt x="740" y="114"/>
                    <a:pt x="740" y="84"/>
                  </a:cubicBezTo>
                  <a:lnTo>
                    <a:pt x="740" y="84"/>
                  </a:lnTo>
                  <a:cubicBezTo>
                    <a:pt x="687" y="0"/>
                    <a:pt x="687" y="0"/>
                    <a:pt x="687" y="0"/>
                  </a:cubicBezTo>
                  <a:lnTo>
                    <a:pt x="687" y="0"/>
                  </a:lnTo>
                  <a:cubicBezTo>
                    <a:pt x="679" y="16"/>
                    <a:pt x="672" y="31"/>
                    <a:pt x="656" y="39"/>
                  </a:cubicBezTo>
                  <a:cubicBezTo>
                    <a:pt x="641" y="46"/>
                    <a:pt x="618" y="46"/>
                    <a:pt x="595" y="46"/>
                  </a:cubicBezTo>
                  <a:cubicBezTo>
                    <a:pt x="580" y="46"/>
                    <a:pt x="573" y="39"/>
                    <a:pt x="557" y="31"/>
                  </a:cubicBezTo>
                  <a:cubicBezTo>
                    <a:pt x="542" y="31"/>
                    <a:pt x="534" y="31"/>
                    <a:pt x="527" y="39"/>
                  </a:cubicBezTo>
                  <a:cubicBezTo>
                    <a:pt x="511" y="46"/>
                    <a:pt x="511" y="69"/>
                    <a:pt x="504" y="77"/>
                  </a:cubicBezTo>
                  <a:cubicBezTo>
                    <a:pt x="488" y="84"/>
                    <a:pt x="473" y="91"/>
                    <a:pt x="458" y="91"/>
                  </a:cubicBezTo>
                  <a:cubicBezTo>
                    <a:pt x="443" y="84"/>
                    <a:pt x="435" y="54"/>
                    <a:pt x="420" y="54"/>
                  </a:cubicBezTo>
                  <a:cubicBezTo>
                    <a:pt x="381" y="54"/>
                    <a:pt x="343" y="77"/>
                    <a:pt x="313" y="91"/>
                  </a:cubicBezTo>
                  <a:lnTo>
                    <a:pt x="313" y="91"/>
                  </a:lnTo>
                  <a:cubicBezTo>
                    <a:pt x="320" y="107"/>
                    <a:pt x="328" y="122"/>
                    <a:pt x="336" y="137"/>
                  </a:cubicBezTo>
                  <a:cubicBezTo>
                    <a:pt x="343" y="160"/>
                    <a:pt x="343" y="183"/>
                    <a:pt x="336" y="206"/>
                  </a:cubicBezTo>
                  <a:cubicBezTo>
                    <a:pt x="328" y="221"/>
                    <a:pt x="305" y="206"/>
                    <a:pt x="305" y="213"/>
                  </a:cubicBezTo>
                  <a:cubicBezTo>
                    <a:pt x="282" y="236"/>
                    <a:pt x="298" y="282"/>
                    <a:pt x="275" y="290"/>
                  </a:cubicBezTo>
                  <a:cubicBezTo>
                    <a:pt x="237" y="297"/>
                    <a:pt x="206" y="259"/>
                    <a:pt x="175" y="252"/>
                  </a:cubicBezTo>
                  <a:cubicBezTo>
                    <a:pt x="160" y="252"/>
                    <a:pt x="152" y="252"/>
                    <a:pt x="145" y="259"/>
                  </a:cubicBezTo>
                  <a:cubicBezTo>
                    <a:pt x="137" y="274"/>
                    <a:pt x="152" y="297"/>
                    <a:pt x="145" y="313"/>
                  </a:cubicBezTo>
                  <a:cubicBezTo>
                    <a:pt x="137" y="336"/>
                    <a:pt x="122" y="343"/>
                    <a:pt x="106" y="359"/>
                  </a:cubicBezTo>
                  <a:lnTo>
                    <a:pt x="106" y="359"/>
                  </a:lnTo>
                  <a:cubicBezTo>
                    <a:pt x="99" y="374"/>
                    <a:pt x="84" y="389"/>
                    <a:pt x="84" y="412"/>
                  </a:cubicBezTo>
                  <a:cubicBezTo>
                    <a:pt x="84" y="427"/>
                    <a:pt x="114" y="435"/>
                    <a:pt x="122" y="458"/>
                  </a:cubicBezTo>
                  <a:cubicBezTo>
                    <a:pt x="122" y="465"/>
                    <a:pt x="114" y="481"/>
                    <a:pt x="99" y="488"/>
                  </a:cubicBezTo>
                  <a:cubicBezTo>
                    <a:pt x="91" y="488"/>
                    <a:pt x="76" y="488"/>
                    <a:pt x="61" y="488"/>
                  </a:cubicBezTo>
                  <a:lnTo>
                    <a:pt x="61" y="488"/>
                  </a:lnTo>
                  <a:cubicBezTo>
                    <a:pt x="53" y="511"/>
                    <a:pt x="61" y="534"/>
                    <a:pt x="53" y="549"/>
                  </a:cubicBezTo>
                  <a:cubicBezTo>
                    <a:pt x="38" y="565"/>
                    <a:pt x="15" y="565"/>
                    <a:pt x="0" y="57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54" name="Freeform 177"/>
            <p:cNvSpPr>
              <a:spLocks noChangeArrowheads="1"/>
            </p:cNvSpPr>
            <p:nvPr/>
          </p:nvSpPr>
          <p:spPr bwMode="auto">
            <a:xfrm>
              <a:off x="4285972" y="5641976"/>
              <a:ext cx="315892" cy="258763"/>
            </a:xfrm>
            <a:custGeom>
              <a:avLst/>
              <a:gdLst>
                <a:gd name="T0" fmla="*/ 642 w 879"/>
                <a:gd name="T1" fmla="*/ 671 h 718"/>
                <a:gd name="T2" fmla="*/ 642 w 879"/>
                <a:gd name="T3" fmla="*/ 671 h 718"/>
                <a:gd name="T4" fmla="*/ 703 w 879"/>
                <a:gd name="T5" fmla="*/ 664 h 718"/>
                <a:gd name="T6" fmla="*/ 718 w 879"/>
                <a:gd name="T7" fmla="*/ 671 h 718"/>
                <a:gd name="T8" fmla="*/ 733 w 879"/>
                <a:gd name="T9" fmla="*/ 656 h 718"/>
                <a:gd name="T10" fmla="*/ 779 w 879"/>
                <a:gd name="T11" fmla="*/ 649 h 718"/>
                <a:gd name="T12" fmla="*/ 779 w 879"/>
                <a:gd name="T13" fmla="*/ 649 h 718"/>
                <a:gd name="T14" fmla="*/ 756 w 879"/>
                <a:gd name="T15" fmla="*/ 580 h 718"/>
                <a:gd name="T16" fmla="*/ 855 w 879"/>
                <a:gd name="T17" fmla="*/ 572 h 718"/>
                <a:gd name="T18" fmla="*/ 878 w 879"/>
                <a:gd name="T19" fmla="*/ 557 h 718"/>
                <a:gd name="T20" fmla="*/ 848 w 879"/>
                <a:gd name="T21" fmla="*/ 496 h 718"/>
                <a:gd name="T22" fmla="*/ 817 w 879"/>
                <a:gd name="T23" fmla="*/ 496 h 718"/>
                <a:gd name="T24" fmla="*/ 802 w 879"/>
                <a:gd name="T25" fmla="*/ 480 h 718"/>
                <a:gd name="T26" fmla="*/ 764 w 879"/>
                <a:gd name="T27" fmla="*/ 480 h 718"/>
                <a:gd name="T28" fmla="*/ 733 w 879"/>
                <a:gd name="T29" fmla="*/ 389 h 718"/>
                <a:gd name="T30" fmla="*/ 726 w 879"/>
                <a:gd name="T31" fmla="*/ 381 h 718"/>
                <a:gd name="T32" fmla="*/ 741 w 879"/>
                <a:gd name="T33" fmla="*/ 343 h 718"/>
                <a:gd name="T34" fmla="*/ 756 w 879"/>
                <a:gd name="T35" fmla="*/ 267 h 718"/>
                <a:gd name="T36" fmla="*/ 733 w 879"/>
                <a:gd name="T37" fmla="*/ 244 h 718"/>
                <a:gd name="T38" fmla="*/ 642 w 879"/>
                <a:gd name="T39" fmla="*/ 145 h 718"/>
                <a:gd name="T40" fmla="*/ 642 w 879"/>
                <a:gd name="T41" fmla="*/ 145 h 718"/>
                <a:gd name="T42" fmla="*/ 580 w 879"/>
                <a:gd name="T43" fmla="*/ 122 h 718"/>
                <a:gd name="T44" fmla="*/ 542 w 879"/>
                <a:gd name="T45" fmla="*/ 8 h 718"/>
                <a:gd name="T46" fmla="*/ 504 w 879"/>
                <a:gd name="T47" fmla="*/ 8 h 718"/>
                <a:gd name="T48" fmla="*/ 504 w 879"/>
                <a:gd name="T49" fmla="*/ 8 h 718"/>
                <a:gd name="T50" fmla="*/ 405 w 879"/>
                <a:gd name="T51" fmla="*/ 61 h 718"/>
                <a:gd name="T52" fmla="*/ 351 w 879"/>
                <a:gd name="T53" fmla="*/ 84 h 718"/>
                <a:gd name="T54" fmla="*/ 290 w 879"/>
                <a:gd name="T55" fmla="*/ 77 h 718"/>
                <a:gd name="T56" fmla="*/ 290 w 879"/>
                <a:gd name="T57" fmla="*/ 153 h 718"/>
                <a:gd name="T58" fmla="*/ 252 w 879"/>
                <a:gd name="T59" fmla="*/ 145 h 718"/>
                <a:gd name="T60" fmla="*/ 229 w 879"/>
                <a:gd name="T61" fmla="*/ 168 h 718"/>
                <a:gd name="T62" fmla="*/ 183 w 879"/>
                <a:gd name="T63" fmla="*/ 161 h 718"/>
                <a:gd name="T64" fmla="*/ 145 w 879"/>
                <a:gd name="T65" fmla="*/ 191 h 718"/>
                <a:gd name="T66" fmla="*/ 92 w 879"/>
                <a:gd name="T67" fmla="*/ 206 h 718"/>
                <a:gd name="T68" fmla="*/ 153 w 879"/>
                <a:gd name="T69" fmla="*/ 267 h 718"/>
                <a:gd name="T70" fmla="*/ 130 w 879"/>
                <a:gd name="T71" fmla="*/ 283 h 718"/>
                <a:gd name="T72" fmla="*/ 130 w 879"/>
                <a:gd name="T73" fmla="*/ 335 h 718"/>
                <a:gd name="T74" fmla="*/ 53 w 879"/>
                <a:gd name="T75" fmla="*/ 321 h 718"/>
                <a:gd name="T76" fmla="*/ 7 w 879"/>
                <a:gd name="T77" fmla="*/ 328 h 718"/>
                <a:gd name="T78" fmla="*/ 7 w 879"/>
                <a:gd name="T79" fmla="*/ 328 h 718"/>
                <a:gd name="T80" fmla="*/ 7 w 879"/>
                <a:gd name="T81" fmla="*/ 412 h 718"/>
                <a:gd name="T82" fmla="*/ 46 w 879"/>
                <a:gd name="T83" fmla="*/ 480 h 718"/>
                <a:gd name="T84" fmla="*/ 76 w 879"/>
                <a:gd name="T85" fmla="*/ 587 h 718"/>
                <a:gd name="T86" fmla="*/ 61 w 879"/>
                <a:gd name="T87" fmla="*/ 618 h 718"/>
                <a:gd name="T88" fmla="*/ 46 w 879"/>
                <a:gd name="T89" fmla="*/ 702 h 718"/>
                <a:gd name="T90" fmla="*/ 46 w 879"/>
                <a:gd name="T91" fmla="*/ 702 h 718"/>
                <a:gd name="T92" fmla="*/ 145 w 879"/>
                <a:gd name="T93" fmla="*/ 702 h 718"/>
                <a:gd name="T94" fmla="*/ 206 w 879"/>
                <a:gd name="T95" fmla="*/ 709 h 718"/>
                <a:gd name="T96" fmla="*/ 252 w 879"/>
                <a:gd name="T97" fmla="*/ 656 h 718"/>
                <a:gd name="T98" fmla="*/ 313 w 879"/>
                <a:gd name="T99" fmla="*/ 679 h 718"/>
                <a:gd name="T100" fmla="*/ 390 w 879"/>
                <a:gd name="T101" fmla="*/ 679 h 718"/>
                <a:gd name="T102" fmla="*/ 382 w 879"/>
                <a:gd name="T103" fmla="*/ 664 h 718"/>
                <a:gd name="T104" fmla="*/ 443 w 879"/>
                <a:gd name="T105" fmla="*/ 679 h 718"/>
                <a:gd name="T106" fmla="*/ 504 w 879"/>
                <a:gd name="T107" fmla="*/ 633 h 718"/>
                <a:gd name="T108" fmla="*/ 573 w 879"/>
                <a:gd name="T109" fmla="*/ 618 h 718"/>
                <a:gd name="T110" fmla="*/ 619 w 879"/>
                <a:gd name="T111" fmla="*/ 626 h 718"/>
                <a:gd name="T112" fmla="*/ 642 w 879"/>
                <a:gd name="T113" fmla="*/ 671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79" h="718">
                  <a:moveTo>
                    <a:pt x="642" y="671"/>
                  </a:moveTo>
                  <a:lnTo>
                    <a:pt x="642" y="671"/>
                  </a:lnTo>
                  <a:cubicBezTo>
                    <a:pt x="664" y="664"/>
                    <a:pt x="680" y="656"/>
                    <a:pt x="703" y="664"/>
                  </a:cubicBezTo>
                  <a:cubicBezTo>
                    <a:pt x="710" y="664"/>
                    <a:pt x="710" y="679"/>
                    <a:pt x="718" y="671"/>
                  </a:cubicBezTo>
                  <a:cubicBezTo>
                    <a:pt x="726" y="671"/>
                    <a:pt x="726" y="656"/>
                    <a:pt x="733" y="656"/>
                  </a:cubicBezTo>
                  <a:cubicBezTo>
                    <a:pt x="748" y="649"/>
                    <a:pt x="764" y="649"/>
                    <a:pt x="779" y="649"/>
                  </a:cubicBezTo>
                  <a:lnTo>
                    <a:pt x="779" y="649"/>
                  </a:lnTo>
                  <a:cubicBezTo>
                    <a:pt x="771" y="626"/>
                    <a:pt x="741" y="595"/>
                    <a:pt x="756" y="580"/>
                  </a:cubicBezTo>
                  <a:cubicBezTo>
                    <a:pt x="787" y="557"/>
                    <a:pt x="825" y="580"/>
                    <a:pt x="855" y="572"/>
                  </a:cubicBezTo>
                  <a:cubicBezTo>
                    <a:pt x="871" y="572"/>
                    <a:pt x="878" y="564"/>
                    <a:pt x="878" y="557"/>
                  </a:cubicBezTo>
                  <a:cubicBezTo>
                    <a:pt x="878" y="534"/>
                    <a:pt x="863" y="511"/>
                    <a:pt x="848" y="496"/>
                  </a:cubicBezTo>
                  <a:cubicBezTo>
                    <a:pt x="840" y="488"/>
                    <a:pt x="825" y="503"/>
                    <a:pt x="817" y="496"/>
                  </a:cubicBezTo>
                  <a:cubicBezTo>
                    <a:pt x="809" y="496"/>
                    <a:pt x="809" y="480"/>
                    <a:pt x="802" y="480"/>
                  </a:cubicBezTo>
                  <a:cubicBezTo>
                    <a:pt x="787" y="473"/>
                    <a:pt x="771" y="488"/>
                    <a:pt x="764" y="480"/>
                  </a:cubicBezTo>
                  <a:cubicBezTo>
                    <a:pt x="748" y="457"/>
                    <a:pt x="748" y="419"/>
                    <a:pt x="733" y="389"/>
                  </a:cubicBezTo>
                  <a:lnTo>
                    <a:pt x="726" y="381"/>
                  </a:lnTo>
                  <a:cubicBezTo>
                    <a:pt x="726" y="366"/>
                    <a:pt x="733" y="358"/>
                    <a:pt x="741" y="343"/>
                  </a:cubicBezTo>
                  <a:cubicBezTo>
                    <a:pt x="748" y="321"/>
                    <a:pt x="756" y="290"/>
                    <a:pt x="756" y="267"/>
                  </a:cubicBezTo>
                  <a:cubicBezTo>
                    <a:pt x="756" y="252"/>
                    <a:pt x="741" y="252"/>
                    <a:pt x="733" y="244"/>
                  </a:cubicBezTo>
                  <a:cubicBezTo>
                    <a:pt x="703" y="214"/>
                    <a:pt x="672" y="176"/>
                    <a:pt x="642" y="145"/>
                  </a:cubicBezTo>
                  <a:lnTo>
                    <a:pt x="642" y="145"/>
                  </a:lnTo>
                  <a:cubicBezTo>
                    <a:pt x="619" y="138"/>
                    <a:pt x="596" y="138"/>
                    <a:pt x="580" y="122"/>
                  </a:cubicBezTo>
                  <a:cubicBezTo>
                    <a:pt x="557" y="92"/>
                    <a:pt x="565" y="38"/>
                    <a:pt x="542" y="8"/>
                  </a:cubicBezTo>
                  <a:cubicBezTo>
                    <a:pt x="534" y="0"/>
                    <a:pt x="512" y="8"/>
                    <a:pt x="504" y="8"/>
                  </a:cubicBezTo>
                  <a:lnTo>
                    <a:pt x="504" y="8"/>
                  </a:lnTo>
                  <a:cubicBezTo>
                    <a:pt x="473" y="31"/>
                    <a:pt x="443" y="46"/>
                    <a:pt x="405" y="61"/>
                  </a:cubicBezTo>
                  <a:cubicBezTo>
                    <a:pt x="390" y="77"/>
                    <a:pt x="374" y="84"/>
                    <a:pt x="351" y="84"/>
                  </a:cubicBezTo>
                  <a:cubicBezTo>
                    <a:pt x="328" y="92"/>
                    <a:pt x="305" y="69"/>
                    <a:pt x="290" y="77"/>
                  </a:cubicBezTo>
                  <a:cubicBezTo>
                    <a:pt x="275" y="100"/>
                    <a:pt x="298" y="130"/>
                    <a:pt x="290" y="153"/>
                  </a:cubicBezTo>
                  <a:cubicBezTo>
                    <a:pt x="282" y="161"/>
                    <a:pt x="259" y="145"/>
                    <a:pt x="252" y="145"/>
                  </a:cubicBezTo>
                  <a:cubicBezTo>
                    <a:pt x="237" y="153"/>
                    <a:pt x="237" y="168"/>
                    <a:pt x="229" y="168"/>
                  </a:cubicBezTo>
                  <a:cubicBezTo>
                    <a:pt x="214" y="168"/>
                    <a:pt x="198" y="161"/>
                    <a:pt x="183" y="161"/>
                  </a:cubicBezTo>
                  <a:cubicBezTo>
                    <a:pt x="168" y="168"/>
                    <a:pt x="160" y="183"/>
                    <a:pt x="145" y="191"/>
                  </a:cubicBezTo>
                  <a:cubicBezTo>
                    <a:pt x="130" y="199"/>
                    <a:pt x="92" y="191"/>
                    <a:pt x="92" y="206"/>
                  </a:cubicBezTo>
                  <a:cubicBezTo>
                    <a:pt x="99" y="237"/>
                    <a:pt x="145" y="237"/>
                    <a:pt x="153" y="267"/>
                  </a:cubicBezTo>
                  <a:cubicBezTo>
                    <a:pt x="160" y="275"/>
                    <a:pt x="137" y="275"/>
                    <a:pt x="130" y="283"/>
                  </a:cubicBezTo>
                  <a:cubicBezTo>
                    <a:pt x="122" y="298"/>
                    <a:pt x="145" y="328"/>
                    <a:pt x="130" y="335"/>
                  </a:cubicBezTo>
                  <a:cubicBezTo>
                    <a:pt x="107" y="343"/>
                    <a:pt x="76" y="321"/>
                    <a:pt x="53" y="321"/>
                  </a:cubicBezTo>
                  <a:cubicBezTo>
                    <a:pt x="38" y="321"/>
                    <a:pt x="23" y="328"/>
                    <a:pt x="7" y="328"/>
                  </a:cubicBezTo>
                  <a:lnTo>
                    <a:pt x="7" y="328"/>
                  </a:lnTo>
                  <a:cubicBezTo>
                    <a:pt x="7" y="358"/>
                    <a:pt x="0" y="381"/>
                    <a:pt x="7" y="412"/>
                  </a:cubicBezTo>
                  <a:cubicBezTo>
                    <a:pt x="15" y="435"/>
                    <a:pt x="30" y="450"/>
                    <a:pt x="46" y="480"/>
                  </a:cubicBezTo>
                  <a:cubicBezTo>
                    <a:pt x="53" y="511"/>
                    <a:pt x="69" y="549"/>
                    <a:pt x="76" y="587"/>
                  </a:cubicBezTo>
                  <a:cubicBezTo>
                    <a:pt x="76" y="603"/>
                    <a:pt x="61" y="610"/>
                    <a:pt x="61" y="618"/>
                  </a:cubicBezTo>
                  <a:cubicBezTo>
                    <a:pt x="53" y="649"/>
                    <a:pt x="53" y="679"/>
                    <a:pt x="46" y="702"/>
                  </a:cubicBezTo>
                  <a:lnTo>
                    <a:pt x="46" y="702"/>
                  </a:lnTo>
                  <a:cubicBezTo>
                    <a:pt x="76" y="702"/>
                    <a:pt x="115" y="694"/>
                    <a:pt x="145" y="702"/>
                  </a:cubicBezTo>
                  <a:cubicBezTo>
                    <a:pt x="168" y="702"/>
                    <a:pt x="183" y="717"/>
                    <a:pt x="206" y="709"/>
                  </a:cubicBezTo>
                  <a:cubicBezTo>
                    <a:pt x="229" y="702"/>
                    <a:pt x="229" y="664"/>
                    <a:pt x="252" y="656"/>
                  </a:cubicBezTo>
                  <a:cubicBezTo>
                    <a:pt x="275" y="649"/>
                    <a:pt x="298" y="671"/>
                    <a:pt x="313" y="679"/>
                  </a:cubicBezTo>
                  <a:cubicBezTo>
                    <a:pt x="344" y="679"/>
                    <a:pt x="367" y="687"/>
                    <a:pt x="390" y="679"/>
                  </a:cubicBezTo>
                  <a:cubicBezTo>
                    <a:pt x="397" y="679"/>
                    <a:pt x="382" y="671"/>
                    <a:pt x="382" y="664"/>
                  </a:cubicBezTo>
                  <a:cubicBezTo>
                    <a:pt x="382" y="664"/>
                    <a:pt x="435" y="679"/>
                    <a:pt x="443" y="679"/>
                  </a:cubicBezTo>
                  <a:lnTo>
                    <a:pt x="504" y="633"/>
                  </a:lnTo>
                  <a:cubicBezTo>
                    <a:pt x="527" y="626"/>
                    <a:pt x="550" y="626"/>
                    <a:pt x="573" y="618"/>
                  </a:cubicBezTo>
                  <a:cubicBezTo>
                    <a:pt x="588" y="618"/>
                    <a:pt x="603" y="610"/>
                    <a:pt x="619" y="626"/>
                  </a:cubicBezTo>
                  <a:cubicBezTo>
                    <a:pt x="634" y="633"/>
                    <a:pt x="634" y="656"/>
                    <a:pt x="642" y="67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55" name="Freeform 178"/>
            <p:cNvSpPr>
              <a:spLocks noChangeArrowheads="1"/>
            </p:cNvSpPr>
            <p:nvPr/>
          </p:nvSpPr>
          <p:spPr bwMode="auto">
            <a:xfrm>
              <a:off x="4624087" y="5894389"/>
              <a:ext cx="122229" cy="96837"/>
            </a:xfrm>
            <a:custGeom>
              <a:avLst/>
              <a:gdLst>
                <a:gd name="T0" fmla="*/ 62 w 338"/>
                <a:gd name="T1" fmla="*/ 267 h 268"/>
                <a:gd name="T2" fmla="*/ 62 w 338"/>
                <a:gd name="T3" fmla="*/ 267 h 268"/>
                <a:gd name="T4" fmla="*/ 23 w 338"/>
                <a:gd name="T5" fmla="*/ 191 h 268"/>
                <a:gd name="T6" fmla="*/ 0 w 338"/>
                <a:gd name="T7" fmla="*/ 176 h 268"/>
                <a:gd name="T8" fmla="*/ 23 w 338"/>
                <a:gd name="T9" fmla="*/ 91 h 268"/>
                <a:gd name="T10" fmla="*/ 8 w 338"/>
                <a:gd name="T11" fmla="*/ 69 h 268"/>
                <a:gd name="T12" fmla="*/ 8 w 338"/>
                <a:gd name="T13" fmla="*/ 46 h 268"/>
                <a:gd name="T14" fmla="*/ 39 w 338"/>
                <a:gd name="T15" fmla="*/ 23 h 268"/>
                <a:gd name="T16" fmla="*/ 39 w 338"/>
                <a:gd name="T17" fmla="*/ 23 h 268"/>
                <a:gd name="T18" fmla="*/ 84 w 338"/>
                <a:gd name="T19" fmla="*/ 0 h 268"/>
                <a:gd name="T20" fmla="*/ 153 w 338"/>
                <a:gd name="T21" fmla="*/ 0 h 268"/>
                <a:gd name="T22" fmla="*/ 222 w 338"/>
                <a:gd name="T23" fmla="*/ 23 h 268"/>
                <a:gd name="T24" fmla="*/ 245 w 338"/>
                <a:gd name="T25" fmla="*/ 61 h 268"/>
                <a:gd name="T26" fmla="*/ 275 w 338"/>
                <a:gd name="T27" fmla="*/ 23 h 268"/>
                <a:gd name="T28" fmla="*/ 337 w 338"/>
                <a:gd name="T29" fmla="*/ 23 h 268"/>
                <a:gd name="T30" fmla="*/ 337 w 338"/>
                <a:gd name="T31" fmla="*/ 23 h 268"/>
                <a:gd name="T32" fmla="*/ 337 w 338"/>
                <a:gd name="T33" fmla="*/ 46 h 268"/>
                <a:gd name="T34" fmla="*/ 275 w 338"/>
                <a:gd name="T35" fmla="*/ 137 h 268"/>
                <a:gd name="T36" fmla="*/ 222 w 338"/>
                <a:gd name="T37" fmla="*/ 168 h 268"/>
                <a:gd name="T38" fmla="*/ 199 w 338"/>
                <a:gd name="T39" fmla="*/ 176 h 268"/>
                <a:gd name="T40" fmla="*/ 145 w 338"/>
                <a:gd name="T41" fmla="*/ 206 h 268"/>
                <a:gd name="T42" fmla="*/ 62 w 338"/>
                <a:gd name="T43" fmla="*/ 26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8" h="268">
                  <a:moveTo>
                    <a:pt x="62" y="267"/>
                  </a:moveTo>
                  <a:lnTo>
                    <a:pt x="62" y="267"/>
                  </a:lnTo>
                  <a:cubicBezTo>
                    <a:pt x="46" y="244"/>
                    <a:pt x="39" y="214"/>
                    <a:pt x="23" y="191"/>
                  </a:cubicBezTo>
                  <a:cubicBezTo>
                    <a:pt x="23" y="183"/>
                    <a:pt x="0" y="183"/>
                    <a:pt x="0" y="176"/>
                  </a:cubicBezTo>
                  <a:cubicBezTo>
                    <a:pt x="0" y="145"/>
                    <a:pt x="16" y="122"/>
                    <a:pt x="23" y="91"/>
                  </a:cubicBezTo>
                  <a:cubicBezTo>
                    <a:pt x="23" y="84"/>
                    <a:pt x="8" y="76"/>
                    <a:pt x="8" y="69"/>
                  </a:cubicBezTo>
                  <a:cubicBezTo>
                    <a:pt x="8" y="61"/>
                    <a:pt x="0" y="53"/>
                    <a:pt x="8" y="46"/>
                  </a:cubicBezTo>
                  <a:cubicBezTo>
                    <a:pt x="16" y="38"/>
                    <a:pt x="23" y="30"/>
                    <a:pt x="39" y="23"/>
                  </a:cubicBezTo>
                  <a:lnTo>
                    <a:pt x="39" y="23"/>
                  </a:lnTo>
                  <a:cubicBezTo>
                    <a:pt x="54" y="15"/>
                    <a:pt x="69" y="0"/>
                    <a:pt x="84" y="0"/>
                  </a:cubicBezTo>
                  <a:cubicBezTo>
                    <a:pt x="107" y="0"/>
                    <a:pt x="130" y="0"/>
                    <a:pt x="153" y="0"/>
                  </a:cubicBezTo>
                  <a:cubicBezTo>
                    <a:pt x="176" y="7"/>
                    <a:pt x="207" y="7"/>
                    <a:pt x="222" y="23"/>
                  </a:cubicBezTo>
                  <a:cubicBezTo>
                    <a:pt x="237" y="30"/>
                    <a:pt x="229" y="61"/>
                    <a:pt x="245" y="61"/>
                  </a:cubicBezTo>
                  <a:cubicBezTo>
                    <a:pt x="260" y="61"/>
                    <a:pt x="260" y="30"/>
                    <a:pt x="275" y="23"/>
                  </a:cubicBezTo>
                  <a:cubicBezTo>
                    <a:pt x="298" y="15"/>
                    <a:pt x="314" y="23"/>
                    <a:pt x="337" y="23"/>
                  </a:cubicBezTo>
                  <a:lnTo>
                    <a:pt x="337" y="23"/>
                  </a:lnTo>
                  <a:cubicBezTo>
                    <a:pt x="337" y="30"/>
                    <a:pt x="337" y="38"/>
                    <a:pt x="337" y="46"/>
                  </a:cubicBezTo>
                  <a:cubicBezTo>
                    <a:pt x="337" y="69"/>
                    <a:pt x="291" y="122"/>
                    <a:pt x="275" y="137"/>
                  </a:cubicBezTo>
                  <a:cubicBezTo>
                    <a:pt x="260" y="153"/>
                    <a:pt x="237" y="160"/>
                    <a:pt x="222" y="168"/>
                  </a:cubicBezTo>
                  <a:cubicBezTo>
                    <a:pt x="214" y="176"/>
                    <a:pt x="207" y="176"/>
                    <a:pt x="199" y="176"/>
                  </a:cubicBezTo>
                  <a:cubicBezTo>
                    <a:pt x="176" y="183"/>
                    <a:pt x="161" y="199"/>
                    <a:pt x="145" y="206"/>
                  </a:cubicBezTo>
                  <a:cubicBezTo>
                    <a:pt x="107" y="229"/>
                    <a:pt x="84" y="244"/>
                    <a:pt x="62" y="26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56" name="Freeform 179"/>
            <p:cNvSpPr>
              <a:spLocks noChangeArrowheads="1"/>
            </p:cNvSpPr>
            <p:nvPr/>
          </p:nvSpPr>
          <p:spPr bwMode="auto">
            <a:xfrm>
              <a:off x="4517731" y="5630863"/>
              <a:ext cx="228585" cy="285750"/>
            </a:xfrm>
            <a:custGeom>
              <a:avLst/>
              <a:gdLst>
                <a:gd name="T0" fmla="*/ 137 w 635"/>
                <a:gd name="T1" fmla="*/ 679 h 794"/>
                <a:gd name="T2" fmla="*/ 137 w 635"/>
                <a:gd name="T3" fmla="*/ 679 h 794"/>
                <a:gd name="T4" fmla="*/ 145 w 635"/>
                <a:gd name="T5" fmla="*/ 717 h 794"/>
                <a:gd name="T6" fmla="*/ 175 w 635"/>
                <a:gd name="T7" fmla="*/ 747 h 794"/>
                <a:gd name="T8" fmla="*/ 198 w 635"/>
                <a:gd name="T9" fmla="*/ 724 h 794"/>
                <a:gd name="T10" fmla="*/ 206 w 635"/>
                <a:gd name="T11" fmla="*/ 755 h 794"/>
                <a:gd name="T12" fmla="*/ 236 w 635"/>
                <a:gd name="T13" fmla="*/ 732 h 794"/>
                <a:gd name="T14" fmla="*/ 259 w 635"/>
                <a:gd name="T15" fmla="*/ 747 h 794"/>
                <a:gd name="T16" fmla="*/ 297 w 635"/>
                <a:gd name="T17" fmla="*/ 732 h 794"/>
                <a:gd name="T18" fmla="*/ 336 w 635"/>
                <a:gd name="T19" fmla="*/ 755 h 794"/>
                <a:gd name="T20" fmla="*/ 336 w 635"/>
                <a:gd name="T21" fmla="*/ 755 h 794"/>
                <a:gd name="T22" fmla="*/ 381 w 635"/>
                <a:gd name="T23" fmla="*/ 732 h 794"/>
                <a:gd name="T24" fmla="*/ 450 w 635"/>
                <a:gd name="T25" fmla="*/ 732 h 794"/>
                <a:gd name="T26" fmla="*/ 519 w 635"/>
                <a:gd name="T27" fmla="*/ 755 h 794"/>
                <a:gd name="T28" fmla="*/ 542 w 635"/>
                <a:gd name="T29" fmla="*/ 793 h 794"/>
                <a:gd name="T30" fmla="*/ 572 w 635"/>
                <a:gd name="T31" fmla="*/ 755 h 794"/>
                <a:gd name="T32" fmla="*/ 634 w 635"/>
                <a:gd name="T33" fmla="*/ 755 h 794"/>
                <a:gd name="T34" fmla="*/ 634 w 635"/>
                <a:gd name="T35" fmla="*/ 755 h 794"/>
                <a:gd name="T36" fmla="*/ 618 w 635"/>
                <a:gd name="T37" fmla="*/ 686 h 794"/>
                <a:gd name="T38" fmla="*/ 603 w 635"/>
                <a:gd name="T39" fmla="*/ 625 h 794"/>
                <a:gd name="T40" fmla="*/ 488 w 635"/>
                <a:gd name="T41" fmla="*/ 541 h 794"/>
                <a:gd name="T42" fmla="*/ 542 w 635"/>
                <a:gd name="T43" fmla="*/ 701 h 794"/>
                <a:gd name="T44" fmla="*/ 504 w 635"/>
                <a:gd name="T45" fmla="*/ 633 h 794"/>
                <a:gd name="T46" fmla="*/ 435 w 635"/>
                <a:gd name="T47" fmla="*/ 571 h 794"/>
                <a:gd name="T48" fmla="*/ 359 w 635"/>
                <a:gd name="T49" fmla="*/ 404 h 794"/>
                <a:gd name="T50" fmla="*/ 274 w 635"/>
                <a:gd name="T51" fmla="*/ 252 h 794"/>
                <a:gd name="T52" fmla="*/ 183 w 635"/>
                <a:gd name="T53" fmla="*/ 84 h 794"/>
                <a:gd name="T54" fmla="*/ 167 w 635"/>
                <a:gd name="T55" fmla="*/ 0 h 794"/>
                <a:gd name="T56" fmla="*/ 167 w 635"/>
                <a:gd name="T57" fmla="*/ 0 h 794"/>
                <a:gd name="T58" fmla="*/ 114 w 635"/>
                <a:gd name="T59" fmla="*/ 38 h 794"/>
                <a:gd name="T60" fmla="*/ 53 w 635"/>
                <a:gd name="T61" fmla="*/ 99 h 794"/>
                <a:gd name="T62" fmla="*/ 0 w 635"/>
                <a:gd name="T63" fmla="*/ 175 h 794"/>
                <a:gd name="T64" fmla="*/ 0 w 635"/>
                <a:gd name="T65" fmla="*/ 175 h 794"/>
                <a:gd name="T66" fmla="*/ 91 w 635"/>
                <a:gd name="T67" fmla="*/ 274 h 794"/>
                <a:gd name="T68" fmla="*/ 114 w 635"/>
                <a:gd name="T69" fmla="*/ 297 h 794"/>
                <a:gd name="T70" fmla="*/ 99 w 635"/>
                <a:gd name="T71" fmla="*/ 373 h 794"/>
                <a:gd name="T72" fmla="*/ 84 w 635"/>
                <a:gd name="T73" fmla="*/ 411 h 794"/>
                <a:gd name="T74" fmla="*/ 91 w 635"/>
                <a:gd name="T75" fmla="*/ 419 h 794"/>
                <a:gd name="T76" fmla="*/ 122 w 635"/>
                <a:gd name="T77" fmla="*/ 510 h 794"/>
                <a:gd name="T78" fmla="*/ 160 w 635"/>
                <a:gd name="T79" fmla="*/ 510 h 794"/>
                <a:gd name="T80" fmla="*/ 175 w 635"/>
                <a:gd name="T81" fmla="*/ 526 h 794"/>
                <a:gd name="T82" fmla="*/ 206 w 635"/>
                <a:gd name="T83" fmla="*/ 526 h 794"/>
                <a:gd name="T84" fmla="*/ 236 w 635"/>
                <a:gd name="T85" fmla="*/ 587 h 794"/>
                <a:gd name="T86" fmla="*/ 213 w 635"/>
                <a:gd name="T87" fmla="*/ 602 h 794"/>
                <a:gd name="T88" fmla="*/ 114 w 635"/>
                <a:gd name="T89" fmla="*/ 610 h 794"/>
                <a:gd name="T90" fmla="*/ 137 w 635"/>
                <a:gd name="T91" fmla="*/ 679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5" h="794">
                  <a:moveTo>
                    <a:pt x="137" y="679"/>
                  </a:moveTo>
                  <a:lnTo>
                    <a:pt x="137" y="679"/>
                  </a:lnTo>
                  <a:cubicBezTo>
                    <a:pt x="137" y="686"/>
                    <a:pt x="137" y="701"/>
                    <a:pt x="145" y="717"/>
                  </a:cubicBezTo>
                  <a:cubicBezTo>
                    <a:pt x="152" y="732"/>
                    <a:pt x="160" y="747"/>
                    <a:pt x="175" y="747"/>
                  </a:cubicBezTo>
                  <a:cubicBezTo>
                    <a:pt x="183" y="747"/>
                    <a:pt x="190" y="732"/>
                    <a:pt x="198" y="724"/>
                  </a:cubicBezTo>
                  <a:cubicBezTo>
                    <a:pt x="198" y="724"/>
                    <a:pt x="198" y="755"/>
                    <a:pt x="206" y="755"/>
                  </a:cubicBezTo>
                  <a:cubicBezTo>
                    <a:pt x="206" y="747"/>
                    <a:pt x="236" y="732"/>
                    <a:pt x="236" y="732"/>
                  </a:cubicBezTo>
                  <a:cubicBezTo>
                    <a:pt x="244" y="739"/>
                    <a:pt x="252" y="747"/>
                    <a:pt x="259" y="747"/>
                  </a:cubicBezTo>
                  <a:cubicBezTo>
                    <a:pt x="274" y="747"/>
                    <a:pt x="290" y="724"/>
                    <a:pt x="297" y="732"/>
                  </a:cubicBezTo>
                  <a:cubicBezTo>
                    <a:pt x="313" y="732"/>
                    <a:pt x="320" y="747"/>
                    <a:pt x="336" y="755"/>
                  </a:cubicBezTo>
                  <a:lnTo>
                    <a:pt x="336" y="755"/>
                  </a:lnTo>
                  <a:cubicBezTo>
                    <a:pt x="351" y="747"/>
                    <a:pt x="366" y="732"/>
                    <a:pt x="381" y="732"/>
                  </a:cubicBezTo>
                  <a:cubicBezTo>
                    <a:pt x="404" y="732"/>
                    <a:pt x="427" y="732"/>
                    <a:pt x="450" y="732"/>
                  </a:cubicBezTo>
                  <a:cubicBezTo>
                    <a:pt x="473" y="739"/>
                    <a:pt x="504" y="739"/>
                    <a:pt x="519" y="755"/>
                  </a:cubicBezTo>
                  <a:cubicBezTo>
                    <a:pt x="534" y="762"/>
                    <a:pt x="526" y="793"/>
                    <a:pt x="542" y="793"/>
                  </a:cubicBezTo>
                  <a:cubicBezTo>
                    <a:pt x="557" y="793"/>
                    <a:pt x="557" y="762"/>
                    <a:pt x="572" y="755"/>
                  </a:cubicBezTo>
                  <a:cubicBezTo>
                    <a:pt x="595" y="747"/>
                    <a:pt x="611" y="755"/>
                    <a:pt x="634" y="755"/>
                  </a:cubicBezTo>
                  <a:lnTo>
                    <a:pt x="634" y="755"/>
                  </a:lnTo>
                  <a:cubicBezTo>
                    <a:pt x="626" y="732"/>
                    <a:pt x="618" y="709"/>
                    <a:pt x="618" y="686"/>
                  </a:cubicBezTo>
                  <a:cubicBezTo>
                    <a:pt x="618" y="663"/>
                    <a:pt x="603" y="648"/>
                    <a:pt x="603" y="625"/>
                  </a:cubicBezTo>
                  <a:cubicBezTo>
                    <a:pt x="588" y="564"/>
                    <a:pt x="542" y="541"/>
                    <a:pt x="488" y="541"/>
                  </a:cubicBezTo>
                  <a:cubicBezTo>
                    <a:pt x="488" y="602"/>
                    <a:pt x="549" y="640"/>
                    <a:pt x="542" y="701"/>
                  </a:cubicBezTo>
                  <a:cubicBezTo>
                    <a:pt x="526" y="686"/>
                    <a:pt x="519" y="656"/>
                    <a:pt x="504" y="633"/>
                  </a:cubicBezTo>
                  <a:cubicBezTo>
                    <a:pt x="473" y="610"/>
                    <a:pt x="450" y="610"/>
                    <a:pt x="435" y="571"/>
                  </a:cubicBezTo>
                  <a:cubicBezTo>
                    <a:pt x="412" y="503"/>
                    <a:pt x="442" y="449"/>
                    <a:pt x="359" y="404"/>
                  </a:cubicBezTo>
                  <a:cubicBezTo>
                    <a:pt x="297" y="365"/>
                    <a:pt x="320" y="297"/>
                    <a:pt x="274" y="252"/>
                  </a:cubicBezTo>
                  <a:cubicBezTo>
                    <a:pt x="206" y="191"/>
                    <a:pt x="137" y="206"/>
                    <a:pt x="183" y="84"/>
                  </a:cubicBezTo>
                  <a:cubicBezTo>
                    <a:pt x="229" y="38"/>
                    <a:pt x="198" y="15"/>
                    <a:pt x="167" y="0"/>
                  </a:cubicBezTo>
                  <a:lnTo>
                    <a:pt x="167" y="0"/>
                  </a:lnTo>
                  <a:cubicBezTo>
                    <a:pt x="137" y="30"/>
                    <a:pt x="145" y="15"/>
                    <a:pt x="114" y="38"/>
                  </a:cubicBezTo>
                  <a:cubicBezTo>
                    <a:pt x="91" y="61"/>
                    <a:pt x="68" y="76"/>
                    <a:pt x="53" y="99"/>
                  </a:cubicBezTo>
                  <a:cubicBezTo>
                    <a:pt x="30" y="122"/>
                    <a:pt x="15" y="152"/>
                    <a:pt x="0" y="175"/>
                  </a:cubicBezTo>
                  <a:lnTo>
                    <a:pt x="0" y="175"/>
                  </a:lnTo>
                  <a:cubicBezTo>
                    <a:pt x="30" y="206"/>
                    <a:pt x="61" y="244"/>
                    <a:pt x="91" y="274"/>
                  </a:cubicBezTo>
                  <a:cubicBezTo>
                    <a:pt x="99" y="282"/>
                    <a:pt x="114" y="282"/>
                    <a:pt x="114" y="297"/>
                  </a:cubicBezTo>
                  <a:cubicBezTo>
                    <a:pt x="114" y="320"/>
                    <a:pt x="106" y="351"/>
                    <a:pt x="99" y="373"/>
                  </a:cubicBezTo>
                  <a:cubicBezTo>
                    <a:pt x="91" y="388"/>
                    <a:pt x="84" y="396"/>
                    <a:pt x="84" y="411"/>
                  </a:cubicBezTo>
                  <a:lnTo>
                    <a:pt x="91" y="419"/>
                  </a:lnTo>
                  <a:cubicBezTo>
                    <a:pt x="106" y="449"/>
                    <a:pt x="106" y="487"/>
                    <a:pt x="122" y="510"/>
                  </a:cubicBezTo>
                  <a:cubicBezTo>
                    <a:pt x="129" y="518"/>
                    <a:pt x="145" y="503"/>
                    <a:pt x="160" y="510"/>
                  </a:cubicBezTo>
                  <a:cubicBezTo>
                    <a:pt x="167" y="510"/>
                    <a:pt x="167" y="526"/>
                    <a:pt x="175" y="526"/>
                  </a:cubicBezTo>
                  <a:cubicBezTo>
                    <a:pt x="183" y="533"/>
                    <a:pt x="198" y="518"/>
                    <a:pt x="206" y="526"/>
                  </a:cubicBezTo>
                  <a:cubicBezTo>
                    <a:pt x="221" y="541"/>
                    <a:pt x="236" y="564"/>
                    <a:pt x="236" y="587"/>
                  </a:cubicBezTo>
                  <a:cubicBezTo>
                    <a:pt x="236" y="594"/>
                    <a:pt x="229" y="602"/>
                    <a:pt x="213" y="602"/>
                  </a:cubicBezTo>
                  <a:cubicBezTo>
                    <a:pt x="183" y="610"/>
                    <a:pt x="145" y="587"/>
                    <a:pt x="114" y="610"/>
                  </a:cubicBezTo>
                  <a:cubicBezTo>
                    <a:pt x="99" y="625"/>
                    <a:pt x="129" y="656"/>
                    <a:pt x="137" y="67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57" name="Freeform 180"/>
            <p:cNvSpPr>
              <a:spLocks noChangeArrowheads="1"/>
            </p:cNvSpPr>
            <p:nvPr/>
          </p:nvSpPr>
          <p:spPr bwMode="auto">
            <a:xfrm>
              <a:off x="4228825" y="5519739"/>
              <a:ext cx="239697" cy="244475"/>
            </a:xfrm>
            <a:custGeom>
              <a:avLst/>
              <a:gdLst>
                <a:gd name="T0" fmla="*/ 114 w 665"/>
                <a:gd name="T1" fmla="*/ 580 h 680"/>
                <a:gd name="T2" fmla="*/ 114 w 665"/>
                <a:gd name="T3" fmla="*/ 580 h 680"/>
                <a:gd name="T4" fmla="*/ 91 w 665"/>
                <a:gd name="T5" fmla="*/ 497 h 680"/>
                <a:gd name="T6" fmla="*/ 61 w 665"/>
                <a:gd name="T7" fmla="*/ 481 h 680"/>
                <a:gd name="T8" fmla="*/ 38 w 665"/>
                <a:gd name="T9" fmla="*/ 420 h 680"/>
                <a:gd name="T10" fmla="*/ 38 w 665"/>
                <a:gd name="T11" fmla="*/ 275 h 680"/>
                <a:gd name="T12" fmla="*/ 7 w 665"/>
                <a:gd name="T13" fmla="*/ 214 h 680"/>
                <a:gd name="T14" fmla="*/ 45 w 665"/>
                <a:gd name="T15" fmla="*/ 199 h 680"/>
                <a:gd name="T16" fmla="*/ 68 w 665"/>
                <a:gd name="T17" fmla="*/ 76 h 680"/>
                <a:gd name="T18" fmla="*/ 83 w 665"/>
                <a:gd name="T19" fmla="*/ 54 h 680"/>
                <a:gd name="T20" fmla="*/ 145 w 665"/>
                <a:gd name="T21" fmla="*/ 46 h 680"/>
                <a:gd name="T22" fmla="*/ 145 w 665"/>
                <a:gd name="T23" fmla="*/ 46 h 680"/>
                <a:gd name="T24" fmla="*/ 221 w 665"/>
                <a:gd name="T25" fmla="*/ 0 h 680"/>
                <a:gd name="T26" fmla="*/ 244 w 665"/>
                <a:gd name="T27" fmla="*/ 38 h 680"/>
                <a:gd name="T28" fmla="*/ 275 w 665"/>
                <a:gd name="T29" fmla="*/ 31 h 680"/>
                <a:gd name="T30" fmla="*/ 297 w 665"/>
                <a:gd name="T31" fmla="*/ 76 h 680"/>
                <a:gd name="T32" fmla="*/ 366 w 665"/>
                <a:gd name="T33" fmla="*/ 54 h 680"/>
                <a:gd name="T34" fmla="*/ 427 w 665"/>
                <a:gd name="T35" fmla="*/ 99 h 680"/>
                <a:gd name="T36" fmla="*/ 442 w 665"/>
                <a:gd name="T37" fmla="*/ 138 h 680"/>
                <a:gd name="T38" fmla="*/ 519 w 665"/>
                <a:gd name="T39" fmla="*/ 130 h 680"/>
                <a:gd name="T40" fmla="*/ 565 w 665"/>
                <a:gd name="T41" fmla="*/ 107 h 680"/>
                <a:gd name="T42" fmla="*/ 595 w 665"/>
                <a:gd name="T43" fmla="*/ 99 h 680"/>
                <a:gd name="T44" fmla="*/ 595 w 665"/>
                <a:gd name="T45" fmla="*/ 214 h 680"/>
                <a:gd name="T46" fmla="*/ 626 w 665"/>
                <a:gd name="T47" fmla="*/ 283 h 680"/>
                <a:gd name="T48" fmla="*/ 664 w 665"/>
                <a:gd name="T49" fmla="*/ 344 h 680"/>
                <a:gd name="T50" fmla="*/ 664 w 665"/>
                <a:gd name="T51" fmla="*/ 344 h 680"/>
                <a:gd name="T52" fmla="*/ 565 w 665"/>
                <a:gd name="T53" fmla="*/ 397 h 680"/>
                <a:gd name="T54" fmla="*/ 511 w 665"/>
                <a:gd name="T55" fmla="*/ 420 h 680"/>
                <a:gd name="T56" fmla="*/ 450 w 665"/>
                <a:gd name="T57" fmla="*/ 413 h 680"/>
                <a:gd name="T58" fmla="*/ 450 w 665"/>
                <a:gd name="T59" fmla="*/ 489 h 680"/>
                <a:gd name="T60" fmla="*/ 412 w 665"/>
                <a:gd name="T61" fmla="*/ 481 h 680"/>
                <a:gd name="T62" fmla="*/ 389 w 665"/>
                <a:gd name="T63" fmla="*/ 504 h 680"/>
                <a:gd name="T64" fmla="*/ 343 w 665"/>
                <a:gd name="T65" fmla="*/ 497 h 680"/>
                <a:gd name="T66" fmla="*/ 305 w 665"/>
                <a:gd name="T67" fmla="*/ 527 h 680"/>
                <a:gd name="T68" fmla="*/ 252 w 665"/>
                <a:gd name="T69" fmla="*/ 542 h 680"/>
                <a:gd name="T70" fmla="*/ 313 w 665"/>
                <a:gd name="T71" fmla="*/ 603 h 680"/>
                <a:gd name="T72" fmla="*/ 290 w 665"/>
                <a:gd name="T73" fmla="*/ 619 h 680"/>
                <a:gd name="T74" fmla="*/ 290 w 665"/>
                <a:gd name="T75" fmla="*/ 671 h 680"/>
                <a:gd name="T76" fmla="*/ 213 w 665"/>
                <a:gd name="T77" fmla="*/ 657 h 680"/>
                <a:gd name="T78" fmla="*/ 167 w 665"/>
                <a:gd name="T79" fmla="*/ 664 h 680"/>
                <a:gd name="T80" fmla="*/ 167 w 665"/>
                <a:gd name="T81" fmla="*/ 664 h 680"/>
                <a:gd name="T82" fmla="*/ 114 w 665"/>
                <a:gd name="T83" fmla="*/ 58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5" h="680">
                  <a:moveTo>
                    <a:pt x="114" y="580"/>
                  </a:moveTo>
                  <a:lnTo>
                    <a:pt x="114" y="580"/>
                  </a:lnTo>
                  <a:cubicBezTo>
                    <a:pt x="106" y="558"/>
                    <a:pt x="106" y="527"/>
                    <a:pt x="91" y="497"/>
                  </a:cubicBezTo>
                  <a:cubicBezTo>
                    <a:pt x="83" y="489"/>
                    <a:pt x="68" y="489"/>
                    <a:pt x="61" y="481"/>
                  </a:cubicBezTo>
                  <a:cubicBezTo>
                    <a:pt x="45" y="466"/>
                    <a:pt x="38" y="443"/>
                    <a:pt x="38" y="420"/>
                  </a:cubicBezTo>
                  <a:cubicBezTo>
                    <a:pt x="30" y="374"/>
                    <a:pt x="45" y="328"/>
                    <a:pt x="38" y="275"/>
                  </a:cubicBezTo>
                  <a:cubicBezTo>
                    <a:pt x="30" y="252"/>
                    <a:pt x="0" y="237"/>
                    <a:pt x="7" y="214"/>
                  </a:cubicBezTo>
                  <a:cubicBezTo>
                    <a:pt x="7" y="199"/>
                    <a:pt x="38" y="214"/>
                    <a:pt x="45" y="199"/>
                  </a:cubicBezTo>
                  <a:cubicBezTo>
                    <a:pt x="61" y="161"/>
                    <a:pt x="53" y="115"/>
                    <a:pt x="68" y="76"/>
                  </a:cubicBezTo>
                  <a:cubicBezTo>
                    <a:pt x="68" y="69"/>
                    <a:pt x="76" y="54"/>
                    <a:pt x="83" y="54"/>
                  </a:cubicBezTo>
                  <a:cubicBezTo>
                    <a:pt x="106" y="46"/>
                    <a:pt x="122" y="46"/>
                    <a:pt x="145" y="46"/>
                  </a:cubicBezTo>
                  <a:lnTo>
                    <a:pt x="145" y="46"/>
                  </a:lnTo>
                  <a:cubicBezTo>
                    <a:pt x="167" y="31"/>
                    <a:pt x="190" y="0"/>
                    <a:pt x="221" y="0"/>
                  </a:cubicBezTo>
                  <a:cubicBezTo>
                    <a:pt x="236" y="0"/>
                    <a:pt x="236" y="31"/>
                    <a:pt x="244" y="38"/>
                  </a:cubicBezTo>
                  <a:cubicBezTo>
                    <a:pt x="252" y="46"/>
                    <a:pt x="267" y="31"/>
                    <a:pt x="275" y="31"/>
                  </a:cubicBezTo>
                  <a:cubicBezTo>
                    <a:pt x="282" y="46"/>
                    <a:pt x="282" y="69"/>
                    <a:pt x="297" y="76"/>
                  </a:cubicBezTo>
                  <a:cubicBezTo>
                    <a:pt x="320" y="76"/>
                    <a:pt x="343" y="46"/>
                    <a:pt x="366" y="54"/>
                  </a:cubicBezTo>
                  <a:cubicBezTo>
                    <a:pt x="389" y="61"/>
                    <a:pt x="412" y="84"/>
                    <a:pt x="427" y="99"/>
                  </a:cubicBezTo>
                  <a:cubicBezTo>
                    <a:pt x="435" y="107"/>
                    <a:pt x="427" y="130"/>
                    <a:pt x="442" y="138"/>
                  </a:cubicBezTo>
                  <a:cubicBezTo>
                    <a:pt x="465" y="145"/>
                    <a:pt x="488" y="138"/>
                    <a:pt x="519" y="130"/>
                  </a:cubicBezTo>
                  <a:cubicBezTo>
                    <a:pt x="534" y="122"/>
                    <a:pt x="550" y="115"/>
                    <a:pt x="565" y="107"/>
                  </a:cubicBezTo>
                  <a:cubicBezTo>
                    <a:pt x="572" y="107"/>
                    <a:pt x="595" y="84"/>
                    <a:pt x="595" y="99"/>
                  </a:cubicBezTo>
                  <a:cubicBezTo>
                    <a:pt x="611" y="138"/>
                    <a:pt x="595" y="176"/>
                    <a:pt x="595" y="214"/>
                  </a:cubicBezTo>
                  <a:cubicBezTo>
                    <a:pt x="603" y="237"/>
                    <a:pt x="618" y="260"/>
                    <a:pt x="626" y="283"/>
                  </a:cubicBezTo>
                  <a:cubicBezTo>
                    <a:pt x="633" y="306"/>
                    <a:pt x="649" y="321"/>
                    <a:pt x="664" y="344"/>
                  </a:cubicBezTo>
                  <a:lnTo>
                    <a:pt x="664" y="344"/>
                  </a:lnTo>
                  <a:cubicBezTo>
                    <a:pt x="633" y="367"/>
                    <a:pt x="603" y="382"/>
                    <a:pt x="565" y="397"/>
                  </a:cubicBezTo>
                  <a:cubicBezTo>
                    <a:pt x="550" y="413"/>
                    <a:pt x="534" y="420"/>
                    <a:pt x="511" y="420"/>
                  </a:cubicBezTo>
                  <a:cubicBezTo>
                    <a:pt x="488" y="428"/>
                    <a:pt x="465" y="405"/>
                    <a:pt x="450" y="413"/>
                  </a:cubicBezTo>
                  <a:cubicBezTo>
                    <a:pt x="435" y="436"/>
                    <a:pt x="458" y="466"/>
                    <a:pt x="450" y="489"/>
                  </a:cubicBezTo>
                  <a:cubicBezTo>
                    <a:pt x="442" y="497"/>
                    <a:pt x="419" y="481"/>
                    <a:pt x="412" y="481"/>
                  </a:cubicBezTo>
                  <a:cubicBezTo>
                    <a:pt x="397" y="489"/>
                    <a:pt x="397" y="504"/>
                    <a:pt x="389" y="504"/>
                  </a:cubicBezTo>
                  <a:cubicBezTo>
                    <a:pt x="374" y="504"/>
                    <a:pt x="358" y="497"/>
                    <a:pt x="343" y="497"/>
                  </a:cubicBezTo>
                  <a:cubicBezTo>
                    <a:pt x="328" y="504"/>
                    <a:pt x="320" y="519"/>
                    <a:pt x="305" y="527"/>
                  </a:cubicBezTo>
                  <a:cubicBezTo>
                    <a:pt x="290" y="535"/>
                    <a:pt x="252" y="527"/>
                    <a:pt x="252" y="542"/>
                  </a:cubicBezTo>
                  <a:cubicBezTo>
                    <a:pt x="259" y="573"/>
                    <a:pt x="305" y="573"/>
                    <a:pt x="313" y="603"/>
                  </a:cubicBezTo>
                  <a:cubicBezTo>
                    <a:pt x="320" y="611"/>
                    <a:pt x="297" y="611"/>
                    <a:pt x="290" y="619"/>
                  </a:cubicBezTo>
                  <a:cubicBezTo>
                    <a:pt x="282" y="634"/>
                    <a:pt x="305" y="664"/>
                    <a:pt x="290" y="671"/>
                  </a:cubicBezTo>
                  <a:cubicBezTo>
                    <a:pt x="267" y="679"/>
                    <a:pt x="236" y="657"/>
                    <a:pt x="213" y="657"/>
                  </a:cubicBezTo>
                  <a:cubicBezTo>
                    <a:pt x="198" y="657"/>
                    <a:pt x="183" y="664"/>
                    <a:pt x="167" y="664"/>
                  </a:cubicBezTo>
                  <a:lnTo>
                    <a:pt x="167" y="664"/>
                  </a:lnTo>
                  <a:cubicBezTo>
                    <a:pt x="114" y="580"/>
                    <a:pt x="114" y="580"/>
                    <a:pt x="114" y="58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58" name="Freeform 181"/>
            <p:cNvSpPr>
              <a:spLocks noChangeArrowheads="1"/>
            </p:cNvSpPr>
            <p:nvPr/>
          </p:nvSpPr>
          <p:spPr bwMode="auto">
            <a:xfrm>
              <a:off x="3803402" y="6097588"/>
              <a:ext cx="465108" cy="254000"/>
            </a:xfrm>
            <a:custGeom>
              <a:avLst/>
              <a:gdLst>
                <a:gd name="T0" fmla="*/ 1252 w 1291"/>
                <a:gd name="T1" fmla="*/ 321 h 704"/>
                <a:gd name="T2" fmla="*/ 1252 w 1291"/>
                <a:gd name="T3" fmla="*/ 321 h 704"/>
                <a:gd name="T4" fmla="*/ 1229 w 1291"/>
                <a:gd name="T5" fmla="*/ 191 h 704"/>
                <a:gd name="T6" fmla="*/ 1290 w 1291"/>
                <a:gd name="T7" fmla="*/ 107 h 704"/>
                <a:gd name="T8" fmla="*/ 1290 w 1291"/>
                <a:gd name="T9" fmla="*/ 107 h 704"/>
                <a:gd name="T10" fmla="*/ 1184 w 1291"/>
                <a:gd name="T11" fmla="*/ 38 h 704"/>
                <a:gd name="T12" fmla="*/ 1145 w 1291"/>
                <a:gd name="T13" fmla="*/ 23 h 704"/>
                <a:gd name="T14" fmla="*/ 1138 w 1291"/>
                <a:gd name="T15" fmla="*/ 46 h 704"/>
                <a:gd name="T16" fmla="*/ 1092 w 1291"/>
                <a:gd name="T17" fmla="*/ 46 h 704"/>
                <a:gd name="T18" fmla="*/ 1054 w 1291"/>
                <a:gd name="T19" fmla="*/ 31 h 704"/>
                <a:gd name="T20" fmla="*/ 1023 w 1291"/>
                <a:gd name="T21" fmla="*/ 76 h 704"/>
                <a:gd name="T22" fmla="*/ 985 w 1291"/>
                <a:gd name="T23" fmla="*/ 15 h 704"/>
                <a:gd name="T24" fmla="*/ 916 w 1291"/>
                <a:gd name="T25" fmla="*/ 31 h 704"/>
                <a:gd name="T26" fmla="*/ 886 w 1291"/>
                <a:gd name="T27" fmla="*/ 23 h 704"/>
                <a:gd name="T28" fmla="*/ 855 w 1291"/>
                <a:gd name="T29" fmla="*/ 0 h 704"/>
                <a:gd name="T30" fmla="*/ 779 w 1291"/>
                <a:gd name="T31" fmla="*/ 23 h 704"/>
                <a:gd name="T32" fmla="*/ 717 w 1291"/>
                <a:gd name="T33" fmla="*/ 31 h 704"/>
                <a:gd name="T34" fmla="*/ 649 w 1291"/>
                <a:gd name="T35" fmla="*/ 15 h 704"/>
                <a:gd name="T36" fmla="*/ 618 w 1291"/>
                <a:gd name="T37" fmla="*/ 0 h 704"/>
                <a:gd name="T38" fmla="*/ 618 w 1291"/>
                <a:gd name="T39" fmla="*/ 0 h 704"/>
                <a:gd name="T40" fmla="*/ 603 w 1291"/>
                <a:gd name="T41" fmla="*/ 54 h 704"/>
                <a:gd name="T42" fmla="*/ 603 w 1291"/>
                <a:gd name="T43" fmla="*/ 107 h 704"/>
                <a:gd name="T44" fmla="*/ 527 w 1291"/>
                <a:gd name="T45" fmla="*/ 153 h 704"/>
                <a:gd name="T46" fmla="*/ 511 w 1291"/>
                <a:gd name="T47" fmla="*/ 206 h 704"/>
                <a:gd name="T48" fmla="*/ 442 w 1291"/>
                <a:gd name="T49" fmla="*/ 206 h 704"/>
                <a:gd name="T50" fmla="*/ 374 w 1291"/>
                <a:gd name="T51" fmla="*/ 275 h 704"/>
                <a:gd name="T52" fmla="*/ 244 w 1291"/>
                <a:gd name="T53" fmla="*/ 290 h 704"/>
                <a:gd name="T54" fmla="*/ 229 w 1291"/>
                <a:gd name="T55" fmla="*/ 313 h 704"/>
                <a:gd name="T56" fmla="*/ 183 w 1291"/>
                <a:gd name="T57" fmla="*/ 313 h 704"/>
                <a:gd name="T58" fmla="*/ 106 w 1291"/>
                <a:gd name="T59" fmla="*/ 367 h 704"/>
                <a:gd name="T60" fmla="*/ 0 w 1291"/>
                <a:gd name="T61" fmla="*/ 390 h 704"/>
                <a:gd name="T62" fmla="*/ 0 w 1291"/>
                <a:gd name="T63" fmla="*/ 390 h 704"/>
                <a:gd name="T64" fmla="*/ 0 w 1291"/>
                <a:gd name="T65" fmla="*/ 435 h 704"/>
                <a:gd name="T66" fmla="*/ 30 w 1291"/>
                <a:gd name="T67" fmla="*/ 466 h 704"/>
                <a:gd name="T68" fmla="*/ 30 w 1291"/>
                <a:gd name="T69" fmla="*/ 520 h 704"/>
                <a:gd name="T70" fmla="*/ 45 w 1291"/>
                <a:gd name="T71" fmla="*/ 573 h 704"/>
                <a:gd name="T72" fmla="*/ 106 w 1291"/>
                <a:gd name="T73" fmla="*/ 573 h 704"/>
                <a:gd name="T74" fmla="*/ 145 w 1291"/>
                <a:gd name="T75" fmla="*/ 642 h 704"/>
                <a:gd name="T76" fmla="*/ 198 w 1291"/>
                <a:gd name="T77" fmla="*/ 695 h 704"/>
                <a:gd name="T78" fmla="*/ 267 w 1291"/>
                <a:gd name="T79" fmla="*/ 642 h 704"/>
                <a:gd name="T80" fmla="*/ 267 w 1291"/>
                <a:gd name="T81" fmla="*/ 642 h 704"/>
                <a:gd name="T82" fmla="*/ 442 w 1291"/>
                <a:gd name="T83" fmla="*/ 527 h 704"/>
                <a:gd name="T84" fmla="*/ 504 w 1291"/>
                <a:gd name="T85" fmla="*/ 428 h 704"/>
                <a:gd name="T86" fmla="*/ 588 w 1291"/>
                <a:gd name="T87" fmla="*/ 474 h 704"/>
                <a:gd name="T88" fmla="*/ 679 w 1291"/>
                <a:gd name="T89" fmla="*/ 588 h 704"/>
                <a:gd name="T90" fmla="*/ 748 w 1291"/>
                <a:gd name="T91" fmla="*/ 649 h 704"/>
                <a:gd name="T92" fmla="*/ 763 w 1291"/>
                <a:gd name="T93" fmla="*/ 703 h 704"/>
                <a:gd name="T94" fmla="*/ 763 w 1291"/>
                <a:gd name="T95" fmla="*/ 703 h 704"/>
                <a:gd name="T96" fmla="*/ 848 w 1291"/>
                <a:gd name="T97" fmla="*/ 634 h 704"/>
                <a:gd name="T98" fmla="*/ 878 w 1291"/>
                <a:gd name="T99" fmla="*/ 558 h 704"/>
                <a:gd name="T100" fmla="*/ 893 w 1291"/>
                <a:gd name="T101" fmla="*/ 458 h 704"/>
                <a:gd name="T102" fmla="*/ 985 w 1291"/>
                <a:gd name="T103" fmla="*/ 466 h 704"/>
                <a:gd name="T104" fmla="*/ 1015 w 1291"/>
                <a:gd name="T105" fmla="*/ 489 h 704"/>
                <a:gd name="T106" fmla="*/ 1046 w 1291"/>
                <a:gd name="T107" fmla="*/ 474 h 704"/>
                <a:gd name="T108" fmla="*/ 1038 w 1291"/>
                <a:gd name="T109" fmla="*/ 412 h 704"/>
                <a:gd name="T110" fmla="*/ 1046 w 1291"/>
                <a:gd name="T111" fmla="*/ 382 h 704"/>
                <a:gd name="T112" fmla="*/ 1092 w 1291"/>
                <a:gd name="T113" fmla="*/ 359 h 704"/>
                <a:gd name="T114" fmla="*/ 1107 w 1291"/>
                <a:gd name="T115" fmla="*/ 313 h 704"/>
                <a:gd name="T116" fmla="*/ 1168 w 1291"/>
                <a:gd name="T117" fmla="*/ 344 h 704"/>
                <a:gd name="T118" fmla="*/ 1214 w 1291"/>
                <a:gd name="T119" fmla="*/ 329 h 704"/>
                <a:gd name="T120" fmla="*/ 1252 w 1291"/>
                <a:gd name="T121" fmla="*/ 321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91" h="704">
                  <a:moveTo>
                    <a:pt x="1252" y="321"/>
                  </a:moveTo>
                  <a:lnTo>
                    <a:pt x="1252" y="321"/>
                  </a:lnTo>
                  <a:cubicBezTo>
                    <a:pt x="1245" y="275"/>
                    <a:pt x="1222" y="237"/>
                    <a:pt x="1229" y="191"/>
                  </a:cubicBezTo>
                  <a:cubicBezTo>
                    <a:pt x="1237" y="160"/>
                    <a:pt x="1267" y="138"/>
                    <a:pt x="1290" y="107"/>
                  </a:cubicBezTo>
                  <a:lnTo>
                    <a:pt x="1290" y="107"/>
                  </a:lnTo>
                  <a:cubicBezTo>
                    <a:pt x="1260" y="84"/>
                    <a:pt x="1222" y="54"/>
                    <a:pt x="1184" y="38"/>
                  </a:cubicBezTo>
                  <a:cubicBezTo>
                    <a:pt x="1168" y="31"/>
                    <a:pt x="1153" y="23"/>
                    <a:pt x="1145" y="23"/>
                  </a:cubicBezTo>
                  <a:cubicBezTo>
                    <a:pt x="1138" y="31"/>
                    <a:pt x="1145" y="38"/>
                    <a:pt x="1138" y="46"/>
                  </a:cubicBezTo>
                  <a:cubicBezTo>
                    <a:pt x="1122" y="46"/>
                    <a:pt x="1107" y="46"/>
                    <a:pt x="1092" y="46"/>
                  </a:cubicBezTo>
                  <a:cubicBezTo>
                    <a:pt x="1077" y="46"/>
                    <a:pt x="1069" y="23"/>
                    <a:pt x="1054" y="31"/>
                  </a:cubicBezTo>
                  <a:cubicBezTo>
                    <a:pt x="1038" y="38"/>
                    <a:pt x="1046" y="76"/>
                    <a:pt x="1023" y="76"/>
                  </a:cubicBezTo>
                  <a:cubicBezTo>
                    <a:pt x="1000" y="69"/>
                    <a:pt x="1008" y="23"/>
                    <a:pt x="985" y="15"/>
                  </a:cubicBezTo>
                  <a:cubicBezTo>
                    <a:pt x="962" y="8"/>
                    <a:pt x="939" y="31"/>
                    <a:pt x="916" y="31"/>
                  </a:cubicBezTo>
                  <a:cubicBezTo>
                    <a:pt x="909" y="31"/>
                    <a:pt x="893" y="31"/>
                    <a:pt x="886" y="23"/>
                  </a:cubicBezTo>
                  <a:cubicBezTo>
                    <a:pt x="870" y="15"/>
                    <a:pt x="870" y="0"/>
                    <a:pt x="855" y="0"/>
                  </a:cubicBezTo>
                  <a:cubicBezTo>
                    <a:pt x="832" y="0"/>
                    <a:pt x="802" y="15"/>
                    <a:pt x="779" y="23"/>
                  </a:cubicBezTo>
                  <a:cubicBezTo>
                    <a:pt x="756" y="31"/>
                    <a:pt x="740" y="38"/>
                    <a:pt x="717" y="31"/>
                  </a:cubicBezTo>
                  <a:cubicBezTo>
                    <a:pt x="695" y="31"/>
                    <a:pt x="672" y="23"/>
                    <a:pt x="649" y="15"/>
                  </a:cubicBezTo>
                  <a:cubicBezTo>
                    <a:pt x="641" y="15"/>
                    <a:pt x="634" y="8"/>
                    <a:pt x="618" y="0"/>
                  </a:cubicBezTo>
                  <a:lnTo>
                    <a:pt x="618" y="0"/>
                  </a:lnTo>
                  <a:cubicBezTo>
                    <a:pt x="611" y="15"/>
                    <a:pt x="603" y="31"/>
                    <a:pt x="603" y="54"/>
                  </a:cubicBezTo>
                  <a:cubicBezTo>
                    <a:pt x="595" y="69"/>
                    <a:pt x="611" y="92"/>
                    <a:pt x="603" y="107"/>
                  </a:cubicBezTo>
                  <a:cubicBezTo>
                    <a:pt x="588" y="130"/>
                    <a:pt x="550" y="130"/>
                    <a:pt x="527" y="153"/>
                  </a:cubicBezTo>
                  <a:cubicBezTo>
                    <a:pt x="519" y="168"/>
                    <a:pt x="527" y="199"/>
                    <a:pt x="511" y="206"/>
                  </a:cubicBezTo>
                  <a:cubicBezTo>
                    <a:pt x="488" y="222"/>
                    <a:pt x="465" y="199"/>
                    <a:pt x="442" y="206"/>
                  </a:cubicBezTo>
                  <a:cubicBezTo>
                    <a:pt x="412" y="222"/>
                    <a:pt x="404" y="260"/>
                    <a:pt x="374" y="275"/>
                  </a:cubicBezTo>
                  <a:cubicBezTo>
                    <a:pt x="336" y="290"/>
                    <a:pt x="290" y="275"/>
                    <a:pt x="244" y="290"/>
                  </a:cubicBezTo>
                  <a:cubicBezTo>
                    <a:pt x="236" y="290"/>
                    <a:pt x="236" y="313"/>
                    <a:pt x="229" y="313"/>
                  </a:cubicBezTo>
                  <a:cubicBezTo>
                    <a:pt x="213" y="321"/>
                    <a:pt x="198" y="306"/>
                    <a:pt x="183" y="313"/>
                  </a:cubicBezTo>
                  <a:cubicBezTo>
                    <a:pt x="160" y="329"/>
                    <a:pt x="137" y="351"/>
                    <a:pt x="106" y="367"/>
                  </a:cubicBezTo>
                  <a:cubicBezTo>
                    <a:pt x="76" y="374"/>
                    <a:pt x="38" y="382"/>
                    <a:pt x="0" y="390"/>
                  </a:cubicBezTo>
                  <a:lnTo>
                    <a:pt x="0" y="390"/>
                  </a:lnTo>
                  <a:cubicBezTo>
                    <a:pt x="0" y="405"/>
                    <a:pt x="0" y="420"/>
                    <a:pt x="0" y="435"/>
                  </a:cubicBezTo>
                  <a:cubicBezTo>
                    <a:pt x="7" y="451"/>
                    <a:pt x="23" y="451"/>
                    <a:pt x="30" y="466"/>
                  </a:cubicBezTo>
                  <a:cubicBezTo>
                    <a:pt x="38" y="481"/>
                    <a:pt x="30" y="497"/>
                    <a:pt x="30" y="520"/>
                  </a:cubicBezTo>
                  <a:cubicBezTo>
                    <a:pt x="38" y="535"/>
                    <a:pt x="30" y="558"/>
                    <a:pt x="45" y="573"/>
                  </a:cubicBezTo>
                  <a:cubicBezTo>
                    <a:pt x="61" y="581"/>
                    <a:pt x="91" y="558"/>
                    <a:pt x="106" y="573"/>
                  </a:cubicBezTo>
                  <a:cubicBezTo>
                    <a:pt x="129" y="588"/>
                    <a:pt x="129" y="619"/>
                    <a:pt x="145" y="642"/>
                  </a:cubicBezTo>
                  <a:cubicBezTo>
                    <a:pt x="160" y="657"/>
                    <a:pt x="175" y="687"/>
                    <a:pt x="198" y="695"/>
                  </a:cubicBezTo>
                  <a:cubicBezTo>
                    <a:pt x="229" y="695"/>
                    <a:pt x="236" y="657"/>
                    <a:pt x="267" y="642"/>
                  </a:cubicBezTo>
                  <a:lnTo>
                    <a:pt x="267" y="642"/>
                  </a:lnTo>
                  <a:cubicBezTo>
                    <a:pt x="397" y="642"/>
                    <a:pt x="366" y="619"/>
                    <a:pt x="442" y="527"/>
                  </a:cubicBezTo>
                  <a:cubicBezTo>
                    <a:pt x="450" y="512"/>
                    <a:pt x="481" y="412"/>
                    <a:pt x="504" y="428"/>
                  </a:cubicBezTo>
                  <a:cubicBezTo>
                    <a:pt x="534" y="443"/>
                    <a:pt x="557" y="458"/>
                    <a:pt x="588" y="474"/>
                  </a:cubicBezTo>
                  <a:cubicBezTo>
                    <a:pt x="634" y="489"/>
                    <a:pt x="679" y="543"/>
                    <a:pt x="679" y="588"/>
                  </a:cubicBezTo>
                  <a:cubicBezTo>
                    <a:pt x="679" y="619"/>
                    <a:pt x="740" y="604"/>
                    <a:pt x="748" y="649"/>
                  </a:cubicBezTo>
                  <a:cubicBezTo>
                    <a:pt x="763" y="703"/>
                    <a:pt x="763" y="703"/>
                    <a:pt x="763" y="703"/>
                  </a:cubicBezTo>
                  <a:lnTo>
                    <a:pt x="763" y="703"/>
                  </a:lnTo>
                  <a:cubicBezTo>
                    <a:pt x="779" y="680"/>
                    <a:pt x="832" y="657"/>
                    <a:pt x="848" y="634"/>
                  </a:cubicBezTo>
                  <a:cubicBezTo>
                    <a:pt x="863" y="611"/>
                    <a:pt x="870" y="581"/>
                    <a:pt x="878" y="558"/>
                  </a:cubicBezTo>
                  <a:cubicBezTo>
                    <a:pt x="886" y="520"/>
                    <a:pt x="870" y="474"/>
                    <a:pt x="893" y="458"/>
                  </a:cubicBezTo>
                  <a:cubicBezTo>
                    <a:pt x="916" y="435"/>
                    <a:pt x="954" y="458"/>
                    <a:pt x="985" y="466"/>
                  </a:cubicBezTo>
                  <a:cubicBezTo>
                    <a:pt x="1000" y="474"/>
                    <a:pt x="1000" y="489"/>
                    <a:pt x="1015" y="489"/>
                  </a:cubicBezTo>
                  <a:cubicBezTo>
                    <a:pt x="1023" y="489"/>
                    <a:pt x="1046" y="489"/>
                    <a:pt x="1046" y="474"/>
                  </a:cubicBezTo>
                  <a:cubicBezTo>
                    <a:pt x="1054" y="458"/>
                    <a:pt x="1038" y="435"/>
                    <a:pt x="1038" y="412"/>
                  </a:cubicBezTo>
                  <a:cubicBezTo>
                    <a:pt x="1038" y="405"/>
                    <a:pt x="1038" y="390"/>
                    <a:pt x="1046" y="382"/>
                  </a:cubicBezTo>
                  <a:cubicBezTo>
                    <a:pt x="1061" y="367"/>
                    <a:pt x="1077" y="374"/>
                    <a:pt x="1092" y="359"/>
                  </a:cubicBezTo>
                  <a:cubicBezTo>
                    <a:pt x="1099" y="351"/>
                    <a:pt x="1092" y="321"/>
                    <a:pt x="1107" y="313"/>
                  </a:cubicBezTo>
                  <a:cubicBezTo>
                    <a:pt x="1130" y="313"/>
                    <a:pt x="1145" y="344"/>
                    <a:pt x="1168" y="344"/>
                  </a:cubicBezTo>
                  <a:cubicBezTo>
                    <a:pt x="1184" y="344"/>
                    <a:pt x="1199" y="336"/>
                    <a:pt x="1214" y="329"/>
                  </a:cubicBezTo>
                  <a:cubicBezTo>
                    <a:pt x="1229" y="329"/>
                    <a:pt x="1237" y="321"/>
                    <a:pt x="1252" y="32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59" name="Freeform 182"/>
            <p:cNvSpPr>
              <a:spLocks noChangeArrowheads="1"/>
            </p:cNvSpPr>
            <p:nvPr/>
          </p:nvSpPr>
          <p:spPr bwMode="auto">
            <a:xfrm>
              <a:off x="3604979" y="5895976"/>
              <a:ext cx="439708" cy="371475"/>
            </a:xfrm>
            <a:custGeom>
              <a:avLst/>
              <a:gdLst>
                <a:gd name="T0" fmla="*/ 1222 w 1223"/>
                <a:gd name="T1" fmla="*/ 23 h 1033"/>
                <a:gd name="T2" fmla="*/ 1222 w 1223"/>
                <a:gd name="T3" fmla="*/ 23 h 1033"/>
                <a:gd name="T4" fmla="*/ 1214 w 1223"/>
                <a:gd name="T5" fmla="*/ 84 h 1033"/>
                <a:gd name="T6" fmla="*/ 1161 w 1223"/>
                <a:gd name="T7" fmla="*/ 107 h 1033"/>
                <a:gd name="T8" fmla="*/ 1161 w 1223"/>
                <a:gd name="T9" fmla="*/ 107 h 1033"/>
                <a:gd name="T10" fmla="*/ 1107 w 1223"/>
                <a:gd name="T11" fmla="*/ 138 h 1033"/>
                <a:gd name="T12" fmla="*/ 1123 w 1223"/>
                <a:gd name="T13" fmla="*/ 214 h 1033"/>
                <a:gd name="T14" fmla="*/ 1115 w 1223"/>
                <a:gd name="T15" fmla="*/ 283 h 1033"/>
                <a:gd name="T16" fmla="*/ 1161 w 1223"/>
                <a:gd name="T17" fmla="*/ 329 h 1033"/>
                <a:gd name="T18" fmla="*/ 1130 w 1223"/>
                <a:gd name="T19" fmla="*/ 367 h 1033"/>
                <a:gd name="T20" fmla="*/ 1191 w 1223"/>
                <a:gd name="T21" fmla="*/ 482 h 1033"/>
                <a:gd name="T22" fmla="*/ 1168 w 1223"/>
                <a:gd name="T23" fmla="*/ 558 h 1033"/>
                <a:gd name="T24" fmla="*/ 1168 w 1223"/>
                <a:gd name="T25" fmla="*/ 558 h 1033"/>
                <a:gd name="T26" fmla="*/ 1153 w 1223"/>
                <a:gd name="T27" fmla="*/ 612 h 1033"/>
                <a:gd name="T28" fmla="*/ 1153 w 1223"/>
                <a:gd name="T29" fmla="*/ 665 h 1033"/>
                <a:gd name="T30" fmla="*/ 1077 w 1223"/>
                <a:gd name="T31" fmla="*/ 711 h 1033"/>
                <a:gd name="T32" fmla="*/ 1061 w 1223"/>
                <a:gd name="T33" fmla="*/ 764 h 1033"/>
                <a:gd name="T34" fmla="*/ 992 w 1223"/>
                <a:gd name="T35" fmla="*/ 764 h 1033"/>
                <a:gd name="T36" fmla="*/ 924 w 1223"/>
                <a:gd name="T37" fmla="*/ 833 h 1033"/>
                <a:gd name="T38" fmla="*/ 794 w 1223"/>
                <a:gd name="T39" fmla="*/ 848 h 1033"/>
                <a:gd name="T40" fmla="*/ 779 w 1223"/>
                <a:gd name="T41" fmla="*/ 871 h 1033"/>
                <a:gd name="T42" fmla="*/ 733 w 1223"/>
                <a:gd name="T43" fmla="*/ 871 h 1033"/>
                <a:gd name="T44" fmla="*/ 656 w 1223"/>
                <a:gd name="T45" fmla="*/ 925 h 1033"/>
                <a:gd name="T46" fmla="*/ 550 w 1223"/>
                <a:gd name="T47" fmla="*/ 948 h 1033"/>
                <a:gd name="T48" fmla="*/ 550 w 1223"/>
                <a:gd name="T49" fmla="*/ 948 h 1033"/>
                <a:gd name="T50" fmla="*/ 450 w 1223"/>
                <a:gd name="T51" fmla="*/ 932 h 1033"/>
                <a:gd name="T52" fmla="*/ 435 w 1223"/>
                <a:gd name="T53" fmla="*/ 970 h 1033"/>
                <a:gd name="T54" fmla="*/ 313 w 1223"/>
                <a:gd name="T55" fmla="*/ 1032 h 1033"/>
                <a:gd name="T56" fmla="*/ 244 w 1223"/>
                <a:gd name="T57" fmla="*/ 963 h 1033"/>
                <a:gd name="T58" fmla="*/ 214 w 1223"/>
                <a:gd name="T59" fmla="*/ 848 h 1033"/>
                <a:gd name="T60" fmla="*/ 214 w 1223"/>
                <a:gd name="T61" fmla="*/ 764 h 1033"/>
                <a:gd name="T62" fmla="*/ 252 w 1223"/>
                <a:gd name="T63" fmla="*/ 657 h 1033"/>
                <a:gd name="T64" fmla="*/ 290 w 1223"/>
                <a:gd name="T65" fmla="*/ 612 h 1033"/>
                <a:gd name="T66" fmla="*/ 275 w 1223"/>
                <a:gd name="T67" fmla="*/ 573 h 1033"/>
                <a:gd name="T68" fmla="*/ 191 w 1223"/>
                <a:gd name="T69" fmla="*/ 589 h 1033"/>
                <a:gd name="T70" fmla="*/ 145 w 1223"/>
                <a:gd name="T71" fmla="*/ 543 h 1033"/>
                <a:gd name="T72" fmla="*/ 84 w 1223"/>
                <a:gd name="T73" fmla="*/ 543 h 1033"/>
                <a:gd name="T74" fmla="*/ 45 w 1223"/>
                <a:gd name="T75" fmla="*/ 482 h 1033"/>
                <a:gd name="T76" fmla="*/ 0 w 1223"/>
                <a:gd name="T77" fmla="*/ 459 h 1033"/>
                <a:gd name="T78" fmla="*/ 0 w 1223"/>
                <a:gd name="T79" fmla="*/ 459 h 1033"/>
                <a:gd name="T80" fmla="*/ 84 w 1223"/>
                <a:gd name="T81" fmla="*/ 421 h 1033"/>
                <a:gd name="T82" fmla="*/ 198 w 1223"/>
                <a:gd name="T83" fmla="*/ 405 h 1033"/>
                <a:gd name="T84" fmla="*/ 244 w 1223"/>
                <a:gd name="T85" fmla="*/ 375 h 1033"/>
                <a:gd name="T86" fmla="*/ 275 w 1223"/>
                <a:gd name="T87" fmla="*/ 375 h 1033"/>
                <a:gd name="T88" fmla="*/ 351 w 1223"/>
                <a:gd name="T89" fmla="*/ 352 h 1033"/>
                <a:gd name="T90" fmla="*/ 427 w 1223"/>
                <a:gd name="T91" fmla="*/ 375 h 1033"/>
                <a:gd name="T92" fmla="*/ 473 w 1223"/>
                <a:gd name="T93" fmla="*/ 298 h 1033"/>
                <a:gd name="T94" fmla="*/ 496 w 1223"/>
                <a:gd name="T95" fmla="*/ 245 h 1033"/>
                <a:gd name="T96" fmla="*/ 565 w 1223"/>
                <a:gd name="T97" fmla="*/ 214 h 1033"/>
                <a:gd name="T98" fmla="*/ 618 w 1223"/>
                <a:gd name="T99" fmla="*/ 184 h 1033"/>
                <a:gd name="T100" fmla="*/ 626 w 1223"/>
                <a:gd name="T101" fmla="*/ 123 h 1033"/>
                <a:gd name="T102" fmla="*/ 679 w 1223"/>
                <a:gd name="T103" fmla="*/ 115 h 1033"/>
                <a:gd name="T104" fmla="*/ 702 w 1223"/>
                <a:gd name="T105" fmla="*/ 130 h 1033"/>
                <a:gd name="T106" fmla="*/ 771 w 1223"/>
                <a:gd name="T107" fmla="*/ 84 h 1033"/>
                <a:gd name="T108" fmla="*/ 931 w 1223"/>
                <a:gd name="T109" fmla="*/ 92 h 1033"/>
                <a:gd name="T110" fmla="*/ 992 w 1223"/>
                <a:gd name="T111" fmla="*/ 46 h 1033"/>
                <a:gd name="T112" fmla="*/ 1130 w 1223"/>
                <a:gd name="T113" fmla="*/ 8 h 1033"/>
                <a:gd name="T114" fmla="*/ 1222 w 1223"/>
                <a:gd name="T115" fmla="*/ 23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23" h="1033">
                  <a:moveTo>
                    <a:pt x="1222" y="23"/>
                  </a:moveTo>
                  <a:lnTo>
                    <a:pt x="1222" y="23"/>
                  </a:lnTo>
                  <a:cubicBezTo>
                    <a:pt x="1214" y="46"/>
                    <a:pt x="1222" y="69"/>
                    <a:pt x="1214" y="84"/>
                  </a:cubicBezTo>
                  <a:cubicBezTo>
                    <a:pt x="1199" y="100"/>
                    <a:pt x="1176" y="100"/>
                    <a:pt x="1161" y="107"/>
                  </a:cubicBezTo>
                  <a:lnTo>
                    <a:pt x="1161" y="107"/>
                  </a:lnTo>
                  <a:cubicBezTo>
                    <a:pt x="1138" y="115"/>
                    <a:pt x="1115" y="123"/>
                    <a:pt x="1107" y="138"/>
                  </a:cubicBezTo>
                  <a:cubicBezTo>
                    <a:pt x="1092" y="161"/>
                    <a:pt x="1115" y="192"/>
                    <a:pt x="1123" y="214"/>
                  </a:cubicBezTo>
                  <a:cubicBezTo>
                    <a:pt x="1123" y="237"/>
                    <a:pt x="1107" y="260"/>
                    <a:pt x="1115" y="283"/>
                  </a:cubicBezTo>
                  <a:cubicBezTo>
                    <a:pt x="1123" y="306"/>
                    <a:pt x="1153" y="314"/>
                    <a:pt x="1161" y="329"/>
                  </a:cubicBezTo>
                  <a:cubicBezTo>
                    <a:pt x="1161" y="344"/>
                    <a:pt x="1130" y="352"/>
                    <a:pt x="1130" y="367"/>
                  </a:cubicBezTo>
                  <a:cubicBezTo>
                    <a:pt x="1145" y="405"/>
                    <a:pt x="1184" y="444"/>
                    <a:pt x="1191" y="482"/>
                  </a:cubicBezTo>
                  <a:cubicBezTo>
                    <a:pt x="1199" y="512"/>
                    <a:pt x="1176" y="535"/>
                    <a:pt x="1168" y="558"/>
                  </a:cubicBezTo>
                  <a:lnTo>
                    <a:pt x="1168" y="558"/>
                  </a:lnTo>
                  <a:cubicBezTo>
                    <a:pt x="1161" y="573"/>
                    <a:pt x="1153" y="589"/>
                    <a:pt x="1153" y="612"/>
                  </a:cubicBezTo>
                  <a:cubicBezTo>
                    <a:pt x="1145" y="627"/>
                    <a:pt x="1161" y="650"/>
                    <a:pt x="1153" y="665"/>
                  </a:cubicBezTo>
                  <a:cubicBezTo>
                    <a:pt x="1138" y="688"/>
                    <a:pt x="1100" y="688"/>
                    <a:pt x="1077" y="711"/>
                  </a:cubicBezTo>
                  <a:cubicBezTo>
                    <a:pt x="1069" y="726"/>
                    <a:pt x="1077" y="757"/>
                    <a:pt x="1061" y="764"/>
                  </a:cubicBezTo>
                  <a:cubicBezTo>
                    <a:pt x="1038" y="780"/>
                    <a:pt x="1015" y="757"/>
                    <a:pt x="992" y="764"/>
                  </a:cubicBezTo>
                  <a:cubicBezTo>
                    <a:pt x="962" y="780"/>
                    <a:pt x="954" y="818"/>
                    <a:pt x="924" y="833"/>
                  </a:cubicBezTo>
                  <a:cubicBezTo>
                    <a:pt x="886" y="848"/>
                    <a:pt x="840" y="833"/>
                    <a:pt x="794" y="848"/>
                  </a:cubicBezTo>
                  <a:cubicBezTo>
                    <a:pt x="786" y="848"/>
                    <a:pt x="786" y="871"/>
                    <a:pt x="779" y="871"/>
                  </a:cubicBezTo>
                  <a:cubicBezTo>
                    <a:pt x="763" y="879"/>
                    <a:pt x="748" y="864"/>
                    <a:pt x="733" y="871"/>
                  </a:cubicBezTo>
                  <a:cubicBezTo>
                    <a:pt x="710" y="887"/>
                    <a:pt x="687" y="909"/>
                    <a:pt x="656" y="925"/>
                  </a:cubicBezTo>
                  <a:cubicBezTo>
                    <a:pt x="626" y="932"/>
                    <a:pt x="588" y="940"/>
                    <a:pt x="550" y="948"/>
                  </a:cubicBezTo>
                  <a:lnTo>
                    <a:pt x="550" y="948"/>
                  </a:lnTo>
                  <a:cubicBezTo>
                    <a:pt x="519" y="940"/>
                    <a:pt x="481" y="925"/>
                    <a:pt x="450" y="932"/>
                  </a:cubicBezTo>
                  <a:cubicBezTo>
                    <a:pt x="443" y="940"/>
                    <a:pt x="443" y="963"/>
                    <a:pt x="435" y="970"/>
                  </a:cubicBezTo>
                  <a:cubicBezTo>
                    <a:pt x="397" y="993"/>
                    <a:pt x="359" y="1032"/>
                    <a:pt x="313" y="1032"/>
                  </a:cubicBezTo>
                  <a:cubicBezTo>
                    <a:pt x="282" y="1032"/>
                    <a:pt x="259" y="993"/>
                    <a:pt x="244" y="963"/>
                  </a:cubicBezTo>
                  <a:cubicBezTo>
                    <a:pt x="229" y="932"/>
                    <a:pt x="221" y="887"/>
                    <a:pt x="214" y="848"/>
                  </a:cubicBezTo>
                  <a:cubicBezTo>
                    <a:pt x="214" y="818"/>
                    <a:pt x="214" y="795"/>
                    <a:pt x="214" y="764"/>
                  </a:cubicBezTo>
                  <a:cubicBezTo>
                    <a:pt x="221" y="726"/>
                    <a:pt x="237" y="696"/>
                    <a:pt x="252" y="657"/>
                  </a:cubicBezTo>
                  <a:cubicBezTo>
                    <a:pt x="259" y="642"/>
                    <a:pt x="282" y="634"/>
                    <a:pt x="290" y="612"/>
                  </a:cubicBezTo>
                  <a:cubicBezTo>
                    <a:pt x="290" y="596"/>
                    <a:pt x="275" y="589"/>
                    <a:pt x="275" y="573"/>
                  </a:cubicBezTo>
                  <a:cubicBezTo>
                    <a:pt x="275" y="573"/>
                    <a:pt x="198" y="589"/>
                    <a:pt x="191" y="589"/>
                  </a:cubicBezTo>
                  <a:lnTo>
                    <a:pt x="145" y="543"/>
                  </a:lnTo>
                  <a:cubicBezTo>
                    <a:pt x="122" y="543"/>
                    <a:pt x="99" y="551"/>
                    <a:pt x="84" y="543"/>
                  </a:cubicBezTo>
                  <a:cubicBezTo>
                    <a:pt x="61" y="528"/>
                    <a:pt x="53" y="505"/>
                    <a:pt x="45" y="482"/>
                  </a:cubicBezTo>
                  <a:cubicBezTo>
                    <a:pt x="38" y="474"/>
                    <a:pt x="7" y="466"/>
                    <a:pt x="0" y="459"/>
                  </a:cubicBezTo>
                  <a:lnTo>
                    <a:pt x="0" y="459"/>
                  </a:lnTo>
                  <a:cubicBezTo>
                    <a:pt x="23" y="444"/>
                    <a:pt x="68" y="428"/>
                    <a:pt x="84" y="421"/>
                  </a:cubicBezTo>
                  <a:cubicBezTo>
                    <a:pt x="122" y="413"/>
                    <a:pt x="160" y="421"/>
                    <a:pt x="198" y="405"/>
                  </a:cubicBezTo>
                  <a:cubicBezTo>
                    <a:pt x="214" y="398"/>
                    <a:pt x="229" y="375"/>
                    <a:pt x="244" y="375"/>
                  </a:cubicBezTo>
                  <a:cubicBezTo>
                    <a:pt x="252" y="367"/>
                    <a:pt x="267" y="382"/>
                    <a:pt x="275" y="375"/>
                  </a:cubicBezTo>
                  <a:cubicBezTo>
                    <a:pt x="305" y="375"/>
                    <a:pt x="320" y="352"/>
                    <a:pt x="351" y="352"/>
                  </a:cubicBezTo>
                  <a:cubicBezTo>
                    <a:pt x="374" y="352"/>
                    <a:pt x="404" y="382"/>
                    <a:pt x="427" y="375"/>
                  </a:cubicBezTo>
                  <a:cubicBezTo>
                    <a:pt x="450" y="359"/>
                    <a:pt x="458" y="321"/>
                    <a:pt x="473" y="298"/>
                  </a:cubicBezTo>
                  <a:cubicBezTo>
                    <a:pt x="481" y="283"/>
                    <a:pt x="481" y="260"/>
                    <a:pt x="496" y="245"/>
                  </a:cubicBezTo>
                  <a:cubicBezTo>
                    <a:pt x="519" y="230"/>
                    <a:pt x="542" y="230"/>
                    <a:pt x="565" y="214"/>
                  </a:cubicBezTo>
                  <a:cubicBezTo>
                    <a:pt x="588" y="207"/>
                    <a:pt x="611" y="199"/>
                    <a:pt x="618" y="184"/>
                  </a:cubicBezTo>
                  <a:cubicBezTo>
                    <a:pt x="634" y="169"/>
                    <a:pt x="611" y="138"/>
                    <a:pt x="626" y="123"/>
                  </a:cubicBezTo>
                  <a:cubicBezTo>
                    <a:pt x="641" y="115"/>
                    <a:pt x="664" y="115"/>
                    <a:pt x="679" y="115"/>
                  </a:cubicBezTo>
                  <a:cubicBezTo>
                    <a:pt x="687" y="115"/>
                    <a:pt x="695" y="130"/>
                    <a:pt x="702" y="130"/>
                  </a:cubicBezTo>
                  <a:cubicBezTo>
                    <a:pt x="725" y="123"/>
                    <a:pt x="740" y="84"/>
                    <a:pt x="771" y="84"/>
                  </a:cubicBezTo>
                  <a:cubicBezTo>
                    <a:pt x="825" y="69"/>
                    <a:pt x="878" y="100"/>
                    <a:pt x="931" y="92"/>
                  </a:cubicBezTo>
                  <a:cubicBezTo>
                    <a:pt x="954" y="84"/>
                    <a:pt x="970" y="54"/>
                    <a:pt x="992" y="46"/>
                  </a:cubicBezTo>
                  <a:cubicBezTo>
                    <a:pt x="1038" y="23"/>
                    <a:pt x="1084" y="8"/>
                    <a:pt x="1130" y="8"/>
                  </a:cubicBezTo>
                  <a:cubicBezTo>
                    <a:pt x="1161" y="0"/>
                    <a:pt x="1191" y="16"/>
                    <a:pt x="1222" y="2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60" name="Freeform 183"/>
            <p:cNvSpPr>
              <a:spLocks noChangeArrowheads="1"/>
            </p:cNvSpPr>
            <p:nvPr/>
          </p:nvSpPr>
          <p:spPr bwMode="auto">
            <a:xfrm>
              <a:off x="3338296" y="6061075"/>
              <a:ext cx="593686" cy="488950"/>
            </a:xfrm>
            <a:custGeom>
              <a:avLst/>
              <a:gdLst>
                <a:gd name="T0" fmla="*/ 741 w 1651"/>
                <a:gd name="T1" fmla="*/ 0 h 1360"/>
                <a:gd name="T2" fmla="*/ 741 w 1651"/>
                <a:gd name="T3" fmla="*/ 0 h 1360"/>
                <a:gd name="T4" fmla="*/ 786 w 1651"/>
                <a:gd name="T5" fmla="*/ 23 h 1360"/>
                <a:gd name="T6" fmla="*/ 825 w 1651"/>
                <a:gd name="T7" fmla="*/ 84 h 1360"/>
                <a:gd name="T8" fmla="*/ 886 w 1651"/>
                <a:gd name="T9" fmla="*/ 84 h 1360"/>
                <a:gd name="T10" fmla="*/ 932 w 1651"/>
                <a:gd name="T11" fmla="*/ 130 h 1360"/>
                <a:gd name="T12" fmla="*/ 1016 w 1651"/>
                <a:gd name="T13" fmla="*/ 114 h 1360"/>
                <a:gd name="T14" fmla="*/ 1031 w 1651"/>
                <a:gd name="T15" fmla="*/ 153 h 1360"/>
                <a:gd name="T16" fmla="*/ 993 w 1651"/>
                <a:gd name="T17" fmla="*/ 198 h 1360"/>
                <a:gd name="T18" fmla="*/ 955 w 1651"/>
                <a:gd name="T19" fmla="*/ 305 h 1360"/>
                <a:gd name="T20" fmla="*/ 955 w 1651"/>
                <a:gd name="T21" fmla="*/ 389 h 1360"/>
                <a:gd name="T22" fmla="*/ 985 w 1651"/>
                <a:gd name="T23" fmla="*/ 504 h 1360"/>
                <a:gd name="T24" fmla="*/ 1054 w 1651"/>
                <a:gd name="T25" fmla="*/ 573 h 1360"/>
                <a:gd name="T26" fmla="*/ 1176 w 1651"/>
                <a:gd name="T27" fmla="*/ 511 h 1360"/>
                <a:gd name="T28" fmla="*/ 1191 w 1651"/>
                <a:gd name="T29" fmla="*/ 473 h 1360"/>
                <a:gd name="T30" fmla="*/ 1291 w 1651"/>
                <a:gd name="T31" fmla="*/ 489 h 1360"/>
                <a:gd name="T32" fmla="*/ 1291 w 1651"/>
                <a:gd name="T33" fmla="*/ 489 h 1360"/>
                <a:gd name="T34" fmla="*/ 1291 w 1651"/>
                <a:gd name="T35" fmla="*/ 534 h 1360"/>
                <a:gd name="T36" fmla="*/ 1321 w 1651"/>
                <a:gd name="T37" fmla="*/ 565 h 1360"/>
                <a:gd name="T38" fmla="*/ 1321 w 1651"/>
                <a:gd name="T39" fmla="*/ 619 h 1360"/>
                <a:gd name="T40" fmla="*/ 1336 w 1651"/>
                <a:gd name="T41" fmla="*/ 672 h 1360"/>
                <a:gd name="T42" fmla="*/ 1397 w 1651"/>
                <a:gd name="T43" fmla="*/ 672 h 1360"/>
                <a:gd name="T44" fmla="*/ 1436 w 1651"/>
                <a:gd name="T45" fmla="*/ 741 h 1360"/>
                <a:gd name="T46" fmla="*/ 1489 w 1651"/>
                <a:gd name="T47" fmla="*/ 794 h 1360"/>
                <a:gd name="T48" fmla="*/ 1558 w 1651"/>
                <a:gd name="T49" fmla="*/ 741 h 1360"/>
                <a:gd name="T50" fmla="*/ 1558 w 1651"/>
                <a:gd name="T51" fmla="*/ 741 h 1360"/>
                <a:gd name="T52" fmla="*/ 1566 w 1651"/>
                <a:gd name="T53" fmla="*/ 802 h 1360"/>
                <a:gd name="T54" fmla="*/ 1535 w 1651"/>
                <a:gd name="T55" fmla="*/ 832 h 1360"/>
                <a:gd name="T56" fmla="*/ 1596 w 1651"/>
                <a:gd name="T57" fmla="*/ 924 h 1360"/>
                <a:gd name="T58" fmla="*/ 1535 w 1651"/>
                <a:gd name="T59" fmla="*/ 1077 h 1360"/>
                <a:gd name="T60" fmla="*/ 1459 w 1651"/>
                <a:gd name="T61" fmla="*/ 1253 h 1360"/>
                <a:gd name="T62" fmla="*/ 1397 w 1651"/>
                <a:gd name="T63" fmla="*/ 1344 h 1360"/>
                <a:gd name="T64" fmla="*/ 1390 w 1651"/>
                <a:gd name="T65" fmla="*/ 1230 h 1360"/>
                <a:gd name="T66" fmla="*/ 1344 w 1651"/>
                <a:gd name="T67" fmla="*/ 1298 h 1360"/>
                <a:gd name="T68" fmla="*/ 1359 w 1651"/>
                <a:gd name="T69" fmla="*/ 1329 h 1360"/>
                <a:gd name="T70" fmla="*/ 1359 w 1651"/>
                <a:gd name="T71" fmla="*/ 1329 h 1360"/>
                <a:gd name="T72" fmla="*/ 1359 w 1651"/>
                <a:gd name="T73" fmla="*/ 1329 h 1360"/>
                <a:gd name="T74" fmla="*/ 1329 w 1651"/>
                <a:gd name="T75" fmla="*/ 1344 h 1360"/>
                <a:gd name="T76" fmla="*/ 1252 w 1651"/>
                <a:gd name="T77" fmla="*/ 1306 h 1360"/>
                <a:gd name="T78" fmla="*/ 1184 w 1651"/>
                <a:gd name="T79" fmla="*/ 1268 h 1360"/>
                <a:gd name="T80" fmla="*/ 978 w 1651"/>
                <a:gd name="T81" fmla="*/ 1329 h 1360"/>
                <a:gd name="T82" fmla="*/ 878 w 1651"/>
                <a:gd name="T83" fmla="*/ 1260 h 1360"/>
                <a:gd name="T84" fmla="*/ 794 w 1651"/>
                <a:gd name="T85" fmla="*/ 1176 h 1360"/>
                <a:gd name="T86" fmla="*/ 756 w 1651"/>
                <a:gd name="T87" fmla="*/ 1115 h 1360"/>
                <a:gd name="T88" fmla="*/ 634 w 1651"/>
                <a:gd name="T89" fmla="*/ 1100 h 1360"/>
                <a:gd name="T90" fmla="*/ 496 w 1651"/>
                <a:gd name="T91" fmla="*/ 1077 h 1360"/>
                <a:gd name="T92" fmla="*/ 473 w 1651"/>
                <a:gd name="T93" fmla="*/ 932 h 1360"/>
                <a:gd name="T94" fmla="*/ 366 w 1651"/>
                <a:gd name="T95" fmla="*/ 840 h 1360"/>
                <a:gd name="T96" fmla="*/ 244 w 1651"/>
                <a:gd name="T97" fmla="*/ 680 h 1360"/>
                <a:gd name="T98" fmla="*/ 175 w 1651"/>
                <a:gd name="T99" fmla="*/ 634 h 1360"/>
                <a:gd name="T100" fmla="*/ 175 w 1651"/>
                <a:gd name="T101" fmla="*/ 642 h 1360"/>
                <a:gd name="T102" fmla="*/ 30 w 1651"/>
                <a:gd name="T103" fmla="*/ 443 h 1360"/>
                <a:gd name="T104" fmla="*/ 0 w 1651"/>
                <a:gd name="T105" fmla="*/ 405 h 1360"/>
                <a:gd name="T106" fmla="*/ 99 w 1651"/>
                <a:gd name="T107" fmla="*/ 389 h 1360"/>
                <a:gd name="T108" fmla="*/ 168 w 1651"/>
                <a:gd name="T109" fmla="*/ 336 h 1360"/>
                <a:gd name="T110" fmla="*/ 259 w 1651"/>
                <a:gd name="T111" fmla="*/ 198 h 1360"/>
                <a:gd name="T112" fmla="*/ 374 w 1651"/>
                <a:gd name="T113" fmla="*/ 221 h 1360"/>
                <a:gd name="T114" fmla="*/ 550 w 1651"/>
                <a:gd name="T115" fmla="*/ 191 h 1360"/>
                <a:gd name="T116" fmla="*/ 588 w 1651"/>
                <a:gd name="T117" fmla="*/ 92 h 1360"/>
                <a:gd name="T118" fmla="*/ 695 w 1651"/>
                <a:gd name="T119" fmla="*/ 30 h 1360"/>
                <a:gd name="T120" fmla="*/ 741 w 1651"/>
                <a:gd name="T121"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51" h="1360">
                  <a:moveTo>
                    <a:pt x="741" y="0"/>
                  </a:moveTo>
                  <a:lnTo>
                    <a:pt x="741" y="0"/>
                  </a:lnTo>
                  <a:cubicBezTo>
                    <a:pt x="748" y="7"/>
                    <a:pt x="779" y="15"/>
                    <a:pt x="786" y="23"/>
                  </a:cubicBezTo>
                  <a:cubicBezTo>
                    <a:pt x="794" y="46"/>
                    <a:pt x="802" y="69"/>
                    <a:pt x="825" y="84"/>
                  </a:cubicBezTo>
                  <a:cubicBezTo>
                    <a:pt x="840" y="92"/>
                    <a:pt x="863" y="84"/>
                    <a:pt x="886" y="84"/>
                  </a:cubicBezTo>
                  <a:lnTo>
                    <a:pt x="932" y="130"/>
                  </a:lnTo>
                  <a:cubicBezTo>
                    <a:pt x="939" y="130"/>
                    <a:pt x="1016" y="114"/>
                    <a:pt x="1016" y="114"/>
                  </a:cubicBezTo>
                  <a:cubicBezTo>
                    <a:pt x="1016" y="130"/>
                    <a:pt x="1031" y="137"/>
                    <a:pt x="1031" y="153"/>
                  </a:cubicBezTo>
                  <a:cubicBezTo>
                    <a:pt x="1023" y="175"/>
                    <a:pt x="1000" y="183"/>
                    <a:pt x="993" y="198"/>
                  </a:cubicBezTo>
                  <a:cubicBezTo>
                    <a:pt x="978" y="237"/>
                    <a:pt x="962" y="267"/>
                    <a:pt x="955" y="305"/>
                  </a:cubicBezTo>
                  <a:cubicBezTo>
                    <a:pt x="955" y="336"/>
                    <a:pt x="955" y="359"/>
                    <a:pt x="955" y="389"/>
                  </a:cubicBezTo>
                  <a:cubicBezTo>
                    <a:pt x="962" y="428"/>
                    <a:pt x="970" y="473"/>
                    <a:pt x="985" y="504"/>
                  </a:cubicBezTo>
                  <a:cubicBezTo>
                    <a:pt x="1000" y="534"/>
                    <a:pt x="1023" y="573"/>
                    <a:pt x="1054" y="573"/>
                  </a:cubicBezTo>
                  <a:cubicBezTo>
                    <a:pt x="1100" y="573"/>
                    <a:pt x="1138" y="534"/>
                    <a:pt x="1176" y="511"/>
                  </a:cubicBezTo>
                  <a:cubicBezTo>
                    <a:pt x="1184" y="504"/>
                    <a:pt x="1184" y="481"/>
                    <a:pt x="1191" y="473"/>
                  </a:cubicBezTo>
                  <a:cubicBezTo>
                    <a:pt x="1222" y="466"/>
                    <a:pt x="1260" y="481"/>
                    <a:pt x="1291" y="489"/>
                  </a:cubicBezTo>
                  <a:lnTo>
                    <a:pt x="1291" y="489"/>
                  </a:lnTo>
                  <a:cubicBezTo>
                    <a:pt x="1291" y="504"/>
                    <a:pt x="1291" y="519"/>
                    <a:pt x="1291" y="534"/>
                  </a:cubicBezTo>
                  <a:cubicBezTo>
                    <a:pt x="1298" y="550"/>
                    <a:pt x="1314" y="550"/>
                    <a:pt x="1321" y="565"/>
                  </a:cubicBezTo>
                  <a:cubicBezTo>
                    <a:pt x="1329" y="580"/>
                    <a:pt x="1321" y="596"/>
                    <a:pt x="1321" y="619"/>
                  </a:cubicBezTo>
                  <a:cubicBezTo>
                    <a:pt x="1329" y="634"/>
                    <a:pt x="1321" y="657"/>
                    <a:pt x="1336" y="672"/>
                  </a:cubicBezTo>
                  <a:cubicBezTo>
                    <a:pt x="1352" y="680"/>
                    <a:pt x="1382" y="657"/>
                    <a:pt x="1397" y="672"/>
                  </a:cubicBezTo>
                  <a:cubicBezTo>
                    <a:pt x="1420" y="687"/>
                    <a:pt x="1420" y="718"/>
                    <a:pt x="1436" y="741"/>
                  </a:cubicBezTo>
                  <a:cubicBezTo>
                    <a:pt x="1451" y="756"/>
                    <a:pt x="1466" y="786"/>
                    <a:pt x="1489" y="794"/>
                  </a:cubicBezTo>
                  <a:cubicBezTo>
                    <a:pt x="1520" y="794"/>
                    <a:pt x="1527" y="756"/>
                    <a:pt x="1558" y="741"/>
                  </a:cubicBezTo>
                  <a:lnTo>
                    <a:pt x="1558" y="741"/>
                  </a:lnTo>
                  <a:cubicBezTo>
                    <a:pt x="1558" y="756"/>
                    <a:pt x="1566" y="779"/>
                    <a:pt x="1566" y="802"/>
                  </a:cubicBezTo>
                  <a:cubicBezTo>
                    <a:pt x="1566" y="832"/>
                    <a:pt x="1543" y="817"/>
                    <a:pt x="1535" y="832"/>
                  </a:cubicBezTo>
                  <a:cubicBezTo>
                    <a:pt x="1527" y="848"/>
                    <a:pt x="1581" y="909"/>
                    <a:pt x="1596" y="924"/>
                  </a:cubicBezTo>
                  <a:cubicBezTo>
                    <a:pt x="1650" y="993"/>
                    <a:pt x="1634" y="1077"/>
                    <a:pt x="1535" y="1077"/>
                  </a:cubicBezTo>
                  <a:cubicBezTo>
                    <a:pt x="1466" y="1084"/>
                    <a:pt x="1474" y="1207"/>
                    <a:pt x="1459" y="1253"/>
                  </a:cubicBezTo>
                  <a:cubicBezTo>
                    <a:pt x="1443" y="1283"/>
                    <a:pt x="1405" y="1314"/>
                    <a:pt x="1397" y="1344"/>
                  </a:cubicBezTo>
                  <a:cubicBezTo>
                    <a:pt x="1352" y="1344"/>
                    <a:pt x="1390" y="1245"/>
                    <a:pt x="1390" y="1230"/>
                  </a:cubicBezTo>
                  <a:cubicBezTo>
                    <a:pt x="1390" y="1184"/>
                    <a:pt x="1291" y="1222"/>
                    <a:pt x="1344" y="1298"/>
                  </a:cubicBezTo>
                  <a:cubicBezTo>
                    <a:pt x="1344" y="1306"/>
                    <a:pt x="1367" y="1329"/>
                    <a:pt x="1359" y="1329"/>
                  </a:cubicBezTo>
                  <a:lnTo>
                    <a:pt x="1359" y="1329"/>
                  </a:lnTo>
                  <a:lnTo>
                    <a:pt x="1359" y="1329"/>
                  </a:lnTo>
                  <a:cubicBezTo>
                    <a:pt x="1352" y="1329"/>
                    <a:pt x="1336" y="1344"/>
                    <a:pt x="1329" y="1344"/>
                  </a:cubicBezTo>
                  <a:cubicBezTo>
                    <a:pt x="1291" y="1344"/>
                    <a:pt x="1275" y="1329"/>
                    <a:pt x="1252" y="1306"/>
                  </a:cubicBezTo>
                  <a:cubicBezTo>
                    <a:pt x="1237" y="1291"/>
                    <a:pt x="1184" y="1283"/>
                    <a:pt x="1184" y="1268"/>
                  </a:cubicBezTo>
                  <a:cubicBezTo>
                    <a:pt x="1184" y="1191"/>
                    <a:pt x="1031" y="1359"/>
                    <a:pt x="978" y="1329"/>
                  </a:cubicBezTo>
                  <a:cubicBezTo>
                    <a:pt x="939" y="1306"/>
                    <a:pt x="916" y="1268"/>
                    <a:pt x="878" y="1260"/>
                  </a:cubicBezTo>
                  <a:cubicBezTo>
                    <a:pt x="817" y="1245"/>
                    <a:pt x="886" y="1176"/>
                    <a:pt x="794" y="1176"/>
                  </a:cubicBezTo>
                  <a:cubicBezTo>
                    <a:pt x="748" y="1176"/>
                    <a:pt x="802" y="1123"/>
                    <a:pt x="756" y="1115"/>
                  </a:cubicBezTo>
                  <a:cubicBezTo>
                    <a:pt x="718" y="1115"/>
                    <a:pt x="664" y="1100"/>
                    <a:pt x="634" y="1100"/>
                  </a:cubicBezTo>
                  <a:cubicBezTo>
                    <a:pt x="542" y="1100"/>
                    <a:pt x="572" y="1123"/>
                    <a:pt x="496" y="1077"/>
                  </a:cubicBezTo>
                  <a:cubicBezTo>
                    <a:pt x="481" y="1069"/>
                    <a:pt x="481" y="955"/>
                    <a:pt x="473" y="932"/>
                  </a:cubicBezTo>
                  <a:cubicBezTo>
                    <a:pt x="450" y="825"/>
                    <a:pt x="458" y="886"/>
                    <a:pt x="366" y="840"/>
                  </a:cubicBezTo>
                  <a:cubicBezTo>
                    <a:pt x="321" y="817"/>
                    <a:pt x="259" y="680"/>
                    <a:pt x="244" y="680"/>
                  </a:cubicBezTo>
                  <a:cubicBezTo>
                    <a:pt x="198" y="672"/>
                    <a:pt x="191" y="695"/>
                    <a:pt x="175" y="634"/>
                  </a:cubicBezTo>
                  <a:cubicBezTo>
                    <a:pt x="175" y="634"/>
                    <a:pt x="175" y="634"/>
                    <a:pt x="175" y="642"/>
                  </a:cubicBezTo>
                  <a:cubicBezTo>
                    <a:pt x="160" y="588"/>
                    <a:pt x="7" y="489"/>
                    <a:pt x="30" y="443"/>
                  </a:cubicBezTo>
                  <a:cubicBezTo>
                    <a:pt x="46" y="412"/>
                    <a:pt x="15" y="428"/>
                    <a:pt x="0" y="405"/>
                  </a:cubicBezTo>
                  <a:cubicBezTo>
                    <a:pt x="15" y="397"/>
                    <a:pt x="69" y="397"/>
                    <a:pt x="99" y="389"/>
                  </a:cubicBezTo>
                  <a:cubicBezTo>
                    <a:pt x="122" y="374"/>
                    <a:pt x="137" y="336"/>
                    <a:pt x="168" y="336"/>
                  </a:cubicBezTo>
                  <a:cubicBezTo>
                    <a:pt x="221" y="336"/>
                    <a:pt x="244" y="244"/>
                    <a:pt x="259" y="198"/>
                  </a:cubicBezTo>
                  <a:cubicBezTo>
                    <a:pt x="282" y="153"/>
                    <a:pt x="343" y="221"/>
                    <a:pt x="374" y="221"/>
                  </a:cubicBezTo>
                  <a:cubicBezTo>
                    <a:pt x="405" y="221"/>
                    <a:pt x="542" y="214"/>
                    <a:pt x="550" y="191"/>
                  </a:cubicBezTo>
                  <a:cubicBezTo>
                    <a:pt x="557" y="160"/>
                    <a:pt x="565" y="122"/>
                    <a:pt x="588" y="92"/>
                  </a:cubicBezTo>
                  <a:cubicBezTo>
                    <a:pt x="611" y="76"/>
                    <a:pt x="664" y="53"/>
                    <a:pt x="695" y="30"/>
                  </a:cubicBezTo>
                  <a:cubicBezTo>
                    <a:pt x="733" y="7"/>
                    <a:pt x="741" y="7"/>
                    <a:pt x="741"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61" name="Freeform 184"/>
            <p:cNvSpPr>
              <a:spLocks noChangeArrowheads="1"/>
            </p:cNvSpPr>
            <p:nvPr/>
          </p:nvSpPr>
          <p:spPr bwMode="auto">
            <a:xfrm>
              <a:off x="3474812" y="5726114"/>
              <a:ext cx="592098" cy="344487"/>
            </a:xfrm>
            <a:custGeom>
              <a:avLst/>
              <a:gdLst>
                <a:gd name="T0" fmla="*/ 832 w 1643"/>
                <a:gd name="T1" fmla="*/ 0 h 955"/>
                <a:gd name="T2" fmla="*/ 763 w 1643"/>
                <a:gd name="T3" fmla="*/ 159 h 955"/>
                <a:gd name="T4" fmla="*/ 596 w 1643"/>
                <a:gd name="T5" fmla="*/ 495 h 955"/>
                <a:gd name="T6" fmla="*/ 565 w 1643"/>
                <a:gd name="T7" fmla="*/ 579 h 955"/>
                <a:gd name="T8" fmla="*/ 557 w 1643"/>
                <a:gd name="T9" fmla="*/ 587 h 955"/>
                <a:gd name="T10" fmla="*/ 374 w 1643"/>
                <a:gd name="T11" fmla="*/ 625 h 955"/>
                <a:gd name="T12" fmla="*/ 114 w 1643"/>
                <a:gd name="T13" fmla="*/ 664 h 955"/>
                <a:gd name="T14" fmla="*/ 38 w 1643"/>
                <a:gd name="T15" fmla="*/ 740 h 955"/>
                <a:gd name="T16" fmla="*/ 122 w 1643"/>
                <a:gd name="T17" fmla="*/ 885 h 955"/>
                <a:gd name="T18" fmla="*/ 359 w 1643"/>
                <a:gd name="T19" fmla="*/ 885 h 955"/>
                <a:gd name="T20" fmla="*/ 359 w 1643"/>
                <a:gd name="T21" fmla="*/ 931 h 955"/>
                <a:gd name="T22" fmla="*/ 557 w 1643"/>
                <a:gd name="T23" fmla="*/ 877 h 955"/>
                <a:gd name="T24" fmla="*/ 634 w 1643"/>
                <a:gd name="T25" fmla="*/ 847 h 955"/>
                <a:gd name="T26" fmla="*/ 786 w 1643"/>
                <a:gd name="T27" fmla="*/ 847 h 955"/>
                <a:gd name="T28" fmla="*/ 855 w 1643"/>
                <a:gd name="T29" fmla="*/ 717 h 955"/>
                <a:gd name="T30" fmla="*/ 977 w 1643"/>
                <a:gd name="T31" fmla="*/ 656 h 955"/>
                <a:gd name="T32" fmla="*/ 1038 w 1643"/>
                <a:gd name="T33" fmla="*/ 587 h 955"/>
                <a:gd name="T34" fmla="*/ 1130 w 1643"/>
                <a:gd name="T35" fmla="*/ 556 h 955"/>
                <a:gd name="T36" fmla="*/ 1351 w 1643"/>
                <a:gd name="T37" fmla="*/ 518 h 955"/>
                <a:gd name="T38" fmla="*/ 1581 w 1643"/>
                <a:gd name="T39" fmla="*/ 495 h 955"/>
                <a:gd name="T40" fmla="*/ 1619 w 1643"/>
                <a:gd name="T41" fmla="*/ 495 h 955"/>
                <a:gd name="T42" fmla="*/ 1604 w 1643"/>
                <a:gd name="T43" fmla="*/ 419 h 955"/>
                <a:gd name="T44" fmla="*/ 1626 w 1643"/>
                <a:gd name="T45" fmla="*/ 366 h 955"/>
                <a:gd name="T46" fmla="*/ 1512 w 1643"/>
                <a:gd name="T47" fmla="*/ 335 h 955"/>
                <a:gd name="T48" fmla="*/ 1474 w 1643"/>
                <a:gd name="T49" fmla="*/ 358 h 955"/>
                <a:gd name="T50" fmla="*/ 1405 w 1643"/>
                <a:gd name="T51" fmla="*/ 381 h 955"/>
                <a:gd name="T52" fmla="*/ 1329 w 1643"/>
                <a:gd name="T53" fmla="*/ 389 h 955"/>
                <a:gd name="T54" fmla="*/ 1222 w 1643"/>
                <a:gd name="T55" fmla="*/ 266 h 955"/>
                <a:gd name="T56" fmla="*/ 1161 w 1643"/>
                <a:gd name="T57" fmla="*/ 266 h 955"/>
                <a:gd name="T58" fmla="*/ 1168 w 1643"/>
                <a:gd name="T59" fmla="*/ 175 h 955"/>
                <a:gd name="T60" fmla="*/ 1084 w 1643"/>
                <a:gd name="T61" fmla="*/ 91 h 955"/>
                <a:gd name="T62" fmla="*/ 970 w 1643"/>
                <a:gd name="T63" fmla="*/ 106 h 955"/>
                <a:gd name="T64" fmla="*/ 893 w 1643"/>
                <a:gd name="T65" fmla="*/ 38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43" h="955">
                  <a:moveTo>
                    <a:pt x="832" y="0"/>
                  </a:moveTo>
                  <a:lnTo>
                    <a:pt x="832" y="0"/>
                  </a:lnTo>
                  <a:cubicBezTo>
                    <a:pt x="832" y="15"/>
                    <a:pt x="832" y="23"/>
                    <a:pt x="802" y="30"/>
                  </a:cubicBezTo>
                  <a:cubicBezTo>
                    <a:pt x="756" y="46"/>
                    <a:pt x="756" y="114"/>
                    <a:pt x="763" y="159"/>
                  </a:cubicBezTo>
                  <a:cubicBezTo>
                    <a:pt x="779" y="251"/>
                    <a:pt x="725" y="335"/>
                    <a:pt x="664" y="396"/>
                  </a:cubicBezTo>
                  <a:cubicBezTo>
                    <a:pt x="626" y="434"/>
                    <a:pt x="596" y="434"/>
                    <a:pt x="596" y="495"/>
                  </a:cubicBezTo>
                  <a:cubicBezTo>
                    <a:pt x="596" y="511"/>
                    <a:pt x="626" y="595"/>
                    <a:pt x="588" y="595"/>
                  </a:cubicBezTo>
                  <a:lnTo>
                    <a:pt x="565" y="579"/>
                  </a:lnTo>
                  <a:lnTo>
                    <a:pt x="557" y="587"/>
                  </a:lnTo>
                  <a:lnTo>
                    <a:pt x="557" y="587"/>
                  </a:lnTo>
                  <a:cubicBezTo>
                    <a:pt x="511" y="602"/>
                    <a:pt x="481" y="572"/>
                    <a:pt x="443" y="579"/>
                  </a:cubicBezTo>
                  <a:cubicBezTo>
                    <a:pt x="443" y="595"/>
                    <a:pt x="382" y="625"/>
                    <a:pt x="374" y="625"/>
                  </a:cubicBezTo>
                  <a:cubicBezTo>
                    <a:pt x="298" y="648"/>
                    <a:pt x="252" y="725"/>
                    <a:pt x="183" y="618"/>
                  </a:cubicBezTo>
                  <a:cubicBezTo>
                    <a:pt x="152" y="572"/>
                    <a:pt x="137" y="625"/>
                    <a:pt x="114" y="664"/>
                  </a:cubicBezTo>
                  <a:cubicBezTo>
                    <a:pt x="91" y="702"/>
                    <a:pt x="53" y="686"/>
                    <a:pt x="23" y="694"/>
                  </a:cubicBezTo>
                  <a:cubicBezTo>
                    <a:pt x="23" y="709"/>
                    <a:pt x="61" y="717"/>
                    <a:pt x="38" y="740"/>
                  </a:cubicBezTo>
                  <a:cubicBezTo>
                    <a:pt x="0" y="793"/>
                    <a:pt x="53" y="801"/>
                    <a:pt x="91" y="816"/>
                  </a:cubicBezTo>
                  <a:cubicBezTo>
                    <a:pt x="122" y="839"/>
                    <a:pt x="99" y="870"/>
                    <a:pt x="122" y="885"/>
                  </a:cubicBezTo>
                  <a:cubicBezTo>
                    <a:pt x="145" y="900"/>
                    <a:pt x="206" y="831"/>
                    <a:pt x="244" y="893"/>
                  </a:cubicBezTo>
                  <a:cubicBezTo>
                    <a:pt x="282" y="954"/>
                    <a:pt x="313" y="893"/>
                    <a:pt x="359" y="885"/>
                  </a:cubicBezTo>
                  <a:cubicBezTo>
                    <a:pt x="359" y="908"/>
                    <a:pt x="359" y="923"/>
                    <a:pt x="359" y="931"/>
                  </a:cubicBezTo>
                  <a:lnTo>
                    <a:pt x="359" y="931"/>
                  </a:lnTo>
                  <a:cubicBezTo>
                    <a:pt x="382" y="916"/>
                    <a:pt x="427" y="900"/>
                    <a:pt x="443" y="893"/>
                  </a:cubicBezTo>
                  <a:cubicBezTo>
                    <a:pt x="481" y="885"/>
                    <a:pt x="519" y="893"/>
                    <a:pt x="557" y="877"/>
                  </a:cubicBezTo>
                  <a:cubicBezTo>
                    <a:pt x="573" y="870"/>
                    <a:pt x="588" y="847"/>
                    <a:pt x="603" y="847"/>
                  </a:cubicBezTo>
                  <a:cubicBezTo>
                    <a:pt x="611" y="839"/>
                    <a:pt x="626" y="854"/>
                    <a:pt x="634" y="847"/>
                  </a:cubicBezTo>
                  <a:cubicBezTo>
                    <a:pt x="664" y="847"/>
                    <a:pt x="679" y="824"/>
                    <a:pt x="710" y="824"/>
                  </a:cubicBezTo>
                  <a:cubicBezTo>
                    <a:pt x="733" y="824"/>
                    <a:pt x="763" y="854"/>
                    <a:pt x="786" y="847"/>
                  </a:cubicBezTo>
                  <a:cubicBezTo>
                    <a:pt x="809" y="831"/>
                    <a:pt x="817" y="793"/>
                    <a:pt x="832" y="770"/>
                  </a:cubicBezTo>
                  <a:cubicBezTo>
                    <a:pt x="840" y="755"/>
                    <a:pt x="840" y="732"/>
                    <a:pt x="855" y="717"/>
                  </a:cubicBezTo>
                  <a:cubicBezTo>
                    <a:pt x="878" y="702"/>
                    <a:pt x="901" y="702"/>
                    <a:pt x="924" y="686"/>
                  </a:cubicBezTo>
                  <a:cubicBezTo>
                    <a:pt x="947" y="679"/>
                    <a:pt x="970" y="671"/>
                    <a:pt x="977" y="656"/>
                  </a:cubicBezTo>
                  <a:cubicBezTo>
                    <a:pt x="993" y="641"/>
                    <a:pt x="970" y="610"/>
                    <a:pt x="985" y="595"/>
                  </a:cubicBezTo>
                  <a:cubicBezTo>
                    <a:pt x="1000" y="587"/>
                    <a:pt x="1023" y="587"/>
                    <a:pt x="1038" y="587"/>
                  </a:cubicBezTo>
                  <a:cubicBezTo>
                    <a:pt x="1046" y="587"/>
                    <a:pt x="1054" y="602"/>
                    <a:pt x="1061" y="602"/>
                  </a:cubicBezTo>
                  <a:cubicBezTo>
                    <a:pt x="1084" y="595"/>
                    <a:pt x="1099" y="556"/>
                    <a:pt x="1130" y="556"/>
                  </a:cubicBezTo>
                  <a:cubicBezTo>
                    <a:pt x="1184" y="541"/>
                    <a:pt x="1237" y="572"/>
                    <a:pt x="1290" y="564"/>
                  </a:cubicBezTo>
                  <a:cubicBezTo>
                    <a:pt x="1313" y="556"/>
                    <a:pt x="1329" y="526"/>
                    <a:pt x="1351" y="518"/>
                  </a:cubicBezTo>
                  <a:cubicBezTo>
                    <a:pt x="1397" y="495"/>
                    <a:pt x="1443" y="480"/>
                    <a:pt x="1489" y="480"/>
                  </a:cubicBezTo>
                  <a:cubicBezTo>
                    <a:pt x="1520" y="472"/>
                    <a:pt x="1550" y="488"/>
                    <a:pt x="1581" y="495"/>
                  </a:cubicBezTo>
                  <a:lnTo>
                    <a:pt x="1581" y="495"/>
                  </a:lnTo>
                  <a:cubicBezTo>
                    <a:pt x="1596" y="495"/>
                    <a:pt x="1611" y="495"/>
                    <a:pt x="1619" y="495"/>
                  </a:cubicBezTo>
                  <a:cubicBezTo>
                    <a:pt x="1634" y="488"/>
                    <a:pt x="1642" y="472"/>
                    <a:pt x="1642" y="465"/>
                  </a:cubicBezTo>
                  <a:cubicBezTo>
                    <a:pt x="1634" y="442"/>
                    <a:pt x="1604" y="434"/>
                    <a:pt x="1604" y="419"/>
                  </a:cubicBezTo>
                  <a:cubicBezTo>
                    <a:pt x="1604" y="396"/>
                    <a:pt x="1619" y="381"/>
                    <a:pt x="1626" y="366"/>
                  </a:cubicBezTo>
                  <a:lnTo>
                    <a:pt x="1626" y="366"/>
                  </a:lnTo>
                  <a:cubicBezTo>
                    <a:pt x="1611" y="350"/>
                    <a:pt x="1596" y="335"/>
                    <a:pt x="1581" y="327"/>
                  </a:cubicBezTo>
                  <a:cubicBezTo>
                    <a:pt x="1558" y="327"/>
                    <a:pt x="1535" y="327"/>
                    <a:pt x="1512" y="335"/>
                  </a:cubicBezTo>
                  <a:cubicBezTo>
                    <a:pt x="1497" y="343"/>
                    <a:pt x="1489" y="350"/>
                    <a:pt x="1474" y="358"/>
                  </a:cubicBezTo>
                  <a:lnTo>
                    <a:pt x="1474" y="358"/>
                  </a:lnTo>
                  <a:cubicBezTo>
                    <a:pt x="1459" y="366"/>
                    <a:pt x="1443" y="358"/>
                    <a:pt x="1428" y="366"/>
                  </a:cubicBezTo>
                  <a:cubicBezTo>
                    <a:pt x="1420" y="366"/>
                    <a:pt x="1413" y="381"/>
                    <a:pt x="1405" y="381"/>
                  </a:cubicBezTo>
                  <a:cubicBezTo>
                    <a:pt x="1390" y="381"/>
                    <a:pt x="1367" y="373"/>
                    <a:pt x="1351" y="373"/>
                  </a:cubicBezTo>
                  <a:cubicBezTo>
                    <a:pt x="1344" y="373"/>
                    <a:pt x="1336" y="389"/>
                    <a:pt x="1329" y="389"/>
                  </a:cubicBezTo>
                  <a:cubicBezTo>
                    <a:pt x="1321" y="381"/>
                    <a:pt x="1321" y="358"/>
                    <a:pt x="1313" y="350"/>
                  </a:cubicBezTo>
                  <a:cubicBezTo>
                    <a:pt x="1283" y="320"/>
                    <a:pt x="1260" y="281"/>
                    <a:pt x="1222" y="266"/>
                  </a:cubicBezTo>
                  <a:cubicBezTo>
                    <a:pt x="1207" y="259"/>
                    <a:pt x="1199" y="281"/>
                    <a:pt x="1184" y="289"/>
                  </a:cubicBezTo>
                  <a:cubicBezTo>
                    <a:pt x="1168" y="289"/>
                    <a:pt x="1161" y="274"/>
                    <a:pt x="1161" y="266"/>
                  </a:cubicBezTo>
                  <a:cubicBezTo>
                    <a:pt x="1161" y="259"/>
                    <a:pt x="1191" y="266"/>
                    <a:pt x="1191" y="251"/>
                  </a:cubicBezTo>
                  <a:cubicBezTo>
                    <a:pt x="1191" y="228"/>
                    <a:pt x="1191" y="190"/>
                    <a:pt x="1168" y="175"/>
                  </a:cubicBezTo>
                  <a:cubicBezTo>
                    <a:pt x="1138" y="159"/>
                    <a:pt x="1084" y="205"/>
                    <a:pt x="1061" y="182"/>
                  </a:cubicBezTo>
                  <a:cubicBezTo>
                    <a:pt x="1046" y="159"/>
                    <a:pt x="1099" y="121"/>
                    <a:pt x="1084" y="91"/>
                  </a:cubicBezTo>
                  <a:cubicBezTo>
                    <a:pt x="1069" y="76"/>
                    <a:pt x="1038" y="84"/>
                    <a:pt x="1008" y="84"/>
                  </a:cubicBezTo>
                  <a:cubicBezTo>
                    <a:pt x="993" y="84"/>
                    <a:pt x="985" y="106"/>
                    <a:pt x="970" y="106"/>
                  </a:cubicBezTo>
                  <a:cubicBezTo>
                    <a:pt x="954" y="106"/>
                    <a:pt x="939" y="114"/>
                    <a:pt x="924" y="98"/>
                  </a:cubicBezTo>
                  <a:cubicBezTo>
                    <a:pt x="909" y="84"/>
                    <a:pt x="909" y="53"/>
                    <a:pt x="893" y="38"/>
                  </a:cubicBezTo>
                  <a:cubicBezTo>
                    <a:pt x="878" y="23"/>
                    <a:pt x="848" y="15"/>
                    <a:pt x="832"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62" name="Freeform 185"/>
            <p:cNvSpPr>
              <a:spLocks noChangeArrowheads="1"/>
            </p:cNvSpPr>
            <p:nvPr/>
          </p:nvSpPr>
          <p:spPr bwMode="auto">
            <a:xfrm>
              <a:off x="3925632" y="5489575"/>
              <a:ext cx="220648" cy="368300"/>
            </a:xfrm>
            <a:custGeom>
              <a:avLst/>
              <a:gdLst>
                <a:gd name="T0" fmla="*/ 222 w 612"/>
                <a:gd name="T1" fmla="*/ 1015 h 1024"/>
                <a:gd name="T2" fmla="*/ 222 w 612"/>
                <a:gd name="T3" fmla="*/ 1015 h 1024"/>
                <a:gd name="T4" fmla="*/ 260 w 612"/>
                <a:gd name="T5" fmla="*/ 992 h 1024"/>
                <a:gd name="T6" fmla="*/ 329 w 612"/>
                <a:gd name="T7" fmla="*/ 984 h 1024"/>
                <a:gd name="T8" fmla="*/ 374 w 612"/>
                <a:gd name="T9" fmla="*/ 1023 h 1024"/>
                <a:gd name="T10" fmla="*/ 374 w 612"/>
                <a:gd name="T11" fmla="*/ 1023 h 1024"/>
                <a:gd name="T12" fmla="*/ 413 w 612"/>
                <a:gd name="T13" fmla="*/ 977 h 1024"/>
                <a:gd name="T14" fmla="*/ 413 w 612"/>
                <a:gd name="T15" fmla="*/ 923 h 1024"/>
                <a:gd name="T16" fmla="*/ 443 w 612"/>
                <a:gd name="T17" fmla="*/ 916 h 1024"/>
                <a:gd name="T18" fmla="*/ 543 w 612"/>
                <a:gd name="T19" fmla="*/ 954 h 1024"/>
                <a:gd name="T20" fmla="*/ 573 w 612"/>
                <a:gd name="T21" fmla="*/ 877 h 1024"/>
                <a:gd name="T22" fmla="*/ 604 w 612"/>
                <a:gd name="T23" fmla="*/ 870 h 1024"/>
                <a:gd name="T24" fmla="*/ 604 w 612"/>
                <a:gd name="T25" fmla="*/ 801 h 1024"/>
                <a:gd name="T26" fmla="*/ 581 w 612"/>
                <a:gd name="T27" fmla="*/ 755 h 1024"/>
                <a:gd name="T28" fmla="*/ 581 w 612"/>
                <a:gd name="T29" fmla="*/ 755 h 1024"/>
                <a:gd name="T30" fmla="*/ 573 w 612"/>
                <a:gd name="T31" fmla="*/ 733 h 1024"/>
                <a:gd name="T32" fmla="*/ 566 w 612"/>
                <a:gd name="T33" fmla="*/ 642 h 1024"/>
                <a:gd name="T34" fmla="*/ 535 w 612"/>
                <a:gd name="T35" fmla="*/ 611 h 1024"/>
                <a:gd name="T36" fmla="*/ 558 w 612"/>
                <a:gd name="T37" fmla="*/ 535 h 1024"/>
                <a:gd name="T38" fmla="*/ 520 w 612"/>
                <a:gd name="T39" fmla="*/ 520 h 1024"/>
                <a:gd name="T40" fmla="*/ 527 w 612"/>
                <a:gd name="T41" fmla="*/ 336 h 1024"/>
                <a:gd name="T42" fmla="*/ 512 w 612"/>
                <a:gd name="T43" fmla="*/ 237 h 1024"/>
                <a:gd name="T44" fmla="*/ 436 w 612"/>
                <a:gd name="T45" fmla="*/ 183 h 1024"/>
                <a:gd name="T46" fmla="*/ 474 w 612"/>
                <a:gd name="T47" fmla="*/ 61 h 1024"/>
                <a:gd name="T48" fmla="*/ 474 w 612"/>
                <a:gd name="T49" fmla="*/ 61 h 1024"/>
                <a:gd name="T50" fmla="*/ 321 w 612"/>
                <a:gd name="T51" fmla="*/ 31 h 1024"/>
                <a:gd name="T52" fmla="*/ 260 w 612"/>
                <a:gd name="T53" fmla="*/ 107 h 1024"/>
                <a:gd name="T54" fmla="*/ 176 w 612"/>
                <a:gd name="T55" fmla="*/ 283 h 1024"/>
                <a:gd name="T56" fmla="*/ 130 w 612"/>
                <a:gd name="T57" fmla="*/ 390 h 1024"/>
                <a:gd name="T58" fmla="*/ 0 w 612"/>
                <a:gd name="T59" fmla="*/ 397 h 1024"/>
                <a:gd name="T60" fmla="*/ 0 w 612"/>
                <a:gd name="T61" fmla="*/ 397 h 1024"/>
                <a:gd name="T62" fmla="*/ 38 w 612"/>
                <a:gd name="T63" fmla="*/ 558 h 1024"/>
                <a:gd name="T64" fmla="*/ 107 w 612"/>
                <a:gd name="T65" fmla="*/ 565 h 1024"/>
                <a:gd name="T66" fmla="*/ 92 w 612"/>
                <a:gd name="T67" fmla="*/ 718 h 1024"/>
                <a:gd name="T68" fmla="*/ 168 w 612"/>
                <a:gd name="T69" fmla="*/ 763 h 1024"/>
                <a:gd name="T70" fmla="*/ 168 w 612"/>
                <a:gd name="T71" fmla="*/ 832 h 1024"/>
                <a:gd name="T72" fmla="*/ 191 w 612"/>
                <a:gd name="T73" fmla="*/ 832 h 1024"/>
                <a:gd name="T74" fmla="*/ 176 w 612"/>
                <a:gd name="T75" fmla="*/ 931 h 1024"/>
                <a:gd name="T76" fmla="*/ 214 w 612"/>
                <a:gd name="T77" fmla="*/ 984 h 1024"/>
                <a:gd name="T78" fmla="*/ 222 w 612"/>
                <a:gd name="T79" fmla="*/ 1015 h 1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2" h="1024">
                  <a:moveTo>
                    <a:pt x="222" y="1015"/>
                  </a:moveTo>
                  <a:lnTo>
                    <a:pt x="222" y="1015"/>
                  </a:lnTo>
                  <a:cubicBezTo>
                    <a:pt x="237" y="1007"/>
                    <a:pt x="245" y="1000"/>
                    <a:pt x="260" y="992"/>
                  </a:cubicBezTo>
                  <a:cubicBezTo>
                    <a:pt x="283" y="984"/>
                    <a:pt x="306" y="984"/>
                    <a:pt x="329" y="984"/>
                  </a:cubicBezTo>
                  <a:cubicBezTo>
                    <a:pt x="344" y="992"/>
                    <a:pt x="359" y="1007"/>
                    <a:pt x="374" y="1023"/>
                  </a:cubicBezTo>
                  <a:lnTo>
                    <a:pt x="374" y="1023"/>
                  </a:lnTo>
                  <a:cubicBezTo>
                    <a:pt x="390" y="1007"/>
                    <a:pt x="405" y="1000"/>
                    <a:pt x="413" y="977"/>
                  </a:cubicBezTo>
                  <a:cubicBezTo>
                    <a:pt x="420" y="961"/>
                    <a:pt x="405" y="938"/>
                    <a:pt x="413" y="923"/>
                  </a:cubicBezTo>
                  <a:cubicBezTo>
                    <a:pt x="420" y="916"/>
                    <a:pt x="428" y="916"/>
                    <a:pt x="443" y="916"/>
                  </a:cubicBezTo>
                  <a:cubicBezTo>
                    <a:pt x="474" y="923"/>
                    <a:pt x="505" y="961"/>
                    <a:pt x="543" y="954"/>
                  </a:cubicBezTo>
                  <a:cubicBezTo>
                    <a:pt x="566" y="946"/>
                    <a:pt x="550" y="900"/>
                    <a:pt x="573" y="877"/>
                  </a:cubicBezTo>
                  <a:cubicBezTo>
                    <a:pt x="573" y="870"/>
                    <a:pt x="596" y="885"/>
                    <a:pt x="604" y="870"/>
                  </a:cubicBezTo>
                  <a:cubicBezTo>
                    <a:pt x="611" y="847"/>
                    <a:pt x="611" y="824"/>
                    <a:pt x="604" y="801"/>
                  </a:cubicBezTo>
                  <a:cubicBezTo>
                    <a:pt x="596" y="786"/>
                    <a:pt x="588" y="771"/>
                    <a:pt x="581" y="755"/>
                  </a:cubicBezTo>
                  <a:lnTo>
                    <a:pt x="581" y="755"/>
                  </a:lnTo>
                  <a:cubicBezTo>
                    <a:pt x="573" y="748"/>
                    <a:pt x="573" y="741"/>
                    <a:pt x="573" y="733"/>
                  </a:cubicBezTo>
                  <a:cubicBezTo>
                    <a:pt x="566" y="703"/>
                    <a:pt x="573" y="672"/>
                    <a:pt x="566" y="642"/>
                  </a:cubicBezTo>
                  <a:cubicBezTo>
                    <a:pt x="558" y="626"/>
                    <a:pt x="535" y="626"/>
                    <a:pt x="535" y="611"/>
                  </a:cubicBezTo>
                  <a:cubicBezTo>
                    <a:pt x="535" y="588"/>
                    <a:pt x="558" y="558"/>
                    <a:pt x="558" y="535"/>
                  </a:cubicBezTo>
                  <a:cubicBezTo>
                    <a:pt x="558" y="520"/>
                    <a:pt x="520" y="535"/>
                    <a:pt x="520" y="520"/>
                  </a:cubicBezTo>
                  <a:cubicBezTo>
                    <a:pt x="512" y="458"/>
                    <a:pt x="527" y="397"/>
                    <a:pt x="527" y="336"/>
                  </a:cubicBezTo>
                  <a:cubicBezTo>
                    <a:pt x="527" y="305"/>
                    <a:pt x="527" y="267"/>
                    <a:pt x="512" y="237"/>
                  </a:cubicBezTo>
                  <a:cubicBezTo>
                    <a:pt x="497" y="214"/>
                    <a:pt x="443" y="214"/>
                    <a:pt x="436" y="183"/>
                  </a:cubicBezTo>
                  <a:cubicBezTo>
                    <a:pt x="428" y="138"/>
                    <a:pt x="466" y="99"/>
                    <a:pt x="474" y="61"/>
                  </a:cubicBezTo>
                  <a:lnTo>
                    <a:pt x="474" y="61"/>
                  </a:lnTo>
                  <a:cubicBezTo>
                    <a:pt x="428" y="61"/>
                    <a:pt x="382" y="76"/>
                    <a:pt x="321" y="31"/>
                  </a:cubicBezTo>
                  <a:cubicBezTo>
                    <a:pt x="283" y="0"/>
                    <a:pt x="275" y="84"/>
                    <a:pt x="260" y="107"/>
                  </a:cubicBezTo>
                  <a:cubicBezTo>
                    <a:pt x="176" y="283"/>
                    <a:pt x="176" y="283"/>
                    <a:pt x="176" y="283"/>
                  </a:cubicBezTo>
                  <a:cubicBezTo>
                    <a:pt x="161" y="313"/>
                    <a:pt x="153" y="374"/>
                    <a:pt x="130" y="390"/>
                  </a:cubicBezTo>
                  <a:cubicBezTo>
                    <a:pt x="84" y="420"/>
                    <a:pt x="38" y="412"/>
                    <a:pt x="0" y="397"/>
                  </a:cubicBezTo>
                  <a:lnTo>
                    <a:pt x="0" y="397"/>
                  </a:lnTo>
                  <a:cubicBezTo>
                    <a:pt x="8" y="435"/>
                    <a:pt x="8" y="527"/>
                    <a:pt x="38" y="558"/>
                  </a:cubicBezTo>
                  <a:cubicBezTo>
                    <a:pt x="54" y="573"/>
                    <a:pt x="92" y="542"/>
                    <a:pt x="107" y="565"/>
                  </a:cubicBezTo>
                  <a:cubicBezTo>
                    <a:pt x="122" y="611"/>
                    <a:pt x="77" y="672"/>
                    <a:pt x="92" y="718"/>
                  </a:cubicBezTo>
                  <a:cubicBezTo>
                    <a:pt x="107" y="748"/>
                    <a:pt x="153" y="741"/>
                    <a:pt x="168" y="763"/>
                  </a:cubicBezTo>
                  <a:cubicBezTo>
                    <a:pt x="176" y="786"/>
                    <a:pt x="161" y="809"/>
                    <a:pt x="168" y="832"/>
                  </a:cubicBezTo>
                  <a:cubicBezTo>
                    <a:pt x="168" y="832"/>
                    <a:pt x="191" y="824"/>
                    <a:pt x="191" y="832"/>
                  </a:cubicBezTo>
                  <a:cubicBezTo>
                    <a:pt x="191" y="870"/>
                    <a:pt x="176" y="900"/>
                    <a:pt x="176" y="931"/>
                  </a:cubicBezTo>
                  <a:cubicBezTo>
                    <a:pt x="184" y="954"/>
                    <a:pt x="199" y="969"/>
                    <a:pt x="214" y="984"/>
                  </a:cubicBezTo>
                  <a:cubicBezTo>
                    <a:pt x="214" y="992"/>
                    <a:pt x="214" y="1007"/>
                    <a:pt x="222" y="101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63" name="Freeform 186"/>
            <p:cNvSpPr>
              <a:spLocks noChangeArrowheads="1"/>
            </p:cNvSpPr>
            <p:nvPr/>
          </p:nvSpPr>
          <p:spPr bwMode="auto">
            <a:xfrm>
              <a:off x="3763718" y="5624514"/>
              <a:ext cx="242871" cy="242887"/>
            </a:xfrm>
            <a:custGeom>
              <a:avLst/>
              <a:gdLst>
                <a:gd name="T0" fmla="*/ 450 w 673"/>
                <a:gd name="T1" fmla="*/ 23 h 673"/>
                <a:gd name="T2" fmla="*/ 450 w 673"/>
                <a:gd name="T3" fmla="*/ 23 h 673"/>
                <a:gd name="T4" fmla="*/ 366 w 673"/>
                <a:gd name="T5" fmla="*/ 0 h 673"/>
                <a:gd name="T6" fmla="*/ 267 w 673"/>
                <a:gd name="T7" fmla="*/ 31 h 673"/>
                <a:gd name="T8" fmla="*/ 267 w 673"/>
                <a:gd name="T9" fmla="*/ 31 h 673"/>
                <a:gd name="T10" fmla="*/ 191 w 673"/>
                <a:gd name="T11" fmla="*/ 16 h 673"/>
                <a:gd name="T12" fmla="*/ 91 w 673"/>
                <a:gd name="T13" fmla="*/ 46 h 673"/>
                <a:gd name="T14" fmla="*/ 38 w 673"/>
                <a:gd name="T15" fmla="*/ 153 h 673"/>
                <a:gd name="T16" fmla="*/ 23 w 673"/>
                <a:gd name="T17" fmla="*/ 252 h 673"/>
                <a:gd name="T18" fmla="*/ 30 w 673"/>
                <a:gd name="T19" fmla="*/ 283 h 673"/>
                <a:gd name="T20" fmla="*/ 30 w 673"/>
                <a:gd name="T21" fmla="*/ 283 h 673"/>
                <a:gd name="T22" fmla="*/ 91 w 673"/>
                <a:gd name="T23" fmla="*/ 321 h 673"/>
                <a:gd name="T24" fmla="*/ 122 w 673"/>
                <a:gd name="T25" fmla="*/ 381 h 673"/>
                <a:gd name="T26" fmla="*/ 168 w 673"/>
                <a:gd name="T27" fmla="*/ 389 h 673"/>
                <a:gd name="T28" fmla="*/ 206 w 673"/>
                <a:gd name="T29" fmla="*/ 367 h 673"/>
                <a:gd name="T30" fmla="*/ 282 w 673"/>
                <a:gd name="T31" fmla="*/ 374 h 673"/>
                <a:gd name="T32" fmla="*/ 259 w 673"/>
                <a:gd name="T33" fmla="*/ 465 h 673"/>
                <a:gd name="T34" fmla="*/ 366 w 673"/>
                <a:gd name="T35" fmla="*/ 458 h 673"/>
                <a:gd name="T36" fmla="*/ 389 w 673"/>
                <a:gd name="T37" fmla="*/ 534 h 673"/>
                <a:gd name="T38" fmla="*/ 359 w 673"/>
                <a:gd name="T39" fmla="*/ 549 h 673"/>
                <a:gd name="T40" fmla="*/ 382 w 673"/>
                <a:gd name="T41" fmla="*/ 572 h 673"/>
                <a:gd name="T42" fmla="*/ 420 w 673"/>
                <a:gd name="T43" fmla="*/ 549 h 673"/>
                <a:gd name="T44" fmla="*/ 511 w 673"/>
                <a:gd name="T45" fmla="*/ 633 h 673"/>
                <a:gd name="T46" fmla="*/ 527 w 673"/>
                <a:gd name="T47" fmla="*/ 672 h 673"/>
                <a:gd name="T48" fmla="*/ 549 w 673"/>
                <a:gd name="T49" fmla="*/ 656 h 673"/>
                <a:gd name="T50" fmla="*/ 603 w 673"/>
                <a:gd name="T51" fmla="*/ 664 h 673"/>
                <a:gd name="T52" fmla="*/ 626 w 673"/>
                <a:gd name="T53" fmla="*/ 649 h 673"/>
                <a:gd name="T54" fmla="*/ 672 w 673"/>
                <a:gd name="T55" fmla="*/ 641 h 673"/>
                <a:gd name="T56" fmla="*/ 672 w 673"/>
                <a:gd name="T57" fmla="*/ 641 h 673"/>
                <a:gd name="T58" fmla="*/ 664 w 673"/>
                <a:gd name="T59" fmla="*/ 610 h 673"/>
                <a:gd name="T60" fmla="*/ 626 w 673"/>
                <a:gd name="T61" fmla="*/ 557 h 673"/>
                <a:gd name="T62" fmla="*/ 641 w 673"/>
                <a:gd name="T63" fmla="*/ 458 h 673"/>
                <a:gd name="T64" fmla="*/ 618 w 673"/>
                <a:gd name="T65" fmla="*/ 458 h 673"/>
                <a:gd name="T66" fmla="*/ 618 w 673"/>
                <a:gd name="T67" fmla="*/ 389 h 673"/>
                <a:gd name="T68" fmla="*/ 542 w 673"/>
                <a:gd name="T69" fmla="*/ 344 h 673"/>
                <a:gd name="T70" fmla="*/ 557 w 673"/>
                <a:gd name="T71" fmla="*/ 191 h 673"/>
                <a:gd name="T72" fmla="*/ 488 w 673"/>
                <a:gd name="T73" fmla="*/ 184 h 673"/>
                <a:gd name="T74" fmla="*/ 450 w 673"/>
                <a:gd name="T75" fmla="*/ 23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73" h="673">
                  <a:moveTo>
                    <a:pt x="450" y="23"/>
                  </a:moveTo>
                  <a:lnTo>
                    <a:pt x="450" y="23"/>
                  </a:lnTo>
                  <a:cubicBezTo>
                    <a:pt x="420" y="16"/>
                    <a:pt x="389" y="0"/>
                    <a:pt x="366" y="0"/>
                  </a:cubicBezTo>
                  <a:cubicBezTo>
                    <a:pt x="313" y="0"/>
                    <a:pt x="305" y="16"/>
                    <a:pt x="267" y="31"/>
                  </a:cubicBezTo>
                  <a:lnTo>
                    <a:pt x="267" y="31"/>
                  </a:lnTo>
                  <a:cubicBezTo>
                    <a:pt x="191" y="16"/>
                    <a:pt x="191" y="16"/>
                    <a:pt x="191" y="16"/>
                  </a:cubicBezTo>
                  <a:cubicBezTo>
                    <a:pt x="152" y="46"/>
                    <a:pt x="137" y="16"/>
                    <a:pt x="91" y="46"/>
                  </a:cubicBezTo>
                  <a:cubicBezTo>
                    <a:pt x="84" y="61"/>
                    <a:pt x="0" y="146"/>
                    <a:pt x="38" y="153"/>
                  </a:cubicBezTo>
                  <a:cubicBezTo>
                    <a:pt x="38" y="184"/>
                    <a:pt x="23" y="214"/>
                    <a:pt x="23" y="252"/>
                  </a:cubicBezTo>
                  <a:cubicBezTo>
                    <a:pt x="23" y="268"/>
                    <a:pt x="23" y="275"/>
                    <a:pt x="30" y="283"/>
                  </a:cubicBezTo>
                  <a:lnTo>
                    <a:pt x="30" y="283"/>
                  </a:lnTo>
                  <a:cubicBezTo>
                    <a:pt x="46" y="298"/>
                    <a:pt x="76" y="306"/>
                    <a:pt x="91" y="321"/>
                  </a:cubicBezTo>
                  <a:cubicBezTo>
                    <a:pt x="107" y="336"/>
                    <a:pt x="107" y="367"/>
                    <a:pt x="122" y="381"/>
                  </a:cubicBezTo>
                  <a:cubicBezTo>
                    <a:pt x="137" y="397"/>
                    <a:pt x="152" y="389"/>
                    <a:pt x="168" y="389"/>
                  </a:cubicBezTo>
                  <a:cubicBezTo>
                    <a:pt x="183" y="389"/>
                    <a:pt x="191" y="367"/>
                    <a:pt x="206" y="367"/>
                  </a:cubicBezTo>
                  <a:cubicBezTo>
                    <a:pt x="236" y="367"/>
                    <a:pt x="267" y="359"/>
                    <a:pt x="282" y="374"/>
                  </a:cubicBezTo>
                  <a:cubicBezTo>
                    <a:pt x="297" y="404"/>
                    <a:pt x="244" y="442"/>
                    <a:pt x="259" y="465"/>
                  </a:cubicBezTo>
                  <a:cubicBezTo>
                    <a:pt x="282" y="488"/>
                    <a:pt x="336" y="442"/>
                    <a:pt x="366" y="458"/>
                  </a:cubicBezTo>
                  <a:cubicBezTo>
                    <a:pt x="389" y="473"/>
                    <a:pt x="389" y="511"/>
                    <a:pt x="389" y="534"/>
                  </a:cubicBezTo>
                  <a:cubicBezTo>
                    <a:pt x="389" y="549"/>
                    <a:pt x="359" y="542"/>
                    <a:pt x="359" y="549"/>
                  </a:cubicBezTo>
                  <a:cubicBezTo>
                    <a:pt x="359" y="557"/>
                    <a:pt x="366" y="572"/>
                    <a:pt x="382" y="572"/>
                  </a:cubicBezTo>
                  <a:cubicBezTo>
                    <a:pt x="397" y="564"/>
                    <a:pt x="405" y="542"/>
                    <a:pt x="420" y="549"/>
                  </a:cubicBezTo>
                  <a:cubicBezTo>
                    <a:pt x="458" y="564"/>
                    <a:pt x="481" y="603"/>
                    <a:pt x="511" y="633"/>
                  </a:cubicBezTo>
                  <a:cubicBezTo>
                    <a:pt x="519" y="641"/>
                    <a:pt x="519" y="664"/>
                    <a:pt x="527" y="672"/>
                  </a:cubicBezTo>
                  <a:cubicBezTo>
                    <a:pt x="534" y="672"/>
                    <a:pt x="542" y="656"/>
                    <a:pt x="549" y="656"/>
                  </a:cubicBezTo>
                  <a:cubicBezTo>
                    <a:pt x="565" y="656"/>
                    <a:pt x="588" y="664"/>
                    <a:pt x="603" y="664"/>
                  </a:cubicBezTo>
                  <a:cubicBezTo>
                    <a:pt x="611" y="664"/>
                    <a:pt x="618" y="649"/>
                    <a:pt x="626" y="649"/>
                  </a:cubicBezTo>
                  <a:cubicBezTo>
                    <a:pt x="641" y="641"/>
                    <a:pt x="657" y="649"/>
                    <a:pt x="672" y="641"/>
                  </a:cubicBezTo>
                  <a:lnTo>
                    <a:pt x="672" y="641"/>
                  </a:lnTo>
                  <a:cubicBezTo>
                    <a:pt x="664" y="633"/>
                    <a:pt x="664" y="618"/>
                    <a:pt x="664" y="610"/>
                  </a:cubicBezTo>
                  <a:cubicBezTo>
                    <a:pt x="649" y="595"/>
                    <a:pt x="634" y="580"/>
                    <a:pt x="626" y="557"/>
                  </a:cubicBezTo>
                  <a:cubicBezTo>
                    <a:pt x="626" y="526"/>
                    <a:pt x="641" y="496"/>
                    <a:pt x="641" y="458"/>
                  </a:cubicBezTo>
                  <a:cubicBezTo>
                    <a:pt x="641" y="450"/>
                    <a:pt x="618" y="458"/>
                    <a:pt x="618" y="458"/>
                  </a:cubicBezTo>
                  <a:cubicBezTo>
                    <a:pt x="611" y="435"/>
                    <a:pt x="626" y="412"/>
                    <a:pt x="618" y="389"/>
                  </a:cubicBezTo>
                  <a:cubicBezTo>
                    <a:pt x="603" y="367"/>
                    <a:pt x="557" y="374"/>
                    <a:pt x="542" y="344"/>
                  </a:cubicBezTo>
                  <a:cubicBezTo>
                    <a:pt x="527" y="298"/>
                    <a:pt x="572" y="237"/>
                    <a:pt x="557" y="191"/>
                  </a:cubicBezTo>
                  <a:cubicBezTo>
                    <a:pt x="542" y="168"/>
                    <a:pt x="504" y="199"/>
                    <a:pt x="488" y="184"/>
                  </a:cubicBezTo>
                  <a:cubicBezTo>
                    <a:pt x="458" y="153"/>
                    <a:pt x="458" y="61"/>
                    <a:pt x="450" y="2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64" name="Freeform 187"/>
            <p:cNvSpPr>
              <a:spLocks noChangeArrowheads="1"/>
            </p:cNvSpPr>
            <p:nvPr/>
          </p:nvSpPr>
          <p:spPr bwMode="auto">
            <a:xfrm>
              <a:off x="4079610" y="5462589"/>
              <a:ext cx="201600" cy="300037"/>
            </a:xfrm>
            <a:custGeom>
              <a:avLst/>
              <a:gdLst>
                <a:gd name="T0" fmla="*/ 46 w 559"/>
                <a:gd name="T1" fmla="*/ 137 h 832"/>
                <a:gd name="T2" fmla="*/ 46 w 559"/>
                <a:gd name="T3" fmla="*/ 137 h 832"/>
                <a:gd name="T4" fmla="*/ 8 w 559"/>
                <a:gd name="T5" fmla="*/ 259 h 832"/>
                <a:gd name="T6" fmla="*/ 84 w 559"/>
                <a:gd name="T7" fmla="*/ 313 h 832"/>
                <a:gd name="T8" fmla="*/ 99 w 559"/>
                <a:gd name="T9" fmla="*/ 412 h 832"/>
                <a:gd name="T10" fmla="*/ 92 w 559"/>
                <a:gd name="T11" fmla="*/ 596 h 832"/>
                <a:gd name="T12" fmla="*/ 130 w 559"/>
                <a:gd name="T13" fmla="*/ 611 h 832"/>
                <a:gd name="T14" fmla="*/ 107 w 559"/>
                <a:gd name="T15" fmla="*/ 687 h 832"/>
                <a:gd name="T16" fmla="*/ 138 w 559"/>
                <a:gd name="T17" fmla="*/ 718 h 832"/>
                <a:gd name="T18" fmla="*/ 145 w 559"/>
                <a:gd name="T19" fmla="*/ 809 h 832"/>
                <a:gd name="T20" fmla="*/ 153 w 559"/>
                <a:gd name="T21" fmla="*/ 831 h 832"/>
                <a:gd name="T22" fmla="*/ 153 w 559"/>
                <a:gd name="T23" fmla="*/ 831 h 832"/>
                <a:gd name="T24" fmla="*/ 260 w 559"/>
                <a:gd name="T25" fmla="*/ 794 h 832"/>
                <a:gd name="T26" fmla="*/ 298 w 559"/>
                <a:gd name="T27" fmla="*/ 831 h 832"/>
                <a:gd name="T28" fmla="*/ 344 w 559"/>
                <a:gd name="T29" fmla="*/ 817 h 832"/>
                <a:gd name="T30" fmla="*/ 367 w 559"/>
                <a:gd name="T31" fmla="*/ 779 h 832"/>
                <a:gd name="T32" fmla="*/ 397 w 559"/>
                <a:gd name="T33" fmla="*/ 771 h 832"/>
                <a:gd name="T34" fmla="*/ 435 w 559"/>
                <a:gd name="T35" fmla="*/ 786 h 832"/>
                <a:gd name="T36" fmla="*/ 496 w 559"/>
                <a:gd name="T37" fmla="*/ 779 h 832"/>
                <a:gd name="T38" fmla="*/ 527 w 559"/>
                <a:gd name="T39" fmla="*/ 740 h 832"/>
                <a:gd name="T40" fmla="*/ 527 w 559"/>
                <a:gd name="T41" fmla="*/ 740 h 832"/>
                <a:gd name="T42" fmla="*/ 504 w 559"/>
                <a:gd name="T43" fmla="*/ 657 h 832"/>
                <a:gd name="T44" fmla="*/ 474 w 559"/>
                <a:gd name="T45" fmla="*/ 641 h 832"/>
                <a:gd name="T46" fmla="*/ 451 w 559"/>
                <a:gd name="T47" fmla="*/ 580 h 832"/>
                <a:gd name="T48" fmla="*/ 451 w 559"/>
                <a:gd name="T49" fmla="*/ 435 h 832"/>
                <a:gd name="T50" fmla="*/ 420 w 559"/>
                <a:gd name="T51" fmla="*/ 374 h 832"/>
                <a:gd name="T52" fmla="*/ 458 w 559"/>
                <a:gd name="T53" fmla="*/ 359 h 832"/>
                <a:gd name="T54" fmla="*/ 481 w 559"/>
                <a:gd name="T55" fmla="*/ 236 h 832"/>
                <a:gd name="T56" fmla="*/ 496 w 559"/>
                <a:gd name="T57" fmla="*/ 214 h 832"/>
                <a:gd name="T58" fmla="*/ 558 w 559"/>
                <a:gd name="T59" fmla="*/ 206 h 832"/>
                <a:gd name="T60" fmla="*/ 558 w 559"/>
                <a:gd name="T61" fmla="*/ 206 h 832"/>
                <a:gd name="T62" fmla="*/ 542 w 559"/>
                <a:gd name="T63" fmla="*/ 99 h 832"/>
                <a:gd name="T64" fmla="*/ 535 w 559"/>
                <a:gd name="T65" fmla="*/ 45 h 832"/>
                <a:gd name="T66" fmla="*/ 535 w 559"/>
                <a:gd name="T67" fmla="*/ 0 h 832"/>
                <a:gd name="T68" fmla="*/ 535 w 559"/>
                <a:gd name="T69" fmla="*/ 0 h 832"/>
                <a:gd name="T70" fmla="*/ 290 w 559"/>
                <a:gd name="T71" fmla="*/ 68 h 832"/>
                <a:gd name="T72" fmla="*/ 122 w 559"/>
                <a:gd name="T73" fmla="*/ 145 h 832"/>
                <a:gd name="T74" fmla="*/ 46 w 559"/>
                <a:gd name="T75" fmla="*/ 137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9" h="832">
                  <a:moveTo>
                    <a:pt x="46" y="137"/>
                  </a:moveTo>
                  <a:lnTo>
                    <a:pt x="46" y="137"/>
                  </a:lnTo>
                  <a:cubicBezTo>
                    <a:pt x="38" y="175"/>
                    <a:pt x="0" y="214"/>
                    <a:pt x="8" y="259"/>
                  </a:cubicBezTo>
                  <a:cubicBezTo>
                    <a:pt x="15" y="290"/>
                    <a:pt x="69" y="290"/>
                    <a:pt x="84" y="313"/>
                  </a:cubicBezTo>
                  <a:cubicBezTo>
                    <a:pt x="99" y="343"/>
                    <a:pt x="99" y="381"/>
                    <a:pt x="99" y="412"/>
                  </a:cubicBezTo>
                  <a:cubicBezTo>
                    <a:pt x="99" y="473"/>
                    <a:pt x="84" y="534"/>
                    <a:pt x="92" y="596"/>
                  </a:cubicBezTo>
                  <a:cubicBezTo>
                    <a:pt x="92" y="611"/>
                    <a:pt x="130" y="596"/>
                    <a:pt x="130" y="611"/>
                  </a:cubicBezTo>
                  <a:cubicBezTo>
                    <a:pt x="130" y="634"/>
                    <a:pt x="107" y="664"/>
                    <a:pt x="107" y="687"/>
                  </a:cubicBezTo>
                  <a:cubicBezTo>
                    <a:pt x="107" y="702"/>
                    <a:pt x="130" y="702"/>
                    <a:pt x="138" y="718"/>
                  </a:cubicBezTo>
                  <a:cubicBezTo>
                    <a:pt x="145" y="748"/>
                    <a:pt x="138" y="779"/>
                    <a:pt x="145" y="809"/>
                  </a:cubicBezTo>
                  <a:cubicBezTo>
                    <a:pt x="145" y="817"/>
                    <a:pt x="145" y="824"/>
                    <a:pt x="153" y="831"/>
                  </a:cubicBezTo>
                  <a:lnTo>
                    <a:pt x="153" y="831"/>
                  </a:lnTo>
                  <a:cubicBezTo>
                    <a:pt x="183" y="817"/>
                    <a:pt x="221" y="794"/>
                    <a:pt x="260" y="794"/>
                  </a:cubicBezTo>
                  <a:cubicBezTo>
                    <a:pt x="275" y="794"/>
                    <a:pt x="283" y="824"/>
                    <a:pt x="298" y="831"/>
                  </a:cubicBezTo>
                  <a:cubicBezTo>
                    <a:pt x="313" y="831"/>
                    <a:pt x="328" y="824"/>
                    <a:pt x="344" y="817"/>
                  </a:cubicBezTo>
                  <a:cubicBezTo>
                    <a:pt x="351" y="809"/>
                    <a:pt x="351" y="786"/>
                    <a:pt x="367" y="779"/>
                  </a:cubicBezTo>
                  <a:cubicBezTo>
                    <a:pt x="374" y="771"/>
                    <a:pt x="382" y="771"/>
                    <a:pt x="397" y="771"/>
                  </a:cubicBezTo>
                  <a:cubicBezTo>
                    <a:pt x="413" y="779"/>
                    <a:pt x="420" y="786"/>
                    <a:pt x="435" y="786"/>
                  </a:cubicBezTo>
                  <a:cubicBezTo>
                    <a:pt x="458" y="786"/>
                    <a:pt x="481" y="786"/>
                    <a:pt x="496" y="779"/>
                  </a:cubicBezTo>
                  <a:cubicBezTo>
                    <a:pt x="512" y="771"/>
                    <a:pt x="519" y="756"/>
                    <a:pt x="527" y="740"/>
                  </a:cubicBezTo>
                  <a:lnTo>
                    <a:pt x="527" y="740"/>
                  </a:lnTo>
                  <a:cubicBezTo>
                    <a:pt x="519" y="718"/>
                    <a:pt x="519" y="687"/>
                    <a:pt x="504" y="657"/>
                  </a:cubicBezTo>
                  <a:cubicBezTo>
                    <a:pt x="496" y="649"/>
                    <a:pt x="481" y="649"/>
                    <a:pt x="474" y="641"/>
                  </a:cubicBezTo>
                  <a:cubicBezTo>
                    <a:pt x="458" y="626"/>
                    <a:pt x="451" y="603"/>
                    <a:pt x="451" y="580"/>
                  </a:cubicBezTo>
                  <a:cubicBezTo>
                    <a:pt x="443" y="534"/>
                    <a:pt x="458" y="488"/>
                    <a:pt x="451" y="435"/>
                  </a:cubicBezTo>
                  <a:cubicBezTo>
                    <a:pt x="443" y="412"/>
                    <a:pt x="413" y="397"/>
                    <a:pt x="420" y="374"/>
                  </a:cubicBezTo>
                  <a:cubicBezTo>
                    <a:pt x="420" y="359"/>
                    <a:pt x="451" y="374"/>
                    <a:pt x="458" y="359"/>
                  </a:cubicBezTo>
                  <a:cubicBezTo>
                    <a:pt x="474" y="321"/>
                    <a:pt x="466" y="275"/>
                    <a:pt x="481" y="236"/>
                  </a:cubicBezTo>
                  <a:cubicBezTo>
                    <a:pt x="481" y="229"/>
                    <a:pt x="489" y="214"/>
                    <a:pt x="496" y="214"/>
                  </a:cubicBezTo>
                  <a:cubicBezTo>
                    <a:pt x="519" y="206"/>
                    <a:pt x="535" y="206"/>
                    <a:pt x="558" y="206"/>
                  </a:cubicBezTo>
                  <a:lnTo>
                    <a:pt x="558" y="206"/>
                  </a:lnTo>
                  <a:cubicBezTo>
                    <a:pt x="550" y="168"/>
                    <a:pt x="550" y="137"/>
                    <a:pt x="542" y="99"/>
                  </a:cubicBezTo>
                  <a:cubicBezTo>
                    <a:pt x="542" y="84"/>
                    <a:pt x="535" y="61"/>
                    <a:pt x="535" y="45"/>
                  </a:cubicBezTo>
                  <a:cubicBezTo>
                    <a:pt x="527" y="23"/>
                    <a:pt x="535" y="23"/>
                    <a:pt x="535" y="0"/>
                  </a:cubicBezTo>
                  <a:lnTo>
                    <a:pt x="535" y="0"/>
                  </a:lnTo>
                  <a:cubicBezTo>
                    <a:pt x="290" y="68"/>
                    <a:pt x="290" y="68"/>
                    <a:pt x="290" y="68"/>
                  </a:cubicBezTo>
                  <a:cubicBezTo>
                    <a:pt x="206" y="107"/>
                    <a:pt x="199" y="160"/>
                    <a:pt x="122" y="145"/>
                  </a:cubicBezTo>
                  <a:cubicBezTo>
                    <a:pt x="92" y="137"/>
                    <a:pt x="69" y="137"/>
                    <a:pt x="46" y="13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65" name="Freeform 188"/>
            <p:cNvSpPr>
              <a:spLocks noChangeArrowheads="1"/>
            </p:cNvSpPr>
            <p:nvPr/>
          </p:nvSpPr>
          <p:spPr bwMode="auto">
            <a:xfrm>
              <a:off x="4270097" y="5372101"/>
              <a:ext cx="307955" cy="322263"/>
            </a:xfrm>
            <a:custGeom>
              <a:avLst/>
              <a:gdLst>
                <a:gd name="T0" fmla="*/ 504 w 856"/>
                <a:gd name="T1" fmla="*/ 68 h 894"/>
                <a:gd name="T2" fmla="*/ 504 w 856"/>
                <a:gd name="T3" fmla="*/ 68 h 894"/>
                <a:gd name="T4" fmla="*/ 374 w 856"/>
                <a:gd name="T5" fmla="*/ 68 h 894"/>
                <a:gd name="T6" fmla="*/ 405 w 856"/>
                <a:gd name="T7" fmla="*/ 30 h 894"/>
                <a:gd name="T8" fmla="*/ 436 w 856"/>
                <a:gd name="T9" fmla="*/ 7 h 894"/>
                <a:gd name="T10" fmla="*/ 558 w 856"/>
                <a:gd name="T11" fmla="*/ 38 h 894"/>
                <a:gd name="T12" fmla="*/ 558 w 856"/>
                <a:gd name="T13" fmla="*/ 38 h 894"/>
                <a:gd name="T14" fmla="*/ 542 w 856"/>
                <a:gd name="T15" fmla="*/ 91 h 894"/>
                <a:gd name="T16" fmla="*/ 527 w 856"/>
                <a:gd name="T17" fmla="*/ 145 h 894"/>
                <a:gd name="T18" fmla="*/ 512 w 856"/>
                <a:gd name="T19" fmla="*/ 145 h 894"/>
                <a:gd name="T20" fmla="*/ 519 w 856"/>
                <a:gd name="T21" fmla="*/ 91 h 894"/>
                <a:gd name="T22" fmla="*/ 504 w 856"/>
                <a:gd name="T23" fmla="*/ 68 h 894"/>
                <a:gd name="T24" fmla="*/ 855 w 856"/>
                <a:gd name="T25" fmla="*/ 718 h 894"/>
                <a:gd name="T26" fmla="*/ 855 w 856"/>
                <a:gd name="T27" fmla="*/ 718 h 894"/>
                <a:gd name="T28" fmla="*/ 787 w 856"/>
                <a:gd name="T29" fmla="*/ 702 h 894"/>
                <a:gd name="T30" fmla="*/ 764 w 856"/>
                <a:gd name="T31" fmla="*/ 588 h 894"/>
                <a:gd name="T32" fmla="*/ 634 w 856"/>
                <a:gd name="T33" fmla="*/ 282 h 894"/>
                <a:gd name="T34" fmla="*/ 405 w 856"/>
                <a:gd name="T35" fmla="*/ 236 h 894"/>
                <a:gd name="T36" fmla="*/ 283 w 856"/>
                <a:gd name="T37" fmla="*/ 206 h 894"/>
                <a:gd name="T38" fmla="*/ 122 w 856"/>
                <a:gd name="T39" fmla="*/ 191 h 894"/>
                <a:gd name="T40" fmla="*/ 8 w 856"/>
                <a:gd name="T41" fmla="*/ 252 h 894"/>
                <a:gd name="T42" fmla="*/ 8 w 856"/>
                <a:gd name="T43" fmla="*/ 252 h 894"/>
                <a:gd name="T44" fmla="*/ 8 w 856"/>
                <a:gd name="T45" fmla="*/ 297 h 894"/>
                <a:gd name="T46" fmla="*/ 15 w 856"/>
                <a:gd name="T47" fmla="*/ 351 h 894"/>
                <a:gd name="T48" fmla="*/ 31 w 856"/>
                <a:gd name="T49" fmla="*/ 458 h 894"/>
                <a:gd name="T50" fmla="*/ 31 w 856"/>
                <a:gd name="T51" fmla="*/ 458 h 894"/>
                <a:gd name="T52" fmla="*/ 107 w 856"/>
                <a:gd name="T53" fmla="*/ 412 h 894"/>
                <a:gd name="T54" fmla="*/ 130 w 856"/>
                <a:gd name="T55" fmla="*/ 450 h 894"/>
                <a:gd name="T56" fmla="*/ 161 w 856"/>
                <a:gd name="T57" fmla="*/ 443 h 894"/>
                <a:gd name="T58" fmla="*/ 183 w 856"/>
                <a:gd name="T59" fmla="*/ 488 h 894"/>
                <a:gd name="T60" fmla="*/ 252 w 856"/>
                <a:gd name="T61" fmla="*/ 466 h 894"/>
                <a:gd name="T62" fmla="*/ 313 w 856"/>
                <a:gd name="T63" fmla="*/ 511 h 894"/>
                <a:gd name="T64" fmla="*/ 328 w 856"/>
                <a:gd name="T65" fmla="*/ 550 h 894"/>
                <a:gd name="T66" fmla="*/ 405 w 856"/>
                <a:gd name="T67" fmla="*/ 542 h 894"/>
                <a:gd name="T68" fmla="*/ 451 w 856"/>
                <a:gd name="T69" fmla="*/ 519 h 894"/>
                <a:gd name="T70" fmla="*/ 481 w 856"/>
                <a:gd name="T71" fmla="*/ 511 h 894"/>
                <a:gd name="T72" fmla="*/ 481 w 856"/>
                <a:gd name="T73" fmla="*/ 626 h 894"/>
                <a:gd name="T74" fmla="*/ 512 w 856"/>
                <a:gd name="T75" fmla="*/ 695 h 894"/>
                <a:gd name="T76" fmla="*/ 550 w 856"/>
                <a:gd name="T77" fmla="*/ 756 h 894"/>
                <a:gd name="T78" fmla="*/ 550 w 856"/>
                <a:gd name="T79" fmla="*/ 756 h 894"/>
                <a:gd name="T80" fmla="*/ 588 w 856"/>
                <a:gd name="T81" fmla="*/ 756 h 894"/>
                <a:gd name="T82" fmla="*/ 626 w 856"/>
                <a:gd name="T83" fmla="*/ 870 h 894"/>
                <a:gd name="T84" fmla="*/ 688 w 856"/>
                <a:gd name="T85" fmla="*/ 893 h 894"/>
                <a:gd name="T86" fmla="*/ 688 w 856"/>
                <a:gd name="T87" fmla="*/ 893 h 894"/>
                <a:gd name="T88" fmla="*/ 741 w 856"/>
                <a:gd name="T89" fmla="*/ 817 h 894"/>
                <a:gd name="T90" fmla="*/ 802 w 856"/>
                <a:gd name="T91" fmla="*/ 756 h 894"/>
                <a:gd name="T92" fmla="*/ 855 w 856"/>
                <a:gd name="T93" fmla="*/ 718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56" h="894">
                  <a:moveTo>
                    <a:pt x="504" y="68"/>
                  </a:moveTo>
                  <a:lnTo>
                    <a:pt x="504" y="68"/>
                  </a:lnTo>
                  <a:cubicBezTo>
                    <a:pt x="458" y="53"/>
                    <a:pt x="420" y="68"/>
                    <a:pt x="374" y="68"/>
                  </a:cubicBezTo>
                  <a:cubicBezTo>
                    <a:pt x="374" y="53"/>
                    <a:pt x="397" y="38"/>
                    <a:pt x="405" y="30"/>
                  </a:cubicBezTo>
                  <a:cubicBezTo>
                    <a:pt x="413" y="23"/>
                    <a:pt x="420" y="0"/>
                    <a:pt x="436" y="7"/>
                  </a:cubicBezTo>
                  <a:cubicBezTo>
                    <a:pt x="474" y="23"/>
                    <a:pt x="512" y="38"/>
                    <a:pt x="558" y="38"/>
                  </a:cubicBezTo>
                  <a:lnTo>
                    <a:pt x="558" y="38"/>
                  </a:lnTo>
                  <a:cubicBezTo>
                    <a:pt x="558" y="53"/>
                    <a:pt x="542" y="68"/>
                    <a:pt x="542" y="91"/>
                  </a:cubicBezTo>
                  <a:cubicBezTo>
                    <a:pt x="535" y="106"/>
                    <a:pt x="535" y="129"/>
                    <a:pt x="527" y="145"/>
                  </a:cubicBezTo>
                  <a:cubicBezTo>
                    <a:pt x="519" y="160"/>
                    <a:pt x="512" y="160"/>
                    <a:pt x="512" y="145"/>
                  </a:cubicBezTo>
                  <a:cubicBezTo>
                    <a:pt x="504" y="129"/>
                    <a:pt x="512" y="106"/>
                    <a:pt x="519" y="91"/>
                  </a:cubicBezTo>
                  <a:cubicBezTo>
                    <a:pt x="504" y="68"/>
                    <a:pt x="504" y="68"/>
                    <a:pt x="504" y="68"/>
                  </a:cubicBezTo>
                  <a:close/>
                  <a:moveTo>
                    <a:pt x="855" y="718"/>
                  </a:moveTo>
                  <a:lnTo>
                    <a:pt x="855" y="718"/>
                  </a:lnTo>
                  <a:cubicBezTo>
                    <a:pt x="833" y="710"/>
                    <a:pt x="802" y="710"/>
                    <a:pt x="787" y="702"/>
                  </a:cubicBezTo>
                  <a:cubicBezTo>
                    <a:pt x="710" y="695"/>
                    <a:pt x="749" y="649"/>
                    <a:pt x="764" y="588"/>
                  </a:cubicBezTo>
                  <a:cubicBezTo>
                    <a:pt x="817" y="420"/>
                    <a:pt x="764" y="381"/>
                    <a:pt x="634" y="282"/>
                  </a:cubicBezTo>
                  <a:cubicBezTo>
                    <a:pt x="550" y="221"/>
                    <a:pt x="512" y="236"/>
                    <a:pt x="405" y="236"/>
                  </a:cubicBezTo>
                  <a:cubicBezTo>
                    <a:pt x="367" y="236"/>
                    <a:pt x="321" y="206"/>
                    <a:pt x="283" y="206"/>
                  </a:cubicBezTo>
                  <a:cubicBezTo>
                    <a:pt x="229" y="206"/>
                    <a:pt x="168" y="244"/>
                    <a:pt x="122" y="191"/>
                  </a:cubicBezTo>
                  <a:cubicBezTo>
                    <a:pt x="92" y="160"/>
                    <a:pt x="8" y="206"/>
                    <a:pt x="8" y="252"/>
                  </a:cubicBezTo>
                  <a:lnTo>
                    <a:pt x="8" y="252"/>
                  </a:lnTo>
                  <a:cubicBezTo>
                    <a:pt x="8" y="275"/>
                    <a:pt x="0" y="275"/>
                    <a:pt x="8" y="297"/>
                  </a:cubicBezTo>
                  <a:cubicBezTo>
                    <a:pt x="8" y="313"/>
                    <a:pt x="15" y="336"/>
                    <a:pt x="15" y="351"/>
                  </a:cubicBezTo>
                  <a:cubicBezTo>
                    <a:pt x="23" y="389"/>
                    <a:pt x="23" y="420"/>
                    <a:pt x="31" y="458"/>
                  </a:cubicBezTo>
                  <a:lnTo>
                    <a:pt x="31" y="458"/>
                  </a:lnTo>
                  <a:cubicBezTo>
                    <a:pt x="53" y="443"/>
                    <a:pt x="76" y="412"/>
                    <a:pt x="107" y="412"/>
                  </a:cubicBezTo>
                  <a:cubicBezTo>
                    <a:pt x="122" y="412"/>
                    <a:pt x="122" y="443"/>
                    <a:pt x="130" y="450"/>
                  </a:cubicBezTo>
                  <a:cubicBezTo>
                    <a:pt x="138" y="458"/>
                    <a:pt x="153" y="443"/>
                    <a:pt x="161" y="443"/>
                  </a:cubicBezTo>
                  <a:cubicBezTo>
                    <a:pt x="168" y="458"/>
                    <a:pt x="168" y="481"/>
                    <a:pt x="183" y="488"/>
                  </a:cubicBezTo>
                  <a:cubicBezTo>
                    <a:pt x="206" y="488"/>
                    <a:pt x="229" y="458"/>
                    <a:pt x="252" y="466"/>
                  </a:cubicBezTo>
                  <a:cubicBezTo>
                    <a:pt x="275" y="473"/>
                    <a:pt x="298" y="496"/>
                    <a:pt x="313" y="511"/>
                  </a:cubicBezTo>
                  <a:cubicBezTo>
                    <a:pt x="321" y="519"/>
                    <a:pt x="313" y="542"/>
                    <a:pt x="328" y="550"/>
                  </a:cubicBezTo>
                  <a:cubicBezTo>
                    <a:pt x="351" y="557"/>
                    <a:pt x="374" y="550"/>
                    <a:pt x="405" y="542"/>
                  </a:cubicBezTo>
                  <a:cubicBezTo>
                    <a:pt x="420" y="534"/>
                    <a:pt x="436" y="527"/>
                    <a:pt x="451" y="519"/>
                  </a:cubicBezTo>
                  <a:cubicBezTo>
                    <a:pt x="458" y="519"/>
                    <a:pt x="481" y="496"/>
                    <a:pt x="481" y="511"/>
                  </a:cubicBezTo>
                  <a:cubicBezTo>
                    <a:pt x="497" y="550"/>
                    <a:pt x="481" y="588"/>
                    <a:pt x="481" y="626"/>
                  </a:cubicBezTo>
                  <a:cubicBezTo>
                    <a:pt x="489" y="649"/>
                    <a:pt x="504" y="672"/>
                    <a:pt x="512" y="695"/>
                  </a:cubicBezTo>
                  <a:cubicBezTo>
                    <a:pt x="519" y="718"/>
                    <a:pt x="535" y="733"/>
                    <a:pt x="550" y="756"/>
                  </a:cubicBezTo>
                  <a:lnTo>
                    <a:pt x="550" y="756"/>
                  </a:lnTo>
                  <a:cubicBezTo>
                    <a:pt x="558" y="756"/>
                    <a:pt x="580" y="748"/>
                    <a:pt x="588" y="756"/>
                  </a:cubicBezTo>
                  <a:cubicBezTo>
                    <a:pt x="611" y="786"/>
                    <a:pt x="603" y="840"/>
                    <a:pt x="626" y="870"/>
                  </a:cubicBezTo>
                  <a:cubicBezTo>
                    <a:pt x="642" y="886"/>
                    <a:pt x="665" y="886"/>
                    <a:pt x="688" y="893"/>
                  </a:cubicBezTo>
                  <a:lnTo>
                    <a:pt x="688" y="893"/>
                  </a:lnTo>
                  <a:cubicBezTo>
                    <a:pt x="703" y="870"/>
                    <a:pt x="718" y="840"/>
                    <a:pt x="741" y="817"/>
                  </a:cubicBezTo>
                  <a:cubicBezTo>
                    <a:pt x="756" y="794"/>
                    <a:pt x="779" y="779"/>
                    <a:pt x="802" y="756"/>
                  </a:cubicBezTo>
                  <a:cubicBezTo>
                    <a:pt x="833" y="733"/>
                    <a:pt x="825" y="748"/>
                    <a:pt x="855" y="718"/>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66" name="Freeform 189"/>
            <p:cNvSpPr>
              <a:spLocks noChangeArrowheads="1"/>
            </p:cNvSpPr>
            <p:nvPr/>
          </p:nvSpPr>
          <p:spPr bwMode="auto">
            <a:xfrm>
              <a:off x="4911406" y="4779964"/>
              <a:ext cx="536540" cy="473075"/>
            </a:xfrm>
            <a:custGeom>
              <a:avLst/>
              <a:gdLst>
                <a:gd name="T0" fmla="*/ 191 w 1490"/>
                <a:gd name="T1" fmla="*/ 1276 h 1315"/>
                <a:gd name="T2" fmla="*/ 114 w 1490"/>
                <a:gd name="T3" fmla="*/ 1230 h 1315"/>
                <a:gd name="T4" fmla="*/ 76 w 1490"/>
                <a:gd name="T5" fmla="*/ 1024 h 1315"/>
                <a:gd name="T6" fmla="*/ 69 w 1490"/>
                <a:gd name="T7" fmla="*/ 673 h 1315"/>
                <a:gd name="T8" fmla="*/ 359 w 1490"/>
                <a:gd name="T9" fmla="*/ 657 h 1315"/>
                <a:gd name="T10" fmla="*/ 435 w 1490"/>
                <a:gd name="T11" fmla="*/ 1016 h 1315"/>
                <a:gd name="T12" fmla="*/ 466 w 1490"/>
                <a:gd name="T13" fmla="*/ 1177 h 1315"/>
                <a:gd name="T14" fmla="*/ 374 w 1490"/>
                <a:gd name="T15" fmla="*/ 1299 h 1315"/>
                <a:gd name="T16" fmla="*/ 191 w 1490"/>
                <a:gd name="T17" fmla="*/ 1276 h 1315"/>
                <a:gd name="T18" fmla="*/ 710 w 1490"/>
                <a:gd name="T19" fmla="*/ 421 h 1315"/>
                <a:gd name="T20" fmla="*/ 741 w 1490"/>
                <a:gd name="T21" fmla="*/ 344 h 1315"/>
                <a:gd name="T22" fmla="*/ 786 w 1490"/>
                <a:gd name="T23" fmla="*/ 367 h 1315"/>
                <a:gd name="T24" fmla="*/ 771 w 1490"/>
                <a:gd name="T25" fmla="*/ 405 h 1315"/>
                <a:gd name="T26" fmla="*/ 733 w 1490"/>
                <a:gd name="T27" fmla="*/ 436 h 1315"/>
                <a:gd name="T28" fmla="*/ 710 w 1490"/>
                <a:gd name="T29" fmla="*/ 421 h 1315"/>
                <a:gd name="T30" fmla="*/ 809 w 1490"/>
                <a:gd name="T31" fmla="*/ 38 h 1315"/>
                <a:gd name="T32" fmla="*/ 809 w 1490"/>
                <a:gd name="T33" fmla="*/ 199 h 1315"/>
                <a:gd name="T34" fmla="*/ 786 w 1490"/>
                <a:gd name="T35" fmla="*/ 474 h 1315"/>
                <a:gd name="T36" fmla="*/ 909 w 1490"/>
                <a:gd name="T37" fmla="*/ 757 h 1315"/>
                <a:gd name="T38" fmla="*/ 1122 w 1490"/>
                <a:gd name="T39" fmla="*/ 886 h 1315"/>
                <a:gd name="T40" fmla="*/ 1260 w 1490"/>
                <a:gd name="T41" fmla="*/ 886 h 1315"/>
                <a:gd name="T42" fmla="*/ 1344 w 1490"/>
                <a:gd name="T43" fmla="*/ 802 h 1315"/>
                <a:gd name="T44" fmla="*/ 1352 w 1490"/>
                <a:gd name="T45" fmla="*/ 757 h 1315"/>
                <a:gd name="T46" fmla="*/ 1397 w 1490"/>
                <a:gd name="T47" fmla="*/ 680 h 1315"/>
                <a:gd name="T48" fmla="*/ 1482 w 1490"/>
                <a:gd name="T49" fmla="*/ 634 h 1315"/>
                <a:gd name="T50" fmla="*/ 1405 w 1490"/>
                <a:gd name="T51" fmla="*/ 627 h 1315"/>
                <a:gd name="T52" fmla="*/ 1298 w 1490"/>
                <a:gd name="T53" fmla="*/ 642 h 1315"/>
                <a:gd name="T54" fmla="*/ 1321 w 1490"/>
                <a:gd name="T55" fmla="*/ 573 h 1315"/>
                <a:gd name="T56" fmla="*/ 1428 w 1490"/>
                <a:gd name="T57" fmla="*/ 413 h 1315"/>
                <a:gd name="T58" fmla="*/ 1375 w 1490"/>
                <a:gd name="T59" fmla="*/ 321 h 1315"/>
                <a:gd name="T60" fmla="*/ 1260 w 1490"/>
                <a:gd name="T61" fmla="*/ 329 h 1315"/>
                <a:gd name="T62" fmla="*/ 1214 w 1490"/>
                <a:gd name="T63" fmla="*/ 291 h 1315"/>
                <a:gd name="T64" fmla="*/ 1138 w 1490"/>
                <a:gd name="T65" fmla="*/ 237 h 1315"/>
                <a:gd name="T66" fmla="*/ 1046 w 1490"/>
                <a:gd name="T67" fmla="*/ 146 h 1315"/>
                <a:gd name="T68" fmla="*/ 1092 w 1490"/>
                <a:gd name="T69" fmla="*/ 115 h 1315"/>
                <a:gd name="T70" fmla="*/ 1031 w 1490"/>
                <a:gd name="T71" fmla="*/ 54 h 1315"/>
                <a:gd name="T72" fmla="*/ 970 w 1490"/>
                <a:gd name="T73" fmla="*/ 38 h 1315"/>
                <a:gd name="T74" fmla="*/ 809 w 1490"/>
                <a:gd name="T75" fmla="*/ 38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90" h="1315">
                  <a:moveTo>
                    <a:pt x="191" y="1276"/>
                  </a:moveTo>
                  <a:lnTo>
                    <a:pt x="191" y="1276"/>
                  </a:lnTo>
                  <a:cubicBezTo>
                    <a:pt x="175" y="1268"/>
                    <a:pt x="137" y="1245"/>
                    <a:pt x="122" y="1238"/>
                  </a:cubicBezTo>
                  <a:cubicBezTo>
                    <a:pt x="114" y="1230"/>
                    <a:pt x="114" y="1238"/>
                    <a:pt x="114" y="1230"/>
                  </a:cubicBezTo>
                  <a:cubicBezTo>
                    <a:pt x="107" y="1222"/>
                    <a:pt x="107" y="1154"/>
                    <a:pt x="107" y="1138"/>
                  </a:cubicBezTo>
                  <a:cubicBezTo>
                    <a:pt x="53" y="1115"/>
                    <a:pt x="76" y="1062"/>
                    <a:pt x="76" y="1024"/>
                  </a:cubicBezTo>
                  <a:cubicBezTo>
                    <a:pt x="76" y="970"/>
                    <a:pt x="76" y="940"/>
                    <a:pt x="53" y="894"/>
                  </a:cubicBezTo>
                  <a:cubicBezTo>
                    <a:pt x="0" y="802"/>
                    <a:pt x="0" y="764"/>
                    <a:pt x="69" y="673"/>
                  </a:cubicBezTo>
                  <a:cubicBezTo>
                    <a:pt x="107" y="611"/>
                    <a:pt x="145" y="581"/>
                    <a:pt x="183" y="527"/>
                  </a:cubicBezTo>
                  <a:cubicBezTo>
                    <a:pt x="267" y="428"/>
                    <a:pt x="313" y="588"/>
                    <a:pt x="359" y="657"/>
                  </a:cubicBezTo>
                  <a:cubicBezTo>
                    <a:pt x="412" y="734"/>
                    <a:pt x="366" y="818"/>
                    <a:pt x="382" y="894"/>
                  </a:cubicBezTo>
                  <a:cubicBezTo>
                    <a:pt x="450" y="917"/>
                    <a:pt x="473" y="955"/>
                    <a:pt x="435" y="1016"/>
                  </a:cubicBezTo>
                  <a:cubicBezTo>
                    <a:pt x="382" y="1093"/>
                    <a:pt x="443" y="1054"/>
                    <a:pt x="473" y="1100"/>
                  </a:cubicBezTo>
                  <a:cubicBezTo>
                    <a:pt x="481" y="1108"/>
                    <a:pt x="458" y="1154"/>
                    <a:pt x="466" y="1177"/>
                  </a:cubicBezTo>
                  <a:cubicBezTo>
                    <a:pt x="473" y="1192"/>
                    <a:pt x="511" y="1291"/>
                    <a:pt x="450" y="1276"/>
                  </a:cubicBezTo>
                  <a:cubicBezTo>
                    <a:pt x="405" y="1268"/>
                    <a:pt x="412" y="1284"/>
                    <a:pt x="374" y="1299"/>
                  </a:cubicBezTo>
                  <a:cubicBezTo>
                    <a:pt x="321" y="1314"/>
                    <a:pt x="328" y="1307"/>
                    <a:pt x="275" y="1307"/>
                  </a:cubicBezTo>
                  <a:cubicBezTo>
                    <a:pt x="191" y="1276"/>
                    <a:pt x="191" y="1276"/>
                    <a:pt x="191" y="1276"/>
                  </a:cubicBezTo>
                  <a:close/>
                  <a:moveTo>
                    <a:pt x="710" y="421"/>
                  </a:moveTo>
                  <a:lnTo>
                    <a:pt x="710" y="421"/>
                  </a:lnTo>
                  <a:cubicBezTo>
                    <a:pt x="710" y="405"/>
                    <a:pt x="718" y="390"/>
                    <a:pt x="725" y="382"/>
                  </a:cubicBezTo>
                  <a:cubicBezTo>
                    <a:pt x="725" y="367"/>
                    <a:pt x="733" y="352"/>
                    <a:pt x="741" y="344"/>
                  </a:cubicBezTo>
                  <a:cubicBezTo>
                    <a:pt x="748" y="329"/>
                    <a:pt x="764" y="306"/>
                    <a:pt x="779" y="321"/>
                  </a:cubicBezTo>
                  <a:cubicBezTo>
                    <a:pt x="786" y="336"/>
                    <a:pt x="786" y="352"/>
                    <a:pt x="786" y="367"/>
                  </a:cubicBezTo>
                  <a:cubicBezTo>
                    <a:pt x="794" y="375"/>
                    <a:pt x="794" y="390"/>
                    <a:pt x="794" y="398"/>
                  </a:cubicBezTo>
                  <a:cubicBezTo>
                    <a:pt x="786" y="398"/>
                    <a:pt x="779" y="405"/>
                    <a:pt x="771" y="405"/>
                  </a:cubicBezTo>
                  <a:cubicBezTo>
                    <a:pt x="764" y="413"/>
                    <a:pt x="756" y="421"/>
                    <a:pt x="748" y="428"/>
                  </a:cubicBezTo>
                  <a:cubicBezTo>
                    <a:pt x="748" y="436"/>
                    <a:pt x="741" y="436"/>
                    <a:pt x="733" y="436"/>
                  </a:cubicBezTo>
                  <a:cubicBezTo>
                    <a:pt x="725" y="443"/>
                    <a:pt x="725" y="451"/>
                    <a:pt x="718" y="459"/>
                  </a:cubicBezTo>
                  <a:cubicBezTo>
                    <a:pt x="710" y="421"/>
                    <a:pt x="710" y="421"/>
                    <a:pt x="710" y="421"/>
                  </a:cubicBezTo>
                  <a:close/>
                  <a:moveTo>
                    <a:pt x="809" y="38"/>
                  </a:moveTo>
                  <a:lnTo>
                    <a:pt x="809" y="38"/>
                  </a:lnTo>
                  <a:lnTo>
                    <a:pt x="809" y="38"/>
                  </a:lnTo>
                  <a:cubicBezTo>
                    <a:pt x="802" y="92"/>
                    <a:pt x="802" y="146"/>
                    <a:pt x="809" y="199"/>
                  </a:cubicBezTo>
                  <a:cubicBezTo>
                    <a:pt x="840" y="390"/>
                    <a:pt x="840" y="390"/>
                    <a:pt x="840" y="390"/>
                  </a:cubicBezTo>
                  <a:cubicBezTo>
                    <a:pt x="847" y="428"/>
                    <a:pt x="809" y="451"/>
                    <a:pt x="786" y="474"/>
                  </a:cubicBezTo>
                  <a:cubicBezTo>
                    <a:pt x="764" y="505"/>
                    <a:pt x="779" y="588"/>
                    <a:pt x="809" y="604"/>
                  </a:cubicBezTo>
                  <a:cubicBezTo>
                    <a:pt x="863" y="634"/>
                    <a:pt x="901" y="703"/>
                    <a:pt x="909" y="757"/>
                  </a:cubicBezTo>
                  <a:cubicBezTo>
                    <a:pt x="985" y="772"/>
                    <a:pt x="1084" y="810"/>
                    <a:pt x="1122" y="886"/>
                  </a:cubicBezTo>
                  <a:lnTo>
                    <a:pt x="1122" y="886"/>
                  </a:lnTo>
                  <a:cubicBezTo>
                    <a:pt x="1138" y="894"/>
                    <a:pt x="1184" y="902"/>
                    <a:pt x="1199" y="902"/>
                  </a:cubicBezTo>
                  <a:cubicBezTo>
                    <a:pt x="1222" y="902"/>
                    <a:pt x="1237" y="894"/>
                    <a:pt x="1260" y="886"/>
                  </a:cubicBezTo>
                  <a:cubicBezTo>
                    <a:pt x="1291" y="863"/>
                    <a:pt x="1314" y="833"/>
                    <a:pt x="1344" y="802"/>
                  </a:cubicBezTo>
                  <a:lnTo>
                    <a:pt x="1344" y="802"/>
                  </a:lnTo>
                  <a:cubicBezTo>
                    <a:pt x="1352" y="757"/>
                    <a:pt x="1352" y="757"/>
                    <a:pt x="1352" y="757"/>
                  </a:cubicBezTo>
                  <a:lnTo>
                    <a:pt x="1352" y="757"/>
                  </a:lnTo>
                  <a:cubicBezTo>
                    <a:pt x="1359" y="749"/>
                    <a:pt x="1375" y="741"/>
                    <a:pt x="1375" y="734"/>
                  </a:cubicBezTo>
                  <a:cubicBezTo>
                    <a:pt x="1390" y="718"/>
                    <a:pt x="1382" y="695"/>
                    <a:pt x="1397" y="680"/>
                  </a:cubicBezTo>
                  <a:cubicBezTo>
                    <a:pt x="1420" y="665"/>
                    <a:pt x="1459" y="673"/>
                    <a:pt x="1482" y="657"/>
                  </a:cubicBezTo>
                  <a:cubicBezTo>
                    <a:pt x="1489" y="650"/>
                    <a:pt x="1489" y="634"/>
                    <a:pt x="1482" y="634"/>
                  </a:cubicBezTo>
                  <a:cubicBezTo>
                    <a:pt x="1466" y="627"/>
                    <a:pt x="1451" y="642"/>
                    <a:pt x="1436" y="642"/>
                  </a:cubicBezTo>
                  <a:cubicBezTo>
                    <a:pt x="1428" y="634"/>
                    <a:pt x="1420" y="619"/>
                    <a:pt x="1405" y="627"/>
                  </a:cubicBezTo>
                  <a:cubicBezTo>
                    <a:pt x="1382" y="634"/>
                    <a:pt x="1367" y="680"/>
                    <a:pt x="1336" y="680"/>
                  </a:cubicBezTo>
                  <a:cubicBezTo>
                    <a:pt x="1321" y="680"/>
                    <a:pt x="1306" y="650"/>
                    <a:pt x="1298" y="642"/>
                  </a:cubicBezTo>
                  <a:cubicBezTo>
                    <a:pt x="1291" y="627"/>
                    <a:pt x="1268" y="619"/>
                    <a:pt x="1275" y="611"/>
                  </a:cubicBezTo>
                  <a:cubicBezTo>
                    <a:pt x="1283" y="596"/>
                    <a:pt x="1306" y="588"/>
                    <a:pt x="1321" y="573"/>
                  </a:cubicBezTo>
                  <a:cubicBezTo>
                    <a:pt x="1344" y="543"/>
                    <a:pt x="1359" y="497"/>
                    <a:pt x="1382" y="466"/>
                  </a:cubicBezTo>
                  <a:cubicBezTo>
                    <a:pt x="1397" y="443"/>
                    <a:pt x="1413" y="428"/>
                    <a:pt x="1428" y="413"/>
                  </a:cubicBezTo>
                  <a:cubicBezTo>
                    <a:pt x="1397" y="352"/>
                    <a:pt x="1397" y="352"/>
                    <a:pt x="1397" y="352"/>
                  </a:cubicBezTo>
                  <a:cubicBezTo>
                    <a:pt x="1390" y="336"/>
                    <a:pt x="1382" y="321"/>
                    <a:pt x="1375" y="321"/>
                  </a:cubicBezTo>
                  <a:cubicBezTo>
                    <a:pt x="1344" y="321"/>
                    <a:pt x="1329" y="359"/>
                    <a:pt x="1306" y="367"/>
                  </a:cubicBezTo>
                  <a:cubicBezTo>
                    <a:pt x="1283" y="367"/>
                    <a:pt x="1275" y="329"/>
                    <a:pt x="1260" y="329"/>
                  </a:cubicBezTo>
                  <a:cubicBezTo>
                    <a:pt x="1245" y="329"/>
                    <a:pt x="1245" y="359"/>
                    <a:pt x="1230" y="352"/>
                  </a:cubicBezTo>
                  <a:cubicBezTo>
                    <a:pt x="1214" y="344"/>
                    <a:pt x="1230" y="313"/>
                    <a:pt x="1214" y="291"/>
                  </a:cubicBezTo>
                  <a:cubicBezTo>
                    <a:pt x="1207" y="275"/>
                    <a:pt x="1199" y="260"/>
                    <a:pt x="1184" y="252"/>
                  </a:cubicBezTo>
                  <a:cubicBezTo>
                    <a:pt x="1168" y="245"/>
                    <a:pt x="1153" y="252"/>
                    <a:pt x="1138" y="237"/>
                  </a:cubicBezTo>
                  <a:cubicBezTo>
                    <a:pt x="1130" y="230"/>
                    <a:pt x="1145" y="214"/>
                    <a:pt x="1130" y="207"/>
                  </a:cubicBezTo>
                  <a:cubicBezTo>
                    <a:pt x="1107" y="184"/>
                    <a:pt x="1061" y="176"/>
                    <a:pt x="1046" y="146"/>
                  </a:cubicBezTo>
                  <a:cubicBezTo>
                    <a:pt x="1039" y="130"/>
                    <a:pt x="1077" y="123"/>
                    <a:pt x="1092" y="115"/>
                  </a:cubicBezTo>
                  <a:lnTo>
                    <a:pt x="1092" y="115"/>
                  </a:lnTo>
                  <a:cubicBezTo>
                    <a:pt x="1084" y="100"/>
                    <a:pt x="1077" y="84"/>
                    <a:pt x="1069" y="77"/>
                  </a:cubicBezTo>
                  <a:cubicBezTo>
                    <a:pt x="1061" y="69"/>
                    <a:pt x="1046" y="69"/>
                    <a:pt x="1031" y="54"/>
                  </a:cubicBezTo>
                  <a:cubicBezTo>
                    <a:pt x="1023" y="38"/>
                    <a:pt x="1031" y="8"/>
                    <a:pt x="1016" y="0"/>
                  </a:cubicBezTo>
                  <a:cubicBezTo>
                    <a:pt x="993" y="0"/>
                    <a:pt x="993" y="31"/>
                    <a:pt x="970" y="38"/>
                  </a:cubicBezTo>
                  <a:cubicBezTo>
                    <a:pt x="955" y="46"/>
                    <a:pt x="932" y="54"/>
                    <a:pt x="916" y="54"/>
                  </a:cubicBezTo>
                  <a:cubicBezTo>
                    <a:pt x="878" y="54"/>
                    <a:pt x="847" y="38"/>
                    <a:pt x="809" y="38"/>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67" name="Freeform 190"/>
            <p:cNvSpPr>
              <a:spLocks noChangeArrowheads="1"/>
            </p:cNvSpPr>
            <p:nvPr/>
          </p:nvSpPr>
          <p:spPr bwMode="auto">
            <a:xfrm>
              <a:off x="4003415" y="3975100"/>
              <a:ext cx="1395322" cy="1430338"/>
            </a:xfrm>
            <a:custGeom>
              <a:avLst/>
              <a:gdLst>
                <a:gd name="T0" fmla="*/ 2826 w 3874"/>
                <a:gd name="T1" fmla="*/ 2276 h 3973"/>
                <a:gd name="T2" fmla="*/ 3124 w 3874"/>
                <a:gd name="T3" fmla="*/ 2620 h 3973"/>
                <a:gd name="T4" fmla="*/ 1940 w 3874"/>
                <a:gd name="T5" fmla="*/ 2849 h 3973"/>
                <a:gd name="T6" fmla="*/ 1971 w 3874"/>
                <a:gd name="T7" fmla="*/ 2903 h 3973"/>
                <a:gd name="T8" fmla="*/ 810 w 3874"/>
                <a:gd name="T9" fmla="*/ 2559 h 3973"/>
                <a:gd name="T10" fmla="*/ 1230 w 3874"/>
                <a:gd name="T11" fmla="*/ 2208 h 3973"/>
                <a:gd name="T12" fmla="*/ 1268 w 3874"/>
                <a:gd name="T13" fmla="*/ 3002 h 3973"/>
                <a:gd name="T14" fmla="*/ 1115 w 3874"/>
                <a:gd name="T15" fmla="*/ 2590 h 3973"/>
                <a:gd name="T16" fmla="*/ 1635 w 3874"/>
                <a:gd name="T17" fmla="*/ 2513 h 3973"/>
                <a:gd name="T18" fmla="*/ 1879 w 3874"/>
                <a:gd name="T19" fmla="*/ 1673 h 3973"/>
                <a:gd name="T20" fmla="*/ 1131 w 3874"/>
                <a:gd name="T21" fmla="*/ 1902 h 3973"/>
                <a:gd name="T22" fmla="*/ 1978 w 3874"/>
                <a:gd name="T23" fmla="*/ 1482 h 3973"/>
                <a:gd name="T24" fmla="*/ 2047 w 3874"/>
                <a:gd name="T25" fmla="*/ 1497 h 3973"/>
                <a:gd name="T26" fmla="*/ 23 w 3874"/>
                <a:gd name="T27" fmla="*/ 512 h 3973"/>
                <a:gd name="T28" fmla="*/ 298 w 3874"/>
                <a:gd name="T29" fmla="*/ 527 h 3973"/>
                <a:gd name="T30" fmla="*/ 23 w 3874"/>
                <a:gd name="T31" fmla="*/ 696 h 3973"/>
                <a:gd name="T32" fmla="*/ 741 w 3874"/>
                <a:gd name="T33" fmla="*/ 61 h 3973"/>
                <a:gd name="T34" fmla="*/ 466 w 3874"/>
                <a:gd name="T35" fmla="*/ 352 h 3973"/>
                <a:gd name="T36" fmla="*/ 1742 w 3874"/>
                <a:gd name="T37" fmla="*/ 1077 h 3973"/>
                <a:gd name="T38" fmla="*/ 2101 w 3874"/>
                <a:gd name="T39" fmla="*/ 779 h 3973"/>
                <a:gd name="T40" fmla="*/ 1230 w 3874"/>
                <a:gd name="T41" fmla="*/ 283 h 3973"/>
                <a:gd name="T42" fmla="*/ 1100 w 3874"/>
                <a:gd name="T43" fmla="*/ 466 h 3973"/>
                <a:gd name="T44" fmla="*/ 1337 w 3874"/>
                <a:gd name="T45" fmla="*/ 581 h 3973"/>
                <a:gd name="T46" fmla="*/ 1558 w 3874"/>
                <a:gd name="T47" fmla="*/ 863 h 3973"/>
                <a:gd name="T48" fmla="*/ 1046 w 3874"/>
                <a:gd name="T49" fmla="*/ 1169 h 3973"/>
                <a:gd name="T50" fmla="*/ 1551 w 3874"/>
                <a:gd name="T51" fmla="*/ 1093 h 3973"/>
                <a:gd name="T52" fmla="*/ 917 w 3874"/>
                <a:gd name="T53" fmla="*/ 1093 h 3973"/>
                <a:gd name="T54" fmla="*/ 1283 w 3874"/>
                <a:gd name="T55" fmla="*/ 588 h 3973"/>
                <a:gd name="T56" fmla="*/ 1161 w 3874"/>
                <a:gd name="T57" fmla="*/ 573 h 3973"/>
                <a:gd name="T58" fmla="*/ 2307 w 3874"/>
                <a:gd name="T59" fmla="*/ 527 h 3973"/>
                <a:gd name="T60" fmla="*/ 2223 w 3874"/>
                <a:gd name="T61" fmla="*/ 650 h 3973"/>
                <a:gd name="T62" fmla="*/ 2505 w 3874"/>
                <a:gd name="T63" fmla="*/ 482 h 3973"/>
                <a:gd name="T64" fmla="*/ 2276 w 3874"/>
                <a:gd name="T65" fmla="*/ 818 h 3973"/>
                <a:gd name="T66" fmla="*/ 2131 w 3874"/>
                <a:gd name="T67" fmla="*/ 1429 h 3973"/>
                <a:gd name="T68" fmla="*/ 2200 w 3874"/>
                <a:gd name="T69" fmla="*/ 1597 h 3973"/>
                <a:gd name="T70" fmla="*/ 2040 w 3874"/>
                <a:gd name="T71" fmla="*/ 2139 h 3973"/>
                <a:gd name="T72" fmla="*/ 2139 w 3874"/>
                <a:gd name="T73" fmla="*/ 2811 h 3973"/>
                <a:gd name="T74" fmla="*/ 2047 w 3874"/>
                <a:gd name="T75" fmla="*/ 3934 h 3973"/>
                <a:gd name="T76" fmla="*/ 2345 w 3874"/>
                <a:gd name="T77" fmla="*/ 3392 h 3973"/>
                <a:gd name="T78" fmla="*/ 2482 w 3874"/>
                <a:gd name="T79" fmla="*/ 2246 h 3973"/>
                <a:gd name="T80" fmla="*/ 3010 w 3874"/>
                <a:gd name="T81" fmla="*/ 1329 h 3973"/>
                <a:gd name="T82" fmla="*/ 2643 w 3874"/>
                <a:gd name="T83" fmla="*/ 1925 h 3973"/>
                <a:gd name="T84" fmla="*/ 2872 w 3874"/>
                <a:gd name="T85" fmla="*/ 2154 h 3973"/>
                <a:gd name="T86" fmla="*/ 3094 w 3874"/>
                <a:gd name="T87" fmla="*/ 2338 h 3973"/>
                <a:gd name="T88" fmla="*/ 3315 w 3874"/>
                <a:gd name="T89" fmla="*/ 1704 h 3973"/>
                <a:gd name="T90" fmla="*/ 3476 w 3874"/>
                <a:gd name="T91" fmla="*/ 1956 h 3973"/>
                <a:gd name="T92" fmla="*/ 3804 w 3874"/>
                <a:gd name="T93" fmla="*/ 2124 h 3973"/>
                <a:gd name="T94" fmla="*/ 3865 w 3874"/>
                <a:gd name="T95" fmla="*/ 1895 h 3973"/>
                <a:gd name="T96" fmla="*/ 3659 w 3874"/>
                <a:gd name="T97" fmla="*/ 1505 h 3973"/>
                <a:gd name="T98" fmla="*/ 3666 w 3874"/>
                <a:gd name="T99" fmla="*/ 1054 h 3973"/>
                <a:gd name="T100" fmla="*/ 3514 w 3874"/>
                <a:gd name="T101" fmla="*/ 741 h 3973"/>
                <a:gd name="T102" fmla="*/ 3697 w 3874"/>
                <a:gd name="T103" fmla="*/ 634 h 3973"/>
                <a:gd name="T104" fmla="*/ 3842 w 3874"/>
                <a:gd name="T105" fmla="*/ 367 h 3973"/>
                <a:gd name="T106" fmla="*/ 3499 w 3874"/>
                <a:gd name="T107" fmla="*/ 321 h 3973"/>
                <a:gd name="T108" fmla="*/ 3040 w 3874"/>
                <a:gd name="T109" fmla="*/ 474 h 3973"/>
                <a:gd name="T110" fmla="*/ 2979 w 3874"/>
                <a:gd name="T111" fmla="*/ 237 h 3973"/>
                <a:gd name="T112" fmla="*/ 2727 w 3874"/>
                <a:gd name="T113" fmla="*/ 268 h 3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74" h="3973">
                  <a:moveTo>
                    <a:pt x="3063" y="2681"/>
                  </a:moveTo>
                  <a:lnTo>
                    <a:pt x="3063" y="2681"/>
                  </a:lnTo>
                  <a:cubicBezTo>
                    <a:pt x="3040" y="2659"/>
                    <a:pt x="3032" y="2620"/>
                    <a:pt x="3010" y="2597"/>
                  </a:cubicBezTo>
                  <a:cubicBezTo>
                    <a:pt x="2994" y="2574"/>
                    <a:pt x="2933" y="2513"/>
                    <a:pt x="2941" y="2483"/>
                  </a:cubicBezTo>
                  <a:cubicBezTo>
                    <a:pt x="2949" y="2406"/>
                    <a:pt x="2926" y="2399"/>
                    <a:pt x="2880" y="2345"/>
                  </a:cubicBezTo>
                  <a:cubicBezTo>
                    <a:pt x="2864" y="2330"/>
                    <a:pt x="2834" y="2292"/>
                    <a:pt x="2826" y="2276"/>
                  </a:cubicBezTo>
                  <a:cubicBezTo>
                    <a:pt x="2826" y="2269"/>
                    <a:pt x="2857" y="2208"/>
                    <a:pt x="2864" y="2208"/>
                  </a:cubicBezTo>
                  <a:lnTo>
                    <a:pt x="2864" y="2208"/>
                  </a:lnTo>
                  <a:cubicBezTo>
                    <a:pt x="2880" y="2208"/>
                    <a:pt x="2994" y="2315"/>
                    <a:pt x="3010" y="2338"/>
                  </a:cubicBezTo>
                  <a:cubicBezTo>
                    <a:pt x="3025" y="2353"/>
                    <a:pt x="3032" y="2376"/>
                    <a:pt x="3040" y="2391"/>
                  </a:cubicBezTo>
                  <a:cubicBezTo>
                    <a:pt x="3048" y="2406"/>
                    <a:pt x="3071" y="2406"/>
                    <a:pt x="3086" y="2422"/>
                  </a:cubicBezTo>
                  <a:cubicBezTo>
                    <a:pt x="3109" y="2437"/>
                    <a:pt x="3139" y="2597"/>
                    <a:pt x="3124" y="2620"/>
                  </a:cubicBezTo>
                  <a:cubicBezTo>
                    <a:pt x="3094" y="2651"/>
                    <a:pt x="3116" y="2659"/>
                    <a:pt x="3139" y="2681"/>
                  </a:cubicBezTo>
                  <a:cubicBezTo>
                    <a:pt x="3170" y="2727"/>
                    <a:pt x="3101" y="2727"/>
                    <a:pt x="3071" y="2720"/>
                  </a:cubicBezTo>
                  <a:cubicBezTo>
                    <a:pt x="3063" y="2681"/>
                    <a:pt x="3063" y="2681"/>
                    <a:pt x="3063" y="2681"/>
                  </a:cubicBezTo>
                  <a:close/>
                  <a:moveTo>
                    <a:pt x="1940" y="2964"/>
                  </a:moveTo>
                  <a:lnTo>
                    <a:pt x="1940" y="2964"/>
                  </a:lnTo>
                  <a:cubicBezTo>
                    <a:pt x="1917" y="2933"/>
                    <a:pt x="1917" y="2880"/>
                    <a:pt x="1940" y="2849"/>
                  </a:cubicBezTo>
                  <a:cubicBezTo>
                    <a:pt x="1948" y="2834"/>
                    <a:pt x="1955" y="2811"/>
                    <a:pt x="1963" y="2796"/>
                  </a:cubicBezTo>
                  <a:cubicBezTo>
                    <a:pt x="1963" y="2788"/>
                    <a:pt x="1963" y="2781"/>
                    <a:pt x="1971" y="2773"/>
                  </a:cubicBezTo>
                  <a:cubicBezTo>
                    <a:pt x="1971" y="2765"/>
                    <a:pt x="1986" y="2750"/>
                    <a:pt x="1986" y="2743"/>
                  </a:cubicBezTo>
                  <a:lnTo>
                    <a:pt x="1986" y="2743"/>
                  </a:lnTo>
                  <a:cubicBezTo>
                    <a:pt x="2001" y="2781"/>
                    <a:pt x="1986" y="2826"/>
                    <a:pt x="1971" y="2865"/>
                  </a:cubicBezTo>
                  <a:cubicBezTo>
                    <a:pt x="1971" y="2880"/>
                    <a:pt x="1971" y="2888"/>
                    <a:pt x="1971" y="2903"/>
                  </a:cubicBezTo>
                  <a:cubicBezTo>
                    <a:pt x="1971" y="2926"/>
                    <a:pt x="1963" y="2941"/>
                    <a:pt x="1963" y="2956"/>
                  </a:cubicBezTo>
                  <a:cubicBezTo>
                    <a:pt x="1940" y="2964"/>
                    <a:pt x="1940" y="2964"/>
                    <a:pt x="1940" y="2964"/>
                  </a:cubicBezTo>
                  <a:close/>
                  <a:moveTo>
                    <a:pt x="749" y="2826"/>
                  </a:moveTo>
                  <a:lnTo>
                    <a:pt x="749" y="2826"/>
                  </a:lnTo>
                  <a:cubicBezTo>
                    <a:pt x="779" y="2804"/>
                    <a:pt x="772" y="2720"/>
                    <a:pt x="810" y="2674"/>
                  </a:cubicBezTo>
                  <a:cubicBezTo>
                    <a:pt x="840" y="2643"/>
                    <a:pt x="886" y="2567"/>
                    <a:pt x="810" y="2559"/>
                  </a:cubicBezTo>
                  <a:cubicBezTo>
                    <a:pt x="810" y="2551"/>
                    <a:pt x="810" y="2551"/>
                    <a:pt x="810" y="2551"/>
                  </a:cubicBezTo>
                  <a:cubicBezTo>
                    <a:pt x="802" y="2551"/>
                    <a:pt x="802" y="2551"/>
                    <a:pt x="802" y="2544"/>
                  </a:cubicBezTo>
                  <a:cubicBezTo>
                    <a:pt x="863" y="2521"/>
                    <a:pt x="833" y="2384"/>
                    <a:pt x="863" y="2376"/>
                  </a:cubicBezTo>
                  <a:cubicBezTo>
                    <a:pt x="917" y="2361"/>
                    <a:pt x="993" y="2361"/>
                    <a:pt x="1016" y="2292"/>
                  </a:cubicBezTo>
                  <a:cubicBezTo>
                    <a:pt x="1046" y="2292"/>
                    <a:pt x="1092" y="2345"/>
                    <a:pt x="1123" y="2315"/>
                  </a:cubicBezTo>
                  <a:cubicBezTo>
                    <a:pt x="1146" y="2292"/>
                    <a:pt x="1207" y="2208"/>
                    <a:pt x="1230" y="2208"/>
                  </a:cubicBezTo>
                  <a:cubicBezTo>
                    <a:pt x="1238" y="2185"/>
                    <a:pt x="1314" y="2162"/>
                    <a:pt x="1337" y="2154"/>
                  </a:cubicBezTo>
                  <a:cubicBezTo>
                    <a:pt x="1390" y="2124"/>
                    <a:pt x="1360" y="2185"/>
                    <a:pt x="1352" y="2223"/>
                  </a:cubicBezTo>
                  <a:cubicBezTo>
                    <a:pt x="1344" y="2246"/>
                    <a:pt x="1375" y="2399"/>
                    <a:pt x="1383" y="2429"/>
                  </a:cubicBezTo>
                  <a:cubicBezTo>
                    <a:pt x="1406" y="2513"/>
                    <a:pt x="1413" y="2551"/>
                    <a:pt x="1467" y="2613"/>
                  </a:cubicBezTo>
                  <a:cubicBezTo>
                    <a:pt x="1490" y="2643"/>
                    <a:pt x="1543" y="2842"/>
                    <a:pt x="1505" y="2872"/>
                  </a:cubicBezTo>
                  <a:cubicBezTo>
                    <a:pt x="1436" y="2941"/>
                    <a:pt x="1383" y="3040"/>
                    <a:pt x="1268" y="3002"/>
                  </a:cubicBezTo>
                  <a:cubicBezTo>
                    <a:pt x="1222" y="2987"/>
                    <a:pt x="1207" y="3086"/>
                    <a:pt x="1184" y="3117"/>
                  </a:cubicBezTo>
                  <a:cubicBezTo>
                    <a:pt x="1092" y="3224"/>
                    <a:pt x="970" y="3056"/>
                    <a:pt x="1054" y="2995"/>
                  </a:cubicBezTo>
                  <a:cubicBezTo>
                    <a:pt x="1085" y="2972"/>
                    <a:pt x="1169" y="2956"/>
                    <a:pt x="1154" y="2911"/>
                  </a:cubicBezTo>
                  <a:cubicBezTo>
                    <a:pt x="1138" y="2872"/>
                    <a:pt x="1108" y="2826"/>
                    <a:pt x="1100" y="2788"/>
                  </a:cubicBezTo>
                  <a:cubicBezTo>
                    <a:pt x="1054" y="2773"/>
                    <a:pt x="1046" y="2735"/>
                    <a:pt x="1062" y="2697"/>
                  </a:cubicBezTo>
                  <a:cubicBezTo>
                    <a:pt x="1123" y="2697"/>
                    <a:pt x="1154" y="2643"/>
                    <a:pt x="1115" y="2590"/>
                  </a:cubicBezTo>
                  <a:cubicBezTo>
                    <a:pt x="1024" y="2468"/>
                    <a:pt x="894" y="3025"/>
                    <a:pt x="756" y="2857"/>
                  </a:cubicBezTo>
                  <a:cubicBezTo>
                    <a:pt x="749" y="2826"/>
                    <a:pt x="749" y="2826"/>
                    <a:pt x="749" y="2826"/>
                  </a:cubicBezTo>
                  <a:close/>
                  <a:moveTo>
                    <a:pt x="1436" y="2445"/>
                  </a:moveTo>
                  <a:lnTo>
                    <a:pt x="1436" y="2445"/>
                  </a:lnTo>
                  <a:cubicBezTo>
                    <a:pt x="1467" y="2506"/>
                    <a:pt x="1467" y="2506"/>
                    <a:pt x="1467" y="2506"/>
                  </a:cubicBezTo>
                  <a:cubicBezTo>
                    <a:pt x="1497" y="2544"/>
                    <a:pt x="1604" y="2551"/>
                    <a:pt x="1635" y="2513"/>
                  </a:cubicBezTo>
                  <a:cubicBezTo>
                    <a:pt x="1673" y="2460"/>
                    <a:pt x="1673" y="2376"/>
                    <a:pt x="1703" y="2315"/>
                  </a:cubicBezTo>
                  <a:cubicBezTo>
                    <a:pt x="1726" y="2261"/>
                    <a:pt x="1772" y="2238"/>
                    <a:pt x="1795" y="2177"/>
                  </a:cubicBezTo>
                  <a:cubicBezTo>
                    <a:pt x="1833" y="2101"/>
                    <a:pt x="1849" y="2017"/>
                    <a:pt x="1887" y="1940"/>
                  </a:cubicBezTo>
                  <a:cubicBezTo>
                    <a:pt x="1933" y="1849"/>
                    <a:pt x="2017" y="1734"/>
                    <a:pt x="2047" y="1650"/>
                  </a:cubicBezTo>
                  <a:cubicBezTo>
                    <a:pt x="2055" y="1627"/>
                    <a:pt x="2032" y="1520"/>
                    <a:pt x="2009" y="1551"/>
                  </a:cubicBezTo>
                  <a:cubicBezTo>
                    <a:pt x="1879" y="1673"/>
                    <a:pt x="1879" y="1673"/>
                    <a:pt x="1879" y="1673"/>
                  </a:cubicBezTo>
                  <a:cubicBezTo>
                    <a:pt x="1833" y="1719"/>
                    <a:pt x="1474" y="1986"/>
                    <a:pt x="1558" y="2055"/>
                  </a:cubicBezTo>
                  <a:cubicBezTo>
                    <a:pt x="1589" y="2070"/>
                    <a:pt x="1619" y="2086"/>
                    <a:pt x="1650" y="2101"/>
                  </a:cubicBezTo>
                  <a:cubicBezTo>
                    <a:pt x="1596" y="2101"/>
                    <a:pt x="1482" y="2132"/>
                    <a:pt x="1459" y="2177"/>
                  </a:cubicBezTo>
                  <a:cubicBezTo>
                    <a:pt x="1436" y="2231"/>
                    <a:pt x="1398" y="2391"/>
                    <a:pt x="1436" y="2445"/>
                  </a:cubicBezTo>
                  <a:close/>
                  <a:moveTo>
                    <a:pt x="1131" y="1902"/>
                  </a:moveTo>
                  <a:lnTo>
                    <a:pt x="1131" y="1902"/>
                  </a:lnTo>
                  <a:cubicBezTo>
                    <a:pt x="1115" y="1849"/>
                    <a:pt x="1169" y="1749"/>
                    <a:pt x="1199" y="1719"/>
                  </a:cubicBezTo>
                  <a:cubicBezTo>
                    <a:pt x="1230" y="1688"/>
                    <a:pt x="1299" y="1597"/>
                    <a:pt x="1337" y="1597"/>
                  </a:cubicBezTo>
                  <a:cubicBezTo>
                    <a:pt x="1360" y="1673"/>
                    <a:pt x="1276" y="1749"/>
                    <a:pt x="1253" y="1826"/>
                  </a:cubicBezTo>
                  <a:cubicBezTo>
                    <a:pt x="1245" y="1864"/>
                    <a:pt x="1184" y="2017"/>
                    <a:pt x="1131" y="1948"/>
                  </a:cubicBezTo>
                  <a:cubicBezTo>
                    <a:pt x="1131" y="1902"/>
                    <a:pt x="1131" y="1902"/>
                    <a:pt x="1131" y="1902"/>
                  </a:cubicBezTo>
                  <a:close/>
                  <a:moveTo>
                    <a:pt x="1978" y="1482"/>
                  </a:moveTo>
                  <a:lnTo>
                    <a:pt x="1978" y="1482"/>
                  </a:lnTo>
                  <a:cubicBezTo>
                    <a:pt x="1963" y="1459"/>
                    <a:pt x="2009" y="1444"/>
                    <a:pt x="2017" y="1429"/>
                  </a:cubicBezTo>
                  <a:cubicBezTo>
                    <a:pt x="2032" y="1398"/>
                    <a:pt x="2032" y="1368"/>
                    <a:pt x="2040" y="1337"/>
                  </a:cubicBezTo>
                  <a:cubicBezTo>
                    <a:pt x="2055" y="1360"/>
                    <a:pt x="2063" y="1383"/>
                    <a:pt x="2070" y="1406"/>
                  </a:cubicBezTo>
                  <a:cubicBezTo>
                    <a:pt x="2085" y="1436"/>
                    <a:pt x="2101" y="1459"/>
                    <a:pt x="2070" y="1482"/>
                  </a:cubicBezTo>
                  <a:cubicBezTo>
                    <a:pt x="2063" y="1482"/>
                    <a:pt x="2055" y="1497"/>
                    <a:pt x="2047" y="1497"/>
                  </a:cubicBezTo>
                  <a:cubicBezTo>
                    <a:pt x="2047" y="1505"/>
                    <a:pt x="2032" y="1505"/>
                    <a:pt x="2032" y="1505"/>
                  </a:cubicBezTo>
                  <a:cubicBezTo>
                    <a:pt x="2017" y="1505"/>
                    <a:pt x="2009" y="1513"/>
                    <a:pt x="1994" y="1513"/>
                  </a:cubicBezTo>
                  <a:cubicBezTo>
                    <a:pt x="1978" y="1482"/>
                    <a:pt x="1978" y="1482"/>
                    <a:pt x="1978" y="1482"/>
                  </a:cubicBezTo>
                  <a:close/>
                  <a:moveTo>
                    <a:pt x="31" y="642"/>
                  </a:moveTo>
                  <a:lnTo>
                    <a:pt x="31" y="642"/>
                  </a:lnTo>
                  <a:cubicBezTo>
                    <a:pt x="8" y="627"/>
                    <a:pt x="0" y="527"/>
                    <a:pt x="23" y="512"/>
                  </a:cubicBezTo>
                  <a:cubicBezTo>
                    <a:pt x="54" y="482"/>
                    <a:pt x="107" y="497"/>
                    <a:pt x="145" y="504"/>
                  </a:cubicBezTo>
                  <a:cubicBezTo>
                    <a:pt x="206" y="512"/>
                    <a:pt x="222" y="459"/>
                    <a:pt x="268" y="459"/>
                  </a:cubicBezTo>
                  <a:cubicBezTo>
                    <a:pt x="313" y="459"/>
                    <a:pt x="352" y="443"/>
                    <a:pt x="367" y="398"/>
                  </a:cubicBezTo>
                  <a:lnTo>
                    <a:pt x="367" y="398"/>
                  </a:lnTo>
                  <a:cubicBezTo>
                    <a:pt x="374" y="421"/>
                    <a:pt x="397" y="428"/>
                    <a:pt x="405" y="459"/>
                  </a:cubicBezTo>
                  <a:cubicBezTo>
                    <a:pt x="382" y="474"/>
                    <a:pt x="252" y="474"/>
                    <a:pt x="298" y="527"/>
                  </a:cubicBezTo>
                  <a:cubicBezTo>
                    <a:pt x="313" y="550"/>
                    <a:pt x="283" y="581"/>
                    <a:pt x="260" y="573"/>
                  </a:cubicBezTo>
                  <a:cubicBezTo>
                    <a:pt x="245" y="565"/>
                    <a:pt x="168" y="588"/>
                    <a:pt x="183" y="611"/>
                  </a:cubicBezTo>
                  <a:cubicBezTo>
                    <a:pt x="160" y="650"/>
                    <a:pt x="206" y="696"/>
                    <a:pt x="153" y="718"/>
                  </a:cubicBezTo>
                  <a:cubicBezTo>
                    <a:pt x="130" y="726"/>
                    <a:pt x="115" y="711"/>
                    <a:pt x="99" y="696"/>
                  </a:cubicBezTo>
                  <a:cubicBezTo>
                    <a:pt x="84" y="673"/>
                    <a:pt x="77" y="680"/>
                    <a:pt x="54" y="680"/>
                  </a:cubicBezTo>
                  <a:cubicBezTo>
                    <a:pt x="54" y="688"/>
                    <a:pt x="31" y="696"/>
                    <a:pt x="23" y="696"/>
                  </a:cubicBezTo>
                  <a:cubicBezTo>
                    <a:pt x="31" y="642"/>
                    <a:pt x="31" y="642"/>
                    <a:pt x="31" y="642"/>
                  </a:cubicBezTo>
                  <a:close/>
                  <a:moveTo>
                    <a:pt x="466" y="321"/>
                  </a:moveTo>
                  <a:lnTo>
                    <a:pt x="466" y="321"/>
                  </a:lnTo>
                  <a:cubicBezTo>
                    <a:pt x="497" y="283"/>
                    <a:pt x="542" y="290"/>
                    <a:pt x="565" y="245"/>
                  </a:cubicBezTo>
                  <a:cubicBezTo>
                    <a:pt x="581" y="214"/>
                    <a:pt x="588" y="191"/>
                    <a:pt x="619" y="168"/>
                  </a:cubicBezTo>
                  <a:cubicBezTo>
                    <a:pt x="657" y="130"/>
                    <a:pt x="703" y="107"/>
                    <a:pt x="741" y="61"/>
                  </a:cubicBezTo>
                  <a:cubicBezTo>
                    <a:pt x="772" y="38"/>
                    <a:pt x="810" y="23"/>
                    <a:pt x="840" y="0"/>
                  </a:cubicBezTo>
                  <a:cubicBezTo>
                    <a:pt x="856" y="38"/>
                    <a:pt x="840" y="168"/>
                    <a:pt x="794" y="184"/>
                  </a:cubicBezTo>
                  <a:cubicBezTo>
                    <a:pt x="772" y="199"/>
                    <a:pt x="772" y="184"/>
                    <a:pt x="749" y="207"/>
                  </a:cubicBezTo>
                  <a:cubicBezTo>
                    <a:pt x="710" y="252"/>
                    <a:pt x="672" y="352"/>
                    <a:pt x="596" y="329"/>
                  </a:cubicBezTo>
                  <a:cubicBezTo>
                    <a:pt x="573" y="321"/>
                    <a:pt x="542" y="298"/>
                    <a:pt x="520" y="329"/>
                  </a:cubicBezTo>
                  <a:cubicBezTo>
                    <a:pt x="504" y="352"/>
                    <a:pt x="520" y="390"/>
                    <a:pt x="466" y="352"/>
                  </a:cubicBezTo>
                  <a:cubicBezTo>
                    <a:pt x="466" y="321"/>
                    <a:pt x="466" y="321"/>
                    <a:pt x="466" y="321"/>
                  </a:cubicBezTo>
                  <a:close/>
                  <a:moveTo>
                    <a:pt x="1551" y="1093"/>
                  </a:moveTo>
                  <a:lnTo>
                    <a:pt x="1551" y="1093"/>
                  </a:lnTo>
                  <a:cubicBezTo>
                    <a:pt x="1596" y="1070"/>
                    <a:pt x="1665" y="1085"/>
                    <a:pt x="1688" y="1054"/>
                  </a:cubicBezTo>
                  <a:cubicBezTo>
                    <a:pt x="1696" y="1039"/>
                    <a:pt x="1772" y="917"/>
                    <a:pt x="1772" y="986"/>
                  </a:cubicBezTo>
                  <a:cubicBezTo>
                    <a:pt x="1780" y="1032"/>
                    <a:pt x="1742" y="1062"/>
                    <a:pt x="1742" y="1077"/>
                  </a:cubicBezTo>
                  <a:cubicBezTo>
                    <a:pt x="1818" y="1077"/>
                    <a:pt x="1856" y="1093"/>
                    <a:pt x="1917" y="1047"/>
                  </a:cubicBezTo>
                  <a:cubicBezTo>
                    <a:pt x="1940" y="1032"/>
                    <a:pt x="2093" y="902"/>
                    <a:pt x="2063" y="894"/>
                  </a:cubicBezTo>
                  <a:cubicBezTo>
                    <a:pt x="2017" y="894"/>
                    <a:pt x="1986" y="917"/>
                    <a:pt x="1948" y="917"/>
                  </a:cubicBezTo>
                  <a:cubicBezTo>
                    <a:pt x="1948" y="879"/>
                    <a:pt x="1994" y="772"/>
                    <a:pt x="2024" y="848"/>
                  </a:cubicBezTo>
                  <a:cubicBezTo>
                    <a:pt x="2040" y="909"/>
                    <a:pt x="2108" y="840"/>
                    <a:pt x="2085" y="787"/>
                  </a:cubicBezTo>
                  <a:cubicBezTo>
                    <a:pt x="2070" y="734"/>
                    <a:pt x="2047" y="757"/>
                    <a:pt x="2101" y="779"/>
                  </a:cubicBezTo>
                  <a:cubicBezTo>
                    <a:pt x="2131" y="787"/>
                    <a:pt x="2131" y="772"/>
                    <a:pt x="2131" y="749"/>
                  </a:cubicBezTo>
                  <a:cubicBezTo>
                    <a:pt x="2116" y="588"/>
                    <a:pt x="1810" y="512"/>
                    <a:pt x="1681" y="482"/>
                  </a:cubicBezTo>
                  <a:cubicBezTo>
                    <a:pt x="1612" y="474"/>
                    <a:pt x="1619" y="405"/>
                    <a:pt x="1596" y="344"/>
                  </a:cubicBezTo>
                  <a:cubicBezTo>
                    <a:pt x="1574" y="283"/>
                    <a:pt x="1497" y="260"/>
                    <a:pt x="1482" y="191"/>
                  </a:cubicBezTo>
                  <a:cubicBezTo>
                    <a:pt x="1474" y="138"/>
                    <a:pt x="1360" y="115"/>
                    <a:pt x="1314" y="153"/>
                  </a:cubicBezTo>
                  <a:cubicBezTo>
                    <a:pt x="1238" y="214"/>
                    <a:pt x="1161" y="153"/>
                    <a:pt x="1230" y="283"/>
                  </a:cubicBezTo>
                  <a:cubicBezTo>
                    <a:pt x="1230" y="283"/>
                    <a:pt x="1131" y="229"/>
                    <a:pt x="1077" y="252"/>
                  </a:cubicBezTo>
                  <a:cubicBezTo>
                    <a:pt x="1062" y="260"/>
                    <a:pt x="1054" y="306"/>
                    <a:pt x="1069" y="313"/>
                  </a:cubicBezTo>
                  <a:cubicBezTo>
                    <a:pt x="1085" y="329"/>
                    <a:pt x="1100" y="321"/>
                    <a:pt x="1115" y="321"/>
                  </a:cubicBezTo>
                  <a:cubicBezTo>
                    <a:pt x="1138" y="336"/>
                    <a:pt x="1085" y="390"/>
                    <a:pt x="1069" y="398"/>
                  </a:cubicBezTo>
                  <a:cubicBezTo>
                    <a:pt x="1062" y="405"/>
                    <a:pt x="1016" y="413"/>
                    <a:pt x="1016" y="428"/>
                  </a:cubicBezTo>
                  <a:cubicBezTo>
                    <a:pt x="1024" y="451"/>
                    <a:pt x="1085" y="459"/>
                    <a:pt x="1100" y="466"/>
                  </a:cubicBezTo>
                  <a:cubicBezTo>
                    <a:pt x="1131" y="482"/>
                    <a:pt x="1169" y="482"/>
                    <a:pt x="1207" y="482"/>
                  </a:cubicBezTo>
                  <a:cubicBezTo>
                    <a:pt x="1253" y="482"/>
                    <a:pt x="1276" y="520"/>
                    <a:pt x="1306" y="543"/>
                  </a:cubicBezTo>
                  <a:cubicBezTo>
                    <a:pt x="1321" y="550"/>
                    <a:pt x="1337" y="565"/>
                    <a:pt x="1352" y="565"/>
                  </a:cubicBezTo>
                  <a:cubicBezTo>
                    <a:pt x="1352" y="573"/>
                    <a:pt x="1352" y="573"/>
                    <a:pt x="1352" y="573"/>
                  </a:cubicBezTo>
                  <a:cubicBezTo>
                    <a:pt x="1344" y="573"/>
                    <a:pt x="1337" y="581"/>
                    <a:pt x="1337" y="581"/>
                  </a:cubicBezTo>
                  <a:lnTo>
                    <a:pt x="1337" y="581"/>
                  </a:lnTo>
                  <a:cubicBezTo>
                    <a:pt x="1383" y="596"/>
                    <a:pt x="1352" y="642"/>
                    <a:pt x="1421" y="611"/>
                  </a:cubicBezTo>
                  <a:cubicBezTo>
                    <a:pt x="1451" y="596"/>
                    <a:pt x="1520" y="558"/>
                    <a:pt x="1558" y="558"/>
                  </a:cubicBezTo>
                  <a:cubicBezTo>
                    <a:pt x="1596" y="734"/>
                    <a:pt x="1375" y="680"/>
                    <a:pt x="1367" y="726"/>
                  </a:cubicBezTo>
                  <a:cubicBezTo>
                    <a:pt x="1367" y="810"/>
                    <a:pt x="1260" y="840"/>
                    <a:pt x="1268" y="925"/>
                  </a:cubicBezTo>
                  <a:cubicBezTo>
                    <a:pt x="1268" y="993"/>
                    <a:pt x="1413" y="909"/>
                    <a:pt x="1444" y="894"/>
                  </a:cubicBezTo>
                  <a:cubicBezTo>
                    <a:pt x="1459" y="886"/>
                    <a:pt x="1558" y="848"/>
                    <a:pt x="1558" y="863"/>
                  </a:cubicBezTo>
                  <a:cubicBezTo>
                    <a:pt x="1551" y="940"/>
                    <a:pt x="1474" y="978"/>
                    <a:pt x="1398" y="978"/>
                  </a:cubicBezTo>
                  <a:cubicBezTo>
                    <a:pt x="1344" y="986"/>
                    <a:pt x="1276" y="1093"/>
                    <a:pt x="1222" y="993"/>
                  </a:cubicBezTo>
                  <a:lnTo>
                    <a:pt x="1222" y="993"/>
                  </a:lnTo>
                  <a:cubicBezTo>
                    <a:pt x="1222" y="1077"/>
                    <a:pt x="1192" y="1077"/>
                    <a:pt x="1138" y="1024"/>
                  </a:cubicBezTo>
                  <a:cubicBezTo>
                    <a:pt x="1085" y="970"/>
                    <a:pt x="1046" y="978"/>
                    <a:pt x="1001" y="1024"/>
                  </a:cubicBezTo>
                  <a:cubicBezTo>
                    <a:pt x="955" y="1100"/>
                    <a:pt x="1008" y="1115"/>
                    <a:pt x="1046" y="1169"/>
                  </a:cubicBezTo>
                  <a:cubicBezTo>
                    <a:pt x="1077" y="1215"/>
                    <a:pt x="1085" y="1222"/>
                    <a:pt x="1138" y="1200"/>
                  </a:cubicBezTo>
                  <a:cubicBezTo>
                    <a:pt x="1177" y="1184"/>
                    <a:pt x="1192" y="1161"/>
                    <a:pt x="1245" y="1154"/>
                  </a:cubicBezTo>
                  <a:cubicBezTo>
                    <a:pt x="1268" y="1154"/>
                    <a:pt x="1299" y="1154"/>
                    <a:pt x="1321" y="1161"/>
                  </a:cubicBezTo>
                  <a:cubicBezTo>
                    <a:pt x="1360" y="1169"/>
                    <a:pt x="1390" y="1123"/>
                    <a:pt x="1429" y="1123"/>
                  </a:cubicBezTo>
                  <a:cubicBezTo>
                    <a:pt x="1474" y="1123"/>
                    <a:pt x="1482" y="1161"/>
                    <a:pt x="1520" y="1115"/>
                  </a:cubicBezTo>
                  <a:cubicBezTo>
                    <a:pt x="1551" y="1093"/>
                    <a:pt x="1551" y="1093"/>
                    <a:pt x="1551" y="1093"/>
                  </a:cubicBezTo>
                  <a:close/>
                  <a:moveTo>
                    <a:pt x="947" y="986"/>
                  </a:moveTo>
                  <a:lnTo>
                    <a:pt x="947" y="986"/>
                  </a:lnTo>
                  <a:cubicBezTo>
                    <a:pt x="955" y="1009"/>
                    <a:pt x="955" y="1009"/>
                    <a:pt x="955" y="1009"/>
                  </a:cubicBezTo>
                  <a:cubicBezTo>
                    <a:pt x="955" y="1024"/>
                    <a:pt x="947" y="1039"/>
                    <a:pt x="940" y="1054"/>
                  </a:cubicBezTo>
                  <a:cubicBezTo>
                    <a:pt x="940" y="1062"/>
                    <a:pt x="940" y="1070"/>
                    <a:pt x="932" y="1077"/>
                  </a:cubicBezTo>
                  <a:cubicBezTo>
                    <a:pt x="932" y="1085"/>
                    <a:pt x="924" y="1093"/>
                    <a:pt x="917" y="1093"/>
                  </a:cubicBezTo>
                  <a:cubicBezTo>
                    <a:pt x="879" y="1108"/>
                    <a:pt x="871" y="1077"/>
                    <a:pt x="902" y="1054"/>
                  </a:cubicBezTo>
                  <a:cubicBezTo>
                    <a:pt x="909" y="1047"/>
                    <a:pt x="917" y="1039"/>
                    <a:pt x="917" y="1024"/>
                  </a:cubicBezTo>
                  <a:cubicBezTo>
                    <a:pt x="917" y="1001"/>
                    <a:pt x="940" y="1001"/>
                    <a:pt x="947" y="986"/>
                  </a:cubicBezTo>
                  <a:close/>
                  <a:moveTo>
                    <a:pt x="1268" y="573"/>
                  </a:moveTo>
                  <a:lnTo>
                    <a:pt x="1268" y="573"/>
                  </a:lnTo>
                  <a:cubicBezTo>
                    <a:pt x="1283" y="588"/>
                    <a:pt x="1283" y="588"/>
                    <a:pt x="1283" y="588"/>
                  </a:cubicBezTo>
                  <a:cubicBezTo>
                    <a:pt x="1299" y="596"/>
                    <a:pt x="1337" y="627"/>
                    <a:pt x="1329" y="642"/>
                  </a:cubicBezTo>
                  <a:cubicBezTo>
                    <a:pt x="1321" y="642"/>
                    <a:pt x="1314" y="650"/>
                    <a:pt x="1299" y="642"/>
                  </a:cubicBezTo>
                  <a:cubicBezTo>
                    <a:pt x="1283" y="642"/>
                    <a:pt x="1260" y="642"/>
                    <a:pt x="1245" y="634"/>
                  </a:cubicBezTo>
                  <a:cubicBezTo>
                    <a:pt x="1207" y="634"/>
                    <a:pt x="1177" y="619"/>
                    <a:pt x="1138" y="611"/>
                  </a:cubicBezTo>
                  <a:cubicBezTo>
                    <a:pt x="1123" y="604"/>
                    <a:pt x="1077" y="596"/>
                    <a:pt x="1077" y="581"/>
                  </a:cubicBezTo>
                  <a:cubicBezTo>
                    <a:pt x="1085" y="543"/>
                    <a:pt x="1146" y="573"/>
                    <a:pt x="1161" y="573"/>
                  </a:cubicBezTo>
                  <a:cubicBezTo>
                    <a:pt x="1184" y="573"/>
                    <a:pt x="1199" y="565"/>
                    <a:pt x="1215" y="558"/>
                  </a:cubicBezTo>
                  <a:cubicBezTo>
                    <a:pt x="1238" y="550"/>
                    <a:pt x="1245" y="581"/>
                    <a:pt x="1268" y="573"/>
                  </a:cubicBezTo>
                  <a:close/>
                  <a:moveTo>
                    <a:pt x="2223" y="650"/>
                  </a:moveTo>
                  <a:lnTo>
                    <a:pt x="2223" y="650"/>
                  </a:lnTo>
                  <a:cubicBezTo>
                    <a:pt x="2223" y="627"/>
                    <a:pt x="2230" y="588"/>
                    <a:pt x="2253" y="573"/>
                  </a:cubicBezTo>
                  <a:cubicBezTo>
                    <a:pt x="2269" y="558"/>
                    <a:pt x="2292" y="543"/>
                    <a:pt x="2307" y="527"/>
                  </a:cubicBezTo>
                  <a:cubicBezTo>
                    <a:pt x="2330" y="504"/>
                    <a:pt x="2345" y="466"/>
                    <a:pt x="2368" y="451"/>
                  </a:cubicBezTo>
                  <a:cubicBezTo>
                    <a:pt x="2383" y="436"/>
                    <a:pt x="2429" y="398"/>
                    <a:pt x="2452" y="390"/>
                  </a:cubicBezTo>
                  <a:cubicBezTo>
                    <a:pt x="2452" y="421"/>
                    <a:pt x="2414" y="443"/>
                    <a:pt x="2399" y="466"/>
                  </a:cubicBezTo>
                  <a:cubicBezTo>
                    <a:pt x="2376" y="497"/>
                    <a:pt x="2345" y="535"/>
                    <a:pt x="2315" y="565"/>
                  </a:cubicBezTo>
                  <a:cubicBezTo>
                    <a:pt x="2292" y="588"/>
                    <a:pt x="2284" y="611"/>
                    <a:pt x="2261" y="627"/>
                  </a:cubicBezTo>
                  <a:cubicBezTo>
                    <a:pt x="2223" y="650"/>
                    <a:pt x="2223" y="650"/>
                    <a:pt x="2223" y="650"/>
                  </a:cubicBezTo>
                  <a:close/>
                  <a:moveTo>
                    <a:pt x="2643" y="199"/>
                  </a:moveTo>
                  <a:lnTo>
                    <a:pt x="2643" y="199"/>
                  </a:lnTo>
                  <a:cubicBezTo>
                    <a:pt x="2620" y="222"/>
                    <a:pt x="2590" y="245"/>
                    <a:pt x="2574" y="252"/>
                  </a:cubicBezTo>
                  <a:cubicBezTo>
                    <a:pt x="2528" y="275"/>
                    <a:pt x="2544" y="313"/>
                    <a:pt x="2513" y="352"/>
                  </a:cubicBezTo>
                  <a:cubicBezTo>
                    <a:pt x="2490" y="413"/>
                    <a:pt x="2498" y="497"/>
                    <a:pt x="2574" y="459"/>
                  </a:cubicBezTo>
                  <a:cubicBezTo>
                    <a:pt x="2643" y="428"/>
                    <a:pt x="2559" y="543"/>
                    <a:pt x="2505" y="482"/>
                  </a:cubicBezTo>
                  <a:cubicBezTo>
                    <a:pt x="2467" y="443"/>
                    <a:pt x="2460" y="489"/>
                    <a:pt x="2437" y="543"/>
                  </a:cubicBezTo>
                  <a:cubicBezTo>
                    <a:pt x="2429" y="550"/>
                    <a:pt x="2376" y="611"/>
                    <a:pt x="2406" y="611"/>
                  </a:cubicBezTo>
                  <a:cubicBezTo>
                    <a:pt x="2452" y="611"/>
                    <a:pt x="2475" y="550"/>
                    <a:pt x="2475" y="627"/>
                  </a:cubicBezTo>
                  <a:cubicBezTo>
                    <a:pt x="2475" y="673"/>
                    <a:pt x="2521" y="665"/>
                    <a:pt x="2551" y="657"/>
                  </a:cubicBezTo>
                  <a:cubicBezTo>
                    <a:pt x="2528" y="680"/>
                    <a:pt x="2498" y="688"/>
                    <a:pt x="2460" y="688"/>
                  </a:cubicBezTo>
                  <a:cubicBezTo>
                    <a:pt x="2452" y="688"/>
                    <a:pt x="2315" y="802"/>
                    <a:pt x="2276" y="818"/>
                  </a:cubicBezTo>
                  <a:cubicBezTo>
                    <a:pt x="2238" y="833"/>
                    <a:pt x="2177" y="894"/>
                    <a:pt x="2246" y="902"/>
                  </a:cubicBezTo>
                  <a:cubicBezTo>
                    <a:pt x="2315" y="917"/>
                    <a:pt x="2269" y="909"/>
                    <a:pt x="2284" y="955"/>
                  </a:cubicBezTo>
                  <a:cubicBezTo>
                    <a:pt x="2292" y="986"/>
                    <a:pt x="2230" y="1070"/>
                    <a:pt x="2200" y="1077"/>
                  </a:cubicBezTo>
                  <a:cubicBezTo>
                    <a:pt x="2093" y="1093"/>
                    <a:pt x="2146" y="1123"/>
                    <a:pt x="2131" y="1200"/>
                  </a:cubicBezTo>
                  <a:cubicBezTo>
                    <a:pt x="2101" y="1253"/>
                    <a:pt x="2108" y="1307"/>
                    <a:pt x="2116" y="1352"/>
                  </a:cubicBezTo>
                  <a:cubicBezTo>
                    <a:pt x="2124" y="1368"/>
                    <a:pt x="2116" y="1452"/>
                    <a:pt x="2131" y="1429"/>
                  </a:cubicBezTo>
                  <a:cubicBezTo>
                    <a:pt x="2162" y="1390"/>
                    <a:pt x="2154" y="1291"/>
                    <a:pt x="2177" y="1245"/>
                  </a:cubicBezTo>
                  <a:cubicBezTo>
                    <a:pt x="2200" y="1184"/>
                    <a:pt x="2185" y="1253"/>
                    <a:pt x="2207" y="1261"/>
                  </a:cubicBezTo>
                  <a:cubicBezTo>
                    <a:pt x="2223" y="1268"/>
                    <a:pt x="2299" y="1245"/>
                    <a:pt x="2315" y="1230"/>
                  </a:cubicBezTo>
                  <a:cubicBezTo>
                    <a:pt x="2315" y="1268"/>
                    <a:pt x="2246" y="1329"/>
                    <a:pt x="2246" y="1375"/>
                  </a:cubicBezTo>
                  <a:cubicBezTo>
                    <a:pt x="2246" y="1429"/>
                    <a:pt x="2207" y="1513"/>
                    <a:pt x="2185" y="1559"/>
                  </a:cubicBezTo>
                  <a:cubicBezTo>
                    <a:pt x="2169" y="1582"/>
                    <a:pt x="2154" y="1627"/>
                    <a:pt x="2200" y="1597"/>
                  </a:cubicBezTo>
                  <a:cubicBezTo>
                    <a:pt x="2223" y="1574"/>
                    <a:pt x="2246" y="1505"/>
                    <a:pt x="2276" y="1505"/>
                  </a:cubicBezTo>
                  <a:cubicBezTo>
                    <a:pt x="2261" y="1536"/>
                    <a:pt x="2238" y="1589"/>
                    <a:pt x="2238" y="1627"/>
                  </a:cubicBezTo>
                  <a:cubicBezTo>
                    <a:pt x="2238" y="1650"/>
                    <a:pt x="2269" y="1688"/>
                    <a:pt x="2253" y="1711"/>
                  </a:cubicBezTo>
                  <a:cubicBezTo>
                    <a:pt x="2238" y="1727"/>
                    <a:pt x="2207" y="1727"/>
                    <a:pt x="2200" y="1749"/>
                  </a:cubicBezTo>
                  <a:cubicBezTo>
                    <a:pt x="2055" y="2017"/>
                    <a:pt x="2055" y="2017"/>
                    <a:pt x="2055" y="2017"/>
                  </a:cubicBezTo>
                  <a:cubicBezTo>
                    <a:pt x="2055" y="2047"/>
                    <a:pt x="2017" y="2116"/>
                    <a:pt x="2040" y="2139"/>
                  </a:cubicBezTo>
                  <a:cubicBezTo>
                    <a:pt x="2063" y="2162"/>
                    <a:pt x="2078" y="2307"/>
                    <a:pt x="2093" y="2284"/>
                  </a:cubicBezTo>
                  <a:cubicBezTo>
                    <a:pt x="2101" y="2269"/>
                    <a:pt x="2185" y="2147"/>
                    <a:pt x="2177" y="2215"/>
                  </a:cubicBezTo>
                  <a:cubicBezTo>
                    <a:pt x="2162" y="2269"/>
                    <a:pt x="2154" y="2299"/>
                    <a:pt x="2131" y="2345"/>
                  </a:cubicBezTo>
                  <a:cubicBezTo>
                    <a:pt x="2093" y="2422"/>
                    <a:pt x="2070" y="2468"/>
                    <a:pt x="2108" y="2544"/>
                  </a:cubicBezTo>
                  <a:cubicBezTo>
                    <a:pt x="2131" y="2590"/>
                    <a:pt x="2154" y="2636"/>
                    <a:pt x="2200" y="2636"/>
                  </a:cubicBezTo>
                  <a:cubicBezTo>
                    <a:pt x="2200" y="2674"/>
                    <a:pt x="2185" y="2804"/>
                    <a:pt x="2139" y="2811"/>
                  </a:cubicBezTo>
                  <a:cubicBezTo>
                    <a:pt x="2009" y="2834"/>
                    <a:pt x="2124" y="2903"/>
                    <a:pt x="2070" y="2979"/>
                  </a:cubicBezTo>
                  <a:cubicBezTo>
                    <a:pt x="2063" y="3010"/>
                    <a:pt x="2063" y="3033"/>
                    <a:pt x="2063" y="3063"/>
                  </a:cubicBezTo>
                  <a:cubicBezTo>
                    <a:pt x="1978" y="3170"/>
                    <a:pt x="2032" y="3346"/>
                    <a:pt x="2017" y="3476"/>
                  </a:cubicBezTo>
                  <a:cubicBezTo>
                    <a:pt x="2001" y="3583"/>
                    <a:pt x="1917" y="3575"/>
                    <a:pt x="1887" y="3659"/>
                  </a:cubicBezTo>
                  <a:cubicBezTo>
                    <a:pt x="1864" y="3720"/>
                    <a:pt x="1879" y="3843"/>
                    <a:pt x="1879" y="3904"/>
                  </a:cubicBezTo>
                  <a:cubicBezTo>
                    <a:pt x="1925" y="3934"/>
                    <a:pt x="1986" y="3972"/>
                    <a:pt x="2047" y="3934"/>
                  </a:cubicBezTo>
                  <a:cubicBezTo>
                    <a:pt x="2078" y="3911"/>
                    <a:pt x="2124" y="3896"/>
                    <a:pt x="2154" y="3904"/>
                  </a:cubicBezTo>
                  <a:cubicBezTo>
                    <a:pt x="2215" y="3904"/>
                    <a:pt x="2276" y="3835"/>
                    <a:pt x="2307" y="3797"/>
                  </a:cubicBezTo>
                  <a:cubicBezTo>
                    <a:pt x="2353" y="3751"/>
                    <a:pt x="2299" y="3674"/>
                    <a:pt x="2292" y="3621"/>
                  </a:cubicBezTo>
                  <a:cubicBezTo>
                    <a:pt x="2269" y="3598"/>
                    <a:pt x="2238" y="3590"/>
                    <a:pt x="2207" y="3590"/>
                  </a:cubicBezTo>
                  <a:cubicBezTo>
                    <a:pt x="2207" y="3568"/>
                    <a:pt x="2315" y="3575"/>
                    <a:pt x="2299" y="3506"/>
                  </a:cubicBezTo>
                  <a:cubicBezTo>
                    <a:pt x="2292" y="3460"/>
                    <a:pt x="2338" y="3437"/>
                    <a:pt x="2345" y="3392"/>
                  </a:cubicBezTo>
                  <a:cubicBezTo>
                    <a:pt x="2353" y="3315"/>
                    <a:pt x="2376" y="3247"/>
                    <a:pt x="2376" y="3170"/>
                  </a:cubicBezTo>
                  <a:cubicBezTo>
                    <a:pt x="2376" y="3109"/>
                    <a:pt x="2444" y="3201"/>
                    <a:pt x="2414" y="3101"/>
                  </a:cubicBezTo>
                  <a:cubicBezTo>
                    <a:pt x="2391" y="3010"/>
                    <a:pt x="2421" y="2888"/>
                    <a:pt x="2452" y="2804"/>
                  </a:cubicBezTo>
                  <a:cubicBezTo>
                    <a:pt x="2475" y="2750"/>
                    <a:pt x="2498" y="2697"/>
                    <a:pt x="2544" y="2666"/>
                  </a:cubicBezTo>
                  <a:cubicBezTo>
                    <a:pt x="2582" y="2636"/>
                    <a:pt x="2635" y="2636"/>
                    <a:pt x="2651" y="2582"/>
                  </a:cubicBezTo>
                  <a:cubicBezTo>
                    <a:pt x="2651" y="2483"/>
                    <a:pt x="2513" y="2338"/>
                    <a:pt x="2482" y="2246"/>
                  </a:cubicBezTo>
                  <a:cubicBezTo>
                    <a:pt x="2444" y="2124"/>
                    <a:pt x="2437" y="2024"/>
                    <a:pt x="2437" y="1902"/>
                  </a:cubicBezTo>
                  <a:cubicBezTo>
                    <a:pt x="2544" y="1963"/>
                    <a:pt x="2574" y="1948"/>
                    <a:pt x="2620" y="1834"/>
                  </a:cubicBezTo>
                  <a:cubicBezTo>
                    <a:pt x="2635" y="1795"/>
                    <a:pt x="2681" y="1788"/>
                    <a:pt x="2696" y="1734"/>
                  </a:cubicBezTo>
                  <a:cubicBezTo>
                    <a:pt x="2704" y="1704"/>
                    <a:pt x="2750" y="1665"/>
                    <a:pt x="2765" y="1627"/>
                  </a:cubicBezTo>
                  <a:cubicBezTo>
                    <a:pt x="2788" y="1574"/>
                    <a:pt x="2849" y="1551"/>
                    <a:pt x="2895" y="1536"/>
                  </a:cubicBezTo>
                  <a:cubicBezTo>
                    <a:pt x="2964" y="1505"/>
                    <a:pt x="2979" y="1383"/>
                    <a:pt x="3010" y="1329"/>
                  </a:cubicBezTo>
                  <a:cubicBezTo>
                    <a:pt x="3025" y="1299"/>
                    <a:pt x="3162" y="1261"/>
                    <a:pt x="3185" y="1261"/>
                  </a:cubicBezTo>
                  <a:cubicBezTo>
                    <a:pt x="3178" y="1261"/>
                    <a:pt x="3086" y="1337"/>
                    <a:pt x="3071" y="1352"/>
                  </a:cubicBezTo>
                  <a:cubicBezTo>
                    <a:pt x="3010" y="1436"/>
                    <a:pt x="3017" y="1520"/>
                    <a:pt x="2910" y="1574"/>
                  </a:cubicBezTo>
                  <a:cubicBezTo>
                    <a:pt x="2887" y="1582"/>
                    <a:pt x="2849" y="1582"/>
                    <a:pt x="2834" y="1612"/>
                  </a:cubicBezTo>
                  <a:cubicBezTo>
                    <a:pt x="2803" y="1673"/>
                    <a:pt x="2811" y="1688"/>
                    <a:pt x="2750" y="1727"/>
                  </a:cubicBezTo>
                  <a:cubicBezTo>
                    <a:pt x="2704" y="1757"/>
                    <a:pt x="2681" y="1879"/>
                    <a:pt x="2643" y="1925"/>
                  </a:cubicBezTo>
                  <a:cubicBezTo>
                    <a:pt x="2597" y="1986"/>
                    <a:pt x="2590" y="2086"/>
                    <a:pt x="2590" y="2162"/>
                  </a:cubicBezTo>
                  <a:cubicBezTo>
                    <a:pt x="2620" y="2276"/>
                    <a:pt x="2597" y="2345"/>
                    <a:pt x="2719" y="2399"/>
                  </a:cubicBezTo>
                  <a:cubicBezTo>
                    <a:pt x="2750" y="2414"/>
                    <a:pt x="2773" y="2445"/>
                    <a:pt x="2803" y="2452"/>
                  </a:cubicBezTo>
                  <a:cubicBezTo>
                    <a:pt x="2849" y="2468"/>
                    <a:pt x="2811" y="2414"/>
                    <a:pt x="2796" y="2391"/>
                  </a:cubicBezTo>
                  <a:cubicBezTo>
                    <a:pt x="2765" y="2322"/>
                    <a:pt x="2757" y="2276"/>
                    <a:pt x="2803" y="2223"/>
                  </a:cubicBezTo>
                  <a:cubicBezTo>
                    <a:pt x="2826" y="2185"/>
                    <a:pt x="2811" y="2078"/>
                    <a:pt x="2872" y="2154"/>
                  </a:cubicBezTo>
                  <a:cubicBezTo>
                    <a:pt x="2903" y="2185"/>
                    <a:pt x="2941" y="2200"/>
                    <a:pt x="2979" y="2231"/>
                  </a:cubicBezTo>
                  <a:cubicBezTo>
                    <a:pt x="3032" y="2292"/>
                    <a:pt x="3025" y="2208"/>
                    <a:pt x="3010" y="2170"/>
                  </a:cubicBezTo>
                  <a:cubicBezTo>
                    <a:pt x="2994" y="2139"/>
                    <a:pt x="2987" y="2101"/>
                    <a:pt x="2971" y="2070"/>
                  </a:cubicBezTo>
                  <a:cubicBezTo>
                    <a:pt x="2949" y="2032"/>
                    <a:pt x="2941" y="1986"/>
                    <a:pt x="2987" y="2055"/>
                  </a:cubicBezTo>
                  <a:cubicBezTo>
                    <a:pt x="3032" y="2101"/>
                    <a:pt x="3055" y="2185"/>
                    <a:pt x="3071" y="2246"/>
                  </a:cubicBezTo>
                  <a:cubicBezTo>
                    <a:pt x="3086" y="2284"/>
                    <a:pt x="3048" y="2338"/>
                    <a:pt x="3094" y="2338"/>
                  </a:cubicBezTo>
                  <a:cubicBezTo>
                    <a:pt x="3116" y="2338"/>
                    <a:pt x="3162" y="2361"/>
                    <a:pt x="3178" y="2345"/>
                  </a:cubicBezTo>
                  <a:cubicBezTo>
                    <a:pt x="3208" y="2307"/>
                    <a:pt x="3231" y="2193"/>
                    <a:pt x="3254" y="2139"/>
                  </a:cubicBezTo>
                  <a:cubicBezTo>
                    <a:pt x="3269" y="2116"/>
                    <a:pt x="3277" y="2086"/>
                    <a:pt x="3277" y="2055"/>
                  </a:cubicBezTo>
                  <a:cubicBezTo>
                    <a:pt x="3285" y="2032"/>
                    <a:pt x="3239" y="2040"/>
                    <a:pt x="3231" y="2017"/>
                  </a:cubicBezTo>
                  <a:cubicBezTo>
                    <a:pt x="3330" y="2040"/>
                    <a:pt x="3292" y="1986"/>
                    <a:pt x="3285" y="1918"/>
                  </a:cubicBezTo>
                  <a:cubicBezTo>
                    <a:pt x="3300" y="1841"/>
                    <a:pt x="3338" y="1772"/>
                    <a:pt x="3315" y="1704"/>
                  </a:cubicBezTo>
                  <a:cubicBezTo>
                    <a:pt x="3300" y="1650"/>
                    <a:pt x="3292" y="1627"/>
                    <a:pt x="3292" y="1574"/>
                  </a:cubicBezTo>
                  <a:cubicBezTo>
                    <a:pt x="3285" y="1444"/>
                    <a:pt x="3338" y="1643"/>
                    <a:pt x="3353" y="1673"/>
                  </a:cubicBezTo>
                  <a:cubicBezTo>
                    <a:pt x="3353" y="1688"/>
                    <a:pt x="3430" y="1520"/>
                    <a:pt x="3460" y="1490"/>
                  </a:cubicBezTo>
                  <a:cubicBezTo>
                    <a:pt x="3460" y="1551"/>
                    <a:pt x="3399" y="1673"/>
                    <a:pt x="3376" y="1727"/>
                  </a:cubicBezTo>
                  <a:cubicBezTo>
                    <a:pt x="3353" y="1780"/>
                    <a:pt x="3338" y="2032"/>
                    <a:pt x="3399" y="2017"/>
                  </a:cubicBezTo>
                  <a:cubicBezTo>
                    <a:pt x="3445" y="2009"/>
                    <a:pt x="3552" y="2009"/>
                    <a:pt x="3476" y="1956"/>
                  </a:cubicBezTo>
                  <a:cubicBezTo>
                    <a:pt x="3437" y="1925"/>
                    <a:pt x="3407" y="1857"/>
                    <a:pt x="3407" y="1811"/>
                  </a:cubicBezTo>
                  <a:cubicBezTo>
                    <a:pt x="3445" y="1841"/>
                    <a:pt x="3499" y="1933"/>
                    <a:pt x="3537" y="1948"/>
                  </a:cubicBezTo>
                  <a:cubicBezTo>
                    <a:pt x="3590" y="1963"/>
                    <a:pt x="3590" y="1979"/>
                    <a:pt x="3605" y="2024"/>
                  </a:cubicBezTo>
                  <a:cubicBezTo>
                    <a:pt x="3628" y="2086"/>
                    <a:pt x="3720" y="2109"/>
                    <a:pt x="3804" y="2132"/>
                  </a:cubicBezTo>
                  <a:lnTo>
                    <a:pt x="3804" y="2132"/>
                  </a:lnTo>
                  <a:cubicBezTo>
                    <a:pt x="3804" y="2124"/>
                    <a:pt x="3804" y="2124"/>
                    <a:pt x="3804" y="2124"/>
                  </a:cubicBezTo>
                  <a:lnTo>
                    <a:pt x="3804" y="2124"/>
                  </a:lnTo>
                  <a:cubicBezTo>
                    <a:pt x="3819" y="2101"/>
                    <a:pt x="3842" y="2078"/>
                    <a:pt x="3842" y="2055"/>
                  </a:cubicBezTo>
                  <a:cubicBezTo>
                    <a:pt x="3850" y="2040"/>
                    <a:pt x="3842" y="2017"/>
                    <a:pt x="3835" y="2001"/>
                  </a:cubicBezTo>
                  <a:cubicBezTo>
                    <a:pt x="3819" y="1979"/>
                    <a:pt x="3781" y="1963"/>
                    <a:pt x="3781" y="1940"/>
                  </a:cubicBezTo>
                  <a:cubicBezTo>
                    <a:pt x="3781" y="1925"/>
                    <a:pt x="3819" y="1940"/>
                    <a:pt x="3835" y="1933"/>
                  </a:cubicBezTo>
                  <a:cubicBezTo>
                    <a:pt x="3850" y="1925"/>
                    <a:pt x="3865" y="1910"/>
                    <a:pt x="3865" y="1895"/>
                  </a:cubicBezTo>
                  <a:cubicBezTo>
                    <a:pt x="3873" y="1872"/>
                    <a:pt x="3850" y="1849"/>
                    <a:pt x="3842" y="1826"/>
                  </a:cubicBezTo>
                  <a:cubicBezTo>
                    <a:pt x="3842" y="1795"/>
                    <a:pt x="3857" y="1765"/>
                    <a:pt x="3865" y="1734"/>
                  </a:cubicBezTo>
                  <a:lnTo>
                    <a:pt x="3865" y="1734"/>
                  </a:lnTo>
                  <a:cubicBezTo>
                    <a:pt x="3850" y="1704"/>
                    <a:pt x="3842" y="1665"/>
                    <a:pt x="3819" y="1650"/>
                  </a:cubicBezTo>
                  <a:cubicBezTo>
                    <a:pt x="3789" y="1627"/>
                    <a:pt x="3735" y="1658"/>
                    <a:pt x="3705" y="1627"/>
                  </a:cubicBezTo>
                  <a:cubicBezTo>
                    <a:pt x="3674" y="1597"/>
                    <a:pt x="3674" y="1543"/>
                    <a:pt x="3659" y="1505"/>
                  </a:cubicBezTo>
                  <a:cubicBezTo>
                    <a:pt x="3643" y="1475"/>
                    <a:pt x="3621" y="1444"/>
                    <a:pt x="3621" y="1406"/>
                  </a:cubicBezTo>
                  <a:cubicBezTo>
                    <a:pt x="3613" y="1383"/>
                    <a:pt x="3628" y="1352"/>
                    <a:pt x="3628" y="1322"/>
                  </a:cubicBezTo>
                  <a:cubicBezTo>
                    <a:pt x="3628" y="1276"/>
                    <a:pt x="3598" y="1230"/>
                    <a:pt x="3613" y="1184"/>
                  </a:cubicBezTo>
                  <a:cubicBezTo>
                    <a:pt x="3613" y="1169"/>
                    <a:pt x="3659" y="1200"/>
                    <a:pt x="3659" y="1184"/>
                  </a:cubicBezTo>
                  <a:cubicBezTo>
                    <a:pt x="3674" y="1161"/>
                    <a:pt x="3643" y="1138"/>
                    <a:pt x="3643" y="1115"/>
                  </a:cubicBezTo>
                  <a:cubicBezTo>
                    <a:pt x="3643" y="1093"/>
                    <a:pt x="3682" y="1070"/>
                    <a:pt x="3666" y="1054"/>
                  </a:cubicBezTo>
                  <a:cubicBezTo>
                    <a:pt x="3636" y="1032"/>
                    <a:pt x="3590" y="1039"/>
                    <a:pt x="3560" y="1039"/>
                  </a:cubicBezTo>
                  <a:cubicBezTo>
                    <a:pt x="3529" y="1032"/>
                    <a:pt x="3499" y="1054"/>
                    <a:pt x="3476" y="1047"/>
                  </a:cubicBezTo>
                  <a:cubicBezTo>
                    <a:pt x="3460" y="1039"/>
                    <a:pt x="3483" y="1016"/>
                    <a:pt x="3476" y="1009"/>
                  </a:cubicBezTo>
                  <a:cubicBezTo>
                    <a:pt x="3453" y="970"/>
                    <a:pt x="3399" y="955"/>
                    <a:pt x="3384" y="917"/>
                  </a:cubicBezTo>
                  <a:cubicBezTo>
                    <a:pt x="3376" y="894"/>
                    <a:pt x="3407" y="871"/>
                    <a:pt x="3414" y="856"/>
                  </a:cubicBezTo>
                  <a:cubicBezTo>
                    <a:pt x="3445" y="818"/>
                    <a:pt x="3476" y="772"/>
                    <a:pt x="3514" y="741"/>
                  </a:cubicBezTo>
                  <a:cubicBezTo>
                    <a:pt x="3521" y="734"/>
                    <a:pt x="3544" y="757"/>
                    <a:pt x="3552" y="741"/>
                  </a:cubicBezTo>
                  <a:cubicBezTo>
                    <a:pt x="3567" y="726"/>
                    <a:pt x="3552" y="696"/>
                    <a:pt x="3567" y="680"/>
                  </a:cubicBezTo>
                  <a:cubicBezTo>
                    <a:pt x="3575" y="673"/>
                    <a:pt x="3582" y="665"/>
                    <a:pt x="3598" y="665"/>
                  </a:cubicBezTo>
                  <a:cubicBezTo>
                    <a:pt x="3621" y="665"/>
                    <a:pt x="3636" y="688"/>
                    <a:pt x="3651" y="680"/>
                  </a:cubicBezTo>
                  <a:cubicBezTo>
                    <a:pt x="3674" y="680"/>
                    <a:pt x="3682" y="650"/>
                    <a:pt x="3697" y="634"/>
                  </a:cubicBezTo>
                  <a:lnTo>
                    <a:pt x="3697" y="634"/>
                  </a:lnTo>
                  <a:cubicBezTo>
                    <a:pt x="3674" y="627"/>
                    <a:pt x="3636" y="627"/>
                    <a:pt x="3636" y="596"/>
                  </a:cubicBezTo>
                  <a:cubicBezTo>
                    <a:pt x="3628" y="558"/>
                    <a:pt x="3689" y="527"/>
                    <a:pt x="3682" y="482"/>
                  </a:cubicBezTo>
                  <a:cubicBezTo>
                    <a:pt x="3682" y="459"/>
                    <a:pt x="3636" y="466"/>
                    <a:pt x="3621" y="443"/>
                  </a:cubicBezTo>
                  <a:cubicBezTo>
                    <a:pt x="3613" y="436"/>
                    <a:pt x="3613" y="421"/>
                    <a:pt x="3628" y="413"/>
                  </a:cubicBezTo>
                  <a:cubicBezTo>
                    <a:pt x="3674" y="398"/>
                    <a:pt x="3720" y="382"/>
                    <a:pt x="3773" y="367"/>
                  </a:cubicBezTo>
                  <a:cubicBezTo>
                    <a:pt x="3796" y="367"/>
                    <a:pt x="3842" y="398"/>
                    <a:pt x="3842" y="367"/>
                  </a:cubicBezTo>
                  <a:cubicBezTo>
                    <a:pt x="3850" y="336"/>
                    <a:pt x="3812" y="306"/>
                    <a:pt x="3789" y="283"/>
                  </a:cubicBezTo>
                  <a:cubicBezTo>
                    <a:pt x="3773" y="268"/>
                    <a:pt x="3751" y="260"/>
                    <a:pt x="3735" y="245"/>
                  </a:cubicBezTo>
                  <a:lnTo>
                    <a:pt x="3735" y="245"/>
                  </a:lnTo>
                  <a:cubicBezTo>
                    <a:pt x="3697" y="252"/>
                    <a:pt x="3651" y="252"/>
                    <a:pt x="3621" y="268"/>
                  </a:cubicBezTo>
                  <a:cubicBezTo>
                    <a:pt x="3598" y="275"/>
                    <a:pt x="3590" y="313"/>
                    <a:pt x="3567" y="321"/>
                  </a:cubicBezTo>
                  <a:cubicBezTo>
                    <a:pt x="3552" y="329"/>
                    <a:pt x="3521" y="313"/>
                    <a:pt x="3499" y="321"/>
                  </a:cubicBezTo>
                  <a:cubicBezTo>
                    <a:pt x="3476" y="329"/>
                    <a:pt x="3468" y="352"/>
                    <a:pt x="3445" y="359"/>
                  </a:cubicBezTo>
                  <a:cubicBezTo>
                    <a:pt x="3414" y="375"/>
                    <a:pt x="3376" y="375"/>
                    <a:pt x="3346" y="367"/>
                  </a:cubicBezTo>
                  <a:cubicBezTo>
                    <a:pt x="3315" y="367"/>
                    <a:pt x="3277" y="336"/>
                    <a:pt x="3239" y="344"/>
                  </a:cubicBezTo>
                  <a:cubicBezTo>
                    <a:pt x="3216" y="352"/>
                    <a:pt x="3216" y="375"/>
                    <a:pt x="3201" y="390"/>
                  </a:cubicBezTo>
                  <a:cubicBezTo>
                    <a:pt x="3178" y="413"/>
                    <a:pt x="3155" y="443"/>
                    <a:pt x="3132" y="451"/>
                  </a:cubicBezTo>
                  <a:cubicBezTo>
                    <a:pt x="3101" y="466"/>
                    <a:pt x="3071" y="474"/>
                    <a:pt x="3040" y="474"/>
                  </a:cubicBezTo>
                  <a:cubicBezTo>
                    <a:pt x="3025" y="474"/>
                    <a:pt x="3010" y="474"/>
                    <a:pt x="2994" y="466"/>
                  </a:cubicBezTo>
                  <a:cubicBezTo>
                    <a:pt x="2979" y="459"/>
                    <a:pt x="2971" y="436"/>
                    <a:pt x="2971" y="421"/>
                  </a:cubicBezTo>
                  <a:cubicBezTo>
                    <a:pt x="2971" y="405"/>
                    <a:pt x="2994" y="405"/>
                    <a:pt x="2994" y="390"/>
                  </a:cubicBezTo>
                  <a:cubicBezTo>
                    <a:pt x="3002" y="367"/>
                    <a:pt x="2971" y="352"/>
                    <a:pt x="2971" y="329"/>
                  </a:cubicBezTo>
                  <a:cubicBezTo>
                    <a:pt x="2979" y="298"/>
                    <a:pt x="3017" y="283"/>
                    <a:pt x="3017" y="252"/>
                  </a:cubicBezTo>
                  <a:cubicBezTo>
                    <a:pt x="3017" y="237"/>
                    <a:pt x="2994" y="237"/>
                    <a:pt x="2979" y="237"/>
                  </a:cubicBezTo>
                  <a:cubicBezTo>
                    <a:pt x="2956" y="229"/>
                    <a:pt x="2933" y="245"/>
                    <a:pt x="2910" y="229"/>
                  </a:cubicBezTo>
                  <a:cubicBezTo>
                    <a:pt x="2903" y="222"/>
                    <a:pt x="2926" y="199"/>
                    <a:pt x="2910" y="199"/>
                  </a:cubicBezTo>
                  <a:cubicBezTo>
                    <a:pt x="2887" y="184"/>
                    <a:pt x="2849" y="168"/>
                    <a:pt x="2819" y="184"/>
                  </a:cubicBezTo>
                  <a:cubicBezTo>
                    <a:pt x="2803" y="199"/>
                    <a:pt x="2826" y="229"/>
                    <a:pt x="2819" y="252"/>
                  </a:cubicBezTo>
                  <a:cubicBezTo>
                    <a:pt x="2819" y="260"/>
                    <a:pt x="2819" y="283"/>
                    <a:pt x="2803" y="283"/>
                  </a:cubicBezTo>
                  <a:cubicBezTo>
                    <a:pt x="2780" y="283"/>
                    <a:pt x="2757" y="268"/>
                    <a:pt x="2727" y="268"/>
                  </a:cubicBezTo>
                  <a:cubicBezTo>
                    <a:pt x="2719" y="268"/>
                    <a:pt x="2704" y="283"/>
                    <a:pt x="2689" y="275"/>
                  </a:cubicBezTo>
                  <a:cubicBezTo>
                    <a:pt x="2666" y="252"/>
                    <a:pt x="2658" y="222"/>
                    <a:pt x="2643" y="199"/>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68" name="Freeform 191"/>
            <p:cNvSpPr>
              <a:spLocks noChangeArrowheads="1"/>
            </p:cNvSpPr>
            <p:nvPr/>
          </p:nvSpPr>
          <p:spPr bwMode="auto">
            <a:xfrm>
              <a:off x="6043220" y="3697289"/>
              <a:ext cx="547651" cy="530225"/>
            </a:xfrm>
            <a:custGeom>
              <a:avLst/>
              <a:gdLst>
                <a:gd name="T0" fmla="*/ 869 w 1520"/>
                <a:gd name="T1" fmla="*/ 1436 h 1475"/>
                <a:gd name="T2" fmla="*/ 869 w 1520"/>
                <a:gd name="T3" fmla="*/ 1436 h 1475"/>
                <a:gd name="T4" fmla="*/ 801 w 1520"/>
                <a:gd name="T5" fmla="*/ 1336 h 1475"/>
                <a:gd name="T6" fmla="*/ 602 w 1520"/>
                <a:gd name="T7" fmla="*/ 1344 h 1475"/>
                <a:gd name="T8" fmla="*/ 526 w 1520"/>
                <a:gd name="T9" fmla="*/ 1359 h 1475"/>
                <a:gd name="T10" fmla="*/ 449 w 1520"/>
                <a:gd name="T11" fmla="*/ 1390 h 1475"/>
                <a:gd name="T12" fmla="*/ 449 w 1520"/>
                <a:gd name="T13" fmla="*/ 1390 h 1475"/>
                <a:gd name="T14" fmla="*/ 312 w 1520"/>
                <a:gd name="T15" fmla="*/ 1352 h 1475"/>
                <a:gd name="T16" fmla="*/ 296 w 1520"/>
                <a:gd name="T17" fmla="*/ 1291 h 1475"/>
                <a:gd name="T18" fmla="*/ 342 w 1520"/>
                <a:gd name="T19" fmla="*/ 1275 h 1475"/>
                <a:gd name="T20" fmla="*/ 350 w 1520"/>
                <a:gd name="T21" fmla="*/ 1245 h 1475"/>
                <a:gd name="T22" fmla="*/ 327 w 1520"/>
                <a:gd name="T23" fmla="*/ 1169 h 1475"/>
                <a:gd name="T24" fmla="*/ 449 w 1520"/>
                <a:gd name="T25" fmla="*/ 1084 h 1475"/>
                <a:gd name="T26" fmla="*/ 457 w 1520"/>
                <a:gd name="T27" fmla="*/ 1046 h 1475"/>
                <a:gd name="T28" fmla="*/ 358 w 1520"/>
                <a:gd name="T29" fmla="*/ 1077 h 1475"/>
                <a:gd name="T30" fmla="*/ 350 w 1520"/>
                <a:gd name="T31" fmla="*/ 1031 h 1475"/>
                <a:gd name="T32" fmla="*/ 358 w 1520"/>
                <a:gd name="T33" fmla="*/ 993 h 1475"/>
                <a:gd name="T34" fmla="*/ 373 w 1520"/>
                <a:gd name="T35" fmla="*/ 939 h 1475"/>
                <a:gd name="T36" fmla="*/ 175 w 1520"/>
                <a:gd name="T37" fmla="*/ 878 h 1475"/>
                <a:gd name="T38" fmla="*/ 122 w 1520"/>
                <a:gd name="T39" fmla="*/ 779 h 1475"/>
                <a:gd name="T40" fmla="*/ 84 w 1520"/>
                <a:gd name="T41" fmla="*/ 748 h 1475"/>
                <a:gd name="T42" fmla="*/ 45 w 1520"/>
                <a:gd name="T43" fmla="*/ 657 h 1475"/>
                <a:gd name="T44" fmla="*/ 7 w 1520"/>
                <a:gd name="T45" fmla="*/ 611 h 1475"/>
                <a:gd name="T46" fmla="*/ 61 w 1520"/>
                <a:gd name="T47" fmla="*/ 504 h 1475"/>
                <a:gd name="T48" fmla="*/ 45 w 1520"/>
                <a:gd name="T49" fmla="*/ 443 h 1475"/>
                <a:gd name="T50" fmla="*/ 7 w 1520"/>
                <a:gd name="T51" fmla="*/ 405 h 1475"/>
                <a:gd name="T52" fmla="*/ 15 w 1520"/>
                <a:gd name="T53" fmla="*/ 313 h 1475"/>
                <a:gd name="T54" fmla="*/ 15 w 1520"/>
                <a:gd name="T55" fmla="*/ 313 h 1475"/>
                <a:gd name="T56" fmla="*/ 61 w 1520"/>
                <a:gd name="T57" fmla="*/ 252 h 1475"/>
                <a:gd name="T58" fmla="*/ 160 w 1520"/>
                <a:gd name="T59" fmla="*/ 214 h 1475"/>
                <a:gd name="T60" fmla="*/ 153 w 1520"/>
                <a:gd name="T61" fmla="*/ 160 h 1475"/>
                <a:gd name="T62" fmla="*/ 198 w 1520"/>
                <a:gd name="T63" fmla="*/ 175 h 1475"/>
                <a:gd name="T64" fmla="*/ 304 w 1520"/>
                <a:gd name="T65" fmla="*/ 214 h 1475"/>
                <a:gd name="T66" fmla="*/ 365 w 1520"/>
                <a:gd name="T67" fmla="*/ 214 h 1475"/>
                <a:gd name="T68" fmla="*/ 404 w 1520"/>
                <a:gd name="T69" fmla="*/ 267 h 1475"/>
                <a:gd name="T70" fmla="*/ 434 w 1520"/>
                <a:gd name="T71" fmla="*/ 252 h 1475"/>
                <a:gd name="T72" fmla="*/ 449 w 1520"/>
                <a:gd name="T73" fmla="*/ 145 h 1475"/>
                <a:gd name="T74" fmla="*/ 480 w 1520"/>
                <a:gd name="T75" fmla="*/ 76 h 1475"/>
                <a:gd name="T76" fmla="*/ 526 w 1520"/>
                <a:gd name="T77" fmla="*/ 53 h 1475"/>
                <a:gd name="T78" fmla="*/ 717 w 1520"/>
                <a:gd name="T79" fmla="*/ 23 h 1475"/>
                <a:gd name="T80" fmla="*/ 778 w 1520"/>
                <a:gd name="T81" fmla="*/ 0 h 1475"/>
                <a:gd name="T82" fmla="*/ 862 w 1520"/>
                <a:gd name="T83" fmla="*/ 23 h 1475"/>
                <a:gd name="T84" fmla="*/ 915 w 1520"/>
                <a:gd name="T85" fmla="*/ 69 h 1475"/>
                <a:gd name="T86" fmla="*/ 984 w 1520"/>
                <a:gd name="T87" fmla="*/ 69 h 1475"/>
                <a:gd name="T88" fmla="*/ 1038 w 1520"/>
                <a:gd name="T89" fmla="*/ 160 h 1475"/>
                <a:gd name="T90" fmla="*/ 1083 w 1520"/>
                <a:gd name="T91" fmla="*/ 198 h 1475"/>
                <a:gd name="T92" fmla="*/ 1099 w 1520"/>
                <a:gd name="T93" fmla="*/ 260 h 1475"/>
                <a:gd name="T94" fmla="*/ 1129 w 1520"/>
                <a:gd name="T95" fmla="*/ 267 h 1475"/>
                <a:gd name="T96" fmla="*/ 1106 w 1520"/>
                <a:gd name="T97" fmla="*/ 359 h 1475"/>
                <a:gd name="T98" fmla="*/ 1144 w 1520"/>
                <a:gd name="T99" fmla="*/ 481 h 1475"/>
                <a:gd name="T100" fmla="*/ 1190 w 1520"/>
                <a:gd name="T101" fmla="*/ 557 h 1475"/>
                <a:gd name="T102" fmla="*/ 1366 w 1520"/>
                <a:gd name="T103" fmla="*/ 580 h 1475"/>
                <a:gd name="T104" fmla="*/ 1511 w 1520"/>
                <a:gd name="T105" fmla="*/ 672 h 1475"/>
                <a:gd name="T106" fmla="*/ 1511 w 1520"/>
                <a:gd name="T107" fmla="*/ 672 h 1475"/>
                <a:gd name="T108" fmla="*/ 1488 w 1520"/>
                <a:gd name="T109" fmla="*/ 802 h 1475"/>
                <a:gd name="T110" fmla="*/ 1412 w 1520"/>
                <a:gd name="T111" fmla="*/ 939 h 1475"/>
                <a:gd name="T112" fmla="*/ 1182 w 1520"/>
                <a:gd name="T113" fmla="*/ 1237 h 1475"/>
                <a:gd name="T114" fmla="*/ 1022 w 1520"/>
                <a:gd name="T115" fmla="*/ 1413 h 1475"/>
                <a:gd name="T116" fmla="*/ 869 w 1520"/>
                <a:gd name="T117" fmla="*/ 1436 h 1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0" h="1475">
                  <a:moveTo>
                    <a:pt x="869" y="1436"/>
                  </a:moveTo>
                  <a:lnTo>
                    <a:pt x="869" y="1436"/>
                  </a:lnTo>
                  <a:cubicBezTo>
                    <a:pt x="854" y="1413"/>
                    <a:pt x="831" y="1344"/>
                    <a:pt x="801" y="1336"/>
                  </a:cubicBezTo>
                  <a:cubicBezTo>
                    <a:pt x="740" y="1321"/>
                    <a:pt x="671" y="1336"/>
                    <a:pt x="602" y="1344"/>
                  </a:cubicBezTo>
                  <a:cubicBezTo>
                    <a:pt x="571" y="1344"/>
                    <a:pt x="549" y="1352"/>
                    <a:pt x="526" y="1359"/>
                  </a:cubicBezTo>
                  <a:cubicBezTo>
                    <a:pt x="503" y="1367"/>
                    <a:pt x="480" y="1375"/>
                    <a:pt x="449" y="1390"/>
                  </a:cubicBezTo>
                  <a:lnTo>
                    <a:pt x="449" y="1390"/>
                  </a:lnTo>
                  <a:cubicBezTo>
                    <a:pt x="404" y="1375"/>
                    <a:pt x="350" y="1382"/>
                    <a:pt x="312" y="1352"/>
                  </a:cubicBezTo>
                  <a:cubicBezTo>
                    <a:pt x="290" y="1344"/>
                    <a:pt x="282" y="1314"/>
                    <a:pt x="296" y="1291"/>
                  </a:cubicBezTo>
                  <a:cubicBezTo>
                    <a:pt x="296" y="1275"/>
                    <a:pt x="327" y="1291"/>
                    <a:pt x="342" y="1275"/>
                  </a:cubicBezTo>
                  <a:cubicBezTo>
                    <a:pt x="350" y="1275"/>
                    <a:pt x="350" y="1260"/>
                    <a:pt x="350" y="1245"/>
                  </a:cubicBezTo>
                  <a:cubicBezTo>
                    <a:pt x="342" y="1222"/>
                    <a:pt x="312" y="1192"/>
                    <a:pt x="327" y="1169"/>
                  </a:cubicBezTo>
                  <a:cubicBezTo>
                    <a:pt x="350" y="1123"/>
                    <a:pt x="411" y="1115"/>
                    <a:pt x="449" y="1084"/>
                  </a:cubicBezTo>
                  <a:cubicBezTo>
                    <a:pt x="457" y="1077"/>
                    <a:pt x="472" y="1054"/>
                    <a:pt x="457" y="1046"/>
                  </a:cubicBezTo>
                  <a:cubicBezTo>
                    <a:pt x="426" y="1046"/>
                    <a:pt x="388" y="1084"/>
                    <a:pt x="358" y="1077"/>
                  </a:cubicBezTo>
                  <a:cubicBezTo>
                    <a:pt x="342" y="1077"/>
                    <a:pt x="350" y="1046"/>
                    <a:pt x="350" y="1031"/>
                  </a:cubicBezTo>
                  <a:cubicBezTo>
                    <a:pt x="350" y="1016"/>
                    <a:pt x="350" y="1000"/>
                    <a:pt x="358" y="993"/>
                  </a:cubicBezTo>
                  <a:cubicBezTo>
                    <a:pt x="358" y="970"/>
                    <a:pt x="388" y="947"/>
                    <a:pt x="373" y="939"/>
                  </a:cubicBezTo>
                  <a:cubicBezTo>
                    <a:pt x="319" y="901"/>
                    <a:pt x="244" y="901"/>
                    <a:pt x="175" y="878"/>
                  </a:cubicBezTo>
                  <a:cubicBezTo>
                    <a:pt x="114" y="855"/>
                    <a:pt x="122" y="779"/>
                    <a:pt x="122" y="779"/>
                  </a:cubicBezTo>
                  <a:cubicBezTo>
                    <a:pt x="107" y="771"/>
                    <a:pt x="91" y="764"/>
                    <a:pt x="84" y="748"/>
                  </a:cubicBezTo>
                  <a:cubicBezTo>
                    <a:pt x="61" y="725"/>
                    <a:pt x="61" y="687"/>
                    <a:pt x="45" y="657"/>
                  </a:cubicBezTo>
                  <a:cubicBezTo>
                    <a:pt x="38" y="642"/>
                    <a:pt x="7" y="634"/>
                    <a:pt x="7" y="611"/>
                  </a:cubicBezTo>
                  <a:cubicBezTo>
                    <a:pt x="15" y="573"/>
                    <a:pt x="45" y="542"/>
                    <a:pt x="61" y="504"/>
                  </a:cubicBezTo>
                  <a:cubicBezTo>
                    <a:pt x="61" y="481"/>
                    <a:pt x="61" y="458"/>
                    <a:pt x="45" y="443"/>
                  </a:cubicBezTo>
                  <a:cubicBezTo>
                    <a:pt x="38" y="428"/>
                    <a:pt x="7" y="428"/>
                    <a:pt x="7" y="405"/>
                  </a:cubicBezTo>
                  <a:cubicBezTo>
                    <a:pt x="0" y="374"/>
                    <a:pt x="15" y="344"/>
                    <a:pt x="15" y="313"/>
                  </a:cubicBezTo>
                  <a:lnTo>
                    <a:pt x="15" y="313"/>
                  </a:lnTo>
                  <a:cubicBezTo>
                    <a:pt x="30" y="290"/>
                    <a:pt x="45" y="267"/>
                    <a:pt x="61" y="252"/>
                  </a:cubicBezTo>
                  <a:cubicBezTo>
                    <a:pt x="91" y="237"/>
                    <a:pt x="137" y="244"/>
                    <a:pt x="160" y="214"/>
                  </a:cubicBezTo>
                  <a:cubicBezTo>
                    <a:pt x="168" y="198"/>
                    <a:pt x="137" y="168"/>
                    <a:pt x="153" y="160"/>
                  </a:cubicBezTo>
                  <a:cubicBezTo>
                    <a:pt x="160" y="145"/>
                    <a:pt x="183" y="175"/>
                    <a:pt x="198" y="175"/>
                  </a:cubicBezTo>
                  <a:cubicBezTo>
                    <a:pt x="236" y="191"/>
                    <a:pt x="267" y="206"/>
                    <a:pt x="304" y="214"/>
                  </a:cubicBezTo>
                  <a:cubicBezTo>
                    <a:pt x="319" y="214"/>
                    <a:pt x="342" y="206"/>
                    <a:pt x="365" y="214"/>
                  </a:cubicBezTo>
                  <a:cubicBezTo>
                    <a:pt x="381" y="229"/>
                    <a:pt x="381" y="260"/>
                    <a:pt x="404" y="267"/>
                  </a:cubicBezTo>
                  <a:cubicBezTo>
                    <a:pt x="411" y="275"/>
                    <a:pt x="426" y="260"/>
                    <a:pt x="434" y="252"/>
                  </a:cubicBezTo>
                  <a:cubicBezTo>
                    <a:pt x="449" y="214"/>
                    <a:pt x="442" y="175"/>
                    <a:pt x="449" y="145"/>
                  </a:cubicBezTo>
                  <a:cubicBezTo>
                    <a:pt x="457" y="122"/>
                    <a:pt x="465" y="99"/>
                    <a:pt x="480" y="76"/>
                  </a:cubicBezTo>
                  <a:cubicBezTo>
                    <a:pt x="495" y="61"/>
                    <a:pt x="510" y="53"/>
                    <a:pt x="526" y="53"/>
                  </a:cubicBezTo>
                  <a:cubicBezTo>
                    <a:pt x="587" y="38"/>
                    <a:pt x="656" y="31"/>
                    <a:pt x="717" y="23"/>
                  </a:cubicBezTo>
                  <a:cubicBezTo>
                    <a:pt x="740" y="15"/>
                    <a:pt x="755" y="0"/>
                    <a:pt x="778" y="0"/>
                  </a:cubicBezTo>
                  <a:cubicBezTo>
                    <a:pt x="808" y="0"/>
                    <a:pt x="839" y="8"/>
                    <a:pt x="862" y="23"/>
                  </a:cubicBezTo>
                  <a:cubicBezTo>
                    <a:pt x="885" y="31"/>
                    <a:pt x="892" y="61"/>
                    <a:pt x="915" y="69"/>
                  </a:cubicBezTo>
                  <a:cubicBezTo>
                    <a:pt x="930" y="76"/>
                    <a:pt x="961" y="53"/>
                    <a:pt x="984" y="69"/>
                  </a:cubicBezTo>
                  <a:cubicBezTo>
                    <a:pt x="1015" y="92"/>
                    <a:pt x="1015" y="137"/>
                    <a:pt x="1038" y="160"/>
                  </a:cubicBezTo>
                  <a:cubicBezTo>
                    <a:pt x="1045" y="175"/>
                    <a:pt x="1076" y="183"/>
                    <a:pt x="1083" y="198"/>
                  </a:cubicBezTo>
                  <a:cubicBezTo>
                    <a:pt x="1091" y="214"/>
                    <a:pt x="1083" y="244"/>
                    <a:pt x="1099" y="260"/>
                  </a:cubicBezTo>
                  <a:cubicBezTo>
                    <a:pt x="1099" y="275"/>
                    <a:pt x="1129" y="260"/>
                    <a:pt x="1129" y="267"/>
                  </a:cubicBezTo>
                  <a:cubicBezTo>
                    <a:pt x="1129" y="298"/>
                    <a:pt x="1106" y="328"/>
                    <a:pt x="1106" y="359"/>
                  </a:cubicBezTo>
                  <a:cubicBezTo>
                    <a:pt x="1106" y="405"/>
                    <a:pt x="1121" y="443"/>
                    <a:pt x="1144" y="481"/>
                  </a:cubicBezTo>
                  <a:cubicBezTo>
                    <a:pt x="1152" y="512"/>
                    <a:pt x="1167" y="542"/>
                    <a:pt x="1190" y="557"/>
                  </a:cubicBezTo>
                  <a:cubicBezTo>
                    <a:pt x="1244" y="580"/>
                    <a:pt x="1313" y="565"/>
                    <a:pt x="1366" y="580"/>
                  </a:cubicBezTo>
                  <a:cubicBezTo>
                    <a:pt x="1419" y="603"/>
                    <a:pt x="1465" y="642"/>
                    <a:pt x="1511" y="672"/>
                  </a:cubicBezTo>
                  <a:lnTo>
                    <a:pt x="1511" y="672"/>
                  </a:lnTo>
                  <a:cubicBezTo>
                    <a:pt x="1511" y="725"/>
                    <a:pt x="1519" y="771"/>
                    <a:pt x="1488" y="802"/>
                  </a:cubicBezTo>
                  <a:cubicBezTo>
                    <a:pt x="1457" y="825"/>
                    <a:pt x="1358" y="901"/>
                    <a:pt x="1412" y="939"/>
                  </a:cubicBezTo>
                  <a:cubicBezTo>
                    <a:pt x="1496" y="1008"/>
                    <a:pt x="1244" y="1176"/>
                    <a:pt x="1182" y="1237"/>
                  </a:cubicBezTo>
                  <a:cubicBezTo>
                    <a:pt x="1022" y="1413"/>
                    <a:pt x="1022" y="1413"/>
                    <a:pt x="1022" y="1413"/>
                  </a:cubicBezTo>
                  <a:cubicBezTo>
                    <a:pt x="961" y="1474"/>
                    <a:pt x="923" y="1444"/>
                    <a:pt x="869" y="143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69" name="Freeform 192"/>
            <p:cNvSpPr>
              <a:spLocks noChangeArrowheads="1"/>
            </p:cNvSpPr>
            <p:nvPr/>
          </p:nvSpPr>
          <p:spPr bwMode="auto">
            <a:xfrm>
              <a:off x="6205134" y="4173538"/>
              <a:ext cx="150802" cy="55562"/>
            </a:xfrm>
            <a:custGeom>
              <a:avLst/>
              <a:gdLst>
                <a:gd name="T0" fmla="*/ 54 w 421"/>
                <a:gd name="T1" fmla="*/ 153 h 154"/>
                <a:gd name="T2" fmla="*/ 54 w 421"/>
                <a:gd name="T3" fmla="*/ 153 h 154"/>
                <a:gd name="T4" fmla="*/ 145 w 421"/>
                <a:gd name="T5" fmla="*/ 146 h 154"/>
                <a:gd name="T6" fmla="*/ 298 w 421"/>
                <a:gd name="T7" fmla="*/ 100 h 154"/>
                <a:gd name="T8" fmla="*/ 375 w 421"/>
                <a:gd name="T9" fmla="*/ 115 h 154"/>
                <a:gd name="T10" fmla="*/ 420 w 421"/>
                <a:gd name="T11" fmla="*/ 115 h 154"/>
                <a:gd name="T12" fmla="*/ 420 w 421"/>
                <a:gd name="T13" fmla="*/ 115 h 154"/>
                <a:gd name="T14" fmla="*/ 352 w 421"/>
                <a:gd name="T15" fmla="*/ 15 h 154"/>
                <a:gd name="T16" fmla="*/ 153 w 421"/>
                <a:gd name="T17" fmla="*/ 23 h 154"/>
                <a:gd name="T18" fmla="*/ 77 w 421"/>
                <a:gd name="T19" fmla="*/ 38 h 154"/>
                <a:gd name="T20" fmla="*/ 0 w 421"/>
                <a:gd name="T21" fmla="*/ 69 h 154"/>
                <a:gd name="T22" fmla="*/ 0 w 421"/>
                <a:gd name="T23" fmla="*/ 69 h 154"/>
                <a:gd name="T24" fmla="*/ 54 w 421"/>
                <a:gd name="T25" fmla="*/ 15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1" h="154">
                  <a:moveTo>
                    <a:pt x="54" y="153"/>
                  </a:moveTo>
                  <a:lnTo>
                    <a:pt x="54" y="153"/>
                  </a:lnTo>
                  <a:cubicBezTo>
                    <a:pt x="77" y="138"/>
                    <a:pt x="107" y="138"/>
                    <a:pt x="145" y="146"/>
                  </a:cubicBezTo>
                  <a:cubicBezTo>
                    <a:pt x="207" y="146"/>
                    <a:pt x="245" y="115"/>
                    <a:pt x="298" y="100"/>
                  </a:cubicBezTo>
                  <a:cubicBezTo>
                    <a:pt x="321" y="92"/>
                    <a:pt x="359" y="123"/>
                    <a:pt x="375" y="115"/>
                  </a:cubicBezTo>
                  <a:cubicBezTo>
                    <a:pt x="390" y="107"/>
                    <a:pt x="405" y="107"/>
                    <a:pt x="420" y="115"/>
                  </a:cubicBezTo>
                  <a:lnTo>
                    <a:pt x="420" y="115"/>
                  </a:lnTo>
                  <a:cubicBezTo>
                    <a:pt x="405" y="92"/>
                    <a:pt x="382" y="23"/>
                    <a:pt x="352" y="15"/>
                  </a:cubicBezTo>
                  <a:cubicBezTo>
                    <a:pt x="291" y="0"/>
                    <a:pt x="222" y="15"/>
                    <a:pt x="153" y="23"/>
                  </a:cubicBezTo>
                  <a:cubicBezTo>
                    <a:pt x="122" y="23"/>
                    <a:pt x="100" y="31"/>
                    <a:pt x="77" y="38"/>
                  </a:cubicBezTo>
                  <a:cubicBezTo>
                    <a:pt x="54" y="46"/>
                    <a:pt x="31" y="54"/>
                    <a:pt x="0" y="69"/>
                  </a:cubicBezTo>
                  <a:lnTo>
                    <a:pt x="0" y="69"/>
                  </a:lnTo>
                  <a:cubicBezTo>
                    <a:pt x="54" y="153"/>
                    <a:pt x="54" y="153"/>
                    <a:pt x="54" y="15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70" name="Freeform 193"/>
            <p:cNvSpPr>
              <a:spLocks noChangeArrowheads="1"/>
            </p:cNvSpPr>
            <p:nvPr/>
          </p:nvSpPr>
          <p:spPr bwMode="auto">
            <a:xfrm>
              <a:off x="5813047" y="2909888"/>
              <a:ext cx="1160387" cy="1028700"/>
            </a:xfrm>
            <a:custGeom>
              <a:avLst/>
              <a:gdLst>
                <a:gd name="T0" fmla="*/ 2695 w 3223"/>
                <a:gd name="T1" fmla="*/ 1391 h 2858"/>
                <a:gd name="T2" fmla="*/ 2481 w 3223"/>
                <a:gd name="T3" fmla="*/ 1368 h 2858"/>
                <a:gd name="T4" fmla="*/ 2481 w 3223"/>
                <a:gd name="T5" fmla="*/ 1658 h 2858"/>
                <a:gd name="T6" fmla="*/ 2466 w 3223"/>
                <a:gd name="T7" fmla="*/ 1765 h 2858"/>
                <a:gd name="T8" fmla="*/ 2558 w 3223"/>
                <a:gd name="T9" fmla="*/ 1772 h 2858"/>
                <a:gd name="T10" fmla="*/ 2733 w 3223"/>
                <a:gd name="T11" fmla="*/ 1772 h 2858"/>
                <a:gd name="T12" fmla="*/ 2520 w 3223"/>
                <a:gd name="T13" fmla="*/ 2185 h 2858"/>
                <a:gd name="T14" fmla="*/ 2153 w 3223"/>
                <a:gd name="T15" fmla="*/ 2857 h 2858"/>
                <a:gd name="T16" fmla="*/ 1832 w 3223"/>
                <a:gd name="T17" fmla="*/ 2742 h 2858"/>
                <a:gd name="T18" fmla="*/ 1771 w 3223"/>
                <a:gd name="T19" fmla="*/ 2452 h 2858"/>
                <a:gd name="T20" fmla="*/ 1680 w 3223"/>
                <a:gd name="T21" fmla="*/ 2345 h 2858"/>
                <a:gd name="T22" fmla="*/ 1504 w 3223"/>
                <a:gd name="T23" fmla="*/ 2208 h 2858"/>
                <a:gd name="T24" fmla="*/ 1168 w 3223"/>
                <a:gd name="T25" fmla="*/ 2238 h 2858"/>
                <a:gd name="T26" fmla="*/ 1076 w 3223"/>
                <a:gd name="T27" fmla="*/ 2437 h 2858"/>
                <a:gd name="T28" fmla="*/ 946 w 3223"/>
                <a:gd name="T29" fmla="*/ 2399 h 2858"/>
                <a:gd name="T30" fmla="*/ 802 w 3223"/>
                <a:gd name="T31" fmla="*/ 2399 h 2858"/>
                <a:gd name="T32" fmla="*/ 657 w 3223"/>
                <a:gd name="T33" fmla="*/ 2498 h 2858"/>
                <a:gd name="T34" fmla="*/ 420 w 3223"/>
                <a:gd name="T35" fmla="*/ 2452 h 2858"/>
                <a:gd name="T36" fmla="*/ 374 w 3223"/>
                <a:gd name="T37" fmla="*/ 2422 h 2858"/>
                <a:gd name="T38" fmla="*/ 214 w 3223"/>
                <a:gd name="T39" fmla="*/ 2330 h 2858"/>
                <a:gd name="T40" fmla="*/ 107 w 3223"/>
                <a:gd name="T41" fmla="*/ 2322 h 2858"/>
                <a:gd name="T42" fmla="*/ 0 w 3223"/>
                <a:gd name="T43" fmla="*/ 2330 h 2858"/>
                <a:gd name="T44" fmla="*/ 84 w 3223"/>
                <a:gd name="T45" fmla="*/ 2040 h 2858"/>
                <a:gd name="T46" fmla="*/ 153 w 3223"/>
                <a:gd name="T47" fmla="*/ 1902 h 2858"/>
                <a:gd name="T48" fmla="*/ 283 w 3223"/>
                <a:gd name="T49" fmla="*/ 1849 h 2858"/>
                <a:gd name="T50" fmla="*/ 474 w 3223"/>
                <a:gd name="T51" fmla="*/ 1841 h 2858"/>
                <a:gd name="T52" fmla="*/ 764 w 3223"/>
                <a:gd name="T53" fmla="*/ 1788 h 2858"/>
                <a:gd name="T54" fmla="*/ 795 w 3223"/>
                <a:gd name="T55" fmla="*/ 1558 h 2858"/>
                <a:gd name="T56" fmla="*/ 1191 w 3223"/>
                <a:gd name="T57" fmla="*/ 1268 h 2858"/>
                <a:gd name="T58" fmla="*/ 1374 w 3223"/>
                <a:gd name="T59" fmla="*/ 1138 h 2858"/>
                <a:gd name="T60" fmla="*/ 1298 w 3223"/>
                <a:gd name="T61" fmla="*/ 886 h 2858"/>
                <a:gd name="T62" fmla="*/ 1366 w 3223"/>
                <a:gd name="T63" fmla="*/ 642 h 2858"/>
                <a:gd name="T64" fmla="*/ 1588 w 3223"/>
                <a:gd name="T65" fmla="*/ 512 h 2858"/>
                <a:gd name="T66" fmla="*/ 1763 w 3223"/>
                <a:gd name="T67" fmla="*/ 604 h 2858"/>
                <a:gd name="T68" fmla="*/ 1824 w 3223"/>
                <a:gd name="T69" fmla="*/ 497 h 2858"/>
                <a:gd name="T70" fmla="*/ 1710 w 3223"/>
                <a:gd name="T71" fmla="*/ 374 h 2858"/>
                <a:gd name="T72" fmla="*/ 1641 w 3223"/>
                <a:gd name="T73" fmla="*/ 69 h 2858"/>
                <a:gd name="T74" fmla="*/ 2367 w 3223"/>
                <a:gd name="T75" fmla="*/ 38 h 2858"/>
                <a:gd name="T76" fmla="*/ 2642 w 3223"/>
                <a:gd name="T77" fmla="*/ 38 h 2858"/>
                <a:gd name="T78" fmla="*/ 2970 w 3223"/>
                <a:gd name="T79" fmla="*/ 107 h 2858"/>
                <a:gd name="T80" fmla="*/ 3116 w 3223"/>
                <a:gd name="T81" fmla="*/ 283 h 2858"/>
                <a:gd name="T82" fmla="*/ 3131 w 3223"/>
                <a:gd name="T83" fmla="*/ 848 h 2858"/>
                <a:gd name="T84" fmla="*/ 2924 w 3223"/>
                <a:gd name="T85" fmla="*/ 1100 h 2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23" h="2858">
                  <a:moveTo>
                    <a:pt x="2756" y="1398"/>
                  </a:moveTo>
                  <a:lnTo>
                    <a:pt x="2756" y="1398"/>
                  </a:lnTo>
                  <a:cubicBezTo>
                    <a:pt x="2733" y="1391"/>
                    <a:pt x="2718" y="1383"/>
                    <a:pt x="2695" y="1391"/>
                  </a:cubicBezTo>
                  <a:cubicBezTo>
                    <a:pt x="2672" y="1391"/>
                    <a:pt x="2657" y="1436"/>
                    <a:pt x="2627" y="1436"/>
                  </a:cubicBezTo>
                  <a:cubicBezTo>
                    <a:pt x="2596" y="1429"/>
                    <a:pt x="2588" y="1391"/>
                    <a:pt x="2566" y="1375"/>
                  </a:cubicBezTo>
                  <a:cubicBezTo>
                    <a:pt x="2535" y="1368"/>
                    <a:pt x="2504" y="1352"/>
                    <a:pt x="2481" y="1368"/>
                  </a:cubicBezTo>
                  <a:cubicBezTo>
                    <a:pt x="2459" y="1383"/>
                    <a:pt x="2436" y="1421"/>
                    <a:pt x="2443" y="1459"/>
                  </a:cubicBezTo>
                  <a:cubicBezTo>
                    <a:pt x="2451" y="1505"/>
                    <a:pt x="2504" y="1536"/>
                    <a:pt x="2512" y="1581"/>
                  </a:cubicBezTo>
                  <a:cubicBezTo>
                    <a:pt x="2512" y="1612"/>
                    <a:pt x="2504" y="1643"/>
                    <a:pt x="2481" y="1658"/>
                  </a:cubicBezTo>
                  <a:cubicBezTo>
                    <a:pt x="2443" y="1673"/>
                    <a:pt x="2397" y="1627"/>
                    <a:pt x="2367" y="1650"/>
                  </a:cubicBezTo>
                  <a:cubicBezTo>
                    <a:pt x="2336" y="1681"/>
                    <a:pt x="2329" y="1742"/>
                    <a:pt x="2352" y="1772"/>
                  </a:cubicBezTo>
                  <a:cubicBezTo>
                    <a:pt x="2374" y="1803"/>
                    <a:pt x="2428" y="1742"/>
                    <a:pt x="2466" y="1765"/>
                  </a:cubicBezTo>
                  <a:cubicBezTo>
                    <a:pt x="2481" y="1772"/>
                    <a:pt x="2436" y="1803"/>
                    <a:pt x="2451" y="1818"/>
                  </a:cubicBezTo>
                  <a:cubicBezTo>
                    <a:pt x="2459" y="1833"/>
                    <a:pt x="2481" y="1826"/>
                    <a:pt x="2497" y="1818"/>
                  </a:cubicBezTo>
                  <a:cubicBezTo>
                    <a:pt x="2520" y="1810"/>
                    <a:pt x="2535" y="1788"/>
                    <a:pt x="2558" y="1772"/>
                  </a:cubicBezTo>
                  <a:cubicBezTo>
                    <a:pt x="2604" y="1749"/>
                    <a:pt x="2642" y="1704"/>
                    <a:pt x="2695" y="1711"/>
                  </a:cubicBezTo>
                  <a:cubicBezTo>
                    <a:pt x="2726" y="1711"/>
                    <a:pt x="2718" y="1749"/>
                    <a:pt x="2733" y="1772"/>
                  </a:cubicBezTo>
                  <a:lnTo>
                    <a:pt x="2733" y="1772"/>
                  </a:lnTo>
                  <a:cubicBezTo>
                    <a:pt x="2703" y="1864"/>
                    <a:pt x="2657" y="1963"/>
                    <a:pt x="2596" y="2040"/>
                  </a:cubicBezTo>
                  <a:cubicBezTo>
                    <a:pt x="2604" y="2070"/>
                    <a:pt x="2550" y="2170"/>
                    <a:pt x="2520" y="2177"/>
                  </a:cubicBezTo>
                  <a:cubicBezTo>
                    <a:pt x="2520" y="2177"/>
                    <a:pt x="2520" y="2177"/>
                    <a:pt x="2520" y="2185"/>
                  </a:cubicBezTo>
                  <a:cubicBezTo>
                    <a:pt x="2627" y="2208"/>
                    <a:pt x="2405" y="2552"/>
                    <a:pt x="2382" y="2597"/>
                  </a:cubicBezTo>
                  <a:cubicBezTo>
                    <a:pt x="2329" y="2666"/>
                    <a:pt x="2245" y="2689"/>
                    <a:pt x="2191" y="2750"/>
                  </a:cubicBezTo>
                  <a:cubicBezTo>
                    <a:pt x="2161" y="2781"/>
                    <a:pt x="2153" y="2819"/>
                    <a:pt x="2153" y="2857"/>
                  </a:cubicBezTo>
                  <a:lnTo>
                    <a:pt x="2153" y="2857"/>
                  </a:lnTo>
                  <a:cubicBezTo>
                    <a:pt x="2107" y="2827"/>
                    <a:pt x="2061" y="2788"/>
                    <a:pt x="2008" y="2765"/>
                  </a:cubicBezTo>
                  <a:cubicBezTo>
                    <a:pt x="1955" y="2750"/>
                    <a:pt x="1886" y="2765"/>
                    <a:pt x="1832" y="2742"/>
                  </a:cubicBezTo>
                  <a:cubicBezTo>
                    <a:pt x="1809" y="2727"/>
                    <a:pt x="1794" y="2697"/>
                    <a:pt x="1786" y="2666"/>
                  </a:cubicBezTo>
                  <a:cubicBezTo>
                    <a:pt x="1763" y="2628"/>
                    <a:pt x="1748" y="2590"/>
                    <a:pt x="1748" y="2544"/>
                  </a:cubicBezTo>
                  <a:cubicBezTo>
                    <a:pt x="1748" y="2513"/>
                    <a:pt x="1771" y="2483"/>
                    <a:pt x="1771" y="2452"/>
                  </a:cubicBezTo>
                  <a:cubicBezTo>
                    <a:pt x="1771" y="2445"/>
                    <a:pt x="1741" y="2460"/>
                    <a:pt x="1741" y="2445"/>
                  </a:cubicBezTo>
                  <a:cubicBezTo>
                    <a:pt x="1725" y="2429"/>
                    <a:pt x="1733" y="2399"/>
                    <a:pt x="1725" y="2383"/>
                  </a:cubicBezTo>
                  <a:cubicBezTo>
                    <a:pt x="1718" y="2368"/>
                    <a:pt x="1687" y="2360"/>
                    <a:pt x="1680" y="2345"/>
                  </a:cubicBezTo>
                  <a:cubicBezTo>
                    <a:pt x="1657" y="2322"/>
                    <a:pt x="1657" y="2277"/>
                    <a:pt x="1626" y="2254"/>
                  </a:cubicBezTo>
                  <a:cubicBezTo>
                    <a:pt x="1603" y="2238"/>
                    <a:pt x="1572" y="2261"/>
                    <a:pt x="1557" y="2254"/>
                  </a:cubicBezTo>
                  <a:cubicBezTo>
                    <a:pt x="1534" y="2246"/>
                    <a:pt x="1527" y="2216"/>
                    <a:pt x="1504" y="2208"/>
                  </a:cubicBezTo>
                  <a:cubicBezTo>
                    <a:pt x="1481" y="2193"/>
                    <a:pt x="1450" y="2185"/>
                    <a:pt x="1420" y="2185"/>
                  </a:cubicBezTo>
                  <a:cubicBezTo>
                    <a:pt x="1397" y="2185"/>
                    <a:pt x="1382" y="2200"/>
                    <a:pt x="1359" y="2208"/>
                  </a:cubicBezTo>
                  <a:cubicBezTo>
                    <a:pt x="1298" y="2216"/>
                    <a:pt x="1229" y="2223"/>
                    <a:pt x="1168" y="2238"/>
                  </a:cubicBezTo>
                  <a:cubicBezTo>
                    <a:pt x="1152" y="2238"/>
                    <a:pt x="1137" y="2246"/>
                    <a:pt x="1122" y="2261"/>
                  </a:cubicBezTo>
                  <a:cubicBezTo>
                    <a:pt x="1107" y="2284"/>
                    <a:pt x="1099" y="2307"/>
                    <a:pt x="1091" y="2330"/>
                  </a:cubicBezTo>
                  <a:cubicBezTo>
                    <a:pt x="1084" y="2360"/>
                    <a:pt x="1091" y="2399"/>
                    <a:pt x="1076" y="2437"/>
                  </a:cubicBezTo>
                  <a:cubicBezTo>
                    <a:pt x="1068" y="2445"/>
                    <a:pt x="1053" y="2460"/>
                    <a:pt x="1046" y="2452"/>
                  </a:cubicBezTo>
                  <a:cubicBezTo>
                    <a:pt x="1023" y="2445"/>
                    <a:pt x="1023" y="2414"/>
                    <a:pt x="1007" y="2399"/>
                  </a:cubicBezTo>
                  <a:cubicBezTo>
                    <a:pt x="984" y="2391"/>
                    <a:pt x="961" y="2399"/>
                    <a:pt x="946" y="2399"/>
                  </a:cubicBezTo>
                  <a:cubicBezTo>
                    <a:pt x="909" y="2391"/>
                    <a:pt x="878" y="2376"/>
                    <a:pt x="840" y="2360"/>
                  </a:cubicBezTo>
                  <a:cubicBezTo>
                    <a:pt x="825" y="2360"/>
                    <a:pt x="802" y="2330"/>
                    <a:pt x="795" y="2345"/>
                  </a:cubicBezTo>
                  <a:cubicBezTo>
                    <a:pt x="779" y="2353"/>
                    <a:pt x="810" y="2383"/>
                    <a:pt x="802" y="2399"/>
                  </a:cubicBezTo>
                  <a:cubicBezTo>
                    <a:pt x="779" y="2429"/>
                    <a:pt x="733" y="2422"/>
                    <a:pt x="703" y="2437"/>
                  </a:cubicBezTo>
                  <a:cubicBezTo>
                    <a:pt x="687" y="2452"/>
                    <a:pt x="672" y="2475"/>
                    <a:pt x="657" y="2498"/>
                  </a:cubicBezTo>
                  <a:lnTo>
                    <a:pt x="657" y="2498"/>
                  </a:lnTo>
                  <a:cubicBezTo>
                    <a:pt x="626" y="2483"/>
                    <a:pt x="596" y="2460"/>
                    <a:pt x="565" y="2460"/>
                  </a:cubicBezTo>
                  <a:cubicBezTo>
                    <a:pt x="542" y="2460"/>
                    <a:pt x="535" y="2490"/>
                    <a:pt x="520" y="2490"/>
                  </a:cubicBezTo>
                  <a:cubicBezTo>
                    <a:pt x="481" y="2490"/>
                    <a:pt x="451" y="2452"/>
                    <a:pt x="420" y="2452"/>
                  </a:cubicBezTo>
                  <a:cubicBezTo>
                    <a:pt x="405" y="2445"/>
                    <a:pt x="390" y="2460"/>
                    <a:pt x="374" y="2460"/>
                  </a:cubicBezTo>
                  <a:cubicBezTo>
                    <a:pt x="367" y="2460"/>
                    <a:pt x="374" y="2452"/>
                    <a:pt x="374" y="2445"/>
                  </a:cubicBezTo>
                  <a:cubicBezTo>
                    <a:pt x="374" y="2437"/>
                    <a:pt x="382" y="2429"/>
                    <a:pt x="374" y="2422"/>
                  </a:cubicBezTo>
                  <a:cubicBezTo>
                    <a:pt x="374" y="2391"/>
                    <a:pt x="374" y="2353"/>
                    <a:pt x="344" y="2338"/>
                  </a:cubicBezTo>
                  <a:cubicBezTo>
                    <a:pt x="321" y="2322"/>
                    <a:pt x="290" y="2345"/>
                    <a:pt x="260" y="2345"/>
                  </a:cubicBezTo>
                  <a:cubicBezTo>
                    <a:pt x="245" y="2345"/>
                    <a:pt x="229" y="2322"/>
                    <a:pt x="214" y="2330"/>
                  </a:cubicBezTo>
                  <a:cubicBezTo>
                    <a:pt x="199" y="2338"/>
                    <a:pt x="206" y="2368"/>
                    <a:pt x="191" y="2376"/>
                  </a:cubicBezTo>
                  <a:cubicBezTo>
                    <a:pt x="176" y="2383"/>
                    <a:pt x="153" y="2383"/>
                    <a:pt x="138" y="2376"/>
                  </a:cubicBezTo>
                  <a:cubicBezTo>
                    <a:pt x="122" y="2360"/>
                    <a:pt x="122" y="2330"/>
                    <a:pt x="107" y="2322"/>
                  </a:cubicBezTo>
                  <a:cubicBezTo>
                    <a:pt x="76" y="2322"/>
                    <a:pt x="61" y="2360"/>
                    <a:pt x="38" y="2360"/>
                  </a:cubicBezTo>
                  <a:cubicBezTo>
                    <a:pt x="23" y="2360"/>
                    <a:pt x="15" y="2338"/>
                    <a:pt x="0" y="2330"/>
                  </a:cubicBezTo>
                  <a:lnTo>
                    <a:pt x="0" y="2330"/>
                  </a:lnTo>
                  <a:cubicBezTo>
                    <a:pt x="23" y="2284"/>
                    <a:pt x="53" y="2254"/>
                    <a:pt x="69" y="2208"/>
                  </a:cubicBezTo>
                  <a:cubicBezTo>
                    <a:pt x="84" y="2170"/>
                    <a:pt x="84" y="2124"/>
                    <a:pt x="92" y="2085"/>
                  </a:cubicBezTo>
                  <a:cubicBezTo>
                    <a:pt x="92" y="2070"/>
                    <a:pt x="84" y="2055"/>
                    <a:pt x="84" y="2040"/>
                  </a:cubicBezTo>
                  <a:cubicBezTo>
                    <a:pt x="92" y="2024"/>
                    <a:pt x="107" y="2009"/>
                    <a:pt x="99" y="2002"/>
                  </a:cubicBezTo>
                  <a:cubicBezTo>
                    <a:pt x="99" y="1979"/>
                    <a:pt x="69" y="1956"/>
                    <a:pt x="84" y="1933"/>
                  </a:cubicBezTo>
                  <a:cubicBezTo>
                    <a:pt x="92" y="1910"/>
                    <a:pt x="130" y="1910"/>
                    <a:pt x="153" y="1902"/>
                  </a:cubicBezTo>
                  <a:cubicBezTo>
                    <a:pt x="160" y="1895"/>
                    <a:pt x="168" y="1887"/>
                    <a:pt x="176" y="1879"/>
                  </a:cubicBezTo>
                  <a:lnTo>
                    <a:pt x="176" y="1879"/>
                  </a:lnTo>
                  <a:cubicBezTo>
                    <a:pt x="214" y="1872"/>
                    <a:pt x="245" y="1849"/>
                    <a:pt x="283" y="1849"/>
                  </a:cubicBezTo>
                  <a:cubicBezTo>
                    <a:pt x="290" y="1849"/>
                    <a:pt x="298" y="1864"/>
                    <a:pt x="306" y="1864"/>
                  </a:cubicBezTo>
                  <a:cubicBezTo>
                    <a:pt x="359" y="1856"/>
                    <a:pt x="397" y="1826"/>
                    <a:pt x="443" y="1818"/>
                  </a:cubicBezTo>
                  <a:cubicBezTo>
                    <a:pt x="458" y="1818"/>
                    <a:pt x="458" y="1841"/>
                    <a:pt x="474" y="1841"/>
                  </a:cubicBezTo>
                  <a:cubicBezTo>
                    <a:pt x="512" y="1849"/>
                    <a:pt x="550" y="1841"/>
                    <a:pt x="588" y="1833"/>
                  </a:cubicBezTo>
                  <a:cubicBezTo>
                    <a:pt x="619" y="1826"/>
                    <a:pt x="649" y="1795"/>
                    <a:pt x="687" y="1788"/>
                  </a:cubicBezTo>
                  <a:cubicBezTo>
                    <a:pt x="710" y="1780"/>
                    <a:pt x="741" y="1795"/>
                    <a:pt x="764" y="1788"/>
                  </a:cubicBezTo>
                  <a:cubicBezTo>
                    <a:pt x="787" y="1780"/>
                    <a:pt x="817" y="1765"/>
                    <a:pt x="825" y="1742"/>
                  </a:cubicBezTo>
                  <a:cubicBezTo>
                    <a:pt x="840" y="1704"/>
                    <a:pt x="810" y="1666"/>
                    <a:pt x="802" y="1627"/>
                  </a:cubicBezTo>
                  <a:cubicBezTo>
                    <a:pt x="802" y="1604"/>
                    <a:pt x="779" y="1574"/>
                    <a:pt x="795" y="1558"/>
                  </a:cubicBezTo>
                  <a:cubicBezTo>
                    <a:pt x="840" y="1528"/>
                    <a:pt x="909" y="1543"/>
                    <a:pt x="946" y="1497"/>
                  </a:cubicBezTo>
                  <a:cubicBezTo>
                    <a:pt x="992" y="1452"/>
                    <a:pt x="961" y="1368"/>
                    <a:pt x="1007" y="1322"/>
                  </a:cubicBezTo>
                  <a:cubicBezTo>
                    <a:pt x="1053" y="1276"/>
                    <a:pt x="1130" y="1268"/>
                    <a:pt x="1191" y="1268"/>
                  </a:cubicBezTo>
                  <a:cubicBezTo>
                    <a:pt x="1229" y="1261"/>
                    <a:pt x="1267" y="1314"/>
                    <a:pt x="1298" y="1306"/>
                  </a:cubicBezTo>
                  <a:cubicBezTo>
                    <a:pt x="1336" y="1299"/>
                    <a:pt x="1351" y="1253"/>
                    <a:pt x="1374" y="1222"/>
                  </a:cubicBezTo>
                  <a:cubicBezTo>
                    <a:pt x="1374" y="1222"/>
                    <a:pt x="1374" y="1154"/>
                    <a:pt x="1374" y="1138"/>
                  </a:cubicBezTo>
                  <a:cubicBezTo>
                    <a:pt x="1374" y="1123"/>
                    <a:pt x="1374" y="1024"/>
                    <a:pt x="1374" y="1024"/>
                  </a:cubicBezTo>
                  <a:cubicBezTo>
                    <a:pt x="1382" y="1001"/>
                    <a:pt x="1412" y="986"/>
                    <a:pt x="1405" y="970"/>
                  </a:cubicBezTo>
                  <a:cubicBezTo>
                    <a:pt x="1382" y="932"/>
                    <a:pt x="1298" y="932"/>
                    <a:pt x="1298" y="886"/>
                  </a:cubicBezTo>
                  <a:cubicBezTo>
                    <a:pt x="1290" y="841"/>
                    <a:pt x="1389" y="833"/>
                    <a:pt x="1397" y="787"/>
                  </a:cubicBezTo>
                  <a:cubicBezTo>
                    <a:pt x="1397" y="757"/>
                    <a:pt x="1313" y="780"/>
                    <a:pt x="1305" y="749"/>
                  </a:cubicBezTo>
                  <a:cubicBezTo>
                    <a:pt x="1298" y="711"/>
                    <a:pt x="1336" y="672"/>
                    <a:pt x="1366" y="642"/>
                  </a:cubicBezTo>
                  <a:cubicBezTo>
                    <a:pt x="1389" y="627"/>
                    <a:pt x="1427" y="649"/>
                    <a:pt x="1450" y="634"/>
                  </a:cubicBezTo>
                  <a:cubicBezTo>
                    <a:pt x="1481" y="611"/>
                    <a:pt x="1481" y="558"/>
                    <a:pt x="1511" y="535"/>
                  </a:cubicBezTo>
                  <a:cubicBezTo>
                    <a:pt x="1534" y="520"/>
                    <a:pt x="1565" y="505"/>
                    <a:pt x="1588" y="512"/>
                  </a:cubicBezTo>
                  <a:cubicBezTo>
                    <a:pt x="1618" y="527"/>
                    <a:pt x="1618" y="573"/>
                    <a:pt x="1649" y="588"/>
                  </a:cubicBezTo>
                  <a:cubicBezTo>
                    <a:pt x="1664" y="596"/>
                    <a:pt x="1664" y="558"/>
                    <a:pt x="1672" y="558"/>
                  </a:cubicBezTo>
                  <a:cubicBezTo>
                    <a:pt x="1710" y="558"/>
                    <a:pt x="1733" y="604"/>
                    <a:pt x="1763" y="604"/>
                  </a:cubicBezTo>
                  <a:cubicBezTo>
                    <a:pt x="1794" y="604"/>
                    <a:pt x="1809" y="566"/>
                    <a:pt x="1832" y="550"/>
                  </a:cubicBezTo>
                  <a:cubicBezTo>
                    <a:pt x="1840" y="543"/>
                    <a:pt x="1863" y="535"/>
                    <a:pt x="1863" y="520"/>
                  </a:cubicBezTo>
                  <a:cubicBezTo>
                    <a:pt x="1863" y="505"/>
                    <a:pt x="1840" y="497"/>
                    <a:pt x="1824" y="497"/>
                  </a:cubicBezTo>
                  <a:cubicBezTo>
                    <a:pt x="1809" y="489"/>
                    <a:pt x="1786" y="512"/>
                    <a:pt x="1771" y="505"/>
                  </a:cubicBezTo>
                  <a:cubicBezTo>
                    <a:pt x="1748" y="497"/>
                    <a:pt x="1718" y="489"/>
                    <a:pt x="1702" y="466"/>
                  </a:cubicBezTo>
                  <a:cubicBezTo>
                    <a:pt x="1687" y="436"/>
                    <a:pt x="1725" y="405"/>
                    <a:pt x="1710" y="374"/>
                  </a:cubicBezTo>
                  <a:cubicBezTo>
                    <a:pt x="1687" y="336"/>
                    <a:pt x="1626" y="336"/>
                    <a:pt x="1618" y="298"/>
                  </a:cubicBezTo>
                  <a:cubicBezTo>
                    <a:pt x="1603" y="245"/>
                    <a:pt x="1649" y="199"/>
                    <a:pt x="1657" y="153"/>
                  </a:cubicBezTo>
                  <a:cubicBezTo>
                    <a:pt x="1657" y="107"/>
                    <a:pt x="1649" y="115"/>
                    <a:pt x="1641" y="69"/>
                  </a:cubicBezTo>
                  <a:lnTo>
                    <a:pt x="1641" y="69"/>
                  </a:lnTo>
                  <a:cubicBezTo>
                    <a:pt x="1664" y="77"/>
                    <a:pt x="1687" y="77"/>
                    <a:pt x="1702" y="77"/>
                  </a:cubicBezTo>
                  <a:cubicBezTo>
                    <a:pt x="1817" y="54"/>
                    <a:pt x="2321" y="214"/>
                    <a:pt x="2367" y="38"/>
                  </a:cubicBezTo>
                  <a:lnTo>
                    <a:pt x="2367" y="38"/>
                  </a:lnTo>
                  <a:cubicBezTo>
                    <a:pt x="2405" y="38"/>
                    <a:pt x="2451" y="92"/>
                    <a:pt x="2497" y="92"/>
                  </a:cubicBezTo>
                  <a:cubicBezTo>
                    <a:pt x="2558" y="100"/>
                    <a:pt x="2604" y="92"/>
                    <a:pt x="2642" y="38"/>
                  </a:cubicBezTo>
                  <a:cubicBezTo>
                    <a:pt x="2672" y="0"/>
                    <a:pt x="2672" y="0"/>
                    <a:pt x="2672" y="0"/>
                  </a:cubicBezTo>
                  <a:cubicBezTo>
                    <a:pt x="2711" y="0"/>
                    <a:pt x="2756" y="61"/>
                    <a:pt x="2802" y="77"/>
                  </a:cubicBezTo>
                  <a:cubicBezTo>
                    <a:pt x="2863" y="92"/>
                    <a:pt x="2902" y="107"/>
                    <a:pt x="2970" y="107"/>
                  </a:cubicBezTo>
                  <a:cubicBezTo>
                    <a:pt x="2970" y="107"/>
                    <a:pt x="2970" y="107"/>
                    <a:pt x="2970" y="115"/>
                  </a:cubicBezTo>
                  <a:cubicBezTo>
                    <a:pt x="2993" y="168"/>
                    <a:pt x="2993" y="168"/>
                    <a:pt x="2993" y="168"/>
                  </a:cubicBezTo>
                  <a:cubicBezTo>
                    <a:pt x="3008" y="214"/>
                    <a:pt x="3070" y="268"/>
                    <a:pt x="3116" y="283"/>
                  </a:cubicBezTo>
                  <a:cubicBezTo>
                    <a:pt x="3116" y="367"/>
                    <a:pt x="3123" y="382"/>
                    <a:pt x="3146" y="466"/>
                  </a:cubicBezTo>
                  <a:cubicBezTo>
                    <a:pt x="3169" y="535"/>
                    <a:pt x="3161" y="604"/>
                    <a:pt x="3177" y="672"/>
                  </a:cubicBezTo>
                  <a:cubicBezTo>
                    <a:pt x="3222" y="680"/>
                    <a:pt x="3138" y="818"/>
                    <a:pt x="3131" y="848"/>
                  </a:cubicBezTo>
                  <a:cubicBezTo>
                    <a:pt x="3116" y="871"/>
                    <a:pt x="3085" y="879"/>
                    <a:pt x="3062" y="902"/>
                  </a:cubicBezTo>
                  <a:cubicBezTo>
                    <a:pt x="3039" y="932"/>
                    <a:pt x="3062" y="970"/>
                    <a:pt x="3008" y="993"/>
                  </a:cubicBezTo>
                  <a:cubicBezTo>
                    <a:pt x="3001" y="1016"/>
                    <a:pt x="2940" y="1077"/>
                    <a:pt x="2924" y="1100"/>
                  </a:cubicBezTo>
                  <a:cubicBezTo>
                    <a:pt x="2863" y="1184"/>
                    <a:pt x="2802" y="1291"/>
                    <a:pt x="2756" y="139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71" name="Freeform 194"/>
            <p:cNvSpPr>
              <a:spLocks noChangeArrowheads="1"/>
            </p:cNvSpPr>
            <p:nvPr/>
          </p:nvSpPr>
          <p:spPr bwMode="auto">
            <a:xfrm>
              <a:off x="4119295" y="1876425"/>
              <a:ext cx="2136636" cy="2298700"/>
            </a:xfrm>
            <a:custGeom>
              <a:avLst/>
              <a:gdLst>
                <a:gd name="T0" fmla="*/ 1039 w 5935"/>
                <a:gd name="T1" fmla="*/ 5240 h 6387"/>
                <a:gd name="T2" fmla="*/ 840 w 5935"/>
                <a:gd name="T3" fmla="*/ 5401 h 6387"/>
                <a:gd name="T4" fmla="*/ 817 w 5935"/>
                <a:gd name="T5" fmla="*/ 4835 h 6387"/>
                <a:gd name="T6" fmla="*/ 321 w 5935"/>
                <a:gd name="T7" fmla="*/ 4767 h 6387"/>
                <a:gd name="T8" fmla="*/ 306 w 5935"/>
                <a:gd name="T9" fmla="*/ 4782 h 6387"/>
                <a:gd name="T10" fmla="*/ 1046 w 5935"/>
                <a:gd name="T11" fmla="*/ 3919 h 6387"/>
                <a:gd name="T12" fmla="*/ 710 w 5935"/>
                <a:gd name="T13" fmla="*/ 2910 h 6387"/>
                <a:gd name="T14" fmla="*/ 535 w 5935"/>
                <a:gd name="T15" fmla="*/ 3506 h 6387"/>
                <a:gd name="T16" fmla="*/ 244 w 5935"/>
                <a:gd name="T17" fmla="*/ 3483 h 6387"/>
                <a:gd name="T18" fmla="*/ 374 w 5935"/>
                <a:gd name="T19" fmla="*/ 3926 h 6387"/>
                <a:gd name="T20" fmla="*/ 794 w 5935"/>
                <a:gd name="T21" fmla="*/ 4392 h 6387"/>
                <a:gd name="T22" fmla="*/ 1482 w 5935"/>
                <a:gd name="T23" fmla="*/ 4430 h 6387"/>
                <a:gd name="T24" fmla="*/ 1772 w 5935"/>
                <a:gd name="T25" fmla="*/ 4194 h 6387"/>
                <a:gd name="T26" fmla="*/ 1260 w 5935"/>
                <a:gd name="T27" fmla="*/ 4094 h 6387"/>
                <a:gd name="T28" fmla="*/ 1268 w 5935"/>
                <a:gd name="T29" fmla="*/ 3552 h 6387"/>
                <a:gd name="T30" fmla="*/ 1115 w 5935"/>
                <a:gd name="T31" fmla="*/ 3743 h 6387"/>
                <a:gd name="T32" fmla="*/ 1268 w 5935"/>
                <a:gd name="T33" fmla="*/ 3308 h 6387"/>
                <a:gd name="T34" fmla="*/ 1253 w 5935"/>
                <a:gd name="T35" fmla="*/ 3399 h 6387"/>
                <a:gd name="T36" fmla="*/ 932 w 5935"/>
                <a:gd name="T37" fmla="*/ 4538 h 6387"/>
                <a:gd name="T38" fmla="*/ 4270 w 5935"/>
                <a:gd name="T39" fmla="*/ 3231 h 6387"/>
                <a:gd name="T40" fmla="*/ 4231 w 5935"/>
                <a:gd name="T41" fmla="*/ 3269 h 6387"/>
                <a:gd name="T42" fmla="*/ 3842 w 5935"/>
                <a:gd name="T43" fmla="*/ 3079 h 6387"/>
                <a:gd name="T44" fmla="*/ 4438 w 5935"/>
                <a:gd name="T45" fmla="*/ 2941 h 6387"/>
                <a:gd name="T46" fmla="*/ 3995 w 5935"/>
                <a:gd name="T47" fmla="*/ 2429 h 6387"/>
                <a:gd name="T48" fmla="*/ 4644 w 5935"/>
                <a:gd name="T49" fmla="*/ 1933 h 6387"/>
                <a:gd name="T50" fmla="*/ 5674 w 5935"/>
                <a:gd name="T51" fmla="*/ 1024 h 6387"/>
                <a:gd name="T52" fmla="*/ 5622 w 5935"/>
                <a:gd name="T53" fmla="*/ 54 h 6387"/>
                <a:gd name="T54" fmla="*/ 4682 w 5935"/>
                <a:gd name="T55" fmla="*/ 313 h 6387"/>
                <a:gd name="T56" fmla="*/ 3712 w 5935"/>
                <a:gd name="T57" fmla="*/ 367 h 6387"/>
                <a:gd name="T58" fmla="*/ 3101 w 5935"/>
                <a:gd name="T59" fmla="*/ 451 h 6387"/>
                <a:gd name="T60" fmla="*/ 2704 w 5935"/>
                <a:gd name="T61" fmla="*/ 619 h 6387"/>
                <a:gd name="T62" fmla="*/ 2696 w 5935"/>
                <a:gd name="T63" fmla="*/ 1253 h 6387"/>
                <a:gd name="T64" fmla="*/ 2368 w 5935"/>
                <a:gd name="T65" fmla="*/ 1650 h 6387"/>
                <a:gd name="T66" fmla="*/ 2475 w 5935"/>
                <a:gd name="T67" fmla="*/ 2246 h 6387"/>
                <a:gd name="T68" fmla="*/ 2436 w 5935"/>
                <a:gd name="T69" fmla="*/ 2468 h 6387"/>
                <a:gd name="T70" fmla="*/ 1871 w 5935"/>
                <a:gd name="T71" fmla="*/ 2674 h 6387"/>
                <a:gd name="T72" fmla="*/ 1535 w 5935"/>
                <a:gd name="T73" fmla="*/ 3025 h 6387"/>
                <a:gd name="T74" fmla="*/ 1772 w 5935"/>
                <a:gd name="T75" fmla="*/ 3384 h 6387"/>
                <a:gd name="T76" fmla="*/ 1467 w 5935"/>
                <a:gd name="T77" fmla="*/ 3667 h 6387"/>
                <a:gd name="T78" fmla="*/ 1978 w 5935"/>
                <a:gd name="T79" fmla="*/ 3911 h 6387"/>
                <a:gd name="T80" fmla="*/ 1803 w 5935"/>
                <a:gd name="T81" fmla="*/ 4232 h 6387"/>
                <a:gd name="T82" fmla="*/ 1688 w 5935"/>
                <a:gd name="T83" fmla="*/ 4835 h 6387"/>
                <a:gd name="T84" fmla="*/ 1421 w 5935"/>
                <a:gd name="T85" fmla="*/ 5301 h 6387"/>
                <a:gd name="T86" fmla="*/ 1062 w 5935"/>
                <a:gd name="T87" fmla="*/ 5630 h 6387"/>
                <a:gd name="T88" fmla="*/ 1444 w 5935"/>
                <a:gd name="T89" fmla="*/ 5912 h 6387"/>
                <a:gd name="T90" fmla="*/ 2253 w 5935"/>
                <a:gd name="T91" fmla="*/ 5889 h 6387"/>
                <a:gd name="T92" fmla="*/ 2482 w 5935"/>
                <a:gd name="T93" fmla="*/ 5805 h 6387"/>
                <a:gd name="T94" fmla="*/ 2482 w 5935"/>
                <a:gd name="T95" fmla="*/ 6111 h 6387"/>
                <a:gd name="T96" fmla="*/ 2673 w 5935"/>
                <a:gd name="T97" fmla="*/ 6218 h 6387"/>
                <a:gd name="T98" fmla="*/ 3124 w 5935"/>
                <a:gd name="T99" fmla="*/ 6187 h 6387"/>
                <a:gd name="T100" fmla="*/ 3261 w 5935"/>
                <a:gd name="T101" fmla="*/ 5989 h 6387"/>
                <a:gd name="T102" fmla="*/ 3544 w 5935"/>
                <a:gd name="T103" fmla="*/ 5637 h 6387"/>
                <a:gd name="T104" fmla="*/ 4041 w 5935"/>
                <a:gd name="T105" fmla="*/ 5408 h 6387"/>
                <a:gd name="T106" fmla="*/ 4407 w 5935"/>
                <a:gd name="T107" fmla="*/ 5294 h 6387"/>
                <a:gd name="T108" fmla="*/ 4659 w 5935"/>
                <a:gd name="T109" fmla="*/ 5187 h 6387"/>
                <a:gd name="T110" fmla="*/ 4858 w 5935"/>
                <a:gd name="T111" fmla="*/ 4774 h 6387"/>
                <a:gd name="T112" fmla="*/ 5347 w 5935"/>
                <a:gd name="T113" fmla="*/ 4377 h 6387"/>
                <a:gd name="T114" fmla="*/ 5301 w 5935"/>
                <a:gd name="T115" fmla="*/ 3697 h 6387"/>
                <a:gd name="T116" fmla="*/ 4904 w 5935"/>
                <a:gd name="T117" fmla="*/ 3399 h 6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35" h="6387">
                  <a:moveTo>
                    <a:pt x="955" y="5294"/>
                  </a:moveTo>
                  <a:lnTo>
                    <a:pt x="955" y="5294"/>
                  </a:lnTo>
                  <a:cubicBezTo>
                    <a:pt x="932" y="5294"/>
                    <a:pt x="901" y="5248"/>
                    <a:pt x="909" y="5225"/>
                  </a:cubicBezTo>
                  <a:cubicBezTo>
                    <a:pt x="917" y="5210"/>
                    <a:pt x="939" y="5202"/>
                    <a:pt x="955" y="5202"/>
                  </a:cubicBezTo>
                  <a:cubicBezTo>
                    <a:pt x="993" y="5202"/>
                    <a:pt x="985" y="5171"/>
                    <a:pt x="993" y="5141"/>
                  </a:cubicBezTo>
                  <a:cubicBezTo>
                    <a:pt x="993" y="5133"/>
                    <a:pt x="993" y="5110"/>
                    <a:pt x="1008" y="5110"/>
                  </a:cubicBezTo>
                  <a:cubicBezTo>
                    <a:pt x="1023" y="5110"/>
                    <a:pt x="1039" y="5103"/>
                    <a:pt x="1046" y="5103"/>
                  </a:cubicBezTo>
                  <a:cubicBezTo>
                    <a:pt x="1054" y="5141"/>
                    <a:pt x="1054" y="5210"/>
                    <a:pt x="1039" y="5240"/>
                  </a:cubicBezTo>
                  <a:cubicBezTo>
                    <a:pt x="1039" y="5248"/>
                    <a:pt x="1031" y="5255"/>
                    <a:pt x="1031" y="5271"/>
                  </a:cubicBezTo>
                  <a:cubicBezTo>
                    <a:pt x="1031" y="5286"/>
                    <a:pt x="1046" y="5294"/>
                    <a:pt x="1031" y="5301"/>
                  </a:cubicBezTo>
                  <a:cubicBezTo>
                    <a:pt x="1016" y="5317"/>
                    <a:pt x="993" y="5317"/>
                    <a:pt x="970" y="5309"/>
                  </a:cubicBezTo>
                  <a:cubicBezTo>
                    <a:pt x="955" y="5294"/>
                    <a:pt x="955" y="5294"/>
                    <a:pt x="955" y="5294"/>
                  </a:cubicBezTo>
                  <a:close/>
                  <a:moveTo>
                    <a:pt x="886" y="5393"/>
                  </a:moveTo>
                  <a:lnTo>
                    <a:pt x="886" y="5393"/>
                  </a:lnTo>
                  <a:cubicBezTo>
                    <a:pt x="878" y="5401"/>
                    <a:pt x="871" y="5393"/>
                    <a:pt x="863" y="5393"/>
                  </a:cubicBezTo>
                  <a:cubicBezTo>
                    <a:pt x="856" y="5393"/>
                    <a:pt x="848" y="5401"/>
                    <a:pt x="840" y="5401"/>
                  </a:cubicBezTo>
                  <a:cubicBezTo>
                    <a:pt x="833" y="5408"/>
                    <a:pt x="840" y="5431"/>
                    <a:pt x="848" y="5439"/>
                  </a:cubicBezTo>
                  <a:cubicBezTo>
                    <a:pt x="863" y="5439"/>
                    <a:pt x="863" y="5439"/>
                    <a:pt x="878" y="5439"/>
                  </a:cubicBezTo>
                  <a:cubicBezTo>
                    <a:pt x="894" y="5439"/>
                    <a:pt x="901" y="5416"/>
                    <a:pt x="909" y="5408"/>
                  </a:cubicBezTo>
                  <a:cubicBezTo>
                    <a:pt x="886" y="5393"/>
                    <a:pt x="886" y="5393"/>
                    <a:pt x="886" y="5393"/>
                  </a:cubicBezTo>
                  <a:close/>
                  <a:moveTo>
                    <a:pt x="550" y="4904"/>
                  </a:moveTo>
                  <a:lnTo>
                    <a:pt x="550" y="4904"/>
                  </a:lnTo>
                  <a:cubicBezTo>
                    <a:pt x="603" y="4889"/>
                    <a:pt x="672" y="4751"/>
                    <a:pt x="733" y="4782"/>
                  </a:cubicBezTo>
                  <a:cubicBezTo>
                    <a:pt x="764" y="4790"/>
                    <a:pt x="802" y="4813"/>
                    <a:pt x="817" y="4835"/>
                  </a:cubicBezTo>
                  <a:cubicBezTo>
                    <a:pt x="871" y="4889"/>
                    <a:pt x="817" y="4858"/>
                    <a:pt x="817" y="4904"/>
                  </a:cubicBezTo>
                  <a:cubicBezTo>
                    <a:pt x="886" y="4919"/>
                    <a:pt x="878" y="4942"/>
                    <a:pt x="863" y="5003"/>
                  </a:cubicBezTo>
                  <a:cubicBezTo>
                    <a:pt x="848" y="5049"/>
                    <a:pt x="825" y="5057"/>
                    <a:pt x="802" y="5095"/>
                  </a:cubicBezTo>
                  <a:cubicBezTo>
                    <a:pt x="779" y="5126"/>
                    <a:pt x="779" y="5156"/>
                    <a:pt x="725" y="5133"/>
                  </a:cubicBezTo>
                  <a:cubicBezTo>
                    <a:pt x="680" y="5110"/>
                    <a:pt x="672" y="5034"/>
                    <a:pt x="634" y="5011"/>
                  </a:cubicBezTo>
                  <a:cubicBezTo>
                    <a:pt x="611" y="4988"/>
                    <a:pt x="558" y="4950"/>
                    <a:pt x="535" y="4927"/>
                  </a:cubicBezTo>
                  <a:cubicBezTo>
                    <a:pt x="550" y="4904"/>
                    <a:pt x="550" y="4904"/>
                    <a:pt x="550" y="4904"/>
                  </a:cubicBezTo>
                  <a:close/>
                  <a:moveTo>
                    <a:pt x="321" y="4767"/>
                  </a:moveTo>
                  <a:lnTo>
                    <a:pt x="321" y="4767"/>
                  </a:lnTo>
                  <a:cubicBezTo>
                    <a:pt x="351" y="4767"/>
                    <a:pt x="389" y="4744"/>
                    <a:pt x="420" y="4744"/>
                  </a:cubicBezTo>
                  <a:cubicBezTo>
                    <a:pt x="435" y="4744"/>
                    <a:pt x="451" y="4744"/>
                    <a:pt x="458" y="4744"/>
                  </a:cubicBezTo>
                  <a:cubicBezTo>
                    <a:pt x="473" y="4751"/>
                    <a:pt x="512" y="4774"/>
                    <a:pt x="466" y="4774"/>
                  </a:cubicBezTo>
                  <a:cubicBezTo>
                    <a:pt x="451" y="4774"/>
                    <a:pt x="428" y="4774"/>
                    <a:pt x="412" y="4774"/>
                  </a:cubicBezTo>
                  <a:cubicBezTo>
                    <a:pt x="389" y="4782"/>
                    <a:pt x="374" y="4805"/>
                    <a:pt x="359" y="4813"/>
                  </a:cubicBezTo>
                  <a:cubicBezTo>
                    <a:pt x="351" y="4813"/>
                    <a:pt x="336" y="4820"/>
                    <a:pt x="321" y="4820"/>
                  </a:cubicBezTo>
                  <a:cubicBezTo>
                    <a:pt x="306" y="4820"/>
                    <a:pt x="306" y="4797"/>
                    <a:pt x="306" y="4782"/>
                  </a:cubicBezTo>
                  <a:cubicBezTo>
                    <a:pt x="321" y="4767"/>
                    <a:pt x="321" y="4767"/>
                    <a:pt x="321" y="4767"/>
                  </a:cubicBezTo>
                  <a:close/>
                  <a:moveTo>
                    <a:pt x="1291" y="4163"/>
                  </a:moveTo>
                  <a:lnTo>
                    <a:pt x="1291" y="4163"/>
                  </a:lnTo>
                  <a:cubicBezTo>
                    <a:pt x="1268" y="4148"/>
                    <a:pt x="1268" y="4148"/>
                    <a:pt x="1268" y="4148"/>
                  </a:cubicBezTo>
                  <a:cubicBezTo>
                    <a:pt x="1237" y="4140"/>
                    <a:pt x="1230" y="4125"/>
                    <a:pt x="1207" y="4125"/>
                  </a:cubicBezTo>
                  <a:cubicBezTo>
                    <a:pt x="1184" y="4125"/>
                    <a:pt x="1169" y="4148"/>
                    <a:pt x="1153" y="4148"/>
                  </a:cubicBezTo>
                  <a:cubicBezTo>
                    <a:pt x="1153" y="4110"/>
                    <a:pt x="1184" y="4010"/>
                    <a:pt x="1108" y="4026"/>
                  </a:cubicBezTo>
                  <a:cubicBezTo>
                    <a:pt x="1023" y="4041"/>
                    <a:pt x="1100" y="3965"/>
                    <a:pt x="1046" y="3919"/>
                  </a:cubicBezTo>
                  <a:cubicBezTo>
                    <a:pt x="1008" y="3873"/>
                    <a:pt x="1039" y="3850"/>
                    <a:pt x="1039" y="3804"/>
                  </a:cubicBezTo>
                  <a:cubicBezTo>
                    <a:pt x="1039" y="3758"/>
                    <a:pt x="939" y="3751"/>
                    <a:pt x="978" y="3728"/>
                  </a:cubicBezTo>
                  <a:cubicBezTo>
                    <a:pt x="1008" y="3713"/>
                    <a:pt x="1008" y="3705"/>
                    <a:pt x="1008" y="3674"/>
                  </a:cubicBezTo>
                  <a:cubicBezTo>
                    <a:pt x="1008" y="3514"/>
                    <a:pt x="1054" y="3254"/>
                    <a:pt x="955" y="3117"/>
                  </a:cubicBezTo>
                  <a:cubicBezTo>
                    <a:pt x="932" y="3079"/>
                    <a:pt x="878" y="3124"/>
                    <a:pt x="878" y="3071"/>
                  </a:cubicBezTo>
                  <a:cubicBezTo>
                    <a:pt x="878" y="2987"/>
                    <a:pt x="794" y="2964"/>
                    <a:pt x="787" y="2895"/>
                  </a:cubicBezTo>
                  <a:cubicBezTo>
                    <a:pt x="787" y="2865"/>
                    <a:pt x="733" y="2910"/>
                    <a:pt x="710" y="2910"/>
                  </a:cubicBezTo>
                  <a:lnTo>
                    <a:pt x="710" y="2910"/>
                  </a:lnTo>
                  <a:cubicBezTo>
                    <a:pt x="710" y="3002"/>
                    <a:pt x="672" y="3033"/>
                    <a:pt x="581" y="3056"/>
                  </a:cubicBezTo>
                  <a:cubicBezTo>
                    <a:pt x="581" y="3079"/>
                    <a:pt x="596" y="3102"/>
                    <a:pt x="603" y="3117"/>
                  </a:cubicBezTo>
                  <a:cubicBezTo>
                    <a:pt x="611" y="3147"/>
                    <a:pt x="611" y="3216"/>
                    <a:pt x="619" y="3231"/>
                  </a:cubicBezTo>
                  <a:cubicBezTo>
                    <a:pt x="642" y="3262"/>
                    <a:pt x="703" y="3246"/>
                    <a:pt x="649" y="3292"/>
                  </a:cubicBezTo>
                  <a:cubicBezTo>
                    <a:pt x="565" y="3361"/>
                    <a:pt x="703" y="3438"/>
                    <a:pt x="718" y="3521"/>
                  </a:cubicBezTo>
                  <a:cubicBezTo>
                    <a:pt x="695" y="3521"/>
                    <a:pt x="603" y="3453"/>
                    <a:pt x="603" y="3422"/>
                  </a:cubicBezTo>
                  <a:cubicBezTo>
                    <a:pt x="596" y="3430"/>
                    <a:pt x="603" y="3483"/>
                    <a:pt x="581" y="3491"/>
                  </a:cubicBezTo>
                  <a:cubicBezTo>
                    <a:pt x="565" y="3499"/>
                    <a:pt x="535" y="3521"/>
                    <a:pt x="535" y="3506"/>
                  </a:cubicBezTo>
                  <a:cubicBezTo>
                    <a:pt x="512" y="3453"/>
                    <a:pt x="473" y="3407"/>
                    <a:pt x="428" y="3377"/>
                  </a:cubicBezTo>
                  <a:cubicBezTo>
                    <a:pt x="351" y="3338"/>
                    <a:pt x="389" y="3331"/>
                    <a:pt x="344" y="3269"/>
                  </a:cubicBezTo>
                  <a:cubicBezTo>
                    <a:pt x="313" y="3224"/>
                    <a:pt x="267" y="3124"/>
                    <a:pt x="244" y="3216"/>
                  </a:cubicBezTo>
                  <a:cubicBezTo>
                    <a:pt x="237" y="3262"/>
                    <a:pt x="199" y="3354"/>
                    <a:pt x="260" y="3354"/>
                  </a:cubicBezTo>
                  <a:cubicBezTo>
                    <a:pt x="290" y="3354"/>
                    <a:pt x="298" y="3407"/>
                    <a:pt x="321" y="3422"/>
                  </a:cubicBezTo>
                  <a:cubicBezTo>
                    <a:pt x="374" y="3468"/>
                    <a:pt x="351" y="3460"/>
                    <a:pt x="351" y="3521"/>
                  </a:cubicBezTo>
                  <a:cubicBezTo>
                    <a:pt x="344" y="3521"/>
                    <a:pt x="313" y="3491"/>
                    <a:pt x="306" y="3483"/>
                  </a:cubicBezTo>
                  <a:cubicBezTo>
                    <a:pt x="283" y="3460"/>
                    <a:pt x="275" y="3483"/>
                    <a:pt x="244" y="3483"/>
                  </a:cubicBezTo>
                  <a:cubicBezTo>
                    <a:pt x="244" y="3567"/>
                    <a:pt x="321" y="3590"/>
                    <a:pt x="260" y="3682"/>
                  </a:cubicBezTo>
                  <a:cubicBezTo>
                    <a:pt x="229" y="3652"/>
                    <a:pt x="69" y="3308"/>
                    <a:pt x="69" y="3537"/>
                  </a:cubicBezTo>
                  <a:cubicBezTo>
                    <a:pt x="69" y="3575"/>
                    <a:pt x="99" y="3613"/>
                    <a:pt x="107" y="3644"/>
                  </a:cubicBezTo>
                  <a:cubicBezTo>
                    <a:pt x="76" y="3644"/>
                    <a:pt x="38" y="3613"/>
                    <a:pt x="8" y="3613"/>
                  </a:cubicBezTo>
                  <a:cubicBezTo>
                    <a:pt x="0" y="3613"/>
                    <a:pt x="0" y="3697"/>
                    <a:pt x="0" y="3720"/>
                  </a:cubicBezTo>
                  <a:cubicBezTo>
                    <a:pt x="61" y="3720"/>
                    <a:pt x="99" y="3667"/>
                    <a:pt x="99" y="3781"/>
                  </a:cubicBezTo>
                  <a:cubicBezTo>
                    <a:pt x="99" y="3850"/>
                    <a:pt x="145" y="3926"/>
                    <a:pt x="229" y="3911"/>
                  </a:cubicBezTo>
                  <a:cubicBezTo>
                    <a:pt x="298" y="3957"/>
                    <a:pt x="367" y="4033"/>
                    <a:pt x="374" y="3926"/>
                  </a:cubicBezTo>
                  <a:cubicBezTo>
                    <a:pt x="374" y="3881"/>
                    <a:pt x="351" y="3781"/>
                    <a:pt x="397" y="3781"/>
                  </a:cubicBezTo>
                  <a:cubicBezTo>
                    <a:pt x="428" y="3781"/>
                    <a:pt x="412" y="3873"/>
                    <a:pt x="451" y="3850"/>
                  </a:cubicBezTo>
                  <a:cubicBezTo>
                    <a:pt x="481" y="3835"/>
                    <a:pt x="489" y="3789"/>
                    <a:pt x="496" y="3865"/>
                  </a:cubicBezTo>
                  <a:cubicBezTo>
                    <a:pt x="504" y="3919"/>
                    <a:pt x="519" y="3965"/>
                    <a:pt x="558" y="3934"/>
                  </a:cubicBezTo>
                  <a:cubicBezTo>
                    <a:pt x="588" y="3919"/>
                    <a:pt x="779" y="4117"/>
                    <a:pt x="657" y="4026"/>
                  </a:cubicBezTo>
                  <a:cubicBezTo>
                    <a:pt x="542" y="3942"/>
                    <a:pt x="443" y="4041"/>
                    <a:pt x="535" y="4163"/>
                  </a:cubicBezTo>
                  <a:cubicBezTo>
                    <a:pt x="642" y="4324"/>
                    <a:pt x="642" y="4324"/>
                    <a:pt x="642" y="4324"/>
                  </a:cubicBezTo>
                  <a:cubicBezTo>
                    <a:pt x="710" y="4415"/>
                    <a:pt x="802" y="4362"/>
                    <a:pt x="794" y="4392"/>
                  </a:cubicBezTo>
                  <a:cubicBezTo>
                    <a:pt x="794" y="4408"/>
                    <a:pt x="733" y="4515"/>
                    <a:pt x="771" y="4484"/>
                  </a:cubicBezTo>
                  <a:cubicBezTo>
                    <a:pt x="802" y="4461"/>
                    <a:pt x="848" y="4453"/>
                    <a:pt x="878" y="4438"/>
                  </a:cubicBezTo>
                  <a:cubicBezTo>
                    <a:pt x="932" y="4408"/>
                    <a:pt x="962" y="4446"/>
                    <a:pt x="1008" y="4423"/>
                  </a:cubicBezTo>
                  <a:cubicBezTo>
                    <a:pt x="1023" y="4415"/>
                    <a:pt x="1039" y="4346"/>
                    <a:pt x="1069" y="4423"/>
                  </a:cubicBezTo>
                  <a:cubicBezTo>
                    <a:pt x="1077" y="4461"/>
                    <a:pt x="1062" y="4599"/>
                    <a:pt x="1115" y="4583"/>
                  </a:cubicBezTo>
                  <a:cubicBezTo>
                    <a:pt x="1138" y="4568"/>
                    <a:pt x="1214" y="4308"/>
                    <a:pt x="1214" y="4316"/>
                  </a:cubicBezTo>
                  <a:cubicBezTo>
                    <a:pt x="1245" y="4362"/>
                    <a:pt x="1237" y="4453"/>
                    <a:pt x="1291" y="4453"/>
                  </a:cubicBezTo>
                  <a:cubicBezTo>
                    <a:pt x="1352" y="4453"/>
                    <a:pt x="1428" y="4430"/>
                    <a:pt x="1482" y="4430"/>
                  </a:cubicBezTo>
                  <a:cubicBezTo>
                    <a:pt x="1321" y="4515"/>
                    <a:pt x="1321" y="4515"/>
                    <a:pt x="1321" y="4515"/>
                  </a:cubicBezTo>
                  <a:cubicBezTo>
                    <a:pt x="1222" y="4560"/>
                    <a:pt x="1275" y="4652"/>
                    <a:pt x="1230" y="4728"/>
                  </a:cubicBezTo>
                  <a:cubicBezTo>
                    <a:pt x="1123" y="4896"/>
                    <a:pt x="1275" y="4919"/>
                    <a:pt x="1367" y="4805"/>
                  </a:cubicBezTo>
                  <a:cubicBezTo>
                    <a:pt x="1398" y="4767"/>
                    <a:pt x="1474" y="4621"/>
                    <a:pt x="1505" y="4621"/>
                  </a:cubicBezTo>
                  <a:cubicBezTo>
                    <a:pt x="1535" y="4621"/>
                    <a:pt x="1596" y="4538"/>
                    <a:pt x="1581" y="4507"/>
                  </a:cubicBezTo>
                  <a:cubicBezTo>
                    <a:pt x="1528" y="4408"/>
                    <a:pt x="1581" y="4469"/>
                    <a:pt x="1642" y="4438"/>
                  </a:cubicBezTo>
                  <a:cubicBezTo>
                    <a:pt x="1665" y="4430"/>
                    <a:pt x="1696" y="4392"/>
                    <a:pt x="1719" y="4377"/>
                  </a:cubicBezTo>
                  <a:cubicBezTo>
                    <a:pt x="1787" y="4331"/>
                    <a:pt x="1772" y="4270"/>
                    <a:pt x="1772" y="4194"/>
                  </a:cubicBezTo>
                  <a:cubicBezTo>
                    <a:pt x="1780" y="4171"/>
                    <a:pt x="1619" y="4140"/>
                    <a:pt x="1581" y="4156"/>
                  </a:cubicBezTo>
                  <a:cubicBezTo>
                    <a:pt x="1444" y="4232"/>
                    <a:pt x="1421" y="4263"/>
                    <a:pt x="1291" y="4163"/>
                  </a:cubicBezTo>
                  <a:close/>
                  <a:moveTo>
                    <a:pt x="1329" y="4026"/>
                  </a:moveTo>
                  <a:lnTo>
                    <a:pt x="1329" y="4026"/>
                  </a:lnTo>
                  <a:cubicBezTo>
                    <a:pt x="1360" y="4056"/>
                    <a:pt x="1360" y="4056"/>
                    <a:pt x="1360" y="4056"/>
                  </a:cubicBezTo>
                  <a:cubicBezTo>
                    <a:pt x="1360" y="4079"/>
                    <a:pt x="1367" y="4110"/>
                    <a:pt x="1360" y="4133"/>
                  </a:cubicBezTo>
                  <a:cubicBezTo>
                    <a:pt x="1344" y="4148"/>
                    <a:pt x="1321" y="4140"/>
                    <a:pt x="1306" y="4140"/>
                  </a:cubicBezTo>
                  <a:cubicBezTo>
                    <a:pt x="1306" y="4125"/>
                    <a:pt x="1268" y="4102"/>
                    <a:pt x="1260" y="4094"/>
                  </a:cubicBezTo>
                  <a:cubicBezTo>
                    <a:pt x="1245" y="4079"/>
                    <a:pt x="1207" y="4056"/>
                    <a:pt x="1214" y="4041"/>
                  </a:cubicBezTo>
                  <a:cubicBezTo>
                    <a:pt x="1214" y="4026"/>
                    <a:pt x="1222" y="4018"/>
                    <a:pt x="1237" y="4010"/>
                  </a:cubicBezTo>
                  <a:cubicBezTo>
                    <a:pt x="1253" y="4010"/>
                    <a:pt x="1283" y="4003"/>
                    <a:pt x="1298" y="4010"/>
                  </a:cubicBezTo>
                  <a:cubicBezTo>
                    <a:pt x="1306" y="4010"/>
                    <a:pt x="1321" y="4026"/>
                    <a:pt x="1329" y="4026"/>
                  </a:cubicBezTo>
                  <a:close/>
                  <a:moveTo>
                    <a:pt x="1253" y="3499"/>
                  </a:moveTo>
                  <a:lnTo>
                    <a:pt x="1253" y="3499"/>
                  </a:lnTo>
                  <a:cubicBezTo>
                    <a:pt x="1260" y="3468"/>
                    <a:pt x="1260" y="3468"/>
                    <a:pt x="1260" y="3468"/>
                  </a:cubicBezTo>
                  <a:cubicBezTo>
                    <a:pt x="1314" y="3476"/>
                    <a:pt x="1268" y="3514"/>
                    <a:pt x="1268" y="3552"/>
                  </a:cubicBezTo>
                  <a:cubicBezTo>
                    <a:pt x="1268" y="3613"/>
                    <a:pt x="1222" y="3636"/>
                    <a:pt x="1199" y="3690"/>
                  </a:cubicBezTo>
                  <a:cubicBezTo>
                    <a:pt x="1184" y="3735"/>
                    <a:pt x="1199" y="3774"/>
                    <a:pt x="1214" y="3812"/>
                  </a:cubicBezTo>
                  <a:cubicBezTo>
                    <a:pt x="1214" y="3835"/>
                    <a:pt x="1298" y="3934"/>
                    <a:pt x="1245" y="3957"/>
                  </a:cubicBezTo>
                  <a:cubicBezTo>
                    <a:pt x="1230" y="3957"/>
                    <a:pt x="1184" y="3995"/>
                    <a:pt x="1176" y="3995"/>
                  </a:cubicBezTo>
                  <a:cubicBezTo>
                    <a:pt x="1146" y="3995"/>
                    <a:pt x="1146" y="3957"/>
                    <a:pt x="1138" y="3942"/>
                  </a:cubicBezTo>
                  <a:cubicBezTo>
                    <a:pt x="1130" y="3926"/>
                    <a:pt x="1123" y="3919"/>
                    <a:pt x="1115" y="3911"/>
                  </a:cubicBezTo>
                  <a:cubicBezTo>
                    <a:pt x="1115" y="3896"/>
                    <a:pt x="1123" y="3888"/>
                    <a:pt x="1123" y="3873"/>
                  </a:cubicBezTo>
                  <a:cubicBezTo>
                    <a:pt x="1123" y="3827"/>
                    <a:pt x="1130" y="3781"/>
                    <a:pt x="1115" y="3743"/>
                  </a:cubicBezTo>
                  <a:cubicBezTo>
                    <a:pt x="1108" y="3690"/>
                    <a:pt x="1130" y="3652"/>
                    <a:pt x="1130" y="3613"/>
                  </a:cubicBezTo>
                  <a:cubicBezTo>
                    <a:pt x="1169" y="3606"/>
                    <a:pt x="1161" y="3636"/>
                    <a:pt x="1192" y="3636"/>
                  </a:cubicBezTo>
                  <a:cubicBezTo>
                    <a:pt x="1214" y="3636"/>
                    <a:pt x="1222" y="3583"/>
                    <a:pt x="1222" y="3560"/>
                  </a:cubicBezTo>
                  <a:cubicBezTo>
                    <a:pt x="1222" y="3529"/>
                    <a:pt x="1230" y="3537"/>
                    <a:pt x="1245" y="3521"/>
                  </a:cubicBezTo>
                  <a:cubicBezTo>
                    <a:pt x="1253" y="3514"/>
                    <a:pt x="1245" y="3506"/>
                    <a:pt x="1253" y="3499"/>
                  </a:cubicBezTo>
                  <a:close/>
                  <a:moveTo>
                    <a:pt x="1253" y="3399"/>
                  </a:moveTo>
                  <a:lnTo>
                    <a:pt x="1253" y="3399"/>
                  </a:lnTo>
                  <a:cubicBezTo>
                    <a:pt x="1260" y="3369"/>
                    <a:pt x="1268" y="3338"/>
                    <a:pt x="1268" y="3308"/>
                  </a:cubicBezTo>
                  <a:cubicBezTo>
                    <a:pt x="1275" y="3285"/>
                    <a:pt x="1268" y="3246"/>
                    <a:pt x="1298" y="3246"/>
                  </a:cubicBezTo>
                  <a:cubicBezTo>
                    <a:pt x="1306" y="3254"/>
                    <a:pt x="1306" y="3254"/>
                    <a:pt x="1306" y="3262"/>
                  </a:cubicBezTo>
                  <a:cubicBezTo>
                    <a:pt x="1306" y="3285"/>
                    <a:pt x="1306" y="3308"/>
                    <a:pt x="1306" y="3331"/>
                  </a:cubicBezTo>
                  <a:cubicBezTo>
                    <a:pt x="1298" y="3346"/>
                    <a:pt x="1298" y="3369"/>
                    <a:pt x="1298" y="3392"/>
                  </a:cubicBezTo>
                  <a:cubicBezTo>
                    <a:pt x="1291" y="3407"/>
                    <a:pt x="1291" y="3422"/>
                    <a:pt x="1291" y="3438"/>
                  </a:cubicBezTo>
                  <a:lnTo>
                    <a:pt x="1291" y="3438"/>
                  </a:lnTo>
                  <a:cubicBezTo>
                    <a:pt x="1275" y="3438"/>
                    <a:pt x="1260" y="3445"/>
                    <a:pt x="1253" y="3430"/>
                  </a:cubicBezTo>
                  <a:cubicBezTo>
                    <a:pt x="1253" y="3399"/>
                    <a:pt x="1253" y="3399"/>
                    <a:pt x="1253" y="3399"/>
                  </a:cubicBezTo>
                  <a:close/>
                  <a:moveTo>
                    <a:pt x="871" y="4553"/>
                  </a:moveTo>
                  <a:lnTo>
                    <a:pt x="871" y="4553"/>
                  </a:lnTo>
                  <a:cubicBezTo>
                    <a:pt x="863" y="4538"/>
                    <a:pt x="856" y="4522"/>
                    <a:pt x="863" y="4507"/>
                  </a:cubicBezTo>
                  <a:cubicBezTo>
                    <a:pt x="863" y="4499"/>
                    <a:pt x="871" y="4507"/>
                    <a:pt x="878" y="4507"/>
                  </a:cubicBezTo>
                  <a:cubicBezTo>
                    <a:pt x="894" y="4499"/>
                    <a:pt x="894" y="4492"/>
                    <a:pt x="901" y="4484"/>
                  </a:cubicBezTo>
                  <a:cubicBezTo>
                    <a:pt x="917" y="4469"/>
                    <a:pt x="939" y="4461"/>
                    <a:pt x="955" y="4476"/>
                  </a:cubicBezTo>
                  <a:cubicBezTo>
                    <a:pt x="970" y="4492"/>
                    <a:pt x="962" y="4492"/>
                    <a:pt x="947" y="4492"/>
                  </a:cubicBezTo>
                  <a:cubicBezTo>
                    <a:pt x="917" y="4499"/>
                    <a:pt x="932" y="4522"/>
                    <a:pt x="932" y="4538"/>
                  </a:cubicBezTo>
                  <a:cubicBezTo>
                    <a:pt x="932" y="4545"/>
                    <a:pt x="924" y="4560"/>
                    <a:pt x="917" y="4560"/>
                  </a:cubicBezTo>
                  <a:cubicBezTo>
                    <a:pt x="909" y="4568"/>
                    <a:pt x="894" y="4568"/>
                    <a:pt x="878" y="4560"/>
                  </a:cubicBezTo>
                  <a:cubicBezTo>
                    <a:pt x="871" y="4553"/>
                    <a:pt x="871" y="4553"/>
                    <a:pt x="871" y="4553"/>
                  </a:cubicBezTo>
                  <a:close/>
                  <a:moveTo>
                    <a:pt x="4812" y="3056"/>
                  </a:moveTo>
                  <a:lnTo>
                    <a:pt x="4812" y="3056"/>
                  </a:lnTo>
                  <a:cubicBezTo>
                    <a:pt x="4766" y="3094"/>
                    <a:pt x="4728" y="3147"/>
                    <a:pt x="4682" y="3178"/>
                  </a:cubicBezTo>
                  <a:cubicBezTo>
                    <a:pt x="4552" y="3254"/>
                    <a:pt x="4529" y="3216"/>
                    <a:pt x="4407" y="3193"/>
                  </a:cubicBezTo>
                  <a:cubicBezTo>
                    <a:pt x="4361" y="3185"/>
                    <a:pt x="4331" y="3231"/>
                    <a:pt x="4270" y="3231"/>
                  </a:cubicBezTo>
                  <a:cubicBezTo>
                    <a:pt x="4270" y="3269"/>
                    <a:pt x="4361" y="3277"/>
                    <a:pt x="4323" y="3323"/>
                  </a:cubicBezTo>
                  <a:cubicBezTo>
                    <a:pt x="4208" y="3438"/>
                    <a:pt x="4208" y="3438"/>
                    <a:pt x="4208" y="3438"/>
                  </a:cubicBezTo>
                  <a:cubicBezTo>
                    <a:pt x="4178" y="3468"/>
                    <a:pt x="4147" y="3422"/>
                    <a:pt x="4147" y="3483"/>
                  </a:cubicBezTo>
                  <a:cubicBezTo>
                    <a:pt x="4140" y="3560"/>
                    <a:pt x="4079" y="3506"/>
                    <a:pt x="4048" y="3506"/>
                  </a:cubicBezTo>
                  <a:cubicBezTo>
                    <a:pt x="3979" y="3506"/>
                    <a:pt x="3911" y="3537"/>
                    <a:pt x="3834" y="3537"/>
                  </a:cubicBezTo>
                  <a:cubicBezTo>
                    <a:pt x="3789" y="3537"/>
                    <a:pt x="3781" y="3491"/>
                    <a:pt x="3743" y="3483"/>
                  </a:cubicBezTo>
                  <a:cubicBezTo>
                    <a:pt x="3758" y="3422"/>
                    <a:pt x="3979" y="3514"/>
                    <a:pt x="4041" y="3468"/>
                  </a:cubicBezTo>
                  <a:cubicBezTo>
                    <a:pt x="4125" y="3392"/>
                    <a:pt x="4056" y="3269"/>
                    <a:pt x="4231" y="3269"/>
                  </a:cubicBezTo>
                  <a:cubicBezTo>
                    <a:pt x="4201" y="3178"/>
                    <a:pt x="4293" y="3102"/>
                    <a:pt x="4354" y="3025"/>
                  </a:cubicBezTo>
                  <a:cubicBezTo>
                    <a:pt x="4377" y="3017"/>
                    <a:pt x="4430" y="2979"/>
                    <a:pt x="4392" y="2964"/>
                  </a:cubicBezTo>
                  <a:cubicBezTo>
                    <a:pt x="4346" y="2949"/>
                    <a:pt x="4346" y="2941"/>
                    <a:pt x="4300" y="2964"/>
                  </a:cubicBezTo>
                  <a:cubicBezTo>
                    <a:pt x="4254" y="2994"/>
                    <a:pt x="4186" y="3048"/>
                    <a:pt x="4125" y="2994"/>
                  </a:cubicBezTo>
                  <a:cubicBezTo>
                    <a:pt x="4079" y="2941"/>
                    <a:pt x="3911" y="3102"/>
                    <a:pt x="3872" y="3140"/>
                  </a:cubicBezTo>
                  <a:cubicBezTo>
                    <a:pt x="3827" y="3185"/>
                    <a:pt x="3773" y="3224"/>
                    <a:pt x="3727" y="3269"/>
                  </a:cubicBezTo>
                  <a:cubicBezTo>
                    <a:pt x="3735" y="3231"/>
                    <a:pt x="3743" y="3193"/>
                    <a:pt x="3766" y="3162"/>
                  </a:cubicBezTo>
                  <a:cubicBezTo>
                    <a:pt x="3789" y="3132"/>
                    <a:pt x="3827" y="3117"/>
                    <a:pt x="3842" y="3079"/>
                  </a:cubicBezTo>
                  <a:cubicBezTo>
                    <a:pt x="3857" y="3048"/>
                    <a:pt x="3872" y="3048"/>
                    <a:pt x="3903" y="3025"/>
                  </a:cubicBezTo>
                  <a:cubicBezTo>
                    <a:pt x="3941" y="3002"/>
                    <a:pt x="3926" y="2972"/>
                    <a:pt x="3987" y="2956"/>
                  </a:cubicBezTo>
                  <a:cubicBezTo>
                    <a:pt x="4155" y="2926"/>
                    <a:pt x="4155" y="2926"/>
                    <a:pt x="4155" y="2926"/>
                  </a:cubicBezTo>
                  <a:cubicBezTo>
                    <a:pt x="4224" y="2918"/>
                    <a:pt x="4224" y="2857"/>
                    <a:pt x="4270" y="2827"/>
                  </a:cubicBezTo>
                  <a:cubicBezTo>
                    <a:pt x="4293" y="2811"/>
                    <a:pt x="4323" y="2819"/>
                    <a:pt x="4354" y="2819"/>
                  </a:cubicBezTo>
                  <a:cubicBezTo>
                    <a:pt x="4354" y="2811"/>
                    <a:pt x="4384" y="2788"/>
                    <a:pt x="4384" y="2796"/>
                  </a:cubicBezTo>
                  <a:cubicBezTo>
                    <a:pt x="4384" y="2834"/>
                    <a:pt x="4354" y="2872"/>
                    <a:pt x="4354" y="2903"/>
                  </a:cubicBezTo>
                  <a:cubicBezTo>
                    <a:pt x="4354" y="2918"/>
                    <a:pt x="4438" y="2979"/>
                    <a:pt x="4438" y="2941"/>
                  </a:cubicBezTo>
                  <a:cubicBezTo>
                    <a:pt x="4438" y="2918"/>
                    <a:pt x="4468" y="2888"/>
                    <a:pt x="4476" y="2865"/>
                  </a:cubicBezTo>
                  <a:cubicBezTo>
                    <a:pt x="4514" y="2781"/>
                    <a:pt x="4583" y="2689"/>
                    <a:pt x="4636" y="2613"/>
                  </a:cubicBezTo>
                  <a:cubicBezTo>
                    <a:pt x="4667" y="2567"/>
                    <a:pt x="4843" y="2360"/>
                    <a:pt x="4690" y="2437"/>
                  </a:cubicBezTo>
                  <a:cubicBezTo>
                    <a:pt x="4629" y="2460"/>
                    <a:pt x="4675" y="2529"/>
                    <a:pt x="4568" y="2529"/>
                  </a:cubicBezTo>
                  <a:cubicBezTo>
                    <a:pt x="4476" y="2529"/>
                    <a:pt x="4499" y="2437"/>
                    <a:pt x="4392" y="2513"/>
                  </a:cubicBezTo>
                  <a:cubicBezTo>
                    <a:pt x="4331" y="2559"/>
                    <a:pt x="4331" y="2529"/>
                    <a:pt x="4270" y="2506"/>
                  </a:cubicBezTo>
                  <a:cubicBezTo>
                    <a:pt x="4224" y="2490"/>
                    <a:pt x="4147" y="2506"/>
                    <a:pt x="4117" y="2468"/>
                  </a:cubicBezTo>
                  <a:cubicBezTo>
                    <a:pt x="4071" y="2429"/>
                    <a:pt x="4048" y="2437"/>
                    <a:pt x="3995" y="2429"/>
                  </a:cubicBezTo>
                  <a:cubicBezTo>
                    <a:pt x="3956" y="2422"/>
                    <a:pt x="3842" y="2383"/>
                    <a:pt x="3842" y="2337"/>
                  </a:cubicBezTo>
                  <a:cubicBezTo>
                    <a:pt x="3857" y="2376"/>
                    <a:pt x="4132" y="2422"/>
                    <a:pt x="4186" y="2429"/>
                  </a:cubicBezTo>
                  <a:cubicBezTo>
                    <a:pt x="4231" y="2445"/>
                    <a:pt x="4254" y="2422"/>
                    <a:pt x="4293" y="2406"/>
                  </a:cubicBezTo>
                  <a:cubicBezTo>
                    <a:pt x="4369" y="2383"/>
                    <a:pt x="4377" y="2460"/>
                    <a:pt x="4377" y="2337"/>
                  </a:cubicBezTo>
                  <a:cubicBezTo>
                    <a:pt x="4377" y="2223"/>
                    <a:pt x="4445" y="2261"/>
                    <a:pt x="4331" y="2193"/>
                  </a:cubicBezTo>
                  <a:cubicBezTo>
                    <a:pt x="4262" y="2147"/>
                    <a:pt x="4369" y="2177"/>
                    <a:pt x="4377" y="2185"/>
                  </a:cubicBezTo>
                  <a:cubicBezTo>
                    <a:pt x="4407" y="2215"/>
                    <a:pt x="4415" y="2139"/>
                    <a:pt x="4430" y="2108"/>
                  </a:cubicBezTo>
                  <a:cubicBezTo>
                    <a:pt x="4537" y="2040"/>
                    <a:pt x="4606" y="2070"/>
                    <a:pt x="4644" y="1933"/>
                  </a:cubicBezTo>
                  <a:cubicBezTo>
                    <a:pt x="4659" y="1879"/>
                    <a:pt x="4888" y="1719"/>
                    <a:pt x="4942" y="1696"/>
                  </a:cubicBezTo>
                  <a:cubicBezTo>
                    <a:pt x="4995" y="1666"/>
                    <a:pt x="5072" y="1551"/>
                    <a:pt x="5117" y="1543"/>
                  </a:cubicBezTo>
                  <a:cubicBezTo>
                    <a:pt x="5125" y="1528"/>
                    <a:pt x="5194" y="1490"/>
                    <a:pt x="5209" y="1452"/>
                  </a:cubicBezTo>
                  <a:cubicBezTo>
                    <a:pt x="5263" y="1345"/>
                    <a:pt x="5263" y="1345"/>
                    <a:pt x="5263" y="1345"/>
                  </a:cubicBezTo>
                  <a:cubicBezTo>
                    <a:pt x="5278" y="1306"/>
                    <a:pt x="5415" y="1199"/>
                    <a:pt x="5415" y="1192"/>
                  </a:cubicBezTo>
                  <a:cubicBezTo>
                    <a:pt x="5431" y="1192"/>
                    <a:pt x="5461" y="1177"/>
                    <a:pt x="5477" y="1169"/>
                  </a:cubicBezTo>
                  <a:cubicBezTo>
                    <a:pt x="5515" y="1161"/>
                    <a:pt x="5568" y="1108"/>
                    <a:pt x="5614" y="1100"/>
                  </a:cubicBezTo>
                  <a:cubicBezTo>
                    <a:pt x="5643" y="1100"/>
                    <a:pt x="5659" y="1047"/>
                    <a:pt x="5674" y="1024"/>
                  </a:cubicBezTo>
                  <a:cubicBezTo>
                    <a:pt x="5712" y="993"/>
                    <a:pt x="5804" y="924"/>
                    <a:pt x="5819" y="879"/>
                  </a:cubicBezTo>
                  <a:cubicBezTo>
                    <a:pt x="5827" y="833"/>
                    <a:pt x="5842" y="779"/>
                    <a:pt x="5857" y="734"/>
                  </a:cubicBezTo>
                  <a:cubicBezTo>
                    <a:pt x="5880" y="665"/>
                    <a:pt x="5850" y="657"/>
                    <a:pt x="5827" y="611"/>
                  </a:cubicBezTo>
                  <a:cubicBezTo>
                    <a:pt x="5781" y="543"/>
                    <a:pt x="5743" y="512"/>
                    <a:pt x="5758" y="413"/>
                  </a:cubicBezTo>
                  <a:cubicBezTo>
                    <a:pt x="5857" y="359"/>
                    <a:pt x="5934" y="184"/>
                    <a:pt x="5934" y="69"/>
                  </a:cubicBezTo>
                  <a:cubicBezTo>
                    <a:pt x="5804" y="54"/>
                    <a:pt x="5804" y="54"/>
                    <a:pt x="5804" y="54"/>
                  </a:cubicBezTo>
                  <a:cubicBezTo>
                    <a:pt x="5781" y="46"/>
                    <a:pt x="5758" y="69"/>
                    <a:pt x="5743" y="115"/>
                  </a:cubicBezTo>
                  <a:cubicBezTo>
                    <a:pt x="5697" y="115"/>
                    <a:pt x="5697" y="38"/>
                    <a:pt x="5622" y="54"/>
                  </a:cubicBezTo>
                  <a:cubicBezTo>
                    <a:pt x="5561" y="61"/>
                    <a:pt x="5492" y="84"/>
                    <a:pt x="5431" y="69"/>
                  </a:cubicBezTo>
                  <a:cubicBezTo>
                    <a:pt x="5408" y="61"/>
                    <a:pt x="5362" y="0"/>
                    <a:pt x="5354" y="16"/>
                  </a:cubicBezTo>
                  <a:cubicBezTo>
                    <a:pt x="5331" y="46"/>
                    <a:pt x="5301" y="107"/>
                    <a:pt x="5347" y="122"/>
                  </a:cubicBezTo>
                  <a:cubicBezTo>
                    <a:pt x="5415" y="153"/>
                    <a:pt x="5400" y="199"/>
                    <a:pt x="5385" y="252"/>
                  </a:cubicBezTo>
                  <a:cubicBezTo>
                    <a:pt x="5339" y="245"/>
                    <a:pt x="5270" y="153"/>
                    <a:pt x="5186" y="176"/>
                  </a:cubicBezTo>
                  <a:cubicBezTo>
                    <a:pt x="5049" y="230"/>
                    <a:pt x="5186" y="122"/>
                    <a:pt x="5049" y="153"/>
                  </a:cubicBezTo>
                  <a:cubicBezTo>
                    <a:pt x="5003" y="168"/>
                    <a:pt x="4934" y="161"/>
                    <a:pt x="4896" y="191"/>
                  </a:cubicBezTo>
                  <a:cubicBezTo>
                    <a:pt x="4843" y="245"/>
                    <a:pt x="4758" y="306"/>
                    <a:pt x="4682" y="313"/>
                  </a:cubicBezTo>
                  <a:cubicBezTo>
                    <a:pt x="4636" y="313"/>
                    <a:pt x="4377" y="329"/>
                    <a:pt x="4361" y="260"/>
                  </a:cubicBezTo>
                  <a:cubicBezTo>
                    <a:pt x="4346" y="138"/>
                    <a:pt x="4293" y="374"/>
                    <a:pt x="4231" y="344"/>
                  </a:cubicBezTo>
                  <a:cubicBezTo>
                    <a:pt x="4163" y="306"/>
                    <a:pt x="4155" y="382"/>
                    <a:pt x="4086" y="382"/>
                  </a:cubicBezTo>
                  <a:cubicBezTo>
                    <a:pt x="4033" y="382"/>
                    <a:pt x="4056" y="405"/>
                    <a:pt x="4025" y="436"/>
                  </a:cubicBezTo>
                  <a:cubicBezTo>
                    <a:pt x="3995" y="459"/>
                    <a:pt x="3934" y="413"/>
                    <a:pt x="3911" y="405"/>
                  </a:cubicBezTo>
                  <a:cubicBezTo>
                    <a:pt x="3834" y="359"/>
                    <a:pt x="3674" y="611"/>
                    <a:pt x="3659" y="672"/>
                  </a:cubicBezTo>
                  <a:cubicBezTo>
                    <a:pt x="3659" y="649"/>
                    <a:pt x="3674" y="520"/>
                    <a:pt x="3682" y="505"/>
                  </a:cubicBezTo>
                  <a:cubicBezTo>
                    <a:pt x="3727" y="451"/>
                    <a:pt x="3735" y="436"/>
                    <a:pt x="3712" y="367"/>
                  </a:cubicBezTo>
                  <a:cubicBezTo>
                    <a:pt x="3689" y="306"/>
                    <a:pt x="3628" y="298"/>
                    <a:pt x="3567" y="291"/>
                  </a:cubicBezTo>
                  <a:cubicBezTo>
                    <a:pt x="3338" y="252"/>
                    <a:pt x="3529" y="428"/>
                    <a:pt x="3399" y="474"/>
                  </a:cubicBezTo>
                  <a:cubicBezTo>
                    <a:pt x="3322" y="497"/>
                    <a:pt x="3300" y="634"/>
                    <a:pt x="3216" y="665"/>
                  </a:cubicBezTo>
                  <a:cubicBezTo>
                    <a:pt x="3193" y="672"/>
                    <a:pt x="3216" y="619"/>
                    <a:pt x="3223" y="611"/>
                  </a:cubicBezTo>
                  <a:cubicBezTo>
                    <a:pt x="3254" y="566"/>
                    <a:pt x="3322" y="482"/>
                    <a:pt x="3338" y="428"/>
                  </a:cubicBezTo>
                  <a:cubicBezTo>
                    <a:pt x="3376" y="329"/>
                    <a:pt x="3200" y="313"/>
                    <a:pt x="3170" y="222"/>
                  </a:cubicBezTo>
                  <a:cubicBezTo>
                    <a:pt x="3162" y="222"/>
                    <a:pt x="3162" y="291"/>
                    <a:pt x="3155" y="306"/>
                  </a:cubicBezTo>
                  <a:cubicBezTo>
                    <a:pt x="3101" y="451"/>
                    <a:pt x="3101" y="451"/>
                    <a:pt x="3101" y="451"/>
                  </a:cubicBezTo>
                  <a:cubicBezTo>
                    <a:pt x="3109" y="420"/>
                    <a:pt x="3116" y="382"/>
                    <a:pt x="3116" y="352"/>
                  </a:cubicBezTo>
                  <a:cubicBezTo>
                    <a:pt x="3116" y="336"/>
                    <a:pt x="3086" y="313"/>
                    <a:pt x="3078" y="283"/>
                  </a:cubicBezTo>
                  <a:cubicBezTo>
                    <a:pt x="3070" y="191"/>
                    <a:pt x="3017" y="161"/>
                    <a:pt x="2925" y="161"/>
                  </a:cubicBezTo>
                  <a:cubicBezTo>
                    <a:pt x="2880" y="161"/>
                    <a:pt x="2811" y="107"/>
                    <a:pt x="2811" y="168"/>
                  </a:cubicBezTo>
                  <a:cubicBezTo>
                    <a:pt x="2811" y="230"/>
                    <a:pt x="2803" y="321"/>
                    <a:pt x="2765" y="367"/>
                  </a:cubicBezTo>
                  <a:cubicBezTo>
                    <a:pt x="2742" y="405"/>
                    <a:pt x="2696" y="390"/>
                    <a:pt x="2673" y="420"/>
                  </a:cubicBezTo>
                  <a:cubicBezTo>
                    <a:pt x="2643" y="459"/>
                    <a:pt x="2650" y="505"/>
                    <a:pt x="2628" y="550"/>
                  </a:cubicBezTo>
                  <a:cubicBezTo>
                    <a:pt x="2612" y="573"/>
                    <a:pt x="2681" y="604"/>
                    <a:pt x="2704" y="619"/>
                  </a:cubicBezTo>
                  <a:cubicBezTo>
                    <a:pt x="2788" y="665"/>
                    <a:pt x="2689" y="672"/>
                    <a:pt x="2650" y="703"/>
                  </a:cubicBezTo>
                  <a:cubicBezTo>
                    <a:pt x="2582" y="787"/>
                    <a:pt x="2704" y="795"/>
                    <a:pt x="2719" y="833"/>
                  </a:cubicBezTo>
                  <a:cubicBezTo>
                    <a:pt x="2650" y="833"/>
                    <a:pt x="2643" y="787"/>
                    <a:pt x="2605" y="787"/>
                  </a:cubicBezTo>
                  <a:cubicBezTo>
                    <a:pt x="2566" y="779"/>
                    <a:pt x="2612" y="871"/>
                    <a:pt x="2528" y="863"/>
                  </a:cubicBezTo>
                  <a:cubicBezTo>
                    <a:pt x="2482" y="863"/>
                    <a:pt x="2490" y="902"/>
                    <a:pt x="2528" y="902"/>
                  </a:cubicBezTo>
                  <a:cubicBezTo>
                    <a:pt x="2574" y="902"/>
                    <a:pt x="2543" y="932"/>
                    <a:pt x="2543" y="963"/>
                  </a:cubicBezTo>
                  <a:cubicBezTo>
                    <a:pt x="2543" y="1024"/>
                    <a:pt x="2582" y="1039"/>
                    <a:pt x="2582" y="1093"/>
                  </a:cubicBezTo>
                  <a:cubicBezTo>
                    <a:pt x="2582" y="1192"/>
                    <a:pt x="2673" y="1199"/>
                    <a:pt x="2696" y="1253"/>
                  </a:cubicBezTo>
                  <a:cubicBezTo>
                    <a:pt x="2643" y="1253"/>
                    <a:pt x="2635" y="1207"/>
                    <a:pt x="2582" y="1230"/>
                  </a:cubicBezTo>
                  <a:cubicBezTo>
                    <a:pt x="2543" y="1253"/>
                    <a:pt x="2490" y="1268"/>
                    <a:pt x="2444" y="1245"/>
                  </a:cubicBezTo>
                  <a:cubicBezTo>
                    <a:pt x="2406" y="1230"/>
                    <a:pt x="2375" y="1207"/>
                    <a:pt x="2414" y="1261"/>
                  </a:cubicBezTo>
                  <a:cubicBezTo>
                    <a:pt x="2429" y="1283"/>
                    <a:pt x="2345" y="1314"/>
                    <a:pt x="2322" y="1306"/>
                  </a:cubicBezTo>
                  <a:cubicBezTo>
                    <a:pt x="2253" y="1276"/>
                    <a:pt x="2253" y="1207"/>
                    <a:pt x="2200" y="1276"/>
                  </a:cubicBezTo>
                  <a:cubicBezTo>
                    <a:pt x="2169" y="1322"/>
                    <a:pt x="2192" y="1306"/>
                    <a:pt x="2223" y="1329"/>
                  </a:cubicBezTo>
                  <a:cubicBezTo>
                    <a:pt x="2299" y="1368"/>
                    <a:pt x="2284" y="1536"/>
                    <a:pt x="2345" y="1566"/>
                  </a:cubicBezTo>
                  <a:cubicBezTo>
                    <a:pt x="2436" y="1604"/>
                    <a:pt x="2330" y="1574"/>
                    <a:pt x="2368" y="1650"/>
                  </a:cubicBezTo>
                  <a:cubicBezTo>
                    <a:pt x="2383" y="1673"/>
                    <a:pt x="2398" y="1795"/>
                    <a:pt x="2360" y="1810"/>
                  </a:cubicBezTo>
                  <a:cubicBezTo>
                    <a:pt x="2345" y="1818"/>
                    <a:pt x="2238" y="1795"/>
                    <a:pt x="2223" y="1780"/>
                  </a:cubicBezTo>
                  <a:cubicBezTo>
                    <a:pt x="2200" y="1765"/>
                    <a:pt x="2161" y="1704"/>
                    <a:pt x="2139" y="1696"/>
                  </a:cubicBezTo>
                  <a:cubicBezTo>
                    <a:pt x="2139" y="1734"/>
                    <a:pt x="2078" y="1780"/>
                    <a:pt x="2116" y="1803"/>
                  </a:cubicBezTo>
                  <a:cubicBezTo>
                    <a:pt x="2169" y="1841"/>
                    <a:pt x="2139" y="1856"/>
                    <a:pt x="2139" y="1902"/>
                  </a:cubicBezTo>
                  <a:cubicBezTo>
                    <a:pt x="2223" y="1902"/>
                    <a:pt x="2276" y="1948"/>
                    <a:pt x="2307" y="2017"/>
                  </a:cubicBezTo>
                  <a:cubicBezTo>
                    <a:pt x="2353" y="2124"/>
                    <a:pt x="2421" y="2085"/>
                    <a:pt x="2505" y="2139"/>
                  </a:cubicBezTo>
                  <a:cubicBezTo>
                    <a:pt x="2566" y="2170"/>
                    <a:pt x="2467" y="2238"/>
                    <a:pt x="2475" y="2246"/>
                  </a:cubicBezTo>
                  <a:cubicBezTo>
                    <a:pt x="2543" y="2299"/>
                    <a:pt x="2543" y="2299"/>
                    <a:pt x="2543" y="2299"/>
                  </a:cubicBezTo>
                  <a:cubicBezTo>
                    <a:pt x="2589" y="2345"/>
                    <a:pt x="2696" y="2475"/>
                    <a:pt x="2696" y="2544"/>
                  </a:cubicBezTo>
                  <a:cubicBezTo>
                    <a:pt x="2666" y="2544"/>
                    <a:pt x="2628" y="2399"/>
                    <a:pt x="2589" y="2376"/>
                  </a:cubicBezTo>
                  <a:cubicBezTo>
                    <a:pt x="2414" y="2269"/>
                    <a:pt x="2414" y="2269"/>
                    <a:pt x="2414" y="2269"/>
                  </a:cubicBezTo>
                  <a:cubicBezTo>
                    <a:pt x="2360" y="2238"/>
                    <a:pt x="2307" y="2292"/>
                    <a:pt x="2261" y="2231"/>
                  </a:cubicBezTo>
                  <a:cubicBezTo>
                    <a:pt x="2238" y="2200"/>
                    <a:pt x="2230" y="2215"/>
                    <a:pt x="2192" y="2215"/>
                  </a:cubicBezTo>
                  <a:cubicBezTo>
                    <a:pt x="2192" y="2292"/>
                    <a:pt x="2269" y="2284"/>
                    <a:pt x="2307" y="2337"/>
                  </a:cubicBezTo>
                  <a:cubicBezTo>
                    <a:pt x="2322" y="2360"/>
                    <a:pt x="2490" y="2483"/>
                    <a:pt x="2436" y="2468"/>
                  </a:cubicBezTo>
                  <a:cubicBezTo>
                    <a:pt x="2391" y="2460"/>
                    <a:pt x="2368" y="2422"/>
                    <a:pt x="2322" y="2422"/>
                  </a:cubicBezTo>
                  <a:cubicBezTo>
                    <a:pt x="2291" y="2414"/>
                    <a:pt x="2253" y="2345"/>
                    <a:pt x="2207" y="2322"/>
                  </a:cubicBezTo>
                  <a:cubicBezTo>
                    <a:pt x="2078" y="2269"/>
                    <a:pt x="2177" y="2391"/>
                    <a:pt x="2078" y="2437"/>
                  </a:cubicBezTo>
                  <a:cubicBezTo>
                    <a:pt x="1955" y="2452"/>
                    <a:pt x="1932" y="2360"/>
                    <a:pt x="1932" y="2261"/>
                  </a:cubicBezTo>
                  <a:cubicBezTo>
                    <a:pt x="1894" y="2254"/>
                    <a:pt x="1825" y="2208"/>
                    <a:pt x="1818" y="2269"/>
                  </a:cubicBezTo>
                  <a:cubicBezTo>
                    <a:pt x="1818" y="2307"/>
                    <a:pt x="1780" y="2368"/>
                    <a:pt x="1810" y="2399"/>
                  </a:cubicBezTo>
                  <a:cubicBezTo>
                    <a:pt x="1894" y="2468"/>
                    <a:pt x="1894" y="2513"/>
                    <a:pt x="1864" y="2605"/>
                  </a:cubicBezTo>
                  <a:cubicBezTo>
                    <a:pt x="1856" y="2628"/>
                    <a:pt x="1864" y="2658"/>
                    <a:pt x="1871" y="2674"/>
                  </a:cubicBezTo>
                  <a:cubicBezTo>
                    <a:pt x="1894" y="2727"/>
                    <a:pt x="1787" y="2689"/>
                    <a:pt x="1772" y="2628"/>
                  </a:cubicBezTo>
                  <a:cubicBezTo>
                    <a:pt x="1764" y="2582"/>
                    <a:pt x="1764" y="2559"/>
                    <a:pt x="1749" y="2521"/>
                  </a:cubicBezTo>
                  <a:cubicBezTo>
                    <a:pt x="1734" y="2483"/>
                    <a:pt x="1749" y="2391"/>
                    <a:pt x="1696" y="2406"/>
                  </a:cubicBezTo>
                  <a:cubicBezTo>
                    <a:pt x="1634" y="2422"/>
                    <a:pt x="1604" y="2437"/>
                    <a:pt x="1543" y="2437"/>
                  </a:cubicBezTo>
                  <a:cubicBezTo>
                    <a:pt x="1543" y="2475"/>
                    <a:pt x="1550" y="2742"/>
                    <a:pt x="1566" y="2750"/>
                  </a:cubicBezTo>
                  <a:cubicBezTo>
                    <a:pt x="1642" y="2819"/>
                    <a:pt x="1742" y="2788"/>
                    <a:pt x="1742" y="2910"/>
                  </a:cubicBezTo>
                  <a:cubicBezTo>
                    <a:pt x="1726" y="2910"/>
                    <a:pt x="1703" y="2880"/>
                    <a:pt x="1673" y="2880"/>
                  </a:cubicBezTo>
                  <a:cubicBezTo>
                    <a:pt x="1558" y="2880"/>
                    <a:pt x="1589" y="2949"/>
                    <a:pt x="1535" y="3025"/>
                  </a:cubicBezTo>
                  <a:cubicBezTo>
                    <a:pt x="1489" y="3109"/>
                    <a:pt x="1604" y="3071"/>
                    <a:pt x="1627" y="3140"/>
                  </a:cubicBezTo>
                  <a:cubicBezTo>
                    <a:pt x="1634" y="3162"/>
                    <a:pt x="1657" y="3224"/>
                    <a:pt x="1680" y="3239"/>
                  </a:cubicBezTo>
                  <a:cubicBezTo>
                    <a:pt x="1742" y="3292"/>
                    <a:pt x="1711" y="3338"/>
                    <a:pt x="1803" y="3338"/>
                  </a:cubicBezTo>
                  <a:cubicBezTo>
                    <a:pt x="1894" y="3338"/>
                    <a:pt x="1902" y="3331"/>
                    <a:pt x="1978" y="3369"/>
                  </a:cubicBezTo>
                  <a:cubicBezTo>
                    <a:pt x="1978" y="3384"/>
                    <a:pt x="1978" y="3384"/>
                    <a:pt x="1978" y="3384"/>
                  </a:cubicBezTo>
                  <a:cubicBezTo>
                    <a:pt x="1940" y="3392"/>
                    <a:pt x="1909" y="3377"/>
                    <a:pt x="1864" y="3384"/>
                  </a:cubicBezTo>
                  <a:cubicBezTo>
                    <a:pt x="1848" y="3384"/>
                    <a:pt x="1848" y="3407"/>
                    <a:pt x="1825" y="3392"/>
                  </a:cubicBezTo>
                  <a:cubicBezTo>
                    <a:pt x="1810" y="3377"/>
                    <a:pt x="1787" y="3377"/>
                    <a:pt x="1772" y="3384"/>
                  </a:cubicBezTo>
                  <a:cubicBezTo>
                    <a:pt x="1772" y="3407"/>
                    <a:pt x="1787" y="3415"/>
                    <a:pt x="1787" y="3438"/>
                  </a:cubicBezTo>
                  <a:cubicBezTo>
                    <a:pt x="1787" y="3476"/>
                    <a:pt x="1726" y="3407"/>
                    <a:pt x="1726" y="3399"/>
                  </a:cubicBezTo>
                  <a:cubicBezTo>
                    <a:pt x="1696" y="3377"/>
                    <a:pt x="1719" y="3361"/>
                    <a:pt x="1696" y="3338"/>
                  </a:cubicBezTo>
                  <a:lnTo>
                    <a:pt x="1696" y="3338"/>
                  </a:lnTo>
                  <a:cubicBezTo>
                    <a:pt x="1680" y="3407"/>
                    <a:pt x="1543" y="3254"/>
                    <a:pt x="1512" y="3246"/>
                  </a:cubicBezTo>
                  <a:lnTo>
                    <a:pt x="1497" y="3246"/>
                  </a:lnTo>
                  <a:cubicBezTo>
                    <a:pt x="1497" y="3246"/>
                    <a:pt x="1497" y="3246"/>
                    <a:pt x="1489" y="3246"/>
                  </a:cubicBezTo>
                  <a:cubicBezTo>
                    <a:pt x="1459" y="3369"/>
                    <a:pt x="1444" y="3544"/>
                    <a:pt x="1467" y="3667"/>
                  </a:cubicBezTo>
                  <a:cubicBezTo>
                    <a:pt x="1482" y="3674"/>
                    <a:pt x="1512" y="3667"/>
                    <a:pt x="1520" y="3674"/>
                  </a:cubicBezTo>
                  <a:cubicBezTo>
                    <a:pt x="1528" y="3697"/>
                    <a:pt x="1512" y="3743"/>
                    <a:pt x="1520" y="3774"/>
                  </a:cubicBezTo>
                  <a:cubicBezTo>
                    <a:pt x="1520" y="3781"/>
                    <a:pt x="1558" y="3911"/>
                    <a:pt x="1566" y="3919"/>
                  </a:cubicBezTo>
                  <a:cubicBezTo>
                    <a:pt x="1596" y="3965"/>
                    <a:pt x="1665" y="3904"/>
                    <a:pt x="1696" y="3881"/>
                  </a:cubicBezTo>
                  <a:cubicBezTo>
                    <a:pt x="1726" y="3865"/>
                    <a:pt x="1795" y="3796"/>
                    <a:pt x="1825" y="3796"/>
                  </a:cubicBezTo>
                  <a:cubicBezTo>
                    <a:pt x="1833" y="3796"/>
                    <a:pt x="1818" y="3842"/>
                    <a:pt x="1848" y="3865"/>
                  </a:cubicBezTo>
                  <a:cubicBezTo>
                    <a:pt x="1971" y="3972"/>
                    <a:pt x="1994" y="3789"/>
                    <a:pt x="2078" y="3758"/>
                  </a:cubicBezTo>
                  <a:cubicBezTo>
                    <a:pt x="2039" y="3812"/>
                    <a:pt x="2039" y="3873"/>
                    <a:pt x="1978" y="3911"/>
                  </a:cubicBezTo>
                  <a:cubicBezTo>
                    <a:pt x="1948" y="3934"/>
                    <a:pt x="1856" y="3995"/>
                    <a:pt x="1818" y="3965"/>
                  </a:cubicBezTo>
                  <a:cubicBezTo>
                    <a:pt x="1757" y="3919"/>
                    <a:pt x="1734" y="4003"/>
                    <a:pt x="1703" y="4049"/>
                  </a:cubicBezTo>
                  <a:cubicBezTo>
                    <a:pt x="1642" y="4125"/>
                    <a:pt x="1719" y="4133"/>
                    <a:pt x="1780" y="4125"/>
                  </a:cubicBezTo>
                  <a:cubicBezTo>
                    <a:pt x="1886" y="4110"/>
                    <a:pt x="1978" y="4148"/>
                    <a:pt x="2055" y="4201"/>
                  </a:cubicBezTo>
                  <a:cubicBezTo>
                    <a:pt x="2085" y="4224"/>
                    <a:pt x="2108" y="4255"/>
                    <a:pt x="2139" y="4278"/>
                  </a:cubicBezTo>
                  <a:cubicBezTo>
                    <a:pt x="2184" y="4308"/>
                    <a:pt x="2108" y="4285"/>
                    <a:pt x="2085" y="4270"/>
                  </a:cubicBezTo>
                  <a:cubicBezTo>
                    <a:pt x="2039" y="4247"/>
                    <a:pt x="1994" y="4148"/>
                    <a:pt x="1940" y="4171"/>
                  </a:cubicBezTo>
                  <a:cubicBezTo>
                    <a:pt x="1894" y="4186"/>
                    <a:pt x="1825" y="4194"/>
                    <a:pt x="1803" y="4232"/>
                  </a:cubicBezTo>
                  <a:cubicBezTo>
                    <a:pt x="1772" y="4301"/>
                    <a:pt x="1864" y="4270"/>
                    <a:pt x="1825" y="4339"/>
                  </a:cubicBezTo>
                  <a:cubicBezTo>
                    <a:pt x="1764" y="4446"/>
                    <a:pt x="1657" y="4507"/>
                    <a:pt x="1864" y="4522"/>
                  </a:cubicBezTo>
                  <a:cubicBezTo>
                    <a:pt x="1932" y="4530"/>
                    <a:pt x="1902" y="4637"/>
                    <a:pt x="2024" y="4637"/>
                  </a:cubicBezTo>
                  <a:cubicBezTo>
                    <a:pt x="2093" y="4637"/>
                    <a:pt x="2009" y="4675"/>
                    <a:pt x="1971" y="4667"/>
                  </a:cubicBezTo>
                  <a:cubicBezTo>
                    <a:pt x="1917" y="4660"/>
                    <a:pt x="1902" y="4599"/>
                    <a:pt x="1841" y="4606"/>
                  </a:cubicBezTo>
                  <a:cubicBezTo>
                    <a:pt x="1833" y="4606"/>
                    <a:pt x="1688" y="4568"/>
                    <a:pt x="1680" y="4606"/>
                  </a:cubicBezTo>
                  <a:cubicBezTo>
                    <a:pt x="1680" y="4644"/>
                    <a:pt x="1596" y="4728"/>
                    <a:pt x="1573" y="4751"/>
                  </a:cubicBezTo>
                  <a:cubicBezTo>
                    <a:pt x="1573" y="4805"/>
                    <a:pt x="1642" y="4858"/>
                    <a:pt x="1688" y="4835"/>
                  </a:cubicBezTo>
                  <a:cubicBezTo>
                    <a:pt x="1749" y="4813"/>
                    <a:pt x="1734" y="4866"/>
                    <a:pt x="1749" y="4904"/>
                  </a:cubicBezTo>
                  <a:cubicBezTo>
                    <a:pt x="1757" y="4927"/>
                    <a:pt x="1871" y="5011"/>
                    <a:pt x="1841" y="5011"/>
                  </a:cubicBezTo>
                  <a:cubicBezTo>
                    <a:pt x="1764" y="5019"/>
                    <a:pt x="1696" y="4996"/>
                    <a:pt x="1673" y="4912"/>
                  </a:cubicBezTo>
                  <a:cubicBezTo>
                    <a:pt x="1642" y="4912"/>
                    <a:pt x="1581" y="4919"/>
                    <a:pt x="1550" y="4912"/>
                  </a:cubicBezTo>
                  <a:cubicBezTo>
                    <a:pt x="1497" y="4896"/>
                    <a:pt x="1505" y="5042"/>
                    <a:pt x="1482" y="5088"/>
                  </a:cubicBezTo>
                  <a:cubicBezTo>
                    <a:pt x="1467" y="5110"/>
                    <a:pt x="1451" y="5126"/>
                    <a:pt x="1436" y="5149"/>
                  </a:cubicBezTo>
                  <a:cubicBezTo>
                    <a:pt x="1413" y="5187"/>
                    <a:pt x="1512" y="5202"/>
                    <a:pt x="1428" y="5225"/>
                  </a:cubicBezTo>
                  <a:cubicBezTo>
                    <a:pt x="1390" y="5240"/>
                    <a:pt x="1337" y="5317"/>
                    <a:pt x="1421" y="5301"/>
                  </a:cubicBezTo>
                  <a:cubicBezTo>
                    <a:pt x="1505" y="5286"/>
                    <a:pt x="1566" y="5255"/>
                    <a:pt x="1650" y="5255"/>
                  </a:cubicBezTo>
                  <a:cubicBezTo>
                    <a:pt x="1650" y="5278"/>
                    <a:pt x="1558" y="5317"/>
                    <a:pt x="1581" y="5340"/>
                  </a:cubicBezTo>
                  <a:cubicBezTo>
                    <a:pt x="1589" y="5347"/>
                    <a:pt x="1696" y="5362"/>
                    <a:pt x="1657" y="5378"/>
                  </a:cubicBezTo>
                  <a:cubicBezTo>
                    <a:pt x="1619" y="5393"/>
                    <a:pt x="1474" y="5424"/>
                    <a:pt x="1467" y="5454"/>
                  </a:cubicBezTo>
                  <a:cubicBezTo>
                    <a:pt x="1459" y="5492"/>
                    <a:pt x="1413" y="5546"/>
                    <a:pt x="1421" y="5584"/>
                  </a:cubicBezTo>
                  <a:cubicBezTo>
                    <a:pt x="1421" y="5599"/>
                    <a:pt x="1421" y="5676"/>
                    <a:pt x="1405" y="5676"/>
                  </a:cubicBezTo>
                  <a:cubicBezTo>
                    <a:pt x="1352" y="5676"/>
                    <a:pt x="1352" y="5553"/>
                    <a:pt x="1291" y="5599"/>
                  </a:cubicBezTo>
                  <a:cubicBezTo>
                    <a:pt x="1230" y="5645"/>
                    <a:pt x="1138" y="5630"/>
                    <a:pt x="1062" y="5630"/>
                  </a:cubicBezTo>
                  <a:cubicBezTo>
                    <a:pt x="962" y="5660"/>
                    <a:pt x="840" y="5683"/>
                    <a:pt x="932" y="5821"/>
                  </a:cubicBezTo>
                  <a:cubicBezTo>
                    <a:pt x="970" y="5897"/>
                    <a:pt x="1130" y="5828"/>
                    <a:pt x="1214" y="5859"/>
                  </a:cubicBezTo>
                  <a:cubicBezTo>
                    <a:pt x="1283" y="5882"/>
                    <a:pt x="1344" y="5859"/>
                    <a:pt x="1413" y="5874"/>
                  </a:cubicBezTo>
                  <a:cubicBezTo>
                    <a:pt x="1512" y="5897"/>
                    <a:pt x="1558" y="5782"/>
                    <a:pt x="1673" y="5782"/>
                  </a:cubicBezTo>
                  <a:cubicBezTo>
                    <a:pt x="1742" y="5782"/>
                    <a:pt x="1818" y="5851"/>
                    <a:pt x="1909" y="5851"/>
                  </a:cubicBezTo>
                  <a:lnTo>
                    <a:pt x="1909" y="5851"/>
                  </a:lnTo>
                  <a:cubicBezTo>
                    <a:pt x="1825" y="5874"/>
                    <a:pt x="1787" y="5874"/>
                    <a:pt x="1703" y="5836"/>
                  </a:cubicBezTo>
                  <a:cubicBezTo>
                    <a:pt x="1596" y="5782"/>
                    <a:pt x="1535" y="5966"/>
                    <a:pt x="1444" y="5912"/>
                  </a:cubicBezTo>
                  <a:cubicBezTo>
                    <a:pt x="1382" y="5874"/>
                    <a:pt x="1291" y="5958"/>
                    <a:pt x="1230" y="5958"/>
                  </a:cubicBezTo>
                  <a:lnTo>
                    <a:pt x="1230" y="5958"/>
                  </a:lnTo>
                  <a:cubicBezTo>
                    <a:pt x="1230" y="5966"/>
                    <a:pt x="1230" y="5966"/>
                    <a:pt x="1230" y="5966"/>
                  </a:cubicBezTo>
                  <a:cubicBezTo>
                    <a:pt x="1283" y="5989"/>
                    <a:pt x="1352" y="6180"/>
                    <a:pt x="1421" y="6226"/>
                  </a:cubicBezTo>
                  <a:cubicBezTo>
                    <a:pt x="1482" y="6271"/>
                    <a:pt x="1566" y="6287"/>
                    <a:pt x="1642" y="6310"/>
                  </a:cubicBezTo>
                  <a:cubicBezTo>
                    <a:pt x="1673" y="6317"/>
                    <a:pt x="1726" y="6378"/>
                    <a:pt x="1734" y="6378"/>
                  </a:cubicBezTo>
                  <a:cubicBezTo>
                    <a:pt x="1886" y="6386"/>
                    <a:pt x="2017" y="6126"/>
                    <a:pt x="2093" y="6027"/>
                  </a:cubicBezTo>
                  <a:cubicBezTo>
                    <a:pt x="2146" y="6012"/>
                    <a:pt x="2207" y="5928"/>
                    <a:pt x="2253" y="5889"/>
                  </a:cubicBezTo>
                  <a:cubicBezTo>
                    <a:pt x="2284" y="5859"/>
                    <a:pt x="2291" y="5821"/>
                    <a:pt x="2322" y="5798"/>
                  </a:cubicBezTo>
                  <a:cubicBezTo>
                    <a:pt x="2337" y="5775"/>
                    <a:pt x="2353" y="5821"/>
                    <a:pt x="2391" y="5790"/>
                  </a:cubicBezTo>
                  <a:cubicBezTo>
                    <a:pt x="2406" y="5775"/>
                    <a:pt x="2414" y="5729"/>
                    <a:pt x="2429" y="5706"/>
                  </a:cubicBezTo>
                  <a:cubicBezTo>
                    <a:pt x="2452" y="5660"/>
                    <a:pt x="2658" y="5446"/>
                    <a:pt x="2597" y="5416"/>
                  </a:cubicBezTo>
                  <a:cubicBezTo>
                    <a:pt x="2513" y="5385"/>
                    <a:pt x="2398" y="5401"/>
                    <a:pt x="2299" y="5378"/>
                  </a:cubicBezTo>
                  <a:cubicBezTo>
                    <a:pt x="2345" y="5347"/>
                    <a:pt x="2673" y="5385"/>
                    <a:pt x="2650" y="5431"/>
                  </a:cubicBezTo>
                  <a:cubicBezTo>
                    <a:pt x="2612" y="5523"/>
                    <a:pt x="2551" y="5614"/>
                    <a:pt x="2498" y="5699"/>
                  </a:cubicBezTo>
                  <a:cubicBezTo>
                    <a:pt x="2459" y="5752"/>
                    <a:pt x="2391" y="5798"/>
                    <a:pt x="2482" y="5805"/>
                  </a:cubicBezTo>
                  <a:cubicBezTo>
                    <a:pt x="2521" y="5813"/>
                    <a:pt x="2421" y="5889"/>
                    <a:pt x="2414" y="5897"/>
                  </a:cubicBezTo>
                  <a:cubicBezTo>
                    <a:pt x="2322" y="5951"/>
                    <a:pt x="2322" y="5951"/>
                    <a:pt x="2322" y="5951"/>
                  </a:cubicBezTo>
                  <a:cubicBezTo>
                    <a:pt x="2276" y="5974"/>
                    <a:pt x="2337" y="5958"/>
                    <a:pt x="2345" y="5981"/>
                  </a:cubicBezTo>
                  <a:cubicBezTo>
                    <a:pt x="2345" y="5996"/>
                    <a:pt x="2330" y="6012"/>
                    <a:pt x="2322" y="6027"/>
                  </a:cubicBezTo>
                  <a:lnTo>
                    <a:pt x="2322" y="6027"/>
                  </a:lnTo>
                  <a:cubicBezTo>
                    <a:pt x="2337" y="6050"/>
                    <a:pt x="2345" y="6080"/>
                    <a:pt x="2368" y="6103"/>
                  </a:cubicBezTo>
                  <a:cubicBezTo>
                    <a:pt x="2383" y="6111"/>
                    <a:pt x="2398" y="6096"/>
                    <a:pt x="2406" y="6096"/>
                  </a:cubicBezTo>
                  <a:cubicBezTo>
                    <a:pt x="2436" y="6096"/>
                    <a:pt x="2459" y="6111"/>
                    <a:pt x="2482" y="6111"/>
                  </a:cubicBezTo>
                  <a:cubicBezTo>
                    <a:pt x="2498" y="6111"/>
                    <a:pt x="2498" y="6088"/>
                    <a:pt x="2498" y="6080"/>
                  </a:cubicBezTo>
                  <a:cubicBezTo>
                    <a:pt x="2505" y="6057"/>
                    <a:pt x="2482" y="6027"/>
                    <a:pt x="2498" y="6012"/>
                  </a:cubicBezTo>
                  <a:cubicBezTo>
                    <a:pt x="2528" y="5996"/>
                    <a:pt x="2566" y="6012"/>
                    <a:pt x="2589" y="6027"/>
                  </a:cubicBezTo>
                  <a:cubicBezTo>
                    <a:pt x="2605" y="6027"/>
                    <a:pt x="2582" y="6050"/>
                    <a:pt x="2589" y="6057"/>
                  </a:cubicBezTo>
                  <a:cubicBezTo>
                    <a:pt x="2612" y="6073"/>
                    <a:pt x="2635" y="6057"/>
                    <a:pt x="2658" y="6065"/>
                  </a:cubicBezTo>
                  <a:cubicBezTo>
                    <a:pt x="2673" y="6065"/>
                    <a:pt x="2696" y="6065"/>
                    <a:pt x="2696" y="6080"/>
                  </a:cubicBezTo>
                  <a:cubicBezTo>
                    <a:pt x="2696" y="6111"/>
                    <a:pt x="2658" y="6126"/>
                    <a:pt x="2650" y="6157"/>
                  </a:cubicBezTo>
                  <a:cubicBezTo>
                    <a:pt x="2650" y="6180"/>
                    <a:pt x="2681" y="6195"/>
                    <a:pt x="2673" y="6218"/>
                  </a:cubicBezTo>
                  <a:cubicBezTo>
                    <a:pt x="2673" y="6233"/>
                    <a:pt x="2650" y="6233"/>
                    <a:pt x="2650" y="6249"/>
                  </a:cubicBezTo>
                  <a:cubicBezTo>
                    <a:pt x="2650" y="6264"/>
                    <a:pt x="2658" y="6287"/>
                    <a:pt x="2673" y="6294"/>
                  </a:cubicBezTo>
                  <a:cubicBezTo>
                    <a:pt x="2689" y="6302"/>
                    <a:pt x="2704" y="6302"/>
                    <a:pt x="2719" y="6302"/>
                  </a:cubicBezTo>
                  <a:cubicBezTo>
                    <a:pt x="2750" y="6302"/>
                    <a:pt x="2780" y="6294"/>
                    <a:pt x="2811" y="6279"/>
                  </a:cubicBezTo>
                  <a:cubicBezTo>
                    <a:pt x="2834" y="6271"/>
                    <a:pt x="2857" y="6241"/>
                    <a:pt x="2880" y="6218"/>
                  </a:cubicBezTo>
                  <a:cubicBezTo>
                    <a:pt x="2895" y="6203"/>
                    <a:pt x="2895" y="6180"/>
                    <a:pt x="2918" y="6172"/>
                  </a:cubicBezTo>
                  <a:cubicBezTo>
                    <a:pt x="2956" y="6164"/>
                    <a:pt x="2994" y="6195"/>
                    <a:pt x="3025" y="6195"/>
                  </a:cubicBezTo>
                  <a:cubicBezTo>
                    <a:pt x="3055" y="6203"/>
                    <a:pt x="3093" y="6203"/>
                    <a:pt x="3124" y="6187"/>
                  </a:cubicBezTo>
                  <a:cubicBezTo>
                    <a:pt x="3147" y="6180"/>
                    <a:pt x="3155" y="6157"/>
                    <a:pt x="3178" y="6149"/>
                  </a:cubicBezTo>
                  <a:cubicBezTo>
                    <a:pt x="3200" y="6141"/>
                    <a:pt x="3231" y="6157"/>
                    <a:pt x="3246" y="6149"/>
                  </a:cubicBezTo>
                  <a:cubicBezTo>
                    <a:pt x="3269" y="6141"/>
                    <a:pt x="3277" y="6103"/>
                    <a:pt x="3300" y="6096"/>
                  </a:cubicBezTo>
                  <a:cubicBezTo>
                    <a:pt x="3330" y="6080"/>
                    <a:pt x="3376" y="6080"/>
                    <a:pt x="3414" y="6073"/>
                  </a:cubicBezTo>
                  <a:lnTo>
                    <a:pt x="3414" y="6073"/>
                  </a:lnTo>
                  <a:cubicBezTo>
                    <a:pt x="3414" y="6042"/>
                    <a:pt x="3437" y="5996"/>
                    <a:pt x="3414" y="5966"/>
                  </a:cubicBezTo>
                  <a:cubicBezTo>
                    <a:pt x="3399" y="5951"/>
                    <a:pt x="3368" y="5996"/>
                    <a:pt x="3345" y="6004"/>
                  </a:cubicBezTo>
                  <a:cubicBezTo>
                    <a:pt x="3322" y="6004"/>
                    <a:pt x="3284" y="6012"/>
                    <a:pt x="3261" y="5989"/>
                  </a:cubicBezTo>
                  <a:cubicBezTo>
                    <a:pt x="3246" y="5966"/>
                    <a:pt x="3239" y="5920"/>
                    <a:pt x="3261" y="5905"/>
                  </a:cubicBezTo>
                  <a:cubicBezTo>
                    <a:pt x="3292" y="5882"/>
                    <a:pt x="3338" y="5905"/>
                    <a:pt x="3376" y="5897"/>
                  </a:cubicBezTo>
                  <a:cubicBezTo>
                    <a:pt x="3414" y="5889"/>
                    <a:pt x="3445" y="5882"/>
                    <a:pt x="3475" y="5866"/>
                  </a:cubicBezTo>
                  <a:cubicBezTo>
                    <a:pt x="3483" y="5859"/>
                    <a:pt x="3475" y="5844"/>
                    <a:pt x="3475" y="5828"/>
                  </a:cubicBezTo>
                  <a:cubicBezTo>
                    <a:pt x="3468" y="5821"/>
                    <a:pt x="3445" y="5821"/>
                    <a:pt x="3452" y="5813"/>
                  </a:cubicBezTo>
                  <a:cubicBezTo>
                    <a:pt x="3452" y="5782"/>
                    <a:pt x="3475" y="5767"/>
                    <a:pt x="3483" y="5737"/>
                  </a:cubicBezTo>
                  <a:cubicBezTo>
                    <a:pt x="3491" y="5714"/>
                    <a:pt x="3475" y="5691"/>
                    <a:pt x="3483" y="5668"/>
                  </a:cubicBezTo>
                  <a:cubicBezTo>
                    <a:pt x="3498" y="5645"/>
                    <a:pt x="3529" y="5653"/>
                    <a:pt x="3544" y="5637"/>
                  </a:cubicBezTo>
                  <a:cubicBezTo>
                    <a:pt x="3567" y="5614"/>
                    <a:pt x="3559" y="5561"/>
                    <a:pt x="3590" y="5546"/>
                  </a:cubicBezTo>
                  <a:cubicBezTo>
                    <a:pt x="3613" y="5538"/>
                    <a:pt x="3628" y="5576"/>
                    <a:pt x="3643" y="5592"/>
                  </a:cubicBezTo>
                  <a:cubicBezTo>
                    <a:pt x="3666" y="5607"/>
                    <a:pt x="3682" y="5653"/>
                    <a:pt x="3704" y="5637"/>
                  </a:cubicBezTo>
                  <a:cubicBezTo>
                    <a:pt x="3766" y="5599"/>
                    <a:pt x="3773" y="5515"/>
                    <a:pt x="3827" y="5477"/>
                  </a:cubicBezTo>
                  <a:cubicBezTo>
                    <a:pt x="3842" y="5462"/>
                    <a:pt x="3865" y="5507"/>
                    <a:pt x="3880" y="5500"/>
                  </a:cubicBezTo>
                  <a:cubicBezTo>
                    <a:pt x="3903" y="5485"/>
                    <a:pt x="3903" y="5446"/>
                    <a:pt x="3926" y="5424"/>
                  </a:cubicBezTo>
                  <a:cubicBezTo>
                    <a:pt x="3941" y="5408"/>
                    <a:pt x="3972" y="5408"/>
                    <a:pt x="3987" y="5408"/>
                  </a:cubicBezTo>
                  <a:cubicBezTo>
                    <a:pt x="4010" y="5408"/>
                    <a:pt x="4025" y="5416"/>
                    <a:pt x="4041" y="5408"/>
                  </a:cubicBezTo>
                  <a:cubicBezTo>
                    <a:pt x="4056" y="5401"/>
                    <a:pt x="4064" y="5385"/>
                    <a:pt x="4079" y="5370"/>
                  </a:cubicBezTo>
                  <a:cubicBezTo>
                    <a:pt x="4086" y="5362"/>
                    <a:pt x="4102" y="5362"/>
                    <a:pt x="4109" y="5347"/>
                  </a:cubicBezTo>
                  <a:cubicBezTo>
                    <a:pt x="4109" y="5332"/>
                    <a:pt x="4086" y="5324"/>
                    <a:pt x="4086" y="5309"/>
                  </a:cubicBezTo>
                  <a:cubicBezTo>
                    <a:pt x="4094" y="5294"/>
                    <a:pt x="4102" y="5271"/>
                    <a:pt x="4117" y="5271"/>
                  </a:cubicBezTo>
                  <a:cubicBezTo>
                    <a:pt x="4170" y="5271"/>
                    <a:pt x="4208" y="5309"/>
                    <a:pt x="4254" y="5309"/>
                  </a:cubicBezTo>
                  <a:cubicBezTo>
                    <a:pt x="4285" y="5317"/>
                    <a:pt x="4316" y="5294"/>
                    <a:pt x="4346" y="5294"/>
                  </a:cubicBezTo>
                  <a:cubicBezTo>
                    <a:pt x="4361" y="5294"/>
                    <a:pt x="4361" y="5324"/>
                    <a:pt x="4369" y="5324"/>
                  </a:cubicBezTo>
                  <a:cubicBezTo>
                    <a:pt x="4384" y="5324"/>
                    <a:pt x="4392" y="5301"/>
                    <a:pt x="4407" y="5294"/>
                  </a:cubicBezTo>
                  <a:cubicBezTo>
                    <a:pt x="4415" y="5294"/>
                    <a:pt x="4422" y="5317"/>
                    <a:pt x="4438" y="5309"/>
                  </a:cubicBezTo>
                  <a:cubicBezTo>
                    <a:pt x="4453" y="5301"/>
                    <a:pt x="4453" y="5278"/>
                    <a:pt x="4461" y="5255"/>
                  </a:cubicBezTo>
                  <a:cubicBezTo>
                    <a:pt x="4461" y="5232"/>
                    <a:pt x="4445" y="5210"/>
                    <a:pt x="4453" y="5187"/>
                  </a:cubicBezTo>
                  <a:cubicBezTo>
                    <a:pt x="4461" y="5171"/>
                    <a:pt x="4476" y="5156"/>
                    <a:pt x="4491" y="5156"/>
                  </a:cubicBezTo>
                  <a:cubicBezTo>
                    <a:pt x="4514" y="5164"/>
                    <a:pt x="4529" y="5187"/>
                    <a:pt x="4545" y="5202"/>
                  </a:cubicBezTo>
                  <a:cubicBezTo>
                    <a:pt x="4560" y="5210"/>
                    <a:pt x="4568" y="5225"/>
                    <a:pt x="4583" y="5232"/>
                  </a:cubicBezTo>
                  <a:cubicBezTo>
                    <a:pt x="4598" y="5232"/>
                    <a:pt x="4613" y="5232"/>
                    <a:pt x="4629" y="5225"/>
                  </a:cubicBezTo>
                  <a:cubicBezTo>
                    <a:pt x="4644" y="5217"/>
                    <a:pt x="4644" y="5187"/>
                    <a:pt x="4659" y="5187"/>
                  </a:cubicBezTo>
                  <a:cubicBezTo>
                    <a:pt x="4675" y="5179"/>
                    <a:pt x="4690" y="5194"/>
                    <a:pt x="4705" y="5202"/>
                  </a:cubicBezTo>
                  <a:lnTo>
                    <a:pt x="4705" y="5202"/>
                  </a:lnTo>
                  <a:cubicBezTo>
                    <a:pt x="4728" y="5156"/>
                    <a:pt x="4758" y="5126"/>
                    <a:pt x="4774" y="5080"/>
                  </a:cubicBezTo>
                  <a:cubicBezTo>
                    <a:pt x="4789" y="5042"/>
                    <a:pt x="4789" y="4996"/>
                    <a:pt x="4797" y="4957"/>
                  </a:cubicBezTo>
                  <a:cubicBezTo>
                    <a:pt x="4797" y="4942"/>
                    <a:pt x="4789" y="4927"/>
                    <a:pt x="4789" y="4912"/>
                  </a:cubicBezTo>
                  <a:cubicBezTo>
                    <a:pt x="4797" y="4896"/>
                    <a:pt x="4812" y="4881"/>
                    <a:pt x="4804" y="4874"/>
                  </a:cubicBezTo>
                  <a:cubicBezTo>
                    <a:pt x="4804" y="4851"/>
                    <a:pt x="4774" y="4828"/>
                    <a:pt x="4789" y="4805"/>
                  </a:cubicBezTo>
                  <a:cubicBezTo>
                    <a:pt x="4797" y="4782"/>
                    <a:pt x="4835" y="4782"/>
                    <a:pt x="4858" y="4774"/>
                  </a:cubicBezTo>
                  <a:cubicBezTo>
                    <a:pt x="4865" y="4767"/>
                    <a:pt x="4873" y="4759"/>
                    <a:pt x="4881" y="4751"/>
                  </a:cubicBezTo>
                  <a:lnTo>
                    <a:pt x="4881" y="4751"/>
                  </a:lnTo>
                  <a:cubicBezTo>
                    <a:pt x="4919" y="4705"/>
                    <a:pt x="4957" y="4652"/>
                    <a:pt x="5003" y="4621"/>
                  </a:cubicBezTo>
                  <a:cubicBezTo>
                    <a:pt x="5026" y="4606"/>
                    <a:pt x="5056" y="4629"/>
                    <a:pt x="5087" y="4614"/>
                  </a:cubicBezTo>
                  <a:cubicBezTo>
                    <a:pt x="5117" y="4606"/>
                    <a:pt x="5148" y="4583"/>
                    <a:pt x="5179" y="4553"/>
                  </a:cubicBezTo>
                  <a:cubicBezTo>
                    <a:pt x="5194" y="4530"/>
                    <a:pt x="5179" y="4492"/>
                    <a:pt x="5202" y="4476"/>
                  </a:cubicBezTo>
                  <a:cubicBezTo>
                    <a:pt x="5240" y="4446"/>
                    <a:pt x="5293" y="4476"/>
                    <a:pt x="5324" y="4453"/>
                  </a:cubicBezTo>
                  <a:cubicBezTo>
                    <a:pt x="5347" y="4438"/>
                    <a:pt x="5339" y="4400"/>
                    <a:pt x="5347" y="4377"/>
                  </a:cubicBezTo>
                  <a:cubicBezTo>
                    <a:pt x="5354" y="4346"/>
                    <a:pt x="5369" y="4316"/>
                    <a:pt x="5362" y="4285"/>
                  </a:cubicBezTo>
                  <a:cubicBezTo>
                    <a:pt x="5362" y="4270"/>
                    <a:pt x="5324" y="4285"/>
                    <a:pt x="5316" y="4263"/>
                  </a:cubicBezTo>
                  <a:cubicBezTo>
                    <a:pt x="5308" y="4224"/>
                    <a:pt x="5347" y="4171"/>
                    <a:pt x="5331" y="4125"/>
                  </a:cubicBezTo>
                  <a:cubicBezTo>
                    <a:pt x="5324" y="4102"/>
                    <a:pt x="5263" y="4117"/>
                    <a:pt x="5263" y="4087"/>
                  </a:cubicBezTo>
                  <a:cubicBezTo>
                    <a:pt x="5263" y="4049"/>
                    <a:pt x="5308" y="4026"/>
                    <a:pt x="5331" y="3988"/>
                  </a:cubicBezTo>
                  <a:cubicBezTo>
                    <a:pt x="5362" y="3942"/>
                    <a:pt x="5415" y="3904"/>
                    <a:pt x="5423" y="3850"/>
                  </a:cubicBezTo>
                  <a:cubicBezTo>
                    <a:pt x="5431" y="3804"/>
                    <a:pt x="5408" y="3766"/>
                    <a:pt x="5377" y="3728"/>
                  </a:cubicBezTo>
                  <a:cubicBezTo>
                    <a:pt x="5362" y="3705"/>
                    <a:pt x="5324" y="3713"/>
                    <a:pt x="5301" y="3697"/>
                  </a:cubicBezTo>
                  <a:cubicBezTo>
                    <a:pt x="5278" y="3674"/>
                    <a:pt x="5270" y="3629"/>
                    <a:pt x="5247" y="3621"/>
                  </a:cubicBezTo>
                  <a:cubicBezTo>
                    <a:pt x="5225" y="3613"/>
                    <a:pt x="5217" y="3644"/>
                    <a:pt x="5194" y="3652"/>
                  </a:cubicBezTo>
                  <a:cubicBezTo>
                    <a:pt x="5156" y="3659"/>
                    <a:pt x="5110" y="3644"/>
                    <a:pt x="5072" y="3659"/>
                  </a:cubicBezTo>
                  <a:cubicBezTo>
                    <a:pt x="5049" y="3667"/>
                    <a:pt x="5056" y="3713"/>
                    <a:pt x="5033" y="3713"/>
                  </a:cubicBezTo>
                  <a:cubicBezTo>
                    <a:pt x="5003" y="3720"/>
                    <a:pt x="4957" y="3713"/>
                    <a:pt x="4942" y="3690"/>
                  </a:cubicBezTo>
                  <a:cubicBezTo>
                    <a:pt x="4919" y="3667"/>
                    <a:pt x="4942" y="3636"/>
                    <a:pt x="4942" y="3613"/>
                  </a:cubicBezTo>
                  <a:cubicBezTo>
                    <a:pt x="4942" y="3552"/>
                    <a:pt x="4942" y="3491"/>
                    <a:pt x="4927" y="3438"/>
                  </a:cubicBezTo>
                  <a:cubicBezTo>
                    <a:pt x="4927" y="3422"/>
                    <a:pt x="4904" y="3415"/>
                    <a:pt x="4904" y="3399"/>
                  </a:cubicBezTo>
                  <a:cubicBezTo>
                    <a:pt x="4904" y="3369"/>
                    <a:pt x="4919" y="3331"/>
                    <a:pt x="4911" y="3300"/>
                  </a:cubicBezTo>
                  <a:cubicBezTo>
                    <a:pt x="4904" y="3269"/>
                    <a:pt x="4865" y="3254"/>
                    <a:pt x="4858" y="3231"/>
                  </a:cubicBezTo>
                  <a:cubicBezTo>
                    <a:pt x="4835" y="3178"/>
                    <a:pt x="4827" y="3117"/>
                    <a:pt x="4812" y="3056"/>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72" name="Freeform 195"/>
            <p:cNvSpPr>
              <a:spLocks noChangeArrowheads="1"/>
            </p:cNvSpPr>
            <p:nvPr/>
          </p:nvSpPr>
          <p:spPr bwMode="auto">
            <a:xfrm>
              <a:off x="3624027" y="2027238"/>
              <a:ext cx="866719" cy="1846262"/>
            </a:xfrm>
            <a:custGeom>
              <a:avLst/>
              <a:gdLst>
                <a:gd name="T0" fmla="*/ 764 w 2407"/>
                <a:gd name="T1" fmla="*/ 2368 h 5127"/>
                <a:gd name="T2" fmla="*/ 772 w 2407"/>
                <a:gd name="T3" fmla="*/ 2429 h 5127"/>
                <a:gd name="T4" fmla="*/ 710 w 2407"/>
                <a:gd name="T5" fmla="*/ 2414 h 5127"/>
                <a:gd name="T6" fmla="*/ 191 w 2407"/>
                <a:gd name="T7" fmla="*/ 4645 h 5127"/>
                <a:gd name="T8" fmla="*/ 390 w 2407"/>
                <a:gd name="T9" fmla="*/ 4354 h 5127"/>
                <a:gd name="T10" fmla="*/ 275 w 2407"/>
                <a:gd name="T11" fmla="*/ 4698 h 5127"/>
                <a:gd name="T12" fmla="*/ 61 w 2407"/>
                <a:gd name="T13" fmla="*/ 5072 h 5127"/>
                <a:gd name="T14" fmla="*/ 46 w 2407"/>
                <a:gd name="T15" fmla="*/ 5019 h 5127"/>
                <a:gd name="T16" fmla="*/ 0 w 2407"/>
                <a:gd name="T17" fmla="*/ 5065 h 5127"/>
                <a:gd name="T18" fmla="*/ 53 w 2407"/>
                <a:gd name="T19" fmla="*/ 5110 h 5127"/>
                <a:gd name="T20" fmla="*/ 611 w 2407"/>
                <a:gd name="T21" fmla="*/ 4262 h 5127"/>
                <a:gd name="T22" fmla="*/ 558 w 2407"/>
                <a:gd name="T23" fmla="*/ 4285 h 5127"/>
                <a:gd name="T24" fmla="*/ 581 w 2407"/>
                <a:gd name="T25" fmla="*/ 4370 h 5127"/>
                <a:gd name="T26" fmla="*/ 611 w 2407"/>
                <a:gd name="T27" fmla="*/ 4262 h 5127"/>
                <a:gd name="T28" fmla="*/ 947 w 2407"/>
                <a:gd name="T29" fmla="*/ 2651 h 5127"/>
                <a:gd name="T30" fmla="*/ 833 w 2407"/>
                <a:gd name="T31" fmla="*/ 2926 h 5127"/>
                <a:gd name="T32" fmla="*/ 710 w 2407"/>
                <a:gd name="T33" fmla="*/ 3262 h 5127"/>
                <a:gd name="T34" fmla="*/ 710 w 2407"/>
                <a:gd name="T35" fmla="*/ 3568 h 5127"/>
                <a:gd name="T36" fmla="*/ 619 w 2407"/>
                <a:gd name="T37" fmla="*/ 3850 h 5127"/>
                <a:gd name="T38" fmla="*/ 703 w 2407"/>
                <a:gd name="T39" fmla="*/ 4194 h 5127"/>
                <a:gd name="T40" fmla="*/ 382 w 2407"/>
                <a:gd name="T41" fmla="*/ 3942 h 5127"/>
                <a:gd name="T42" fmla="*/ 390 w 2407"/>
                <a:gd name="T43" fmla="*/ 3476 h 5127"/>
                <a:gd name="T44" fmla="*/ 413 w 2407"/>
                <a:gd name="T45" fmla="*/ 3170 h 5127"/>
                <a:gd name="T46" fmla="*/ 298 w 2407"/>
                <a:gd name="T47" fmla="*/ 2597 h 5127"/>
                <a:gd name="T48" fmla="*/ 611 w 2407"/>
                <a:gd name="T49" fmla="*/ 2559 h 5127"/>
                <a:gd name="T50" fmla="*/ 657 w 2407"/>
                <a:gd name="T51" fmla="*/ 2300 h 5127"/>
                <a:gd name="T52" fmla="*/ 665 w 2407"/>
                <a:gd name="T53" fmla="*/ 2238 h 5127"/>
                <a:gd name="T54" fmla="*/ 718 w 2407"/>
                <a:gd name="T55" fmla="*/ 2300 h 5127"/>
                <a:gd name="T56" fmla="*/ 1031 w 2407"/>
                <a:gd name="T57" fmla="*/ 1834 h 5127"/>
                <a:gd name="T58" fmla="*/ 947 w 2407"/>
                <a:gd name="T59" fmla="*/ 1895 h 5127"/>
                <a:gd name="T60" fmla="*/ 978 w 2407"/>
                <a:gd name="T61" fmla="*/ 1917 h 5127"/>
                <a:gd name="T62" fmla="*/ 1054 w 2407"/>
                <a:gd name="T63" fmla="*/ 1849 h 5127"/>
                <a:gd name="T64" fmla="*/ 2047 w 2407"/>
                <a:gd name="T65" fmla="*/ 1543 h 5127"/>
                <a:gd name="T66" fmla="*/ 2039 w 2407"/>
                <a:gd name="T67" fmla="*/ 1177 h 5127"/>
                <a:gd name="T68" fmla="*/ 2169 w 2407"/>
                <a:gd name="T69" fmla="*/ 986 h 5127"/>
                <a:gd name="T70" fmla="*/ 2406 w 2407"/>
                <a:gd name="T71" fmla="*/ 810 h 5127"/>
                <a:gd name="T72" fmla="*/ 2208 w 2407"/>
                <a:gd name="T73" fmla="*/ 955 h 5127"/>
                <a:gd name="T74" fmla="*/ 2231 w 2407"/>
                <a:gd name="T75" fmla="*/ 718 h 5127"/>
                <a:gd name="T76" fmla="*/ 2337 w 2407"/>
                <a:gd name="T77" fmla="*/ 291 h 5127"/>
                <a:gd name="T78" fmla="*/ 2162 w 2407"/>
                <a:gd name="T79" fmla="*/ 130 h 5127"/>
                <a:gd name="T80" fmla="*/ 1619 w 2407"/>
                <a:gd name="T81" fmla="*/ 566 h 5127"/>
                <a:gd name="T82" fmla="*/ 1444 w 2407"/>
                <a:gd name="T83" fmla="*/ 963 h 5127"/>
                <a:gd name="T84" fmla="*/ 1314 w 2407"/>
                <a:gd name="T85" fmla="*/ 871 h 5127"/>
                <a:gd name="T86" fmla="*/ 1260 w 2407"/>
                <a:gd name="T87" fmla="*/ 963 h 5127"/>
                <a:gd name="T88" fmla="*/ 978 w 2407"/>
                <a:gd name="T89" fmla="*/ 909 h 5127"/>
                <a:gd name="T90" fmla="*/ 886 w 2407"/>
                <a:gd name="T91" fmla="*/ 1138 h 5127"/>
                <a:gd name="T92" fmla="*/ 939 w 2407"/>
                <a:gd name="T93" fmla="*/ 1429 h 5127"/>
                <a:gd name="T94" fmla="*/ 840 w 2407"/>
                <a:gd name="T95" fmla="*/ 1574 h 5127"/>
                <a:gd name="T96" fmla="*/ 1283 w 2407"/>
                <a:gd name="T97" fmla="*/ 1849 h 5127"/>
                <a:gd name="T98" fmla="*/ 886 w 2407"/>
                <a:gd name="T99" fmla="*/ 2093 h 5127"/>
                <a:gd name="T100" fmla="*/ 1085 w 2407"/>
                <a:gd name="T101" fmla="*/ 2391 h 5127"/>
                <a:gd name="T102" fmla="*/ 1360 w 2407"/>
                <a:gd name="T103" fmla="*/ 2162 h 5127"/>
                <a:gd name="T104" fmla="*/ 1398 w 2407"/>
                <a:gd name="T105" fmla="*/ 1979 h 5127"/>
                <a:gd name="T106" fmla="*/ 1551 w 2407"/>
                <a:gd name="T107" fmla="*/ 2017 h 5127"/>
                <a:gd name="T108" fmla="*/ 1658 w 2407"/>
                <a:gd name="T109" fmla="*/ 1811 h 5127"/>
                <a:gd name="T110" fmla="*/ 1902 w 2407"/>
                <a:gd name="T111" fmla="*/ 1612 h 5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7" h="5127">
                  <a:moveTo>
                    <a:pt x="710" y="2414"/>
                  </a:moveTo>
                  <a:lnTo>
                    <a:pt x="710" y="2414"/>
                  </a:lnTo>
                  <a:cubicBezTo>
                    <a:pt x="718" y="2407"/>
                    <a:pt x="749" y="2368"/>
                    <a:pt x="764" y="2368"/>
                  </a:cubicBezTo>
                  <a:cubicBezTo>
                    <a:pt x="779" y="2368"/>
                    <a:pt x="810" y="2368"/>
                    <a:pt x="810" y="2384"/>
                  </a:cubicBezTo>
                  <a:cubicBezTo>
                    <a:pt x="810" y="2399"/>
                    <a:pt x="817" y="2407"/>
                    <a:pt x="802" y="2414"/>
                  </a:cubicBezTo>
                  <a:cubicBezTo>
                    <a:pt x="795" y="2414"/>
                    <a:pt x="779" y="2422"/>
                    <a:pt x="772" y="2429"/>
                  </a:cubicBezTo>
                  <a:cubicBezTo>
                    <a:pt x="764" y="2437"/>
                    <a:pt x="764" y="2445"/>
                    <a:pt x="749" y="2452"/>
                  </a:cubicBezTo>
                  <a:cubicBezTo>
                    <a:pt x="733" y="2460"/>
                    <a:pt x="710" y="2475"/>
                    <a:pt x="695" y="2452"/>
                  </a:cubicBezTo>
                  <a:cubicBezTo>
                    <a:pt x="710" y="2414"/>
                    <a:pt x="710" y="2414"/>
                    <a:pt x="710" y="2414"/>
                  </a:cubicBezTo>
                  <a:close/>
                  <a:moveTo>
                    <a:pt x="191" y="4759"/>
                  </a:moveTo>
                  <a:lnTo>
                    <a:pt x="191" y="4759"/>
                  </a:lnTo>
                  <a:cubicBezTo>
                    <a:pt x="184" y="4721"/>
                    <a:pt x="153" y="4668"/>
                    <a:pt x="191" y="4645"/>
                  </a:cubicBezTo>
                  <a:cubicBezTo>
                    <a:pt x="245" y="4606"/>
                    <a:pt x="267" y="4522"/>
                    <a:pt x="313" y="4476"/>
                  </a:cubicBezTo>
                  <a:cubicBezTo>
                    <a:pt x="328" y="4461"/>
                    <a:pt x="336" y="4423"/>
                    <a:pt x="336" y="4393"/>
                  </a:cubicBezTo>
                  <a:cubicBezTo>
                    <a:pt x="336" y="4362"/>
                    <a:pt x="351" y="4362"/>
                    <a:pt x="390" y="4354"/>
                  </a:cubicBezTo>
                  <a:cubicBezTo>
                    <a:pt x="390" y="4400"/>
                    <a:pt x="336" y="4446"/>
                    <a:pt x="382" y="4484"/>
                  </a:cubicBezTo>
                  <a:cubicBezTo>
                    <a:pt x="481" y="4560"/>
                    <a:pt x="359" y="4583"/>
                    <a:pt x="328" y="4652"/>
                  </a:cubicBezTo>
                  <a:cubicBezTo>
                    <a:pt x="321" y="4683"/>
                    <a:pt x="290" y="4675"/>
                    <a:pt x="275" y="4698"/>
                  </a:cubicBezTo>
                  <a:cubicBezTo>
                    <a:pt x="267" y="4721"/>
                    <a:pt x="260" y="4744"/>
                    <a:pt x="237" y="4767"/>
                  </a:cubicBezTo>
                  <a:cubicBezTo>
                    <a:pt x="191" y="4759"/>
                    <a:pt x="191" y="4759"/>
                    <a:pt x="191" y="4759"/>
                  </a:cubicBezTo>
                  <a:close/>
                  <a:moveTo>
                    <a:pt x="61" y="5072"/>
                  </a:moveTo>
                  <a:lnTo>
                    <a:pt x="61" y="5072"/>
                  </a:lnTo>
                  <a:cubicBezTo>
                    <a:pt x="69" y="5057"/>
                    <a:pt x="69" y="5034"/>
                    <a:pt x="61" y="5011"/>
                  </a:cubicBezTo>
                  <a:cubicBezTo>
                    <a:pt x="61" y="5011"/>
                    <a:pt x="53" y="5019"/>
                    <a:pt x="46" y="5019"/>
                  </a:cubicBezTo>
                  <a:cubicBezTo>
                    <a:pt x="38" y="5019"/>
                    <a:pt x="38" y="5019"/>
                    <a:pt x="31" y="5026"/>
                  </a:cubicBezTo>
                  <a:cubicBezTo>
                    <a:pt x="15" y="5026"/>
                    <a:pt x="0" y="5034"/>
                    <a:pt x="0" y="5042"/>
                  </a:cubicBezTo>
                  <a:cubicBezTo>
                    <a:pt x="0" y="5049"/>
                    <a:pt x="0" y="5057"/>
                    <a:pt x="0" y="5065"/>
                  </a:cubicBezTo>
                  <a:cubicBezTo>
                    <a:pt x="0" y="5072"/>
                    <a:pt x="0" y="5072"/>
                    <a:pt x="8" y="5080"/>
                  </a:cubicBezTo>
                  <a:cubicBezTo>
                    <a:pt x="8" y="5087"/>
                    <a:pt x="8" y="5103"/>
                    <a:pt x="8" y="5110"/>
                  </a:cubicBezTo>
                  <a:cubicBezTo>
                    <a:pt x="15" y="5126"/>
                    <a:pt x="38" y="5110"/>
                    <a:pt x="53" y="5110"/>
                  </a:cubicBezTo>
                  <a:cubicBezTo>
                    <a:pt x="61" y="5072"/>
                    <a:pt x="61" y="5072"/>
                    <a:pt x="61" y="5072"/>
                  </a:cubicBezTo>
                  <a:close/>
                  <a:moveTo>
                    <a:pt x="611" y="4262"/>
                  </a:moveTo>
                  <a:lnTo>
                    <a:pt x="611" y="4262"/>
                  </a:lnTo>
                  <a:cubicBezTo>
                    <a:pt x="603" y="4262"/>
                    <a:pt x="596" y="4262"/>
                    <a:pt x="588" y="4262"/>
                  </a:cubicBezTo>
                  <a:cubicBezTo>
                    <a:pt x="581" y="4262"/>
                    <a:pt x="565" y="4262"/>
                    <a:pt x="558" y="4262"/>
                  </a:cubicBezTo>
                  <a:cubicBezTo>
                    <a:pt x="558" y="4270"/>
                    <a:pt x="558" y="4270"/>
                    <a:pt x="558" y="4285"/>
                  </a:cubicBezTo>
                  <a:cubicBezTo>
                    <a:pt x="558" y="4293"/>
                    <a:pt x="550" y="4293"/>
                    <a:pt x="558" y="4301"/>
                  </a:cubicBezTo>
                  <a:cubicBezTo>
                    <a:pt x="558" y="4316"/>
                    <a:pt x="565" y="4324"/>
                    <a:pt x="565" y="4339"/>
                  </a:cubicBezTo>
                  <a:cubicBezTo>
                    <a:pt x="565" y="4347"/>
                    <a:pt x="565" y="4377"/>
                    <a:pt x="581" y="4370"/>
                  </a:cubicBezTo>
                  <a:cubicBezTo>
                    <a:pt x="596" y="4370"/>
                    <a:pt x="596" y="4354"/>
                    <a:pt x="596" y="4347"/>
                  </a:cubicBezTo>
                  <a:cubicBezTo>
                    <a:pt x="603" y="4331"/>
                    <a:pt x="603" y="4316"/>
                    <a:pt x="611" y="4293"/>
                  </a:cubicBezTo>
                  <a:cubicBezTo>
                    <a:pt x="611" y="4262"/>
                    <a:pt x="611" y="4262"/>
                    <a:pt x="611" y="4262"/>
                  </a:cubicBezTo>
                  <a:close/>
                  <a:moveTo>
                    <a:pt x="833" y="2536"/>
                  </a:moveTo>
                  <a:lnTo>
                    <a:pt x="833" y="2536"/>
                  </a:lnTo>
                  <a:cubicBezTo>
                    <a:pt x="924" y="2582"/>
                    <a:pt x="1008" y="2529"/>
                    <a:pt x="947" y="2651"/>
                  </a:cubicBezTo>
                  <a:cubicBezTo>
                    <a:pt x="894" y="2742"/>
                    <a:pt x="924" y="2727"/>
                    <a:pt x="825" y="2758"/>
                  </a:cubicBezTo>
                  <a:cubicBezTo>
                    <a:pt x="833" y="2788"/>
                    <a:pt x="878" y="2788"/>
                    <a:pt x="871" y="2826"/>
                  </a:cubicBezTo>
                  <a:cubicBezTo>
                    <a:pt x="863" y="2857"/>
                    <a:pt x="856" y="2895"/>
                    <a:pt x="833" y="2926"/>
                  </a:cubicBezTo>
                  <a:cubicBezTo>
                    <a:pt x="810" y="2964"/>
                    <a:pt x="795" y="3094"/>
                    <a:pt x="787" y="3147"/>
                  </a:cubicBezTo>
                  <a:cubicBezTo>
                    <a:pt x="772" y="3216"/>
                    <a:pt x="710" y="3140"/>
                    <a:pt x="726" y="3209"/>
                  </a:cubicBezTo>
                  <a:cubicBezTo>
                    <a:pt x="733" y="3232"/>
                    <a:pt x="703" y="3254"/>
                    <a:pt x="710" y="3262"/>
                  </a:cubicBezTo>
                  <a:cubicBezTo>
                    <a:pt x="733" y="3315"/>
                    <a:pt x="779" y="3384"/>
                    <a:pt x="710" y="3430"/>
                  </a:cubicBezTo>
                  <a:cubicBezTo>
                    <a:pt x="695" y="3445"/>
                    <a:pt x="619" y="3430"/>
                    <a:pt x="634" y="3461"/>
                  </a:cubicBezTo>
                  <a:cubicBezTo>
                    <a:pt x="657" y="3491"/>
                    <a:pt x="703" y="3529"/>
                    <a:pt x="710" y="3568"/>
                  </a:cubicBezTo>
                  <a:cubicBezTo>
                    <a:pt x="687" y="3613"/>
                    <a:pt x="749" y="3636"/>
                    <a:pt x="741" y="3667"/>
                  </a:cubicBezTo>
                  <a:cubicBezTo>
                    <a:pt x="741" y="3690"/>
                    <a:pt x="680" y="3713"/>
                    <a:pt x="665" y="3743"/>
                  </a:cubicBezTo>
                  <a:cubicBezTo>
                    <a:pt x="649" y="3781"/>
                    <a:pt x="642" y="3820"/>
                    <a:pt x="619" y="3850"/>
                  </a:cubicBezTo>
                  <a:cubicBezTo>
                    <a:pt x="588" y="3896"/>
                    <a:pt x="581" y="3873"/>
                    <a:pt x="619" y="3911"/>
                  </a:cubicBezTo>
                  <a:cubicBezTo>
                    <a:pt x="657" y="3942"/>
                    <a:pt x="665" y="4049"/>
                    <a:pt x="642" y="4095"/>
                  </a:cubicBezTo>
                  <a:cubicBezTo>
                    <a:pt x="626" y="4110"/>
                    <a:pt x="695" y="4171"/>
                    <a:pt x="703" y="4194"/>
                  </a:cubicBezTo>
                  <a:cubicBezTo>
                    <a:pt x="726" y="4285"/>
                    <a:pt x="642" y="4217"/>
                    <a:pt x="611" y="4209"/>
                  </a:cubicBezTo>
                  <a:cubicBezTo>
                    <a:pt x="550" y="4194"/>
                    <a:pt x="443" y="4270"/>
                    <a:pt x="420" y="4163"/>
                  </a:cubicBezTo>
                  <a:cubicBezTo>
                    <a:pt x="405" y="4095"/>
                    <a:pt x="405" y="4010"/>
                    <a:pt x="382" y="3942"/>
                  </a:cubicBezTo>
                  <a:cubicBezTo>
                    <a:pt x="374" y="3919"/>
                    <a:pt x="367" y="3888"/>
                    <a:pt x="351" y="3873"/>
                  </a:cubicBezTo>
                  <a:cubicBezTo>
                    <a:pt x="344" y="3865"/>
                    <a:pt x="420" y="3629"/>
                    <a:pt x="428" y="3590"/>
                  </a:cubicBezTo>
                  <a:cubicBezTo>
                    <a:pt x="428" y="3552"/>
                    <a:pt x="413" y="3506"/>
                    <a:pt x="390" y="3476"/>
                  </a:cubicBezTo>
                  <a:cubicBezTo>
                    <a:pt x="336" y="3407"/>
                    <a:pt x="405" y="3438"/>
                    <a:pt x="428" y="3369"/>
                  </a:cubicBezTo>
                  <a:cubicBezTo>
                    <a:pt x="451" y="3346"/>
                    <a:pt x="458" y="3323"/>
                    <a:pt x="451" y="3300"/>
                  </a:cubicBezTo>
                  <a:cubicBezTo>
                    <a:pt x="420" y="3300"/>
                    <a:pt x="390" y="3193"/>
                    <a:pt x="413" y="3170"/>
                  </a:cubicBezTo>
                  <a:cubicBezTo>
                    <a:pt x="504" y="3094"/>
                    <a:pt x="451" y="2964"/>
                    <a:pt x="359" y="2911"/>
                  </a:cubicBezTo>
                  <a:cubicBezTo>
                    <a:pt x="336" y="2895"/>
                    <a:pt x="206" y="2804"/>
                    <a:pt x="214" y="2796"/>
                  </a:cubicBezTo>
                  <a:cubicBezTo>
                    <a:pt x="252" y="2750"/>
                    <a:pt x="260" y="2659"/>
                    <a:pt x="298" y="2597"/>
                  </a:cubicBezTo>
                  <a:cubicBezTo>
                    <a:pt x="344" y="2536"/>
                    <a:pt x="359" y="2590"/>
                    <a:pt x="413" y="2597"/>
                  </a:cubicBezTo>
                  <a:cubicBezTo>
                    <a:pt x="451" y="2605"/>
                    <a:pt x="474" y="2559"/>
                    <a:pt x="497" y="2536"/>
                  </a:cubicBezTo>
                  <a:cubicBezTo>
                    <a:pt x="542" y="2498"/>
                    <a:pt x="565" y="2613"/>
                    <a:pt x="611" y="2559"/>
                  </a:cubicBezTo>
                  <a:cubicBezTo>
                    <a:pt x="642" y="2536"/>
                    <a:pt x="726" y="2483"/>
                    <a:pt x="772" y="2521"/>
                  </a:cubicBezTo>
                  <a:cubicBezTo>
                    <a:pt x="833" y="2536"/>
                    <a:pt x="833" y="2536"/>
                    <a:pt x="833" y="2536"/>
                  </a:cubicBezTo>
                  <a:close/>
                  <a:moveTo>
                    <a:pt x="657" y="2300"/>
                  </a:moveTo>
                  <a:lnTo>
                    <a:pt x="657" y="2300"/>
                  </a:lnTo>
                  <a:cubicBezTo>
                    <a:pt x="649" y="2300"/>
                    <a:pt x="634" y="2277"/>
                    <a:pt x="634" y="2269"/>
                  </a:cubicBezTo>
                  <a:cubicBezTo>
                    <a:pt x="634" y="2246"/>
                    <a:pt x="642" y="2246"/>
                    <a:pt x="665" y="2238"/>
                  </a:cubicBezTo>
                  <a:cubicBezTo>
                    <a:pt x="672" y="2231"/>
                    <a:pt x="695" y="2223"/>
                    <a:pt x="703" y="2223"/>
                  </a:cubicBezTo>
                  <a:cubicBezTo>
                    <a:pt x="726" y="2231"/>
                    <a:pt x="733" y="2261"/>
                    <a:pt x="733" y="2277"/>
                  </a:cubicBezTo>
                  <a:cubicBezTo>
                    <a:pt x="733" y="2292"/>
                    <a:pt x="733" y="2292"/>
                    <a:pt x="718" y="2300"/>
                  </a:cubicBezTo>
                  <a:cubicBezTo>
                    <a:pt x="710" y="2300"/>
                    <a:pt x="687" y="2300"/>
                    <a:pt x="672" y="2300"/>
                  </a:cubicBezTo>
                  <a:cubicBezTo>
                    <a:pt x="657" y="2300"/>
                    <a:pt x="657" y="2300"/>
                    <a:pt x="657" y="2300"/>
                  </a:cubicBezTo>
                  <a:close/>
                  <a:moveTo>
                    <a:pt x="1031" y="1834"/>
                  </a:moveTo>
                  <a:lnTo>
                    <a:pt x="1031" y="1834"/>
                  </a:lnTo>
                  <a:cubicBezTo>
                    <a:pt x="1016" y="1841"/>
                    <a:pt x="993" y="1841"/>
                    <a:pt x="985" y="1864"/>
                  </a:cubicBezTo>
                  <a:cubicBezTo>
                    <a:pt x="978" y="1879"/>
                    <a:pt x="962" y="1887"/>
                    <a:pt x="947" y="1895"/>
                  </a:cubicBezTo>
                  <a:cubicBezTo>
                    <a:pt x="939" y="1902"/>
                    <a:pt x="924" y="1887"/>
                    <a:pt x="924" y="1910"/>
                  </a:cubicBezTo>
                  <a:cubicBezTo>
                    <a:pt x="917" y="1917"/>
                    <a:pt x="909" y="1979"/>
                    <a:pt x="932" y="1956"/>
                  </a:cubicBezTo>
                  <a:cubicBezTo>
                    <a:pt x="939" y="1940"/>
                    <a:pt x="955" y="1917"/>
                    <a:pt x="978" y="1917"/>
                  </a:cubicBezTo>
                  <a:cubicBezTo>
                    <a:pt x="993" y="1917"/>
                    <a:pt x="993" y="1917"/>
                    <a:pt x="1008" y="1933"/>
                  </a:cubicBezTo>
                  <a:cubicBezTo>
                    <a:pt x="1024" y="1956"/>
                    <a:pt x="1047" y="1940"/>
                    <a:pt x="1047" y="1917"/>
                  </a:cubicBezTo>
                  <a:cubicBezTo>
                    <a:pt x="1054" y="1895"/>
                    <a:pt x="1054" y="1879"/>
                    <a:pt x="1054" y="1849"/>
                  </a:cubicBezTo>
                  <a:cubicBezTo>
                    <a:pt x="1031" y="1834"/>
                    <a:pt x="1031" y="1834"/>
                    <a:pt x="1031" y="1834"/>
                  </a:cubicBezTo>
                  <a:close/>
                  <a:moveTo>
                    <a:pt x="2047" y="1543"/>
                  </a:moveTo>
                  <a:lnTo>
                    <a:pt x="2047" y="1543"/>
                  </a:lnTo>
                  <a:cubicBezTo>
                    <a:pt x="2047" y="1505"/>
                    <a:pt x="2047" y="1505"/>
                    <a:pt x="2047" y="1505"/>
                  </a:cubicBezTo>
                  <a:cubicBezTo>
                    <a:pt x="2070" y="1467"/>
                    <a:pt x="2024" y="1253"/>
                    <a:pt x="1986" y="1230"/>
                  </a:cubicBezTo>
                  <a:cubicBezTo>
                    <a:pt x="1978" y="1223"/>
                    <a:pt x="2032" y="1184"/>
                    <a:pt x="2039" y="1177"/>
                  </a:cubicBezTo>
                  <a:cubicBezTo>
                    <a:pt x="2062" y="1146"/>
                    <a:pt x="2039" y="1062"/>
                    <a:pt x="2032" y="1032"/>
                  </a:cubicBezTo>
                  <a:cubicBezTo>
                    <a:pt x="2017" y="963"/>
                    <a:pt x="2123" y="1100"/>
                    <a:pt x="2123" y="1009"/>
                  </a:cubicBezTo>
                  <a:cubicBezTo>
                    <a:pt x="2123" y="971"/>
                    <a:pt x="2139" y="986"/>
                    <a:pt x="2169" y="986"/>
                  </a:cubicBezTo>
                  <a:lnTo>
                    <a:pt x="2169" y="986"/>
                  </a:lnTo>
                  <a:cubicBezTo>
                    <a:pt x="2208" y="1138"/>
                    <a:pt x="2345" y="993"/>
                    <a:pt x="2368" y="909"/>
                  </a:cubicBezTo>
                  <a:cubicBezTo>
                    <a:pt x="2375" y="886"/>
                    <a:pt x="2406" y="825"/>
                    <a:pt x="2406" y="810"/>
                  </a:cubicBezTo>
                  <a:cubicBezTo>
                    <a:pt x="2406" y="802"/>
                    <a:pt x="2375" y="818"/>
                    <a:pt x="2368" y="810"/>
                  </a:cubicBezTo>
                  <a:cubicBezTo>
                    <a:pt x="2353" y="841"/>
                    <a:pt x="2307" y="841"/>
                    <a:pt x="2292" y="879"/>
                  </a:cubicBezTo>
                  <a:cubicBezTo>
                    <a:pt x="2276" y="917"/>
                    <a:pt x="2246" y="948"/>
                    <a:pt x="2208" y="955"/>
                  </a:cubicBezTo>
                  <a:cubicBezTo>
                    <a:pt x="2116" y="993"/>
                    <a:pt x="2085" y="909"/>
                    <a:pt x="2108" y="841"/>
                  </a:cubicBezTo>
                  <a:cubicBezTo>
                    <a:pt x="2108" y="779"/>
                    <a:pt x="2162" y="825"/>
                    <a:pt x="2169" y="779"/>
                  </a:cubicBezTo>
                  <a:cubicBezTo>
                    <a:pt x="2185" y="734"/>
                    <a:pt x="2177" y="734"/>
                    <a:pt x="2231" y="718"/>
                  </a:cubicBezTo>
                  <a:cubicBezTo>
                    <a:pt x="2253" y="718"/>
                    <a:pt x="2299" y="581"/>
                    <a:pt x="2353" y="566"/>
                  </a:cubicBezTo>
                  <a:cubicBezTo>
                    <a:pt x="2353" y="558"/>
                    <a:pt x="2353" y="558"/>
                    <a:pt x="2353" y="558"/>
                  </a:cubicBezTo>
                  <a:cubicBezTo>
                    <a:pt x="2185" y="520"/>
                    <a:pt x="2360" y="367"/>
                    <a:pt x="2337" y="291"/>
                  </a:cubicBezTo>
                  <a:cubicBezTo>
                    <a:pt x="2314" y="245"/>
                    <a:pt x="2337" y="252"/>
                    <a:pt x="2337" y="207"/>
                  </a:cubicBezTo>
                  <a:cubicBezTo>
                    <a:pt x="2330" y="176"/>
                    <a:pt x="2261" y="130"/>
                    <a:pt x="2246" y="92"/>
                  </a:cubicBezTo>
                  <a:cubicBezTo>
                    <a:pt x="2200" y="0"/>
                    <a:pt x="2192" y="92"/>
                    <a:pt x="2162" y="130"/>
                  </a:cubicBezTo>
                  <a:cubicBezTo>
                    <a:pt x="2100" y="207"/>
                    <a:pt x="1978" y="237"/>
                    <a:pt x="1910" y="306"/>
                  </a:cubicBezTo>
                  <a:cubicBezTo>
                    <a:pt x="1871" y="344"/>
                    <a:pt x="1803" y="459"/>
                    <a:pt x="1764" y="482"/>
                  </a:cubicBezTo>
                  <a:cubicBezTo>
                    <a:pt x="1742" y="512"/>
                    <a:pt x="1665" y="573"/>
                    <a:pt x="1619" y="566"/>
                  </a:cubicBezTo>
                  <a:cubicBezTo>
                    <a:pt x="1543" y="566"/>
                    <a:pt x="1566" y="573"/>
                    <a:pt x="1497" y="611"/>
                  </a:cubicBezTo>
                  <a:cubicBezTo>
                    <a:pt x="1398" y="665"/>
                    <a:pt x="1299" y="680"/>
                    <a:pt x="1345" y="818"/>
                  </a:cubicBezTo>
                  <a:cubicBezTo>
                    <a:pt x="1360" y="848"/>
                    <a:pt x="1444" y="955"/>
                    <a:pt x="1444" y="963"/>
                  </a:cubicBezTo>
                  <a:cubicBezTo>
                    <a:pt x="1428" y="963"/>
                    <a:pt x="1406" y="963"/>
                    <a:pt x="1390" y="963"/>
                  </a:cubicBezTo>
                  <a:cubicBezTo>
                    <a:pt x="1390" y="963"/>
                    <a:pt x="1390" y="963"/>
                    <a:pt x="1383" y="963"/>
                  </a:cubicBezTo>
                  <a:cubicBezTo>
                    <a:pt x="1383" y="940"/>
                    <a:pt x="1329" y="886"/>
                    <a:pt x="1314" y="871"/>
                  </a:cubicBezTo>
                  <a:cubicBezTo>
                    <a:pt x="1299" y="856"/>
                    <a:pt x="1245" y="764"/>
                    <a:pt x="1230" y="779"/>
                  </a:cubicBezTo>
                  <a:cubicBezTo>
                    <a:pt x="1222" y="787"/>
                    <a:pt x="1207" y="833"/>
                    <a:pt x="1214" y="848"/>
                  </a:cubicBezTo>
                  <a:cubicBezTo>
                    <a:pt x="1237" y="879"/>
                    <a:pt x="1260" y="925"/>
                    <a:pt x="1260" y="963"/>
                  </a:cubicBezTo>
                  <a:cubicBezTo>
                    <a:pt x="1237" y="963"/>
                    <a:pt x="1199" y="986"/>
                    <a:pt x="1192" y="986"/>
                  </a:cubicBezTo>
                  <a:cubicBezTo>
                    <a:pt x="1176" y="940"/>
                    <a:pt x="1153" y="902"/>
                    <a:pt x="1100" y="909"/>
                  </a:cubicBezTo>
                  <a:cubicBezTo>
                    <a:pt x="1024" y="925"/>
                    <a:pt x="1008" y="833"/>
                    <a:pt x="978" y="909"/>
                  </a:cubicBezTo>
                  <a:cubicBezTo>
                    <a:pt x="970" y="932"/>
                    <a:pt x="939" y="971"/>
                    <a:pt x="955" y="1001"/>
                  </a:cubicBezTo>
                  <a:cubicBezTo>
                    <a:pt x="993" y="1070"/>
                    <a:pt x="909" y="1024"/>
                    <a:pt x="894" y="1047"/>
                  </a:cubicBezTo>
                  <a:cubicBezTo>
                    <a:pt x="886" y="1070"/>
                    <a:pt x="894" y="1116"/>
                    <a:pt x="886" y="1138"/>
                  </a:cubicBezTo>
                  <a:cubicBezTo>
                    <a:pt x="878" y="1161"/>
                    <a:pt x="848" y="1192"/>
                    <a:pt x="848" y="1215"/>
                  </a:cubicBezTo>
                  <a:cubicBezTo>
                    <a:pt x="848" y="1246"/>
                    <a:pt x="886" y="1268"/>
                    <a:pt x="863" y="1307"/>
                  </a:cubicBezTo>
                  <a:cubicBezTo>
                    <a:pt x="833" y="1375"/>
                    <a:pt x="924" y="1398"/>
                    <a:pt x="939" y="1429"/>
                  </a:cubicBezTo>
                  <a:cubicBezTo>
                    <a:pt x="939" y="1429"/>
                    <a:pt x="978" y="1513"/>
                    <a:pt x="978" y="1536"/>
                  </a:cubicBezTo>
                  <a:cubicBezTo>
                    <a:pt x="978" y="1566"/>
                    <a:pt x="917" y="1528"/>
                    <a:pt x="901" y="1528"/>
                  </a:cubicBezTo>
                  <a:cubicBezTo>
                    <a:pt x="817" y="1490"/>
                    <a:pt x="733" y="1528"/>
                    <a:pt x="840" y="1574"/>
                  </a:cubicBezTo>
                  <a:cubicBezTo>
                    <a:pt x="901" y="1597"/>
                    <a:pt x="886" y="1589"/>
                    <a:pt x="917" y="1643"/>
                  </a:cubicBezTo>
                  <a:cubicBezTo>
                    <a:pt x="947" y="1711"/>
                    <a:pt x="1008" y="1734"/>
                    <a:pt x="1077" y="1750"/>
                  </a:cubicBezTo>
                  <a:cubicBezTo>
                    <a:pt x="1138" y="1757"/>
                    <a:pt x="1283" y="1765"/>
                    <a:pt x="1283" y="1849"/>
                  </a:cubicBezTo>
                  <a:cubicBezTo>
                    <a:pt x="1276" y="1917"/>
                    <a:pt x="1146" y="1788"/>
                    <a:pt x="1115" y="1948"/>
                  </a:cubicBezTo>
                  <a:cubicBezTo>
                    <a:pt x="1108" y="1986"/>
                    <a:pt x="1054" y="2025"/>
                    <a:pt x="1031" y="2055"/>
                  </a:cubicBezTo>
                  <a:cubicBezTo>
                    <a:pt x="993" y="2109"/>
                    <a:pt x="939" y="2147"/>
                    <a:pt x="886" y="2093"/>
                  </a:cubicBezTo>
                  <a:cubicBezTo>
                    <a:pt x="825" y="2032"/>
                    <a:pt x="863" y="2131"/>
                    <a:pt x="894" y="2170"/>
                  </a:cubicBezTo>
                  <a:cubicBezTo>
                    <a:pt x="1031" y="2330"/>
                    <a:pt x="1031" y="2330"/>
                    <a:pt x="1031" y="2330"/>
                  </a:cubicBezTo>
                  <a:cubicBezTo>
                    <a:pt x="1047" y="2345"/>
                    <a:pt x="1077" y="2376"/>
                    <a:pt x="1085" y="2391"/>
                  </a:cubicBezTo>
                  <a:cubicBezTo>
                    <a:pt x="1085" y="2391"/>
                    <a:pt x="1085" y="2399"/>
                    <a:pt x="1092" y="2399"/>
                  </a:cubicBezTo>
                  <a:cubicBezTo>
                    <a:pt x="1161" y="2399"/>
                    <a:pt x="1253" y="2185"/>
                    <a:pt x="1299" y="2147"/>
                  </a:cubicBezTo>
                  <a:cubicBezTo>
                    <a:pt x="1322" y="2131"/>
                    <a:pt x="1345" y="2170"/>
                    <a:pt x="1360" y="2162"/>
                  </a:cubicBezTo>
                  <a:cubicBezTo>
                    <a:pt x="1367" y="2147"/>
                    <a:pt x="1375" y="2131"/>
                    <a:pt x="1398" y="2116"/>
                  </a:cubicBezTo>
                  <a:cubicBezTo>
                    <a:pt x="1421" y="2101"/>
                    <a:pt x="1482" y="2124"/>
                    <a:pt x="1444" y="2078"/>
                  </a:cubicBezTo>
                  <a:cubicBezTo>
                    <a:pt x="1428" y="2063"/>
                    <a:pt x="1398" y="2002"/>
                    <a:pt x="1398" y="1979"/>
                  </a:cubicBezTo>
                  <a:cubicBezTo>
                    <a:pt x="1337" y="1971"/>
                    <a:pt x="1390" y="1925"/>
                    <a:pt x="1398" y="1902"/>
                  </a:cubicBezTo>
                  <a:cubicBezTo>
                    <a:pt x="1436" y="1902"/>
                    <a:pt x="1482" y="1940"/>
                    <a:pt x="1520" y="1940"/>
                  </a:cubicBezTo>
                  <a:cubicBezTo>
                    <a:pt x="1528" y="1971"/>
                    <a:pt x="1512" y="2002"/>
                    <a:pt x="1551" y="2017"/>
                  </a:cubicBezTo>
                  <a:cubicBezTo>
                    <a:pt x="1635" y="2055"/>
                    <a:pt x="1596" y="1956"/>
                    <a:pt x="1574" y="1902"/>
                  </a:cubicBezTo>
                  <a:cubicBezTo>
                    <a:pt x="1535" y="1795"/>
                    <a:pt x="1635" y="1887"/>
                    <a:pt x="1658" y="1811"/>
                  </a:cubicBezTo>
                  <a:lnTo>
                    <a:pt x="1658" y="1811"/>
                  </a:lnTo>
                  <a:cubicBezTo>
                    <a:pt x="1665" y="1818"/>
                    <a:pt x="1688" y="1834"/>
                    <a:pt x="1688" y="1849"/>
                  </a:cubicBezTo>
                  <a:cubicBezTo>
                    <a:pt x="1742" y="1849"/>
                    <a:pt x="1772" y="1895"/>
                    <a:pt x="1795" y="1811"/>
                  </a:cubicBezTo>
                  <a:cubicBezTo>
                    <a:pt x="1933" y="1788"/>
                    <a:pt x="1887" y="1696"/>
                    <a:pt x="1902" y="1612"/>
                  </a:cubicBezTo>
                  <a:cubicBezTo>
                    <a:pt x="1994" y="1589"/>
                    <a:pt x="1956" y="1658"/>
                    <a:pt x="2047" y="1543"/>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73" name="Freeform 196"/>
            <p:cNvSpPr>
              <a:spLocks noChangeArrowheads="1"/>
            </p:cNvSpPr>
            <p:nvPr/>
          </p:nvSpPr>
          <p:spPr bwMode="auto">
            <a:xfrm>
              <a:off x="6024171" y="1084264"/>
              <a:ext cx="593686" cy="727075"/>
            </a:xfrm>
            <a:custGeom>
              <a:avLst/>
              <a:gdLst>
                <a:gd name="T0" fmla="*/ 207 w 1650"/>
                <a:gd name="T1" fmla="*/ 1482 h 2018"/>
                <a:gd name="T2" fmla="*/ 84 w 1650"/>
                <a:gd name="T3" fmla="*/ 1612 h 2018"/>
                <a:gd name="T4" fmla="*/ 321 w 1650"/>
                <a:gd name="T5" fmla="*/ 1887 h 2018"/>
                <a:gd name="T6" fmla="*/ 358 w 1650"/>
                <a:gd name="T7" fmla="*/ 1627 h 2018"/>
                <a:gd name="T8" fmla="*/ 442 w 1650"/>
                <a:gd name="T9" fmla="*/ 1857 h 2018"/>
                <a:gd name="T10" fmla="*/ 344 w 1650"/>
                <a:gd name="T11" fmla="*/ 1818 h 2018"/>
                <a:gd name="T12" fmla="*/ 534 w 1650"/>
                <a:gd name="T13" fmla="*/ 1666 h 2018"/>
                <a:gd name="T14" fmla="*/ 473 w 1650"/>
                <a:gd name="T15" fmla="*/ 1765 h 2018"/>
                <a:gd name="T16" fmla="*/ 534 w 1650"/>
                <a:gd name="T17" fmla="*/ 1734 h 2018"/>
                <a:gd name="T18" fmla="*/ 534 w 1650"/>
                <a:gd name="T19" fmla="*/ 1666 h 2018"/>
                <a:gd name="T20" fmla="*/ 763 w 1650"/>
                <a:gd name="T21" fmla="*/ 1742 h 2018"/>
                <a:gd name="T22" fmla="*/ 702 w 1650"/>
                <a:gd name="T23" fmla="*/ 1887 h 2018"/>
                <a:gd name="T24" fmla="*/ 809 w 1650"/>
                <a:gd name="T25" fmla="*/ 1941 h 2018"/>
                <a:gd name="T26" fmla="*/ 855 w 1650"/>
                <a:gd name="T27" fmla="*/ 1711 h 2018"/>
                <a:gd name="T28" fmla="*/ 801 w 1650"/>
                <a:gd name="T29" fmla="*/ 1612 h 2018"/>
                <a:gd name="T30" fmla="*/ 824 w 1650"/>
                <a:gd name="T31" fmla="*/ 1666 h 2018"/>
                <a:gd name="T32" fmla="*/ 855 w 1650"/>
                <a:gd name="T33" fmla="*/ 1589 h 2018"/>
                <a:gd name="T34" fmla="*/ 595 w 1650"/>
                <a:gd name="T35" fmla="*/ 1085 h 2018"/>
                <a:gd name="T36" fmla="*/ 824 w 1650"/>
                <a:gd name="T37" fmla="*/ 1291 h 2018"/>
                <a:gd name="T38" fmla="*/ 984 w 1650"/>
                <a:gd name="T39" fmla="*/ 1429 h 2018"/>
                <a:gd name="T40" fmla="*/ 641 w 1650"/>
                <a:gd name="T41" fmla="*/ 1406 h 2018"/>
                <a:gd name="T42" fmla="*/ 329 w 1650"/>
                <a:gd name="T43" fmla="*/ 1253 h 2018"/>
                <a:gd name="T44" fmla="*/ 229 w 1650"/>
                <a:gd name="T45" fmla="*/ 1146 h 2018"/>
                <a:gd name="T46" fmla="*/ 130 w 1650"/>
                <a:gd name="T47" fmla="*/ 1116 h 2018"/>
                <a:gd name="T48" fmla="*/ 321 w 1650"/>
                <a:gd name="T49" fmla="*/ 749 h 2018"/>
                <a:gd name="T50" fmla="*/ 618 w 1650"/>
                <a:gd name="T51" fmla="*/ 894 h 2018"/>
                <a:gd name="T52" fmla="*/ 1000 w 1650"/>
                <a:gd name="T53" fmla="*/ 1368 h 2018"/>
                <a:gd name="T54" fmla="*/ 1137 w 1650"/>
                <a:gd name="T55" fmla="*/ 1444 h 2018"/>
                <a:gd name="T56" fmla="*/ 1137 w 1650"/>
                <a:gd name="T57" fmla="*/ 1299 h 2018"/>
                <a:gd name="T58" fmla="*/ 954 w 1650"/>
                <a:gd name="T59" fmla="*/ 978 h 2018"/>
                <a:gd name="T60" fmla="*/ 817 w 1650"/>
                <a:gd name="T61" fmla="*/ 1032 h 2018"/>
                <a:gd name="T62" fmla="*/ 977 w 1650"/>
                <a:gd name="T63" fmla="*/ 1116 h 2018"/>
                <a:gd name="T64" fmla="*/ 992 w 1650"/>
                <a:gd name="T65" fmla="*/ 940 h 2018"/>
                <a:gd name="T66" fmla="*/ 1328 w 1650"/>
                <a:gd name="T67" fmla="*/ 787 h 2018"/>
                <a:gd name="T68" fmla="*/ 1259 w 1650"/>
                <a:gd name="T69" fmla="*/ 818 h 2018"/>
                <a:gd name="T70" fmla="*/ 1275 w 1650"/>
                <a:gd name="T71" fmla="*/ 894 h 2018"/>
                <a:gd name="T72" fmla="*/ 1389 w 1650"/>
                <a:gd name="T73" fmla="*/ 863 h 2018"/>
                <a:gd name="T74" fmla="*/ 610 w 1650"/>
                <a:gd name="T75" fmla="*/ 642 h 2018"/>
                <a:gd name="T76" fmla="*/ 580 w 1650"/>
                <a:gd name="T77" fmla="*/ 795 h 2018"/>
                <a:gd name="T78" fmla="*/ 740 w 1650"/>
                <a:gd name="T79" fmla="*/ 634 h 2018"/>
                <a:gd name="T80" fmla="*/ 824 w 1650"/>
                <a:gd name="T81" fmla="*/ 711 h 2018"/>
                <a:gd name="T82" fmla="*/ 786 w 1650"/>
                <a:gd name="T83" fmla="*/ 749 h 2018"/>
                <a:gd name="T84" fmla="*/ 832 w 1650"/>
                <a:gd name="T85" fmla="*/ 741 h 2018"/>
                <a:gd name="T86" fmla="*/ 1084 w 1650"/>
                <a:gd name="T87" fmla="*/ 505 h 2018"/>
                <a:gd name="T88" fmla="*/ 969 w 1650"/>
                <a:gd name="T89" fmla="*/ 619 h 2018"/>
                <a:gd name="T90" fmla="*/ 1069 w 1650"/>
                <a:gd name="T91" fmla="*/ 764 h 2018"/>
                <a:gd name="T92" fmla="*/ 809 w 1650"/>
                <a:gd name="T93" fmla="*/ 275 h 2018"/>
                <a:gd name="T94" fmla="*/ 679 w 1650"/>
                <a:gd name="T95" fmla="*/ 191 h 2018"/>
                <a:gd name="T96" fmla="*/ 717 w 1650"/>
                <a:gd name="T97" fmla="*/ 375 h 2018"/>
                <a:gd name="T98" fmla="*/ 900 w 1650"/>
                <a:gd name="T99" fmla="*/ 367 h 2018"/>
                <a:gd name="T100" fmla="*/ 878 w 1650"/>
                <a:gd name="T101" fmla="*/ 153 h 2018"/>
                <a:gd name="T102" fmla="*/ 839 w 1650"/>
                <a:gd name="T103" fmla="*/ 77 h 2018"/>
                <a:gd name="T104" fmla="*/ 878 w 1650"/>
                <a:gd name="T105" fmla="*/ 153 h 2018"/>
                <a:gd name="T106" fmla="*/ 1397 w 1650"/>
                <a:gd name="T107" fmla="*/ 283 h 2018"/>
                <a:gd name="T108" fmla="*/ 1214 w 1650"/>
                <a:gd name="T109" fmla="*/ 482 h 2018"/>
                <a:gd name="T110" fmla="*/ 1344 w 1650"/>
                <a:gd name="T111" fmla="*/ 466 h 2018"/>
                <a:gd name="T112" fmla="*/ 1588 w 1650"/>
                <a:gd name="T113" fmla="*/ 291 h 2018"/>
                <a:gd name="T114" fmla="*/ 1565 w 1650"/>
                <a:gd name="T115" fmla="*/ 62 h 2018"/>
                <a:gd name="T116" fmla="*/ 1634 w 1650"/>
                <a:gd name="T117" fmla="*/ 23 h 2018"/>
                <a:gd name="T118" fmla="*/ 1557 w 1650"/>
                <a:gd name="T119" fmla="*/ 77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50" h="2018">
                  <a:moveTo>
                    <a:pt x="358" y="1627"/>
                  </a:moveTo>
                  <a:lnTo>
                    <a:pt x="358" y="1627"/>
                  </a:lnTo>
                  <a:cubicBezTo>
                    <a:pt x="306" y="1597"/>
                    <a:pt x="344" y="1521"/>
                    <a:pt x="268" y="1498"/>
                  </a:cubicBezTo>
                  <a:cubicBezTo>
                    <a:pt x="252" y="1498"/>
                    <a:pt x="214" y="1498"/>
                    <a:pt x="207" y="1482"/>
                  </a:cubicBezTo>
                  <a:cubicBezTo>
                    <a:pt x="176" y="1467"/>
                    <a:pt x="168" y="1398"/>
                    <a:pt x="130" y="1413"/>
                  </a:cubicBezTo>
                  <a:cubicBezTo>
                    <a:pt x="99" y="1429"/>
                    <a:pt x="46" y="1444"/>
                    <a:pt x="31" y="1467"/>
                  </a:cubicBezTo>
                  <a:cubicBezTo>
                    <a:pt x="15" y="1490"/>
                    <a:pt x="0" y="1543"/>
                    <a:pt x="0" y="1574"/>
                  </a:cubicBezTo>
                  <a:cubicBezTo>
                    <a:pt x="0" y="1597"/>
                    <a:pt x="61" y="1589"/>
                    <a:pt x="84" y="1612"/>
                  </a:cubicBezTo>
                  <a:cubicBezTo>
                    <a:pt x="92" y="1627"/>
                    <a:pt x="92" y="1673"/>
                    <a:pt x="99" y="1696"/>
                  </a:cubicBezTo>
                  <a:cubicBezTo>
                    <a:pt x="107" y="1734"/>
                    <a:pt x="168" y="1765"/>
                    <a:pt x="191" y="1803"/>
                  </a:cubicBezTo>
                  <a:cubicBezTo>
                    <a:pt x="207" y="1826"/>
                    <a:pt x="214" y="1872"/>
                    <a:pt x="245" y="1872"/>
                  </a:cubicBezTo>
                  <a:cubicBezTo>
                    <a:pt x="260" y="1864"/>
                    <a:pt x="313" y="1895"/>
                    <a:pt x="321" y="1887"/>
                  </a:cubicBezTo>
                  <a:cubicBezTo>
                    <a:pt x="321" y="1857"/>
                    <a:pt x="290" y="1849"/>
                    <a:pt x="313" y="1811"/>
                  </a:cubicBezTo>
                  <a:cubicBezTo>
                    <a:pt x="329" y="1795"/>
                    <a:pt x="366" y="1788"/>
                    <a:pt x="381" y="1765"/>
                  </a:cubicBezTo>
                  <a:cubicBezTo>
                    <a:pt x="389" y="1734"/>
                    <a:pt x="366" y="1696"/>
                    <a:pt x="366" y="1666"/>
                  </a:cubicBezTo>
                  <a:cubicBezTo>
                    <a:pt x="358" y="1627"/>
                    <a:pt x="358" y="1627"/>
                    <a:pt x="358" y="1627"/>
                  </a:cubicBezTo>
                  <a:close/>
                  <a:moveTo>
                    <a:pt x="458" y="1795"/>
                  </a:moveTo>
                  <a:lnTo>
                    <a:pt x="458" y="1795"/>
                  </a:lnTo>
                  <a:cubicBezTo>
                    <a:pt x="465" y="1818"/>
                    <a:pt x="465" y="1818"/>
                    <a:pt x="465" y="1818"/>
                  </a:cubicBezTo>
                  <a:cubicBezTo>
                    <a:pt x="465" y="1834"/>
                    <a:pt x="458" y="1849"/>
                    <a:pt x="442" y="1857"/>
                  </a:cubicBezTo>
                  <a:cubicBezTo>
                    <a:pt x="427" y="1864"/>
                    <a:pt x="404" y="1857"/>
                    <a:pt x="396" y="1864"/>
                  </a:cubicBezTo>
                  <a:cubicBezTo>
                    <a:pt x="381" y="1872"/>
                    <a:pt x="373" y="1887"/>
                    <a:pt x="366" y="1872"/>
                  </a:cubicBezTo>
                  <a:cubicBezTo>
                    <a:pt x="358" y="1872"/>
                    <a:pt x="336" y="1849"/>
                    <a:pt x="336" y="1841"/>
                  </a:cubicBezTo>
                  <a:cubicBezTo>
                    <a:pt x="336" y="1834"/>
                    <a:pt x="344" y="1818"/>
                    <a:pt x="344" y="1818"/>
                  </a:cubicBezTo>
                  <a:cubicBezTo>
                    <a:pt x="358" y="1803"/>
                    <a:pt x="381" y="1811"/>
                    <a:pt x="404" y="1811"/>
                  </a:cubicBezTo>
                  <a:cubicBezTo>
                    <a:pt x="419" y="1811"/>
                    <a:pt x="427" y="1803"/>
                    <a:pt x="442" y="1803"/>
                  </a:cubicBezTo>
                  <a:cubicBezTo>
                    <a:pt x="450" y="1803"/>
                    <a:pt x="450" y="1803"/>
                    <a:pt x="458" y="1795"/>
                  </a:cubicBezTo>
                  <a:close/>
                  <a:moveTo>
                    <a:pt x="534" y="1666"/>
                  </a:moveTo>
                  <a:lnTo>
                    <a:pt x="534" y="1666"/>
                  </a:lnTo>
                  <a:cubicBezTo>
                    <a:pt x="519" y="1666"/>
                    <a:pt x="511" y="1673"/>
                    <a:pt x="503" y="1673"/>
                  </a:cubicBezTo>
                  <a:cubicBezTo>
                    <a:pt x="480" y="1681"/>
                    <a:pt x="465" y="1696"/>
                    <a:pt x="458" y="1719"/>
                  </a:cubicBezTo>
                  <a:cubicBezTo>
                    <a:pt x="450" y="1734"/>
                    <a:pt x="465" y="1750"/>
                    <a:pt x="473" y="1765"/>
                  </a:cubicBezTo>
                  <a:cubicBezTo>
                    <a:pt x="480" y="1773"/>
                    <a:pt x="503" y="1765"/>
                    <a:pt x="511" y="1773"/>
                  </a:cubicBezTo>
                  <a:cubicBezTo>
                    <a:pt x="519" y="1773"/>
                    <a:pt x="534" y="1773"/>
                    <a:pt x="542" y="1765"/>
                  </a:cubicBezTo>
                  <a:cubicBezTo>
                    <a:pt x="549" y="1765"/>
                    <a:pt x="549" y="1757"/>
                    <a:pt x="549" y="1750"/>
                  </a:cubicBezTo>
                  <a:cubicBezTo>
                    <a:pt x="557" y="1742"/>
                    <a:pt x="542" y="1734"/>
                    <a:pt x="534" y="1734"/>
                  </a:cubicBezTo>
                  <a:cubicBezTo>
                    <a:pt x="526" y="1734"/>
                    <a:pt x="519" y="1719"/>
                    <a:pt x="511" y="1719"/>
                  </a:cubicBezTo>
                  <a:cubicBezTo>
                    <a:pt x="511" y="1711"/>
                    <a:pt x="503" y="1711"/>
                    <a:pt x="511" y="1704"/>
                  </a:cubicBezTo>
                  <a:cubicBezTo>
                    <a:pt x="519" y="1696"/>
                    <a:pt x="526" y="1688"/>
                    <a:pt x="534" y="1681"/>
                  </a:cubicBezTo>
                  <a:cubicBezTo>
                    <a:pt x="534" y="1666"/>
                    <a:pt x="534" y="1666"/>
                    <a:pt x="534" y="1666"/>
                  </a:cubicBezTo>
                  <a:close/>
                  <a:moveTo>
                    <a:pt x="855" y="1711"/>
                  </a:moveTo>
                  <a:lnTo>
                    <a:pt x="855" y="1711"/>
                  </a:lnTo>
                  <a:cubicBezTo>
                    <a:pt x="839" y="1719"/>
                    <a:pt x="839" y="1704"/>
                    <a:pt x="824" y="1704"/>
                  </a:cubicBezTo>
                  <a:cubicBezTo>
                    <a:pt x="801" y="1711"/>
                    <a:pt x="794" y="1742"/>
                    <a:pt x="763" y="1742"/>
                  </a:cubicBezTo>
                  <a:cubicBezTo>
                    <a:pt x="755" y="1742"/>
                    <a:pt x="740" y="1727"/>
                    <a:pt x="732" y="1719"/>
                  </a:cubicBezTo>
                  <a:cubicBezTo>
                    <a:pt x="725" y="1719"/>
                    <a:pt x="679" y="1727"/>
                    <a:pt x="664" y="1727"/>
                  </a:cubicBezTo>
                  <a:cubicBezTo>
                    <a:pt x="648" y="1727"/>
                    <a:pt x="694" y="1765"/>
                    <a:pt x="694" y="1780"/>
                  </a:cubicBezTo>
                  <a:cubicBezTo>
                    <a:pt x="618" y="1803"/>
                    <a:pt x="702" y="1834"/>
                    <a:pt x="702" y="1887"/>
                  </a:cubicBezTo>
                  <a:cubicBezTo>
                    <a:pt x="702" y="1902"/>
                    <a:pt x="694" y="1910"/>
                    <a:pt x="702" y="1933"/>
                  </a:cubicBezTo>
                  <a:cubicBezTo>
                    <a:pt x="702" y="1948"/>
                    <a:pt x="717" y="1956"/>
                    <a:pt x="732" y="1963"/>
                  </a:cubicBezTo>
                  <a:cubicBezTo>
                    <a:pt x="755" y="1986"/>
                    <a:pt x="740" y="2017"/>
                    <a:pt x="786" y="2009"/>
                  </a:cubicBezTo>
                  <a:cubicBezTo>
                    <a:pt x="817" y="2009"/>
                    <a:pt x="809" y="1956"/>
                    <a:pt x="809" y="1941"/>
                  </a:cubicBezTo>
                  <a:cubicBezTo>
                    <a:pt x="809" y="1910"/>
                    <a:pt x="801" y="1902"/>
                    <a:pt x="794" y="1880"/>
                  </a:cubicBezTo>
                  <a:cubicBezTo>
                    <a:pt x="786" y="1857"/>
                    <a:pt x="809" y="1834"/>
                    <a:pt x="824" y="1811"/>
                  </a:cubicBezTo>
                  <a:cubicBezTo>
                    <a:pt x="839" y="1795"/>
                    <a:pt x="847" y="1773"/>
                    <a:pt x="855" y="1742"/>
                  </a:cubicBezTo>
                  <a:cubicBezTo>
                    <a:pt x="855" y="1711"/>
                    <a:pt x="855" y="1711"/>
                    <a:pt x="855" y="1711"/>
                  </a:cubicBezTo>
                  <a:close/>
                  <a:moveTo>
                    <a:pt x="855" y="1589"/>
                  </a:moveTo>
                  <a:lnTo>
                    <a:pt x="855" y="1589"/>
                  </a:lnTo>
                  <a:cubicBezTo>
                    <a:pt x="847" y="1597"/>
                    <a:pt x="839" y="1597"/>
                    <a:pt x="824" y="1605"/>
                  </a:cubicBezTo>
                  <a:cubicBezTo>
                    <a:pt x="817" y="1605"/>
                    <a:pt x="809" y="1605"/>
                    <a:pt x="801" y="1612"/>
                  </a:cubicBezTo>
                  <a:cubicBezTo>
                    <a:pt x="786" y="1627"/>
                    <a:pt x="763" y="1627"/>
                    <a:pt x="748" y="1643"/>
                  </a:cubicBezTo>
                  <a:cubicBezTo>
                    <a:pt x="748" y="1643"/>
                    <a:pt x="748" y="1650"/>
                    <a:pt x="748" y="1658"/>
                  </a:cubicBezTo>
                  <a:cubicBezTo>
                    <a:pt x="763" y="1666"/>
                    <a:pt x="778" y="1673"/>
                    <a:pt x="794" y="1673"/>
                  </a:cubicBezTo>
                  <a:cubicBezTo>
                    <a:pt x="801" y="1666"/>
                    <a:pt x="817" y="1666"/>
                    <a:pt x="824" y="1666"/>
                  </a:cubicBezTo>
                  <a:cubicBezTo>
                    <a:pt x="839" y="1666"/>
                    <a:pt x="847" y="1681"/>
                    <a:pt x="862" y="1673"/>
                  </a:cubicBezTo>
                  <a:cubicBezTo>
                    <a:pt x="870" y="1666"/>
                    <a:pt x="862" y="1658"/>
                    <a:pt x="862" y="1650"/>
                  </a:cubicBezTo>
                  <a:cubicBezTo>
                    <a:pt x="862" y="1635"/>
                    <a:pt x="862" y="1627"/>
                    <a:pt x="870" y="1627"/>
                  </a:cubicBezTo>
                  <a:cubicBezTo>
                    <a:pt x="855" y="1589"/>
                    <a:pt x="855" y="1589"/>
                    <a:pt x="855" y="1589"/>
                  </a:cubicBezTo>
                  <a:close/>
                  <a:moveTo>
                    <a:pt x="618" y="894"/>
                  </a:moveTo>
                  <a:lnTo>
                    <a:pt x="618" y="894"/>
                  </a:lnTo>
                  <a:cubicBezTo>
                    <a:pt x="641" y="948"/>
                    <a:pt x="679" y="971"/>
                    <a:pt x="664" y="1039"/>
                  </a:cubicBezTo>
                  <a:cubicBezTo>
                    <a:pt x="648" y="1131"/>
                    <a:pt x="587" y="1001"/>
                    <a:pt x="595" y="1085"/>
                  </a:cubicBezTo>
                  <a:cubicBezTo>
                    <a:pt x="595" y="1123"/>
                    <a:pt x="549" y="1138"/>
                    <a:pt x="519" y="1146"/>
                  </a:cubicBezTo>
                  <a:cubicBezTo>
                    <a:pt x="519" y="1184"/>
                    <a:pt x="641" y="1200"/>
                    <a:pt x="671" y="1192"/>
                  </a:cubicBezTo>
                  <a:cubicBezTo>
                    <a:pt x="732" y="1169"/>
                    <a:pt x="771" y="1161"/>
                    <a:pt x="832" y="1215"/>
                  </a:cubicBezTo>
                  <a:cubicBezTo>
                    <a:pt x="855" y="1238"/>
                    <a:pt x="817" y="1253"/>
                    <a:pt x="824" y="1291"/>
                  </a:cubicBezTo>
                  <a:cubicBezTo>
                    <a:pt x="824" y="1383"/>
                    <a:pt x="923" y="1261"/>
                    <a:pt x="939" y="1261"/>
                  </a:cubicBezTo>
                  <a:cubicBezTo>
                    <a:pt x="962" y="1261"/>
                    <a:pt x="1000" y="1238"/>
                    <a:pt x="992" y="1276"/>
                  </a:cubicBezTo>
                  <a:cubicBezTo>
                    <a:pt x="984" y="1314"/>
                    <a:pt x="946" y="1299"/>
                    <a:pt x="946" y="1345"/>
                  </a:cubicBezTo>
                  <a:cubicBezTo>
                    <a:pt x="946" y="1391"/>
                    <a:pt x="939" y="1413"/>
                    <a:pt x="984" y="1429"/>
                  </a:cubicBezTo>
                  <a:cubicBezTo>
                    <a:pt x="1030" y="1444"/>
                    <a:pt x="984" y="1658"/>
                    <a:pt x="916" y="1543"/>
                  </a:cubicBezTo>
                  <a:cubicBezTo>
                    <a:pt x="878" y="1475"/>
                    <a:pt x="817" y="1521"/>
                    <a:pt x="786" y="1490"/>
                  </a:cubicBezTo>
                  <a:cubicBezTo>
                    <a:pt x="732" y="1429"/>
                    <a:pt x="740" y="1375"/>
                    <a:pt x="725" y="1307"/>
                  </a:cubicBezTo>
                  <a:cubicBezTo>
                    <a:pt x="710" y="1314"/>
                    <a:pt x="671" y="1391"/>
                    <a:pt x="641" y="1406"/>
                  </a:cubicBezTo>
                  <a:cubicBezTo>
                    <a:pt x="595" y="1421"/>
                    <a:pt x="564" y="1406"/>
                    <a:pt x="519" y="1436"/>
                  </a:cubicBezTo>
                  <a:cubicBezTo>
                    <a:pt x="488" y="1459"/>
                    <a:pt x="458" y="1444"/>
                    <a:pt x="419" y="1444"/>
                  </a:cubicBezTo>
                  <a:cubicBezTo>
                    <a:pt x="343" y="1452"/>
                    <a:pt x="373" y="1452"/>
                    <a:pt x="336" y="1391"/>
                  </a:cubicBezTo>
                  <a:cubicBezTo>
                    <a:pt x="306" y="1352"/>
                    <a:pt x="298" y="1299"/>
                    <a:pt x="329" y="1253"/>
                  </a:cubicBezTo>
                  <a:cubicBezTo>
                    <a:pt x="350" y="1223"/>
                    <a:pt x="344" y="1200"/>
                    <a:pt x="358" y="1161"/>
                  </a:cubicBezTo>
                  <a:cubicBezTo>
                    <a:pt x="358" y="1146"/>
                    <a:pt x="321" y="1039"/>
                    <a:pt x="298" y="1055"/>
                  </a:cubicBezTo>
                  <a:cubicBezTo>
                    <a:pt x="275" y="1062"/>
                    <a:pt x="313" y="1169"/>
                    <a:pt x="313" y="1184"/>
                  </a:cubicBezTo>
                  <a:cubicBezTo>
                    <a:pt x="290" y="1184"/>
                    <a:pt x="245" y="1123"/>
                    <a:pt x="229" y="1146"/>
                  </a:cubicBezTo>
                  <a:cubicBezTo>
                    <a:pt x="222" y="1169"/>
                    <a:pt x="290" y="1261"/>
                    <a:pt x="268" y="1291"/>
                  </a:cubicBezTo>
                  <a:cubicBezTo>
                    <a:pt x="252" y="1322"/>
                    <a:pt x="207" y="1337"/>
                    <a:pt x="176" y="1337"/>
                  </a:cubicBezTo>
                  <a:cubicBezTo>
                    <a:pt x="115" y="1337"/>
                    <a:pt x="130" y="1314"/>
                    <a:pt x="122" y="1269"/>
                  </a:cubicBezTo>
                  <a:cubicBezTo>
                    <a:pt x="107" y="1207"/>
                    <a:pt x="122" y="1177"/>
                    <a:pt x="130" y="1116"/>
                  </a:cubicBezTo>
                  <a:cubicBezTo>
                    <a:pt x="138" y="1093"/>
                    <a:pt x="145" y="1070"/>
                    <a:pt x="145" y="1039"/>
                  </a:cubicBezTo>
                  <a:cubicBezTo>
                    <a:pt x="153" y="994"/>
                    <a:pt x="138" y="948"/>
                    <a:pt x="138" y="902"/>
                  </a:cubicBezTo>
                  <a:cubicBezTo>
                    <a:pt x="161" y="848"/>
                    <a:pt x="145" y="825"/>
                    <a:pt x="214" y="787"/>
                  </a:cubicBezTo>
                  <a:cubicBezTo>
                    <a:pt x="245" y="772"/>
                    <a:pt x="290" y="757"/>
                    <a:pt x="321" y="749"/>
                  </a:cubicBezTo>
                  <a:cubicBezTo>
                    <a:pt x="389" y="726"/>
                    <a:pt x="404" y="772"/>
                    <a:pt x="458" y="795"/>
                  </a:cubicBezTo>
                  <a:cubicBezTo>
                    <a:pt x="480" y="810"/>
                    <a:pt x="503" y="810"/>
                    <a:pt x="526" y="818"/>
                  </a:cubicBezTo>
                  <a:cubicBezTo>
                    <a:pt x="549" y="833"/>
                    <a:pt x="572" y="848"/>
                    <a:pt x="595" y="863"/>
                  </a:cubicBezTo>
                  <a:cubicBezTo>
                    <a:pt x="618" y="894"/>
                    <a:pt x="618" y="894"/>
                    <a:pt x="618" y="894"/>
                  </a:cubicBezTo>
                  <a:close/>
                  <a:moveTo>
                    <a:pt x="1122" y="1299"/>
                  </a:moveTo>
                  <a:lnTo>
                    <a:pt x="1122" y="1299"/>
                  </a:lnTo>
                  <a:cubicBezTo>
                    <a:pt x="1107" y="1314"/>
                    <a:pt x="1084" y="1322"/>
                    <a:pt x="1069" y="1337"/>
                  </a:cubicBezTo>
                  <a:cubicBezTo>
                    <a:pt x="1053" y="1345"/>
                    <a:pt x="984" y="1337"/>
                    <a:pt x="1000" y="1368"/>
                  </a:cubicBezTo>
                  <a:cubicBezTo>
                    <a:pt x="1023" y="1391"/>
                    <a:pt x="1030" y="1421"/>
                    <a:pt x="1038" y="1459"/>
                  </a:cubicBezTo>
                  <a:lnTo>
                    <a:pt x="1038" y="1459"/>
                  </a:lnTo>
                  <a:cubicBezTo>
                    <a:pt x="1046" y="1459"/>
                    <a:pt x="1053" y="1452"/>
                    <a:pt x="1061" y="1444"/>
                  </a:cubicBezTo>
                  <a:cubicBezTo>
                    <a:pt x="1084" y="1436"/>
                    <a:pt x="1114" y="1444"/>
                    <a:pt x="1137" y="1444"/>
                  </a:cubicBezTo>
                  <a:cubicBezTo>
                    <a:pt x="1137" y="1436"/>
                    <a:pt x="1137" y="1429"/>
                    <a:pt x="1137" y="1429"/>
                  </a:cubicBezTo>
                  <a:cubicBezTo>
                    <a:pt x="1145" y="1406"/>
                    <a:pt x="1130" y="1383"/>
                    <a:pt x="1130" y="1360"/>
                  </a:cubicBezTo>
                  <a:cubicBezTo>
                    <a:pt x="1130" y="1352"/>
                    <a:pt x="1137" y="1337"/>
                    <a:pt x="1137" y="1330"/>
                  </a:cubicBezTo>
                  <a:cubicBezTo>
                    <a:pt x="1145" y="1314"/>
                    <a:pt x="1137" y="1314"/>
                    <a:pt x="1137" y="1299"/>
                  </a:cubicBezTo>
                  <a:cubicBezTo>
                    <a:pt x="1122" y="1299"/>
                    <a:pt x="1122" y="1299"/>
                    <a:pt x="1122" y="1299"/>
                  </a:cubicBezTo>
                  <a:close/>
                  <a:moveTo>
                    <a:pt x="992" y="940"/>
                  </a:moveTo>
                  <a:lnTo>
                    <a:pt x="992" y="940"/>
                  </a:lnTo>
                  <a:cubicBezTo>
                    <a:pt x="969" y="940"/>
                    <a:pt x="969" y="963"/>
                    <a:pt x="954" y="978"/>
                  </a:cubicBezTo>
                  <a:cubicBezTo>
                    <a:pt x="946" y="1001"/>
                    <a:pt x="931" y="1024"/>
                    <a:pt x="900" y="1024"/>
                  </a:cubicBezTo>
                  <a:cubicBezTo>
                    <a:pt x="878" y="1024"/>
                    <a:pt x="839" y="1001"/>
                    <a:pt x="832" y="978"/>
                  </a:cubicBezTo>
                  <a:lnTo>
                    <a:pt x="832" y="978"/>
                  </a:lnTo>
                  <a:cubicBezTo>
                    <a:pt x="832" y="1001"/>
                    <a:pt x="824" y="1009"/>
                    <a:pt x="817" y="1032"/>
                  </a:cubicBezTo>
                  <a:cubicBezTo>
                    <a:pt x="809" y="1039"/>
                    <a:pt x="794" y="1062"/>
                    <a:pt x="809" y="1077"/>
                  </a:cubicBezTo>
                  <a:cubicBezTo>
                    <a:pt x="824" y="1085"/>
                    <a:pt x="839" y="1085"/>
                    <a:pt x="855" y="1093"/>
                  </a:cubicBezTo>
                  <a:cubicBezTo>
                    <a:pt x="885" y="1100"/>
                    <a:pt x="900" y="1108"/>
                    <a:pt x="923" y="1131"/>
                  </a:cubicBezTo>
                  <a:cubicBezTo>
                    <a:pt x="946" y="1146"/>
                    <a:pt x="962" y="1138"/>
                    <a:pt x="977" y="1116"/>
                  </a:cubicBezTo>
                  <a:cubicBezTo>
                    <a:pt x="992" y="1093"/>
                    <a:pt x="969" y="1062"/>
                    <a:pt x="969" y="1039"/>
                  </a:cubicBezTo>
                  <a:cubicBezTo>
                    <a:pt x="969" y="1024"/>
                    <a:pt x="977" y="1016"/>
                    <a:pt x="977" y="1009"/>
                  </a:cubicBezTo>
                  <a:cubicBezTo>
                    <a:pt x="984" y="1001"/>
                    <a:pt x="992" y="986"/>
                    <a:pt x="1000" y="971"/>
                  </a:cubicBezTo>
                  <a:cubicBezTo>
                    <a:pt x="992" y="940"/>
                    <a:pt x="992" y="940"/>
                    <a:pt x="992" y="940"/>
                  </a:cubicBezTo>
                  <a:close/>
                  <a:moveTo>
                    <a:pt x="1389" y="841"/>
                  </a:moveTo>
                  <a:lnTo>
                    <a:pt x="1389" y="841"/>
                  </a:lnTo>
                  <a:cubicBezTo>
                    <a:pt x="1367" y="856"/>
                    <a:pt x="1282" y="856"/>
                    <a:pt x="1298" y="818"/>
                  </a:cubicBezTo>
                  <a:cubicBezTo>
                    <a:pt x="1305" y="795"/>
                    <a:pt x="1305" y="802"/>
                    <a:pt x="1328" y="787"/>
                  </a:cubicBezTo>
                  <a:cubicBezTo>
                    <a:pt x="1336" y="780"/>
                    <a:pt x="1328" y="764"/>
                    <a:pt x="1321" y="764"/>
                  </a:cubicBezTo>
                  <a:cubicBezTo>
                    <a:pt x="1305" y="764"/>
                    <a:pt x="1282" y="772"/>
                    <a:pt x="1282" y="757"/>
                  </a:cubicBezTo>
                  <a:cubicBezTo>
                    <a:pt x="1282" y="734"/>
                    <a:pt x="1252" y="688"/>
                    <a:pt x="1244" y="734"/>
                  </a:cubicBezTo>
                  <a:cubicBezTo>
                    <a:pt x="1244" y="757"/>
                    <a:pt x="1252" y="795"/>
                    <a:pt x="1259" y="818"/>
                  </a:cubicBezTo>
                  <a:cubicBezTo>
                    <a:pt x="1275" y="879"/>
                    <a:pt x="1236" y="833"/>
                    <a:pt x="1206" y="871"/>
                  </a:cubicBezTo>
                  <a:cubicBezTo>
                    <a:pt x="1198" y="879"/>
                    <a:pt x="1175" y="932"/>
                    <a:pt x="1168" y="948"/>
                  </a:cubicBezTo>
                  <a:cubicBezTo>
                    <a:pt x="1168" y="971"/>
                    <a:pt x="1198" y="971"/>
                    <a:pt x="1206" y="948"/>
                  </a:cubicBezTo>
                  <a:cubicBezTo>
                    <a:pt x="1214" y="917"/>
                    <a:pt x="1236" y="886"/>
                    <a:pt x="1275" y="894"/>
                  </a:cubicBezTo>
                  <a:cubicBezTo>
                    <a:pt x="1321" y="894"/>
                    <a:pt x="1321" y="940"/>
                    <a:pt x="1313" y="971"/>
                  </a:cubicBezTo>
                  <a:cubicBezTo>
                    <a:pt x="1328" y="971"/>
                    <a:pt x="1336" y="955"/>
                    <a:pt x="1359" y="948"/>
                  </a:cubicBezTo>
                  <a:cubicBezTo>
                    <a:pt x="1367" y="948"/>
                    <a:pt x="1428" y="948"/>
                    <a:pt x="1405" y="932"/>
                  </a:cubicBezTo>
                  <a:cubicBezTo>
                    <a:pt x="1397" y="917"/>
                    <a:pt x="1367" y="879"/>
                    <a:pt x="1389" y="863"/>
                  </a:cubicBezTo>
                  <a:cubicBezTo>
                    <a:pt x="1389" y="841"/>
                    <a:pt x="1389" y="841"/>
                    <a:pt x="1389" y="841"/>
                  </a:cubicBezTo>
                  <a:close/>
                  <a:moveTo>
                    <a:pt x="710" y="642"/>
                  </a:moveTo>
                  <a:lnTo>
                    <a:pt x="710" y="642"/>
                  </a:lnTo>
                  <a:cubicBezTo>
                    <a:pt x="679" y="665"/>
                    <a:pt x="641" y="673"/>
                    <a:pt x="610" y="642"/>
                  </a:cubicBezTo>
                  <a:cubicBezTo>
                    <a:pt x="587" y="611"/>
                    <a:pt x="618" y="596"/>
                    <a:pt x="572" y="581"/>
                  </a:cubicBezTo>
                  <a:cubicBezTo>
                    <a:pt x="534" y="573"/>
                    <a:pt x="542" y="589"/>
                    <a:pt x="534" y="619"/>
                  </a:cubicBezTo>
                  <a:cubicBezTo>
                    <a:pt x="519" y="642"/>
                    <a:pt x="496" y="650"/>
                    <a:pt x="496" y="688"/>
                  </a:cubicBezTo>
                  <a:cubicBezTo>
                    <a:pt x="503" y="719"/>
                    <a:pt x="557" y="772"/>
                    <a:pt x="580" y="795"/>
                  </a:cubicBezTo>
                  <a:cubicBezTo>
                    <a:pt x="610" y="818"/>
                    <a:pt x="633" y="818"/>
                    <a:pt x="664" y="810"/>
                  </a:cubicBezTo>
                  <a:cubicBezTo>
                    <a:pt x="687" y="810"/>
                    <a:pt x="717" y="810"/>
                    <a:pt x="717" y="795"/>
                  </a:cubicBezTo>
                  <a:cubicBezTo>
                    <a:pt x="732" y="764"/>
                    <a:pt x="710" y="726"/>
                    <a:pt x="725" y="703"/>
                  </a:cubicBezTo>
                  <a:cubicBezTo>
                    <a:pt x="732" y="688"/>
                    <a:pt x="763" y="657"/>
                    <a:pt x="740" y="634"/>
                  </a:cubicBezTo>
                  <a:cubicBezTo>
                    <a:pt x="710" y="642"/>
                    <a:pt x="710" y="642"/>
                    <a:pt x="710" y="642"/>
                  </a:cubicBezTo>
                  <a:close/>
                  <a:moveTo>
                    <a:pt x="832" y="741"/>
                  </a:moveTo>
                  <a:lnTo>
                    <a:pt x="832" y="741"/>
                  </a:lnTo>
                  <a:cubicBezTo>
                    <a:pt x="832" y="734"/>
                    <a:pt x="824" y="719"/>
                    <a:pt x="824" y="711"/>
                  </a:cubicBezTo>
                  <a:cubicBezTo>
                    <a:pt x="817" y="703"/>
                    <a:pt x="824" y="696"/>
                    <a:pt x="817" y="688"/>
                  </a:cubicBezTo>
                  <a:cubicBezTo>
                    <a:pt x="809" y="680"/>
                    <a:pt x="794" y="673"/>
                    <a:pt x="778" y="680"/>
                  </a:cubicBezTo>
                  <a:cubicBezTo>
                    <a:pt x="771" y="688"/>
                    <a:pt x="763" y="711"/>
                    <a:pt x="771" y="719"/>
                  </a:cubicBezTo>
                  <a:cubicBezTo>
                    <a:pt x="771" y="734"/>
                    <a:pt x="778" y="741"/>
                    <a:pt x="786" y="749"/>
                  </a:cubicBezTo>
                  <a:cubicBezTo>
                    <a:pt x="786" y="764"/>
                    <a:pt x="794" y="780"/>
                    <a:pt x="794" y="787"/>
                  </a:cubicBezTo>
                  <a:cubicBezTo>
                    <a:pt x="794" y="795"/>
                    <a:pt x="794" y="802"/>
                    <a:pt x="801" y="802"/>
                  </a:cubicBezTo>
                  <a:cubicBezTo>
                    <a:pt x="809" y="802"/>
                    <a:pt x="824" y="787"/>
                    <a:pt x="824" y="780"/>
                  </a:cubicBezTo>
                  <a:cubicBezTo>
                    <a:pt x="832" y="741"/>
                    <a:pt x="832" y="741"/>
                    <a:pt x="832" y="741"/>
                  </a:cubicBezTo>
                  <a:close/>
                  <a:moveTo>
                    <a:pt x="1069" y="657"/>
                  </a:moveTo>
                  <a:lnTo>
                    <a:pt x="1069" y="657"/>
                  </a:lnTo>
                  <a:cubicBezTo>
                    <a:pt x="1053" y="611"/>
                    <a:pt x="1076" y="581"/>
                    <a:pt x="1084" y="543"/>
                  </a:cubicBezTo>
                  <a:cubicBezTo>
                    <a:pt x="1092" y="520"/>
                    <a:pt x="1107" y="520"/>
                    <a:pt x="1084" y="505"/>
                  </a:cubicBezTo>
                  <a:cubicBezTo>
                    <a:pt x="1076" y="489"/>
                    <a:pt x="1061" y="466"/>
                    <a:pt x="1061" y="451"/>
                  </a:cubicBezTo>
                  <a:cubicBezTo>
                    <a:pt x="1023" y="451"/>
                    <a:pt x="1038" y="535"/>
                    <a:pt x="1038" y="558"/>
                  </a:cubicBezTo>
                  <a:cubicBezTo>
                    <a:pt x="1030" y="573"/>
                    <a:pt x="1023" y="627"/>
                    <a:pt x="1023" y="634"/>
                  </a:cubicBezTo>
                  <a:cubicBezTo>
                    <a:pt x="1007" y="650"/>
                    <a:pt x="977" y="634"/>
                    <a:pt x="969" y="619"/>
                  </a:cubicBezTo>
                  <a:cubicBezTo>
                    <a:pt x="954" y="596"/>
                    <a:pt x="962" y="634"/>
                    <a:pt x="962" y="642"/>
                  </a:cubicBezTo>
                  <a:cubicBezTo>
                    <a:pt x="969" y="665"/>
                    <a:pt x="984" y="680"/>
                    <a:pt x="992" y="696"/>
                  </a:cubicBezTo>
                  <a:cubicBezTo>
                    <a:pt x="1000" y="711"/>
                    <a:pt x="1000" y="741"/>
                    <a:pt x="1000" y="757"/>
                  </a:cubicBezTo>
                  <a:cubicBezTo>
                    <a:pt x="1023" y="757"/>
                    <a:pt x="1046" y="764"/>
                    <a:pt x="1069" y="764"/>
                  </a:cubicBezTo>
                  <a:cubicBezTo>
                    <a:pt x="1069" y="734"/>
                    <a:pt x="1061" y="711"/>
                    <a:pt x="1061" y="680"/>
                  </a:cubicBezTo>
                  <a:cubicBezTo>
                    <a:pt x="1069" y="657"/>
                    <a:pt x="1069" y="657"/>
                    <a:pt x="1069" y="657"/>
                  </a:cubicBezTo>
                  <a:close/>
                  <a:moveTo>
                    <a:pt x="809" y="275"/>
                  </a:moveTo>
                  <a:lnTo>
                    <a:pt x="809" y="275"/>
                  </a:lnTo>
                  <a:cubicBezTo>
                    <a:pt x="786" y="260"/>
                    <a:pt x="732" y="237"/>
                    <a:pt x="717" y="214"/>
                  </a:cubicBezTo>
                  <a:cubicBezTo>
                    <a:pt x="710" y="207"/>
                    <a:pt x="732" y="199"/>
                    <a:pt x="740" y="184"/>
                  </a:cubicBezTo>
                  <a:cubicBezTo>
                    <a:pt x="740" y="169"/>
                    <a:pt x="740" y="146"/>
                    <a:pt x="740" y="130"/>
                  </a:cubicBezTo>
                  <a:cubicBezTo>
                    <a:pt x="725" y="130"/>
                    <a:pt x="694" y="184"/>
                    <a:pt x="679" y="191"/>
                  </a:cubicBezTo>
                  <a:cubicBezTo>
                    <a:pt x="641" y="207"/>
                    <a:pt x="618" y="184"/>
                    <a:pt x="580" y="184"/>
                  </a:cubicBezTo>
                  <a:cubicBezTo>
                    <a:pt x="580" y="199"/>
                    <a:pt x="625" y="230"/>
                    <a:pt x="625" y="252"/>
                  </a:cubicBezTo>
                  <a:cubicBezTo>
                    <a:pt x="641" y="298"/>
                    <a:pt x="610" y="321"/>
                    <a:pt x="656" y="352"/>
                  </a:cubicBezTo>
                  <a:cubicBezTo>
                    <a:pt x="687" y="367"/>
                    <a:pt x="710" y="428"/>
                    <a:pt x="717" y="375"/>
                  </a:cubicBezTo>
                  <a:cubicBezTo>
                    <a:pt x="732" y="306"/>
                    <a:pt x="786" y="329"/>
                    <a:pt x="824" y="359"/>
                  </a:cubicBezTo>
                  <a:cubicBezTo>
                    <a:pt x="862" y="390"/>
                    <a:pt x="855" y="428"/>
                    <a:pt x="870" y="474"/>
                  </a:cubicBezTo>
                  <a:cubicBezTo>
                    <a:pt x="878" y="474"/>
                    <a:pt x="885" y="436"/>
                    <a:pt x="893" y="428"/>
                  </a:cubicBezTo>
                  <a:cubicBezTo>
                    <a:pt x="908" y="413"/>
                    <a:pt x="939" y="390"/>
                    <a:pt x="900" y="367"/>
                  </a:cubicBezTo>
                  <a:cubicBezTo>
                    <a:pt x="878" y="352"/>
                    <a:pt x="855" y="321"/>
                    <a:pt x="847" y="291"/>
                  </a:cubicBezTo>
                  <a:cubicBezTo>
                    <a:pt x="809" y="275"/>
                    <a:pt x="809" y="275"/>
                    <a:pt x="809" y="275"/>
                  </a:cubicBezTo>
                  <a:close/>
                  <a:moveTo>
                    <a:pt x="878" y="153"/>
                  </a:moveTo>
                  <a:lnTo>
                    <a:pt x="878" y="153"/>
                  </a:lnTo>
                  <a:cubicBezTo>
                    <a:pt x="870" y="184"/>
                    <a:pt x="870" y="184"/>
                    <a:pt x="870" y="184"/>
                  </a:cubicBezTo>
                  <a:cubicBezTo>
                    <a:pt x="839" y="230"/>
                    <a:pt x="847" y="138"/>
                    <a:pt x="817" y="130"/>
                  </a:cubicBezTo>
                  <a:cubicBezTo>
                    <a:pt x="817" y="123"/>
                    <a:pt x="809" y="115"/>
                    <a:pt x="817" y="107"/>
                  </a:cubicBezTo>
                  <a:cubicBezTo>
                    <a:pt x="824" y="92"/>
                    <a:pt x="832" y="85"/>
                    <a:pt x="839" y="77"/>
                  </a:cubicBezTo>
                  <a:cubicBezTo>
                    <a:pt x="847" y="62"/>
                    <a:pt x="855" y="31"/>
                    <a:pt x="878" y="31"/>
                  </a:cubicBezTo>
                  <a:lnTo>
                    <a:pt x="878" y="31"/>
                  </a:lnTo>
                  <a:cubicBezTo>
                    <a:pt x="885" y="54"/>
                    <a:pt x="885" y="69"/>
                    <a:pt x="870" y="85"/>
                  </a:cubicBezTo>
                  <a:cubicBezTo>
                    <a:pt x="862" y="100"/>
                    <a:pt x="862" y="138"/>
                    <a:pt x="878" y="153"/>
                  </a:cubicBezTo>
                  <a:close/>
                  <a:moveTo>
                    <a:pt x="1580" y="260"/>
                  </a:moveTo>
                  <a:lnTo>
                    <a:pt x="1580" y="260"/>
                  </a:lnTo>
                  <a:cubicBezTo>
                    <a:pt x="1527" y="275"/>
                    <a:pt x="1450" y="405"/>
                    <a:pt x="1397" y="405"/>
                  </a:cubicBezTo>
                  <a:cubicBezTo>
                    <a:pt x="1290" y="405"/>
                    <a:pt x="1397" y="344"/>
                    <a:pt x="1397" y="283"/>
                  </a:cubicBezTo>
                  <a:cubicBezTo>
                    <a:pt x="1374" y="291"/>
                    <a:pt x="1367" y="314"/>
                    <a:pt x="1328" y="314"/>
                  </a:cubicBezTo>
                  <a:cubicBezTo>
                    <a:pt x="1313" y="314"/>
                    <a:pt x="1328" y="344"/>
                    <a:pt x="1328" y="359"/>
                  </a:cubicBezTo>
                  <a:cubicBezTo>
                    <a:pt x="1321" y="390"/>
                    <a:pt x="1305" y="390"/>
                    <a:pt x="1282" y="398"/>
                  </a:cubicBezTo>
                  <a:cubicBezTo>
                    <a:pt x="1236" y="421"/>
                    <a:pt x="1229" y="451"/>
                    <a:pt x="1214" y="482"/>
                  </a:cubicBezTo>
                  <a:cubicBezTo>
                    <a:pt x="1206" y="512"/>
                    <a:pt x="1160" y="520"/>
                    <a:pt x="1160" y="535"/>
                  </a:cubicBezTo>
                  <a:cubicBezTo>
                    <a:pt x="1160" y="550"/>
                    <a:pt x="1160" y="627"/>
                    <a:pt x="1175" y="604"/>
                  </a:cubicBezTo>
                  <a:cubicBezTo>
                    <a:pt x="1191" y="566"/>
                    <a:pt x="1244" y="466"/>
                    <a:pt x="1298" y="482"/>
                  </a:cubicBezTo>
                  <a:cubicBezTo>
                    <a:pt x="1321" y="489"/>
                    <a:pt x="1328" y="474"/>
                    <a:pt x="1344" y="466"/>
                  </a:cubicBezTo>
                  <a:cubicBezTo>
                    <a:pt x="1382" y="444"/>
                    <a:pt x="1389" y="497"/>
                    <a:pt x="1420" y="444"/>
                  </a:cubicBezTo>
                  <a:cubicBezTo>
                    <a:pt x="1443" y="413"/>
                    <a:pt x="1450" y="413"/>
                    <a:pt x="1481" y="398"/>
                  </a:cubicBezTo>
                  <a:cubicBezTo>
                    <a:pt x="1519" y="375"/>
                    <a:pt x="1519" y="344"/>
                    <a:pt x="1565" y="344"/>
                  </a:cubicBezTo>
                  <a:cubicBezTo>
                    <a:pt x="1641" y="344"/>
                    <a:pt x="1603" y="337"/>
                    <a:pt x="1588" y="291"/>
                  </a:cubicBezTo>
                  <a:cubicBezTo>
                    <a:pt x="1580" y="260"/>
                    <a:pt x="1580" y="260"/>
                    <a:pt x="1580" y="260"/>
                  </a:cubicBezTo>
                  <a:close/>
                  <a:moveTo>
                    <a:pt x="1557" y="77"/>
                  </a:moveTo>
                  <a:lnTo>
                    <a:pt x="1557" y="77"/>
                  </a:lnTo>
                  <a:cubicBezTo>
                    <a:pt x="1565" y="77"/>
                    <a:pt x="1565" y="69"/>
                    <a:pt x="1565" y="62"/>
                  </a:cubicBezTo>
                  <a:cubicBezTo>
                    <a:pt x="1573" y="54"/>
                    <a:pt x="1573" y="16"/>
                    <a:pt x="1588" y="16"/>
                  </a:cubicBezTo>
                  <a:cubicBezTo>
                    <a:pt x="1603" y="16"/>
                    <a:pt x="1611" y="16"/>
                    <a:pt x="1626" y="8"/>
                  </a:cubicBezTo>
                  <a:cubicBezTo>
                    <a:pt x="1626" y="8"/>
                    <a:pt x="1649" y="0"/>
                    <a:pt x="1649" y="8"/>
                  </a:cubicBezTo>
                  <a:cubicBezTo>
                    <a:pt x="1649" y="8"/>
                    <a:pt x="1641" y="16"/>
                    <a:pt x="1634" y="23"/>
                  </a:cubicBezTo>
                  <a:cubicBezTo>
                    <a:pt x="1626" y="31"/>
                    <a:pt x="1611" y="39"/>
                    <a:pt x="1611" y="46"/>
                  </a:cubicBezTo>
                  <a:cubicBezTo>
                    <a:pt x="1611" y="62"/>
                    <a:pt x="1634" y="85"/>
                    <a:pt x="1619" y="100"/>
                  </a:cubicBezTo>
                  <a:cubicBezTo>
                    <a:pt x="1603" y="123"/>
                    <a:pt x="1588" y="92"/>
                    <a:pt x="1565" y="100"/>
                  </a:cubicBezTo>
                  <a:lnTo>
                    <a:pt x="1557" y="77"/>
                  </a:ln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74" name="Freeform 197"/>
            <p:cNvSpPr>
              <a:spLocks noChangeArrowheads="1"/>
            </p:cNvSpPr>
            <p:nvPr/>
          </p:nvSpPr>
          <p:spPr bwMode="auto">
            <a:xfrm>
              <a:off x="8000479" y="1116013"/>
              <a:ext cx="773063" cy="1122362"/>
            </a:xfrm>
            <a:custGeom>
              <a:avLst/>
              <a:gdLst>
                <a:gd name="T0" fmla="*/ 8 w 2147"/>
                <a:gd name="T1" fmla="*/ 2260 h 3117"/>
                <a:gd name="T2" fmla="*/ 107 w 2147"/>
                <a:gd name="T3" fmla="*/ 2306 h 3117"/>
                <a:gd name="T4" fmla="*/ 1971 w 2147"/>
                <a:gd name="T5" fmla="*/ 442 h 3117"/>
                <a:gd name="T6" fmla="*/ 2055 w 2147"/>
                <a:gd name="T7" fmla="*/ 259 h 3117"/>
                <a:gd name="T8" fmla="*/ 2100 w 2147"/>
                <a:gd name="T9" fmla="*/ 61 h 3117"/>
                <a:gd name="T10" fmla="*/ 1948 w 2147"/>
                <a:gd name="T11" fmla="*/ 7 h 3117"/>
                <a:gd name="T12" fmla="*/ 1856 w 2147"/>
                <a:gd name="T13" fmla="*/ 267 h 3117"/>
                <a:gd name="T14" fmla="*/ 1803 w 2147"/>
                <a:gd name="T15" fmla="*/ 504 h 3117"/>
                <a:gd name="T16" fmla="*/ 2017 w 2147"/>
                <a:gd name="T17" fmla="*/ 511 h 3117"/>
                <a:gd name="T18" fmla="*/ 1742 w 2147"/>
                <a:gd name="T19" fmla="*/ 909 h 3117"/>
                <a:gd name="T20" fmla="*/ 1665 w 2147"/>
                <a:gd name="T21" fmla="*/ 1138 h 3117"/>
                <a:gd name="T22" fmla="*/ 1489 w 2147"/>
                <a:gd name="T23" fmla="*/ 1031 h 3117"/>
                <a:gd name="T24" fmla="*/ 1497 w 2147"/>
                <a:gd name="T25" fmla="*/ 626 h 3117"/>
                <a:gd name="T26" fmla="*/ 1688 w 2147"/>
                <a:gd name="T27" fmla="*/ 366 h 3117"/>
                <a:gd name="T28" fmla="*/ 1719 w 2147"/>
                <a:gd name="T29" fmla="*/ 649 h 3117"/>
                <a:gd name="T30" fmla="*/ 1726 w 2147"/>
                <a:gd name="T31" fmla="*/ 748 h 3117"/>
                <a:gd name="T32" fmla="*/ 1902 w 2147"/>
                <a:gd name="T33" fmla="*/ 870 h 3117"/>
                <a:gd name="T34" fmla="*/ 1887 w 2147"/>
                <a:gd name="T35" fmla="*/ 702 h 3117"/>
                <a:gd name="T36" fmla="*/ 2062 w 2147"/>
                <a:gd name="T37" fmla="*/ 786 h 3117"/>
                <a:gd name="T38" fmla="*/ 2093 w 2147"/>
                <a:gd name="T39" fmla="*/ 855 h 3117"/>
                <a:gd name="T40" fmla="*/ 1978 w 2147"/>
                <a:gd name="T41" fmla="*/ 878 h 3117"/>
                <a:gd name="T42" fmla="*/ 932 w 2147"/>
                <a:gd name="T43" fmla="*/ 1168 h 3117"/>
                <a:gd name="T44" fmla="*/ 1054 w 2147"/>
                <a:gd name="T45" fmla="*/ 1260 h 3117"/>
                <a:gd name="T46" fmla="*/ 1100 w 2147"/>
                <a:gd name="T47" fmla="*/ 1474 h 3117"/>
                <a:gd name="T48" fmla="*/ 1153 w 2147"/>
                <a:gd name="T49" fmla="*/ 1405 h 3117"/>
                <a:gd name="T50" fmla="*/ 1230 w 2147"/>
                <a:gd name="T51" fmla="*/ 1145 h 3117"/>
                <a:gd name="T52" fmla="*/ 1253 w 2147"/>
                <a:gd name="T53" fmla="*/ 824 h 3117"/>
                <a:gd name="T54" fmla="*/ 1123 w 2147"/>
                <a:gd name="T55" fmla="*/ 748 h 3117"/>
                <a:gd name="T56" fmla="*/ 1046 w 2147"/>
                <a:gd name="T57" fmla="*/ 1084 h 3117"/>
                <a:gd name="T58" fmla="*/ 856 w 2147"/>
                <a:gd name="T59" fmla="*/ 1092 h 3117"/>
                <a:gd name="T60" fmla="*/ 856 w 2147"/>
                <a:gd name="T61" fmla="*/ 1153 h 3117"/>
                <a:gd name="T62" fmla="*/ 1436 w 2147"/>
                <a:gd name="T63" fmla="*/ 2719 h 3117"/>
                <a:gd name="T64" fmla="*/ 1436 w 2147"/>
                <a:gd name="T65" fmla="*/ 2482 h 3117"/>
                <a:gd name="T66" fmla="*/ 1505 w 2147"/>
                <a:gd name="T67" fmla="*/ 2222 h 3117"/>
                <a:gd name="T68" fmla="*/ 1428 w 2147"/>
                <a:gd name="T69" fmla="*/ 1985 h 3117"/>
                <a:gd name="T70" fmla="*/ 1535 w 2147"/>
                <a:gd name="T71" fmla="*/ 1901 h 3117"/>
                <a:gd name="T72" fmla="*/ 1619 w 2147"/>
                <a:gd name="T73" fmla="*/ 1680 h 3117"/>
                <a:gd name="T74" fmla="*/ 1627 w 2147"/>
                <a:gd name="T75" fmla="*/ 1565 h 3117"/>
                <a:gd name="T76" fmla="*/ 1680 w 2147"/>
                <a:gd name="T77" fmla="*/ 1275 h 3117"/>
                <a:gd name="T78" fmla="*/ 1428 w 2147"/>
                <a:gd name="T79" fmla="*/ 1328 h 3117"/>
                <a:gd name="T80" fmla="*/ 1329 w 2147"/>
                <a:gd name="T81" fmla="*/ 1168 h 3117"/>
                <a:gd name="T82" fmla="*/ 1245 w 2147"/>
                <a:gd name="T83" fmla="*/ 1527 h 3117"/>
                <a:gd name="T84" fmla="*/ 1023 w 2147"/>
                <a:gd name="T85" fmla="*/ 1703 h 3117"/>
                <a:gd name="T86" fmla="*/ 672 w 2147"/>
                <a:gd name="T87" fmla="*/ 1787 h 3117"/>
                <a:gd name="T88" fmla="*/ 856 w 2147"/>
                <a:gd name="T89" fmla="*/ 2039 h 3117"/>
                <a:gd name="T90" fmla="*/ 901 w 2147"/>
                <a:gd name="T91" fmla="*/ 2054 h 3117"/>
                <a:gd name="T92" fmla="*/ 1046 w 2147"/>
                <a:gd name="T93" fmla="*/ 2222 h 3117"/>
                <a:gd name="T94" fmla="*/ 1138 w 2147"/>
                <a:gd name="T95" fmla="*/ 2085 h 3117"/>
                <a:gd name="T96" fmla="*/ 1306 w 2147"/>
                <a:gd name="T97" fmla="*/ 2123 h 3117"/>
                <a:gd name="T98" fmla="*/ 1298 w 2147"/>
                <a:gd name="T99" fmla="*/ 2482 h 3117"/>
                <a:gd name="T100" fmla="*/ 1199 w 2147"/>
                <a:gd name="T101" fmla="*/ 2864 h 3117"/>
                <a:gd name="T102" fmla="*/ 1291 w 2147"/>
                <a:gd name="T103" fmla="*/ 3085 h 3117"/>
                <a:gd name="T104" fmla="*/ 1329 w 2147"/>
                <a:gd name="T105" fmla="*/ 2910 h 3117"/>
                <a:gd name="T106" fmla="*/ 1581 w 2147"/>
                <a:gd name="T107" fmla="*/ 2245 h 3117"/>
                <a:gd name="T108" fmla="*/ 1612 w 2147"/>
                <a:gd name="T109" fmla="*/ 2146 h 3117"/>
                <a:gd name="T110" fmla="*/ 1749 w 2147"/>
                <a:gd name="T111" fmla="*/ 2237 h 3117"/>
                <a:gd name="T112" fmla="*/ 1612 w 2147"/>
                <a:gd name="T113" fmla="*/ 2345 h 3117"/>
                <a:gd name="T114" fmla="*/ 1787 w 2147"/>
                <a:gd name="T115" fmla="*/ 1649 h 3117"/>
                <a:gd name="T116" fmla="*/ 1764 w 2147"/>
                <a:gd name="T117" fmla="*/ 1542 h 3117"/>
                <a:gd name="T118" fmla="*/ 1879 w 2147"/>
                <a:gd name="T119" fmla="*/ 1481 h 3117"/>
                <a:gd name="T120" fmla="*/ 1787 w 2147"/>
                <a:gd name="T121" fmla="*/ 1649 h 3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47" h="3117">
                  <a:moveTo>
                    <a:pt x="53" y="2329"/>
                  </a:moveTo>
                  <a:lnTo>
                    <a:pt x="53" y="2329"/>
                  </a:lnTo>
                  <a:cubicBezTo>
                    <a:pt x="53" y="2314"/>
                    <a:pt x="38" y="2299"/>
                    <a:pt x="31" y="2291"/>
                  </a:cubicBezTo>
                  <a:cubicBezTo>
                    <a:pt x="23" y="2283"/>
                    <a:pt x="0" y="2276"/>
                    <a:pt x="8" y="2260"/>
                  </a:cubicBezTo>
                  <a:cubicBezTo>
                    <a:pt x="15" y="2253"/>
                    <a:pt x="23" y="2245"/>
                    <a:pt x="31" y="2237"/>
                  </a:cubicBezTo>
                  <a:cubicBezTo>
                    <a:pt x="38" y="2222"/>
                    <a:pt x="38" y="2222"/>
                    <a:pt x="46" y="2214"/>
                  </a:cubicBezTo>
                  <a:cubicBezTo>
                    <a:pt x="61" y="2199"/>
                    <a:pt x="84" y="2207"/>
                    <a:pt x="92" y="2222"/>
                  </a:cubicBezTo>
                  <a:cubicBezTo>
                    <a:pt x="114" y="2253"/>
                    <a:pt x="107" y="2276"/>
                    <a:pt x="107" y="2306"/>
                  </a:cubicBezTo>
                  <a:cubicBezTo>
                    <a:pt x="107" y="2322"/>
                    <a:pt x="107" y="2329"/>
                    <a:pt x="107" y="2337"/>
                  </a:cubicBezTo>
                  <a:cubicBezTo>
                    <a:pt x="107" y="2360"/>
                    <a:pt x="76" y="2345"/>
                    <a:pt x="69" y="2345"/>
                  </a:cubicBezTo>
                  <a:cubicBezTo>
                    <a:pt x="53" y="2329"/>
                    <a:pt x="53" y="2329"/>
                    <a:pt x="53" y="2329"/>
                  </a:cubicBezTo>
                  <a:close/>
                  <a:moveTo>
                    <a:pt x="1971" y="442"/>
                  </a:moveTo>
                  <a:lnTo>
                    <a:pt x="1971" y="442"/>
                  </a:lnTo>
                  <a:cubicBezTo>
                    <a:pt x="1986" y="397"/>
                    <a:pt x="2032" y="374"/>
                    <a:pt x="2055" y="336"/>
                  </a:cubicBezTo>
                  <a:cubicBezTo>
                    <a:pt x="2078" y="282"/>
                    <a:pt x="1986" y="290"/>
                    <a:pt x="1994" y="282"/>
                  </a:cubicBezTo>
                  <a:cubicBezTo>
                    <a:pt x="2001" y="274"/>
                    <a:pt x="2039" y="267"/>
                    <a:pt x="2055" y="259"/>
                  </a:cubicBezTo>
                  <a:cubicBezTo>
                    <a:pt x="2085" y="252"/>
                    <a:pt x="2047" y="206"/>
                    <a:pt x="2032" y="198"/>
                  </a:cubicBezTo>
                  <a:cubicBezTo>
                    <a:pt x="2032" y="190"/>
                    <a:pt x="2146" y="221"/>
                    <a:pt x="2100" y="145"/>
                  </a:cubicBezTo>
                  <a:cubicBezTo>
                    <a:pt x="2093" y="122"/>
                    <a:pt x="2039" y="106"/>
                    <a:pt x="2100" y="91"/>
                  </a:cubicBezTo>
                  <a:cubicBezTo>
                    <a:pt x="2139" y="91"/>
                    <a:pt x="2131" y="76"/>
                    <a:pt x="2100" y="61"/>
                  </a:cubicBezTo>
                  <a:cubicBezTo>
                    <a:pt x="2024" y="22"/>
                    <a:pt x="2024" y="22"/>
                    <a:pt x="2024" y="22"/>
                  </a:cubicBezTo>
                  <a:cubicBezTo>
                    <a:pt x="1986" y="7"/>
                    <a:pt x="1986" y="114"/>
                    <a:pt x="1963" y="122"/>
                  </a:cubicBezTo>
                  <a:cubicBezTo>
                    <a:pt x="1963" y="99"/>
                    <a:pt x="1963" y="76"/>
                    <a:pt x="1963" y="61"/>
                  </a:cubicBezTo>
                  <a:cubicBezTo>
                    <a:pt x="1963" y="53"/>
                    <a:pt x="1963" y="0"/>
                    <a:pt x="1948" y="7"/>
                  </a:cubicBezTo>
                  <a:cubicBezTo>
                    <a:pt x="1925" y="15"/>
                    <a:pt x="1902" y="68"/>
                    <a:pt x="1894" y="91"/>
                  </a:cubicBezTo>
                  <a:cubicBezTo>
                    <a:pt x="1879" y="114"/>
                    <a:pt x="1841" y="152"/>
                    <a:pt x="1841" y="167"/>
                  </a:cubicBezTo>
                  <a:cubicBezTo>
                    <a:pt x="1841" y="175"/>
                    <a:pt x="1856" y="198"/>
                    <a:pt x="1856" y="213"/>
                  </a:cubicBezTo>
                  <a:cubicBezTo>
                    <a:pt x="1864" y="229"/>
                    <a:pt x="1864" y="252"/>
                    <a:pt x="1856" y="267"/>
                  </a:cubicBezTo>
                  <a:cubicBezTo>
                    <a:pt x="1856" y="320"/>
                    <a:pt x="1810" y="351"/>
                    <a:pt x="1825" y="404"/>
                  </a:cubicBezTo>
                  <a:cubicBezTo>
                    <a:pt x="1833" y="427"/>
                    <a:pt x="1803" y="404"/>
                    <a:pt x="1810" y="427"/>
                  </a:cubicBezTo>
                  <a:cubicBezTo>
                    <a:pt x="1810" y="442"/>
                    <a:pt x="1818" y="458"/>
                    <a:pt x="1810" y="473"/>
                  </a:cubicBezTo>
                  <a:cubicBezTo>
                    <a:pt x="1803" y="488"/>
                    <a:pt x="1795" y="488"/>
                    <a:pt x="1803" y="504"/>
                  </a:cubicBezTo>
                  <a:cubicBezTo>
                    <a:pt x="1818" y="542"/>
                    <a:pt x="1825" y="542"/>
                    <a:pt x="1864" y="519"/>
                  </a:cubicBezTo>
                  <a:cubicBezTo>
                    <a:pt x="1879" y="511"/>
                    <a:pt x="1902" y="511"/>
                    <a:pt x="1925" y="519"/>
                  </a:cubicBezTo>
                  <a:cubicBezTo>
                    <a:pt x="1932" y="526"/>
                    <a:pt x="1948" y="534"/>
                    <a:pt x="1955" y="534"/>
                  </a:cubicBezTo>
                  <a:cubicBezTo>
                    <a:pt x="1971" y="534"/>
                    <a:pt x="2009" y="526"/>
                    <a:pt x="2017" y="511"/>
                  </a:cubicBezTo>
                  <a:cubicBezTo>
                    <a:pt x="2024" y="504"/>
                    <a:pt x="1971" y="481"/>
                    <a:pt x="1971" y="465"/>
                  </a:cubicBezTo>
                  <a:cubicBezTo>
                    <a:pt x="1971" y="442"/>
                    <a:pt x="1971" y="442"/>
                    <a:pt x="1971" y="442"/>
                  </a:cubicBezTo>
                  <a:close/>
                  <a:moveTo>
                    <a:pt x="1742" y="909"/>
                  </a:moveTo>
                  <a:lnTo>
                    <a:pt x="1742" y="909"/>
                  </a:lnTo>
                  <a:cubicBezTo>
                    <a:pt x="1742" y="924"/>
                    <a:pt x="1742" y="924"/>
                    <a:pt x="1742" y="924"/>
                  </a:cubicBezTo>
                  <a:cubicBezTo>
                    <a:pt x="1742" y="947"/>
                    <a:pt x="1719" y="962"/>
                    <a:pt x="1696" y="970"/>
                  </a:cubicBezTo>
                  <a:cubicBezTo>
                    <a:pt x="1680" y="985"/>
                    <a:pt x="1711" y="1023"/>
                    <a:pt x="1719" y="1038"/>
                  </a:cubicBezTo>
                  <a:cubicBezTo>
                    <a:pt x="1734" y="1069"/>
                    <a:pt x="1711" y="1138"/>
                    <a:pt x="1665" y="1138"/>
                  </a:cubicBezTo>
                  <a:cubicBezTo>
                    <a:pt x="1650" y="1138"/>
                    <a:pt x="1604" y="1115"/>
                    <a:pt x="1596" y="1122"/>
                  </a:cubicBezTo>
                  <a:cubicBezTo>
                    <a:pt x="1581" y="1130"/>
                    <a:pt x="1604" y="1145"/>
                    <a:pt x="1596" y="1161"/>
                  </a:cubicBezTo>
                  <a:lnTo>
                    <a:pt x="1596" y="1161"/>
                  </a:lnTo>
                  <a:cubicBezTo>
                    <a:pt x="1535" y="1122"/>
                    <a:pt x="1497" y="1115"/>
                    <a:pt x="1489" y="1031"/>
                  </a:cubicBezTo>
                  <a:cubicBezTo>
                    <a:pt x="1489" y="1015"/>
                    <a:pt x="1474" y="1000"/>
                    <a:pt x="1474" y="977"/>
                  </a:cubicBezTo>
                  <a:cubicBezTo>
                    <a:pt x="1467" y="954"/>
                    <a:pt x="1467" y="924"/>
                    <a:pt x="1467" y="893"/>
                  </a:cubicBezTo>
                  <a:cubicBezTo>
                    <a:pt x="1467" y="832"/>
                    <a:pt x="1428" y="817"/>
                    <a:pt x="1444" y="748"/>
                  </a:cubicBezTo>
                  <a:cubicBezTo>
                    <a:pt x="1459" y="710"/>
                    <a:pt x="1489" y="664"/>
                    <a:pt x="1497" y="626"/>
                  </a:cubicBezTo>
                  <a:cubicBezTo>
                    <a:pt x="1505" y="588"/>
                    <a:pt x="1535" y="618"/>
                    <a:pt x="1543" y="595"/>
                  </a:cubicBezTo>
                  <a:cubicBezTo>
                    <a:pt x="1558" y="557"/>
                    <a:pt x="1550" y="504"/>
                    <a:pt x="1558" y="465"/>
                  </a:cubicBezTo>
                  <a:cubicBezTo>
                    <a:pt x="1581" y="404"/>
                    <a:pt x="1558" y="366"/>
                    <a:pt x="1635" y="381"/>
                  </a:cubicBezTo>
                  <a:cubicBezTo>
                    <a:pt x="1658" y="381"/>
                    <a:pt x="1673" y="366"/>
                    <a:pt x="1688" y="366"/>
                  </a:cubicBezTo>
                  <a:cubicBezTo>
                    <a:pt x="1787" y="389"/>
                    <a:pt x="1734" y="465"/>
                    <a:pt x="1764" y="526"/>
                  </a:cubicBezTo>
                  <a:cubicBezTo>
                    <a:pt x="1772" y="549"/>
                    <a:pt x="1772" y="572"/>
                    <a:pt x="1772" y="595"/>
                  </a:cubicBezTo>
                  <a:cubicBezTo>
                    <a:pt x="1772" y="618"/>
                    <a:pt x="1772" y="641"/>
                    <a:pt x="1780" y="656"/>
                  </a:cubicBezTo>
                  <a:cubicBezTo>
                    <a:pt x="1795" y="695"/>
                    <a:pt x="1734" y="664"/>
                    <a:pt x="1719" y="649"/>
                  </a:cubicBezTo>
                  <a:cubicBezTo>
                    <a:pt x="1703" y="641"/>
                    <a:pt x="1688" y="595"/>
                    <a:pt x="1673" y="595"/>
                  </a:cubicBezTo>
                  <a:cubicBezTo>
                    <a:pt x="1665" y="595"/>
                    <a:pt x="1665" y="595"/>
                    <a:pt x="1665" y="595"/>
                  </a:cubicBezTo>
                  <a:cubicBezTo>
                    <a:pt x="1665" y="611"/>
                    <a:pt x="1703" y="687"/>
                    <a:pt x="1711" y="695"/>
                  </a:cubicBezTo>
                  <a:cubicBezTo>
                    <a:pt x="1726" y="710"/>
                    <a:pt x="1749" y="725"/>
                    <a:pt x="1726" y="748"/>
                  </a:cubicBezTo>
                  <a:cubicBezTo>
                    <a:pt x="1719" y="763"/>
                    <a:pt x="1688" y="763"/>
                    <a:pt x="1680" y="771"/>
                  </a:cubicBezTo>
                  <a:cubicBezTo>
                    <a:pt x="1665" y="786"/>
                    <a:pt x="1719" y="817"/>
                    <a:pt x="1734" y="824"/>
                  </a:cubicBezTo>
                  <a:cubicBezTo>
                    <a:pt x="1757" y="855"/>
                    <a:pt x="1757" y="878"/>
                    <a:pt x="1742" y="909"/>
                  </a:cubicBezTo>
                  <a:close/>
                  <a:moveTo>
                    <a:pt x="1902" y="870"/>
                  </a:moveTo>
                  <a:lnTo>
                    <a:pt x="1902" y="870"/>
                  </a:lnTo>
                  <a:cubicBezTo>
                    <a:pt x="1894" y="840"/>
                    <a:pt x="1879" y="817"/>
                    <a:pt x="1871" y="786"/>
                  </a:cubicBezTo>
                  <a:cubicBezTo>
                    <a:pt x="1871" y="771"/>
                    <a:pt x="1848" y="740"/>
                    <a:pt x="1848" y="733"/>
                  </a:cubicBezTo>
                  <a:cubicBezTo>
                    <a:pt x="1856" y="725"/>
                    <a:pt x="1879" y="702"/>
                    <a:pt x="1887" y="702"/>
                  </a:cubicBezTo>
                  <a:cubicBezTo>
                    <a:pt x="1917" y="702"/>
                    <a:pt x="1925" y="740"/>
                    <a:pt x="1955" y="695"/>
                  </a:cubicBezTo>
                  <a:cubicBezTo>
                    <a:pt x="1971" y="679"/>
                    <a:pt x="2017" y="695"/>
                    <a:pt x="2032" y="702"/>
                  </a:cubicBezTo>
                  <a:cubicBezTo>
                    <a:pt x="2032" y="717"/>
                    <a:pt x="2039" y="733"/>
                    <a:pt x="2039" y="748"/>
                  </a:cubicBezTo>
                  <a:cubicBezTo>
                    <a:pt x="2047" y="763"/>
                    <a:pt x="2062" y="771"/>
                    <a:pt x="2062" y="786"/>
                  </a:cubicBezTo>
                  <a:cubicBezTo>
                    <a:pt x="2070" y="786"/>
                    <a:pt x="2078" y="763"/>
                    <a:pt x="2093" y="756"/>
                  </a:cubicBezTo>
                  <a:cubicBezTo>
                    <a:pt x="2100" y="748"/>
                    <a:pt x="2116" y="740"/>
                    <a:pt x="2123" y="740"/>
                  </a:cubicBezTo>
                  <a:lnTo>
                    <a:pt x="2123" y="740"/>
                  </a:lnTo>
                  <a:cubicBezTo>
                    <a:pt x="2123" y="786"/>
                    <a:pt x="2093" y="817"/>
                    <a:pt x="2093" y="855"/>
                  </a:cubicBezTo>
                  <a:cubicBezTo>
                    <a:pt x="2093" y="916"/>
                    <a:pt x="2039" y="863"/>
                    <a:pt x="2024" y="840"/>
                  </a:cubicBezTo>
                  <a:cubicBezTo>
                    <a:pt x="2001" y="824"/>
                    <a:pt x="1994" y="832"/>
                    <a:pt x="1971" y="824"/>
                  </a:cubicBezTo>
                  <a:cubicBezTo>
                    <a:pt x="1948" y="809"/>
                    <a:pt x="1948" y="809"/>
                    <a:pt x="1948" y="809"/>
                  </a:cubicBezTo>
                  <a:cubicBezTo>
                    <a:pt x="1910" y="801"/>
                    <a:pt x="1978" y="870"/>
                    <a:pt x="1978" y="878"/>
                  </a:cubicBezTo>
                  <a:cubicBezTo>
                    <a:pt x="1986" y="893"/>
                    <a:pt x="1925" y="924"/>
                    <a:pt x="1910" y="886"/>
                  </a:cubicBezTo>
                  <a:cubicBezTo>
                    <a:pt x="1902" y="870"/>
                    <a:pt x="1902" y="870"/>
                    <a:pt x="1902" y="870"/>
                  </a:cubicBezTo>
                  <a:close/>
                  <a:moveTo>
                    <a:pt x="932" y="1168"/>
                  </a:moveTo>
                  <a:lnTo>
                    <a:pt x="932" y="1168"/>
                  </a:lnTo>
                  <a:cubicBezTo>
                    <a:pt x="1001" y="1168"/>
                    <a:pt x="970" y="1184"/>
                    <a:pt x="970" y="1229"/>
                  </a:cubicBezTo>
                  <a:cubicBezTo>
                    <a:pt x="970" y="1283"/>
                    <a:pt x="1008" y="1222"/>
                    <a:pt x="1016" y="1206"/>
                  </a:cubicBezTo>
                  <a:cubicBezTo>
                    <a:pt x="1016" y="1199"/>
                    <a:pt x="1023" y="1145"/>
                    <a:pt x="1031" y="1153"/>
                  </a:cubicBezTo>
                  <a:cubicBezTo>
                    <a:pt x="1031" y="1168"/>
                    <a:pt x="1046" y="1252"/>
                    <a:pt x="1054" y="1260"/>
                  </a:cubicBezTo>
                  <a:cubicBezTo>
                    <a:pt x="1077" y="1290"/>
                    <a:pt x="1031" y="1328"/>
                    <a:pt x="1062" y="1367"/>
                  </a:cubicBezTo>
                  <a:cubicBezTo>
                    <a:pt x="1085" y="1397"/>
                    <a:pt x="1092" y="1382"/>
                    <a:pt x="1123" y="1390"/>
                  </a:cubicBezTo>
                  <a:cubicBezTo>
                    <a:pt x="1123" y="1405"/>
                    <a:pt x="1108" y="1420"/>
                    <a:pt x="1108" y="1443"/>
                  </a:cubicBezTo>
                  <a:cubicBezTo>
                    <a:pt x="1115" y="1458"/>
                    <a:pt x="1123" y="1481"/>
                    <a:pt x="1100" y="1474"/>
                  </a:cubicBezTo>
                  <a:cubicBezTo>
                    <a:pt x="1054" y="1466"/>
                    <a:pt x="1031" y="1497"/>
                    <a:pt x="1039" y="1542"/>
                  </a:cubicBezTo>
                  <a:cubicBezTo>
                    <a:pt x="1039" y="1611"/>
                    <a:pt x="1161" y="1619"/>
                    <a:pt x="1161" y="1550"/>
                  </a:cubicBezTo>
                  <a:cubicBezTo>
                    <a:pt x="1161" y="1520"/>
                    <a:pt x="1184" y="1458"/>
                    <a:pt x="1161" y="1443"/>
                  </a:cubicBezTo>
                  <a:cubicBezTo>
                    <a:pt x="1161" y="1436"/>
                    <a:pt x="1146" y="1413"/>
                    <a:pt x="1153" y="1405"/>
                  </a:cubicBezTo>
                  <a:cubicBezTo>
                    <a:pt x="1169" y="1397"/>
                    <a:pt x="1184" y="1390"/>
                    <a:pt x="1192" y="1374"/>
                  </a:cubicBezTo>
                  <a:cubicBezTo>
                    <a:pt x="1214" y="1344"/>
                    <a:pt x="1207" y="1290"/>
                    <a:pt x="1230" y="1252"/>
                  </a:cubicBezTo>
                  <a:cubicBezTo>
                    <a:pt x="1245" y="1222"/>
                    <a:pt x="1268" y="1222"/>
                    <a:pt x="1245" y="1184"/>
                  </a:cubicBezTo>
                  <a:cubicBezTo>
                    <a:pt x="1222" y="1168"/>
                    <a:pt x="1230" y="1168"/>
                    <a:pt x="1230" y="1145"/>
                  </a:cubicBezTo>
                  <a:cubicBezTo>
                    <a:pt x="1230" y="1122"/>
                    <a:pt x="1253" y="1061"/>
                    <a:pt x="1237" y="1046"/>
                  </a:cubicBezTo>
                  <a:cubicBezTo>
                    <a:pt x="1230" y="1031"/>
                    <a:pt x="1192" y="1008"/>
                    <a:pt x="1222" y="992"/>
                  </a:cubicBezTo>
                  <a:cubicBezTo>
                    <a:pt x="1268" y="962"/>
                    <a:pt x="1268" y="977"/>
                    <a:pt x="1268" y="924"/>
                  </a:cubicBezTo>
                  <a:cubicBezTo>
                    <a:pt x="1268" y="870"/>
                    <a:pt x="1199" y="847"/>
                    <a:pt x="1253" y="824"/>
                  </a:cubicBezTo>
                  <a:cubicBezTo>
                    <a:pt x="1283" y="817"/>
                    <a:pt x="1275" y="786"/>
                    <a:pt x="1283" y="763"/>
                  </a:cubicBezTo>
                  <a:cubicBezTo>
                    <a:pt x="1283" y="740"/>
                    <a:pt x="1291" y="679"/>
                    <a:pt x="1268" y="695"/>
                  </a:cubicBezTo>
                  <a:cubicBezTo>
                    <a:pt x="1199" y="725"/>
                    <a:pt x="1237" y="717"/>
                    <a:pt x="1230" y="771"/>
                  </a:cubicBezTo>
                  <a:cubicBezTo>
                    <a:pt x="1199" y="771"/>
                    <a:pt x="1153" y="748"/>
                    <a:pt x="1123" y="748"/>
                  </a:cubicBezTo>
                  <a:cubicBezTo>
                    <a:pt x="1108" y="740"/>
                    <a:pt x="1062" y="801"/>
                    <a:pt x="1069" y="817"/>
                  </a:cubicBezTo>
                  <a:cubicBezTo>
                    <a:pt x="1069" y="855"/>
                    <a:pt x="1077" y="855"/>
                    <a:pt x="1054" y="893"/>
                  </a:cubicBezTo>
                  <a:cubicBezTo>
                    <a:pt x="1031" y="909"/>
                    <a:pt x="993" y="947"/>
                    <a:pt x="993" y="970"/>
                  </a:cubicBezTo>
                  <a:cubicBezTo>
                    <a:pt x="993" y="1008"/>
                    <a:pt x="1046" y="1061"/>
                    <a:pt x="1046" y="1084"/>
                  </a:cubicBezTo>
                  <a:cubicBezTo>
                    <a:pt x="1031" y="1084"/>
                    <a:pt x="947" y="992"/>
                    <a:pt x="939" y="985"/>
                  </a:cubicBezTo>
                  <a:cubicBezTo>
                    <a:pt x="939" y="970"/>
                    <a:pt x="939" y="931"/>
                    <a:pt x="924" y="931"/>
                  </a:cubicBezTo>
                  <a:cubicBezTo>
                    <a:pt x="909" y="931"/>
                    <a:pt x="878" y="977"/>
                    <a:pt x="871" y="992"/>
                  </a:cubicBezTo>
                  <a:cubicBezTo>
                    <a:pt x="863" y="1015"/>
                    <a:pt x="856" y="1061"/>
                    <a:pt x="856" y="1092"/>
                  </a:cubicBezTo>
                  <a:cubicBezTo>
                    <a:pt x="833" y="1099"/>
                    <a:pt x="825" y="1061"/>
                    <a:pt x="802" y="1084"/>
                  </a:cubicBezTo>
                  <a:cubicBezTo>
                    <a:pt x="787" y="1099"/>
                    <a:pt x="787" y="1107"/>
                    <a:pt x="787" y="1130"/>
                  </a:cubicBezTo>
                  <a:cubicBezTo>
                    <a:pt x="779" y="1153"/>
                    <a:pt x="771" y="1161"/>
                    <a:pt x="794" y="1176"/>
                  </a:cubicBezTo>
                  <a:cubicBezTo>
                    <a:pt x="817" y="1191"/>
                    <a:pt x="840" y="1161"/>
                    <a:pt x="856" y="1153"/>
                  </a:cubicBezTo>
                  <a:cubicBezTo>
                    <a:pt x="878" y="1145"/>
                    <a:pt x="901" y="1153"/>
                    <a:pt x="917" y="1161"/>
                  </a:cubicBezTo>
                  <a:cubicBezTo>
                    <a:pt x="932" y="1168"/>
                    <a:pt x="932" y="1168"/>
                    <a:pt x="932" y="1168"/>
                  </a:cubicBezTo>
                  <a:close/>
                  <a:moveTo>
                    <a:pt x="1436" y="2719"/>
                  </a:moveTo>
                  <a:lnTo>
                    <a:pt x="1436" y="2719"/>
                  </a:lnTo>
                  <a:cubicBezTo>
                    <a:pt x="1459" y="2681"/>
                    <a:pt x="1352" y="2627"/>
                    <a:pt x="1413" y="2574"/>
                  </a:cubicBezTo>
                  <a:cubicBezTo>
                    <a:pt x="1428" y="2566"/>
                    <a:pt x="1451" y="2566"/>
                    <a:pt x="1467" y="2558"/>
                  </a:cubicBezTo>
                  <a:cubicBezTo>
                    <a:pt x="1467" y="2551"/>
                    <a:pt x="1451" y="2528"/>
                    <a:pt x="1444" y="2520"/>
                  </a:cubicBezTo>
                  <a:cubicBezTo>
                    <a:pt x="1436" y="2512"/>
                    <a:pt x="1436" y="2489"/>
                    <a:pt x="1436" y="2482"/>
                  </a:cubicBezTo>
                  <a:cubicBezTo>
                    <a:pt x="1436" y="2444"/>
                    <a:pt x="1421" y="2413"/>
                    <a:pt x="1421" y="2367"/>
                  </a:cubicBezTo>
                  <a:cubicBezTo>
                    <a:pt x="1428" y="2360"/>
                    <a:pt x="1444" y="2337"/>
                    <a:pt x="1444" y="2329"/>
                  </a:cubicBezTo>
                  <a:cubicBezTo>
                    <a:pt x="1451" y="2314"/>
                    <a:pt x="1436" y="2306"/>
                    <a:pt x="1444" y="2291"/>
                  </a:cubicBezTo>
                  <a:cubicBezTo>
                    <a:pt x="1467" y="2260"/>
                    <a:pt x="1505" y="2268"/>
                    <a:pt x="1505" y="2222"/>
                  </a:cubicBezTo>
                  <a:cubicBezTo>
                    <a:pt x="1505" y="2199"/>
                    <a:pt x="1512" y="2176"/>
                    <a:pt x="1505" y="2153"/>
                  </a:cubicBezTo>
                  <a:cubicBezTo>
                    <a:pt x="1505" y="2131"/>
                    <a:pt x="1467" y="2123"/>
                    <a:pt x="1474" y="2100"/>
                  </a:cubicBezTo>
                  <a:cubicBezTo>
                    <a:pt x="1489" y="2062"/>
                    <a:pt x="1505" y="2054"/>
                    <a:pt x="1467" y="2024"/>
                  </a:cubicBezTo>
                  <a:cubicBezTo>
                    <a:pt x="1451" y="2008"/>
                    <a:pt x="1444" y="2008"/>
                    <a:pt x="1428" y="1985"/>
                  </a:cubicBezTo>
                  <a:cubicBezTo>
                    <a:pt x="1428" y="1970"/>
                    <a:pt x="1406" y="1955"/>
                    <a:pt x="1421" y="1940"/>
                  </a:cubicBezTo>
                  <a:cubicBezTo>
                    <a:pt x="1428" y="1924"/>
                    <a:pt x="1444" y="1917"/>
                    <a:pt x="1451" y="1901"/>
                  </a:cubicBezTo>
                  <a:cubicBezTo>
                    <a:pt x="1474" y="1863"/>
                    <a:pt x="1467" y="1917"/>
                    <a:pt x="1497" y="1932"/>
                  </a:cubicBezTo>
                  <a:cubicBezTo>
                    <a:pt x="1512" y="1932"/>
                    <a:pt x="1528" y="1909"/>
                    <a:pt x="1535" y="1901"/>
                  </a:cubicBezTo>
                  <a:cubicBezTo>
                    <a:pt x="1535" y="1863"/>
                    <a:pt x="1581" y="1871"/>
                    <a:pt x="1581" y="1856"/>
                  </a:cubicBezTo>
                  <a:cubicBezTo>
                    <a:pt x="1596" y="1817"/>
                    <a:pt x="1550" y="1833"/>
                    <a:pt x="1528" y="1810"/>
                  </a:cubicBezTo>
                  <a:cubicBezTo>
                    <a:pt x="1505" y="1787"/>
                    <a:pt x="1589" y="1733"/>
                    <a:pt x="1612" y="1733"/>
                  </a:cubicBezTo>
                  <a:cubicBezTo>
                    <a:pt x="1635" y="1733"/>
                    <a:pt x="1619" y="1695"/>
                    <a:pt x="1619" y="1680"/>
                  </a:cubicBezTo>
                  <a:cubicBezTo>
                    <a:pt x="1627" y="1649"/>
                    <a:pt x="1581" y="1672"/>
                    <a:pt x="1558" y="1665"/>
                  </a:cubicBezTo>
                  <a:cubicBezTo>
                    <a:pt x="1520" y="1649"/>
                    <a:pt x="1528" y="1642"/>
                    <a:pt x="1482" y="1642"/>
                  </a:cubicBezTo>
                  <a:cubicBezTo>
                    <a:pt x="1482" y="1626"/>
                    <a:pt x="1489" y="1596"/>
                    <a:pt x="1505" y="1588"/>
                  </a:cubicBezTo>
                  <a:cubicBezTo>
                    <a:pt x="1535" y="1581"/>
                    <a:pt x="1612" y="1611"/>
                    <a:pt x="1627" y="1565"/>
                  </a:cubicBezTo>
                  <a:cubicBezTo>
                    <a:pt x="1635" y="1542"/>
                    <a:pt x="1635" y="1489"/>
                    <a:pt x="1635" y="1466"/>
                  </a:cubicBezTo>
                  <a:cubicBezTo>
                    <a:pt x="1604" y="1466"/>
                    <a:pt x="1589" y="1474"/>
                    <a:pt x="1566" y="1497"/>
                  </a:cubicBezTo>
                  <a:cubicBezTo>
                    <a:pt x="1535" y="1535"/>
                    <a:pt x="1573" y="1458"/>
                    <a:pt x="1573" y="1451"/>
                  </a:cubicBezTo>
                  <a:cubicBezTo>
                    <a:pt x="1596" y="1420"/>
                    <a:pt x="1680" y="1298"/>
                    <a:pt x="1680" y="1275"/>
                  </a:cubicBezTo>
                  <a:cubicBezTo>
                    <a:pt x="1642" y="1275"/>
                    <a:pt x="1589" y="1351"/>
                    <a:pt x="1581" y="1382"/>
                  </a:cubicBezTo>
                  <a:cubicBezTo>
                    <a:pt x="1573" y="1413"/>
                    <a:pt x="1489" y="1512"/>
                    <a:pt x="1489" y="1420"/>
                  </a:cubicBezTo>
                  <a:cubicBezTo>
                    <a:pt x="1489" y="1367"/>
                    <a:pt x="1451" y="1390"/>
                    <a:pt x="1413" y="1374"/>
                  </a:cubicBezTo>
                  <a:cubicBezTo>
                    <a:pt x="1406" y="1374"/>
                    <a:pt x="1428" y="1336"/>
                    <a:pt x="1428" y="1328"/>
                  </a:cubicBezTo>
                  <a:cubicBezTo>
                    <a:pt x="1451" y="1306"/>
                    <a:pt x="1489" y="1245"/>
                    <a:pt x="1459" y="1222"/>
                  </a:cubicBezTo>
                  <a:cubicBezTo>
                    <a:pt x="1421" y="1199"/>
                    <a:pt x="1436" y="1184"/>
                    <a:pt x="1428" y="1153"/>
                  </a:cubicBezTo>
                  <a:cubicBezTo>
                    <a:pt x="1413" y="1092"/>
                    <a:pt x="1383" y="1145"/>
                    <a:pt x="1360" y="1168"/>
                  </a:cubicBezTo>
                  <a:cubicBezTo>
                    <a:pt x="1352" y="1184"/>
                    <a:pt x="1344" y="1168"/>
                    <a:pt x="1329" y="1168"/>
                  </a:cubicBezTo>
                  <a:cubicBezTo>
                    <a:pt x="1314" y="1168"/>
                    <a:pt x="1314" y="1199"/>
                    <a:pt x="1306" y="1206"/>
                  </a:cubicBezTo>
                  <a:cubicBezTo>
                    <a:pt x="1268" y="1252"/>
                    <a:pt x="1360" y="1260"/>
                    <a:pt x="1337" y="1283"/>
                  </a:cubicBezTo>
                  <a:cubicBezTo>
                    <a:pt x="1291" y="1321"/>
                    <a:pt x="1245" y="1275"/>
                    <a:pt x="1237" y="1367"/>
                  </a:cubicBezTo>
                  <a:cubicBezTo>
                    <a:pt x="1222" y="1420"/>
                    <a:pt x="1184" y="1489"/>
                    <a:pt x="1245" y="1527"/>
                  </a:cubicBezTo>
                  <a:cubicBezTo>
                    <a:pt x="1291" y="1558"/>
                    <a:pt x="1268" y="1542"/>
                    <a:pt x="1245" y="1565"/>
                  </a:cubicBezTo>
                  <a:cubicBezTo>
                    <a:pt x="1214" y="1596"/>
                    <a:pt x="1214" y="1642"/>
                    <a:pt x="1169" y="1672"/>
                  </a:cubicBezTo>
                  <a:cubicBezTo>
                    <a:pt x="1115" y="1703"/>
                    <a:pt x="1077" y="1634"/>
                    <a:pt x="1039" y="1634"/>
                  </a:cubicBezTo>
                  <a:cubicBezTo>
                    <a:pt x="1039" y="1649"/>
                    <a:pt x="1054" y="1695"/>
                    <a:pt x="1023" y="1703"/>
                  </a:cubicBezTo>
                  <a:cubicBezTo>
                    <a:pt x="1008" y="1703"/>
                    <a:pt x="985" y="1688"/>
                    <a:pt x="962" y="1688"/>
                  </a:cubicBezTo>
                  <a:cubicBezTo>
                    <a:pt x="947" y="1688"/>
                    <a:pt x="924" y="1733"/>
                    <a:pt x="901" y="1741"/>
                  </a:cubicBezTo>
                  <a:cubicBezTo>
                    <a:pt x="856" y="1779"/>
                    <a:pt x="833" y="1726"/>
                    <a:pt x="787" y="1718"/>
                  </a:cubicBezTo>
                  <a:cubicBezTo>
                    <a:pt x="764" y="1726"/>
                    <a:pt x="611" y="1733"/>
                    <a:pt x="672" y="1787"/>
                  </a:cubicBezTo>
                  <a:cubicBezTo>
                    <a:pt x="695" y="1810"/>
                    <a:pt x="687" y="1817"/>
                    <a:pt x="672" y="1848"/>
                  </a:cubicBezTo>
                  <a:cubicBezTo>
                    <a:pt x="664" y="1886"/>
                    <a:pt x="672" y="1947"/>
                    <a:pt x="710" y="1962"/>
                  </a:cubicBezTo>
                  <a:cubicBezTo>
                    <a:pt x="726" y="1970"/>
                    <a:pt x="749" y="1970"/>
                    <a:pt x="756" y="1985"/>
                  </a:cubicBezTo>
                  <a:cubicBezTo>
                    <a:pt x="794" y="2077"/>
                    <a:pt x="833" y="1962"/>
                    <a:pt x="856" y="2039"/>
                  </a:cubicBezTo>
                  <a:cubicBezTo>
                    <a:pt x="863" y="2070"/>
                    <a:pt x="886" y="2054"/>
                    <a:pt x="901" y="2031"/>
                  </a:cubicBezTo>
                  <a:cubicBezTo>
                    <a:pt x="917" y="2016"/>
                    <a:pt x="939" y="2001"/>
                    <a:pt x="955" y="1978"/>
                  </a:cubicBezTo>
                  <a:cubicBezTo>
                    <a:pt x="955" y="1978"/>
                    <a:pt x="955" y="1978"/>
                    <a:pt x="962" y="1978"/>
                  </a:cubicBezTo>
                  <a:cubicBezTo>
                    <a:pt x="962" y="2024"/>
                    <a:pt x="932" y="2031"/>
                    <a:pt x="901" y="2054"/>
                  </a:cubicBezTo>
                  <a:cubicBezTo>
                    <a:pt x="894" y="2070"/>
                    <a:pt x="886" y="2092"/>
                    <a:pt x="894" y="2100"/>
                  </a:cubicBezTo>
                  <a:cubicBezTo>
                    <a:pt x="901" y="2131"/>
                    <a:pt x="924" y="2115"/>
                    <a:pt x="947" y="2123"/>
                  </a:cubicBezTo>
                  <a:cubicBezTo>
                    <a:pt x="978" y="2153"/>
                    <a:pt x="955" y="2161"/>
                    <a:pt x="1001" y="2176"/>
                  </a:cubicBezTo>
                  <a:cubicBezTo>
                    <a:pt x="1008" y="2176"/>
                    <a:pt x="1046" y="2214"/>
                    <a:pt x="1046" y="2222"/>
                  </a:cubicBezTo>
                  <a:lnTo>
                    <a:pt x="1046" y="2222"/>
                  </a:lnTo>
                  <a:cubicBezTo>
                    <a:pt x="1046" y="2214"/>
                    <a:pt x="1039" y="2138"/>
                    <a:pt x="1062" y="2138"/>
                  </a:cubicBezTo>
                  <a:cubicBezTo>
                    <a:pt x="1077" y="2146"/>
                    <a:pt x="1108" y="2192"/>
                    <a:pt x="1115" y="2161"/>
                  </a:cubicBezTo>
                  <a:cubicBezTo>
                    <a:pt x="1123" y="2131"/>
                    <a:pt x="1115" y="2100"/>
                    <a:pt x="1138" y="2085"/>
                  </a:cubicBezTo>
                  <a:cubicBezTo>
                    <a:pt x="1153" y="2062"/>
                    <a:pt x="1169" y="2085"/>
                    <a:pt x="1192" y="2077"/>
                  </a:cubicBezTo>
                  <a:cubicBezTo>
                    <a:pt x="1222" y="2062"/>
                    <a:pt x="1253" y="2008"/>
                    <a:pt x="1275" y="1978"/>
                  </a:cubicBezTo>
                  <a:cubicBezTo>
                    <a:pt x="1298" y="1940"/>
                    <a:pt x="1291" y="1993"/>
                    <a:pt x="1291" y="2008"/>
                  </a:cubicBezTo>
                  <a:cubicBezTo>
                    <a:pt x="1291" y="2054"/>
                    <a:pt x="1306" y="2085"/>
                    <a:pt x="1306" y="2123"/>
                  </a:cubicBezTo>
                  <a:cubicBezTo>
                    <a:pt x="1306" y="2169"/>
                    <a:pt x="1291" y="2222"/>
                    <a:pt x="1298" y="2268"/>
                  </a:cubicBezTo>
                  <a:cubicBezTo>
                    <a:pt x="1298" y="2283"/>
                    <a:pt x="1283" y="2322"/>
                    <a:pt x="1283" y="2337"/>
                  </a:cubicBezTo>
                  <a:cubicBezTo>
                    <a:pt x="1329" y="2306"/>
                    <a:pt x="1329" y="2306"/>
                    <a:pt x="1329" y="2306"/>
                  </a:cubicBezTo>
                  <a:cubicBezTo>
                    <a:pt x="1344" y="2329"/>
                    <a:pt x="1314" y="2451"/>
                    <a:pt x="1298" y="2482"/>
                  </a:cubicBezTo>
                  <a:cubicBezTo>
                    <a:pt x="1275" y="2589"/>
                    <a:pt x="1275" y="2589"/>
                    <a:pt x="1275" y="2589"/>
                  </a:cubicBezTo>
                  <a:cubicBezTo>
                    <a:pt x="1260" y="2627"/>
                    <a:pt x="1237" y="2658"/>
                    <a:pt x="1230" y="2696"/>
                  </a:cubicBezTo>
                  <a:cubicBezTo>
                    <a:pt x="1222" y="2749"/>
                    <a:pt x="1245" y="2787"/>
                    <a:pt x="1245" y="2841"/>
                  </a:cubicBezTo>
                  <a:cubicBezTo>
                    <a:pt x="1245" y="2864"/>
                    <a:pt x="1214" y="2856"/>
                    <a:pt x="1199" y="2864"/>
                  </a:cubicBezTo>
                  <a:cubicBezTo>
                    <a:pt x="1176" y="2872"/>
                    <a:pt x="1207" y="2933"/>
                    <a:pt x="1169" y="2948"/>
                  </a:cubicBezTo>
                  <a:cubicBezTo>
                    <a:pt x="1153" y="2956"/>
                    <a:pt x="1138" y="2948"/>
                    <a:pt x="1153" y="2971"/>
                  </a:cubicBezTo>
                  <a:cubicBezTo>
                    <a:pt x="1169" y="2994"/>
                    <a:pt x="1169" y="3062"/>
                    <a:pt x="1199" y="3039"/>
                  </a:cubicBezTo>
                  <a:cubicBezTo>
                    <a:pt x="1253" y="2994"/>
                    <a:pt x="1268" y="3039"/>
                    <a:pt x="1291" y="3085"/>
                  </a:cubicBezTo>
                  <a:cubicBezTo>
                    <a:pt x="1291" y="3093"/>
                    <a:pt x="1306" y="3116"/>
                    <a:pt x="1321" y="3116"/>
                  </a:cubicBezTo>
                  <a:cubicBezTo>
                    <a:pt x="1321" y="3116"/>
                    <a:pt x="1314" y="3078"/>
                    <a:pt x="1314" y="3070"/>
                  </a:cubicBezTo>
                  <a:cubicBezTo>
                    <a:pt x="1314" y="3062"/>
                    <a:pt x="1329" y="3039"/>
                    <a:pt x="1337" y="3024"/>
                  </a:cubicBezTo>
                  <a:cubicBezTo>
                    <a:pt x="1344" y="2986"/>
                    <a:pt x="1321" y="2940"/>
                    <a:pt x="1329" y="2910"/>
                  </a:cubicBezTo>
                  <a:cubicBezTo>
                    <a:pt x="1352" y="2841"/>
                    <a:pt x="1344" y="2818"/>
                    <a:pt x="1344" y="2757"/>
                  </a:cubicBezTo>
                  <a:cubicBezTo>
                    <a:pt x="1344" y="2688"/>
                    <a:pt x="1398" y="2742"/>
                    <a:pt x="1428" y="2734"/>
                  </a:cubicBezTo>
                  <a:cubicBezTo>
                    <a:pt x="1436" y="2719"/>
                    <a:pt x="1436" y="2719"/>
                    <a:pt x="1436" y="2719"/>
                  </a:cubicBezTo>
                  <a:close/>
                  <a:moveTo>
                    <a:pt x="1581" y="2245"/>
                  </a:moveTo>
                  <a:lnTo>
                    <a:pt x="1581" y="2245"/>
                  </a:lnTo>
                  <a:cubicBezTo>
                    <a:pt x="1596" y="2222"/>
                    <a:pt x="1550" y="2176"/>
                    <a:pt x="1550" y="2146"/>
                  </a:cubicBezTo>
                  <a:cubicBezTo>
                    <a:pt x="1550" y="2138"/>
                    <a:pt x="1550" y="2108"/>
                    <a:pt x="1566" y="2115"/>
                  </a:cubicBezTo>
                  <a:cubicBezTo>
                    <a:pt x="1581" y="2131"/>
                    <a:pt x="1596" y="2146"/>
                    <a:pt x="1612" y="2146"/>
                  </a:cubicBezTo>
                  <a:cubicBezTo>
                    <a:pt x="1627" y="2146"/>
                    <a:pt x="1665" y="2100"/>
                    <a:pt x="1658" y="2146"/>
                  </a:cubicBezTo>
                  <a:cubicBezTo>
                    <a:pt x="1658" y="2184"/>
                    <a:pt x="1650" y="2184"/>
                    <a:pt x="1688" y="2192"/>
                  </a:cubicBezTo>
                  <a:cubicBezTo>
                    <a:pt x="1703" y="2199"/>
                    <a:pt x="1703" y="2214"/>
                    <a:pt x="1726" y="2214"/>
                  </a:cubicBezTo>
                  <a:cubicBezTo>
                    <a:pt x="1749" y="2214"/>
                    <a:pt x="1749" y="2214"/>
                    <a:pt x="1749" y="2237"/>
                  </a:cubicBezTo>
                  <a:cubicBezTo>
                    <a:pt x="1749" y="2253"/>
                    <a:pt x="1749" y="2283"/>
                    <a:pt x="1726" y="2268"/>
                  </a:cubicBezTo>
                  <a:cubicBezTo>
                    <a:pt x="1703" y="2245"/>
                    <a:pt x="1696" y="2199"/>
                    <a:pt x="1673" y="2245"/>
                  </a:cubicBezTo>
                  <a:cubicBezTo>
                    <a:pt x="1665" y="2268"/>
                    <a:pt x="1650" y="2283"/>
                    <a:pt x="1658" y="2306"/>
                  </a:cubicBezTo>
                  <a:cubicBezTo>
                    <a:pt x="1658" y="2337"/>
                    <a:pt x="1642" y="2390"/>
                    <a:pt x="1612" y="2345"/>
                  </a:cubicBezTo>
                  <a:cubicBezTo>
                    <a:pt x="1604" y="2329"/>
                    <a:pt x="1604" y="2314"/>
                    <a:pt x="1589" y="2306"/>
                  </a:cubicBezTo>
                  <a:cubicBezTo>
                    <a:pt x="1573" y="2299"/>
                    <a:pt x="1558" y="2283"/>
                    <a:pt x="1573" y="2260"/>
                  </a:cubicBezTo>
                  <a:cubicBezTo>
                    <a:pt x="1581" y="2245"/>
                    <a:pt x="1581" y="2245"/>
                    <a:pt x="1581" y="2245"/>
                  </a:cubicBezTo>
                  <a:close/>
                  <a:moveTo>
                    <a:pt x="1787" y="1649"/>
                  </a:moveTo>
                  <a:lnTo>
                    <a:pt x="1787" y="1649"/>
                  </a:lnTo>
                  <a:cubicBezTo>
                    <a:pt x="1772" y="1665"/>
                    <a:pt x="1742" y="1657"/>
                    <a:pt x="1726" y="1642"/>
                  </a:cubicBezTo>
                  <a:cubicBezTo>
                    <a:pt x="1711" y="1619"/>
                    <a:pt x="1742" y="1611"/>
                    <a:pt x="1742" y="1596"/>
                  </a:cubicBezTo>
                  <a:cubicBezTo>
                    <a:pt x="1749" y="1581"/>
                    <a:pt x="1757" y="1558"/>
                    <a:pt x="1764" y="1542"/>
                  </a:cubicBezTo>
                  <a:cubicBezTo>
                    <a:pt x="1780" y="1535"/>
                    <a:pt x="1787" y="1535"/>
                    <a:pt x="1803" y="1520"/>
                  </a:cubicBezTo>
                  <a:cubicBezTo>
                    <a:pt x="1810" y="1512"/>
                    <a:pt x="1818" y="1497"/>
                    <a:pt x="1825" y="1489"/>
                  </a:cubicBezTo>
                  <a:cubicBezTo>
                    <a:pt x="1833" y="1481"/>
                    <a:pt x="1841" y="1489"/>
                    <a:pt x="1848" y="1489"/>
                  </a:cubicBezTo>
                  <a:cubicBezTo>
                    <a:pt x="1864" y="1489"/>
                    <a:pt x="1871" y="1481"/>
                    <a:pt x="1879" y="1481"/>
                  </a:cubicBezTo>
                  <a:cubicBezTo>
                    <a:pt x="1910" y="1474"/>
                    <a:pt x="1917" y="1474"/>
                    <a:pt x="1894" y="1497"/>
                  </a:cubicBezTo>
                  <a:cubicBezTo>
                    <a:pt x="1879" y="1520"/>
                    <a:pt x="1856" y="1542"/>
                    <a:pt x="1841" y="1565"/>
                  </a:cubicBezTo>
                  <a:cubicBezTo>
                    <a:pt x="1825" y="1588"/>
                    <a:pt x="1810" y="1611"/>
                    <a:pt x="1795" y="1634"/>
                  </a:cubicBezTo>
                  <a:lnTo>
                    <a:pt x="1787" y="1649"/>
                  </a:ln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75" name="Freeform 198"/>
            <p:cNvSpPr>
              <a:spLocks noChangeArrowheads="1"/>
            </p:cNvSpPr>
            <p:nvPr/>
          </p:nvSpPr>
          <p:spPr bwMode="auto">
            <a:xfrm>
              <a:off x="5851144" y="2886076"/>
              <a:ext cx="631784" cy="701675"/>
            </a:xfrm>
            <a:custGeom>
              <a:avLst/>
              <a:gdLst>
                <a:gd name="T0" fmla="*/ 69 w 1757"/>
                <a:gd name="T1" fmla="*/ 1947 h 1948"/>
                <a:gd name="T2" fmla="*/ 199 w 1757"/>
                <a:gd name="T3" fmla="*/ 1932 h 1948"/>
                <a:gd name="T4" fmla="*/ 367 w 1757"/>
                <a:gd name="T5" fmla="*/ 1909 h 1948"/>
                <a:gd name="T6" fmla="*/ 580 w 1757"/>
                <a:gd name="T7" fmla="*/ 1856 h 1948"/>
                <a:gd name="T8" fmla="*/ 718 w 1757"/>
                <a:gd name="T9" fmla="*/ 1810 h 1948"/>
                <a:gd name="T10" fmla="*/ 688 w 1757"/>
                <a:gd name="T11" fmla="*/ 1626 h 1948"/>
                <a:gd name="T12" fmla="*/ 900 w 1757"/>
                <a:gd name="T13" fmla="*/ 1390 h 1948"/>
                <a:gd name="T14" fmla="*/ 1191 w 1757"/>
                <a:gd name="T15" fmla="*/ 1374 h 1948"/>
                <a:gd name="T16" fmla="*/ 1267 w 1757"/>
                <a:gd name="T17" fmla="*/ 1206 h 1948"/>
                <a:gd name="T18" fmla="*/ 1298 w 1757"/>
                <a:gd name="T19" fmla="*/ 1038 h 1948"/>
                <a:gd name="T20" fmla="*/ 1290 w 1757"/>
                <a:gd name="T21" fmla="*/ 855 h 1948"/>
                <a:gd name="T22" fmla="*/ 1259 w 1757"/>
                <a:gd name="T23" fmla="*/ 710 h 1948"/>
                <a:gd name="T24" fmla="*/ 1404 w 1757"/>
                <a:gd name="T25" fmla="*/ 603 h 1948"/>
                <a:gd name="T26" fmla="*/ 1542 w 1757"/>
                <a:gd name="T27" fmla="*/ 656 h 1948"/>
                <a:gd name="T28" fmla="*/ 1656 w 1757"/>
                <a:gd name="T29" fmla="*/ 672 h 1948"/>
                <a:gd name="T30" fmla="*/ 1756 w 1757"/>
                <a:gd name="T31" fmla="*/ 588 h 1948"/>
                <a:gd name="T32" fmla="*/ 1664 w 1757"/>
                <a:gd name="T33" fmla="*/ 573 h 1948"/>
                <a:gd name="T34" fmla="*/ 1603 w 1757"/>
                <a:gd name="T35" fmla="*/ 442 h 1948"/>
                <a:gd name="T36" fmla="*/ 1550 w 1757"/>
                <a:gd name="T37" fmla="*/ 221 h 1948"/>
                <a:gd name="T38" fmla="*/ 1534 w 1757"/>
                <a:gd name="T39" fmla="*/ 137 h 1948"/>
                <a:gd name="T40" fmla="*/ 1175 w 1757"/>
                <a:gd name="T41" fmla="*/ 183 h 1948"/>
                <a:gd name="T42" fmla="*/ 611 w 1757"/>
                <a:gd name="T43" fmla="*/ 23 h 1948"/>
                <a:gd name="T44" fmla="*/ 290 w 1757"/>
                <a:gd name="T45" fmla="*/ 213 h 1948"/>
                <a:gd name="T46" fmla="*/ 145 w 1757"/>
                <a:gd name="T47" fmla="*/ 213 h 1948"/>
                <a:gd name="T48" fmla="*/ 0 w 1757"/>
                <a:gd name="T49" fmla="*/ 252 h 1948"/>
                <a:gd name="T50" fmla="*/ 46 w 1757"/>
                <a:gd name="T51" fmla="*/ 427 h 1948"/>
                <a:gd name="T52" fmla="*/ 92 w 1757"/>
                <a:gd name="T53" fmla="*/ 595 h 1948"/>
                <a:gd name="T54" fmla="*/ 130 w 1757"/>
                <a:gd name="T55" fmla="*/ 809 h 1948"/>
                <a:gd name="T56" fmla="*/ 221 w 1757"/>
                <a:gd name="T57" fmla="*/ 909 h 1948"/>
                <a:gd name="T58" fmla="*/ 382 w 1757"/>
                <a:gd name="T59" fmla="*/ 848 h 1948"/>
                <a:gd name="T60" fmla="*/ 489 w 1757"/>
                <a:gd name="T61" fmla="*/ 893 h 1948"/>
                <a:gd name="T62" fmla="*/ 611 w 1757"/>
                <a:gd name="T63" fmla="*/ 1046 h 1948"/>
                <a:gd name="T64" fmla="*/ 451 w 1757"/>
                <a:gd name="T65" fmla="*/ 1283 h 1948"/>
                <a:gd name="T66" fmla="*/ 504 w 1757"/>
                <a:gd name="T67" fmla="*/ 1459 h 1948"/>
                <a:gd name="T68" fmla="*/ 535 w 1757"/>
                <a:gd name="T69" fmla="*/ 1573 h 1948"/>
                <a:gd name="T70" fmla="*/ 390 w 1757"/>
                <a:gd name="T71" fmla="*/ 1672 h 1948"/>
                <a:gd name="T72" fmla="*/ 275 w 1757"/>
                <a:gd name="T73" fmla="*/ 1810 h 1948"/>
                <a:gd name="T74" fmla="*/ 69 w 1757"/>
                <a:gd name="T75" fmla="*/ 1947 h 1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57" h="1948">
                  <a:moveTo>
                    <a:pt x="69" y="1947"/>
                  </a:moveTo>
                  <a:lnTo>
                    <a:pt x="69" y="1947"/>
                  </a:lnTo>
                  <a:cubicBezTo>
                    <a:pt x="107" y="1940"/>
                    <a:pt x="138" y="1917"/>
                    <a:pt x="176" y="1917"/>
                  </a:cubicBezTo>
                  <a:cubicBezTo>
                    <a:pt x="183" y="1917"/>
                    <a:pt x="191" y="1932"/>
                    <a:pt x="199" y="1932"/>
                  </a:cubicBezTo>
                  <a:cubicBezTo>
                    <a:pt x="252" y="1924"/>
                    <a:pt x="290" y="1894"/>
                    <a:pt x="336" y="1886"/>
                  </a:cubicBezTo>
                  <a:cubicBezTo>
                    <a:pt x="351" y="1886"/>
                    <a:pt x="351" y="1909"/>
                    <a:pt x="367" y="1909"/>
                  </a:cubicBezTo>
                  <a:cubicBezTo>
                    <a:pt x="405" y="1917"/>
                    <a:pt x="443" y="1909"/>
                    <a:pt x="481" y="1901"/>
                  </a:cubicBezTo>
                  <a:cubicBezTo>
                    <a:pt x="512" y="1894"/>
                    <a:pt x="542" y="1863"/>
                    <a:pt x="580" y="1856"/>
                  </a:cubicBezTo>
                  <a:cubicBezTo>
                    <a:pt x="603" y="1848"/>
                    <a:pt x="634" y="1863"/>
                    <a:pt x="657" y="1856"/>
                  </a:cubicBezTo>
                  <a:cubicBezTo>
                    <a:pt x="680" y="1848"/>
                    <a:pt x="710" y="1833"/>
                    <a:pt x="718" y="1810"/>
                  </a:cubicBezTo>
                  <a:cubicBezTo>
                    <a:pt x="733" y="1772"/>
                    <a:pt x="703" y="1734"/>
                    <a:pt x="695" y="1695"/>
                  </a:cubicBezTo>
                  <a:cubicBezTo>
                    <a:pt x="695" y="1672"/>
                    <a:pt x="672" y="1642"/>
                    <a:pt x="688" y="1626"/>
                  </a:cubicBezTo>
                  <a:cubicBezTo>
                    <a:pt x="733" y="1596"/>
                    <a:pt x="802" y="1611"/>
                    <a:pt x="839" y="1565"/>
                  </a:cubicBezTo>
                  <a:cubicBezTo>
                    <a:pt x="885" y="1520"/>
                    <a:pt x="854" y="1436"/>
                    <a:pt x="900" y="1390"/>
                  </a:cubicBezTo>
                  <a:cubicBezTo>
                    <a:pt x="946" y="1344"/>
                    <a:pt x="1023" y="1336"/>
                    <a:pt x="1084" y="1336"/>
                  </a:cubicBezTo>
                  <a:cubicBezTo>
                    <a:pt x="1122" y="1329"/>
                    <a:pt x="1160" y="1382"/>
                    <a:pt x="1191" y="1374"/>
                  </a:cubicBezTo>
                  <a:cubicBezTo>
                    <a:pt x="1229" y="1367"/>
                    <a:pt x="1244" y="1321"/>
                    <a:pt x="1267" y="1290"/>
                  </a:cubicBezTo>
                  <a:cubicBezTo>
                    <a:pt x="1267" y="1290"/>
                    <a:pt x="1267" y="1222"/>
                    <a:pt x="1267" y="1206"/>
                  </a:cubicBezTo>
                  <a:cubicBezTo>
                    <a:pt x="1267" y="1191"/>
                    <a:pt x="1267" y="1092"/>
                    <a:pt x="1267" y="1092"/>
                  </a:cubicBezTo>
                  <a:cubicBezTo>
                    <a:pt x="1275" y="1069"/>
                    <a:pt x="1305" y="1054"/>
                    <a:pt x="1298" y="1038"/>
                  </a:cubicBezTo>
                  <a:cubicBezTo>
                    <a:pt x="1275" y="1000"/>
                    <a:pt x="1191" y="1000"/>
                    <a:pt x="1191" y="954"/>
                  </a:cubicBezTo>
                  <a:cubicBezTo>
                    <a:pt x="1183" y="909"/>
                    <a:pt x="1282" y="901"/>
                    <a:pt x="1290" y="855"/>
                  </a:cubicBezTo>
                  <a:cubicBezTo>
                    <a:pt x="1290" y="825"/>
                    <a:pt x="1206" y="848"/>
                    <a:pt x="1198" y="817"/>
                  </a:cubicBezTo>
                  <a:cubicBezTo>
                    <a:pt x="1191" y="779"/>
                    <a:pt x="1229" y="740"/>
                    <a:pt x="1259" y="710"/>
                  </a:cubicBezTo>
                  <a:cubicBezTo>
                    <a:pt x="1282" y="695"/>
                    <a:pt x="1320" y="717"/>
                    <a:pt x="1343" y="702"/>
                  </a:cubicBezTo>
                  <a:cubicBezTo>
                    <a:pt x="1374" y="679"/>
                    <a:pt x="1374" y="626"/>
                    <a:pt x="1404" y="603"/>
                  </a:cubicBezTo>
                  <a:cubicBezTo>
                    <a:pt x="1427" y="588"/>
                    <a:pt x="1458" y="573"/>
                    <a:pt x="1481" y="580"/>
                  </a:cubicBezTo>
                  <a:cubicBezTo>
                    <a:pt x="1511" y="595"/>
                    <a:pt x="1511" y="641"/>
                    <a:pt x="1542" y="656"/>
                  </a:cubicBezTo>
                  <a:cubicBezTo>
                    <a:pt x="1557" y="664"/>
                    <a:pt x="1557" y="626"/>
                    <a:pt x="1565" y="626"/>
                  </a:cubicBezTo>
                  <a:cubicBezTo>
                    <a:pt x="1603" y="626"/>
                    <a:pt x="1626" y="672"/>
                    <a:pt x="1656" y="672"/>
                  </a:cubicBezTo>
                  <a:cubicBezTo>
                    <a:pt x="1687" y="672"/>
                    <a:pt x="1702" y="634"/>
                    <a:pt x="1725" y="618"/>
                  </a:cubicBezTo>
                  <a:cubicBezTo>
                    <a:pt x="1733" y="611"/>
                    <a:pt x="1756" y="603"/>
                    <a:pt x="1756" y="588"/>
                  </a:cubicBezTo>
                  <a:cubicBezTo>
                    <a:pt x="1756" y="573"/>
                    <a:pt x="1733" y="565"/>
                    <a:pt x="1717" y="565"/>
                  </a:cubicBezTo>
                  <a:cubicBezTo>
                    <a:pt x="1702" y="557"/>
                    <a:pt x="1679" y="580"/>
                    <a:pt x="1664" y="573"/>
                  </a:cubicBezTo>
                  <a:cubicBezTo>
                    <a:pt x="1641" y="565"/>
                    <a:pt x="1611" y="557"/>
                    <a:pt x="1595" y="534"/>
                  </a:cubicBezTo>
                  <a:cubicBezTo>
                    <a:pt x="1580" y="504"/>
                    <a:pt x="1618" y="473"/>
                    <a:pt x="1603" y="442"/>
                  </a:cubicBezTo>
                  <a:cubicBezTo>
                    <a:pt x="1580" y="404"/>
                    <a:pt x="1519" y="404"/>
                    <a:pt x="1511" y="366"/>
                  </a:cubicBezTo>
                  <a:cubicBezTo>
                    <a:pt x="1496" y="313"/>
                    <a:pt x="1542" y="267"/>
                    <a:pt x="1550" y="221"/>
                  </a:cubicBezTo>
                  <a:cubicBezTo>
                    <a:pt x="1550" y="175"/>
                    <a:pt x="1542" y="183"/>
                    <a:pt x="1534" y="137"/>
                  </a:cubicBezTo>
                  <a:lnTo>
                    <a:pt x="1534" y="137"/>
                  </a:lnTo>
                  <a:cubicBezTo>
                    <a:pt x="1481" y="122"/>
                    <a:pt x="1420" y="91"/>
                    <a:pt x="1374" y="91"/>
                  </a:cubicBezTo>
                  <a:cubicBezTo>
                    <a:pt x="1290" y="122"/>
                    <a:pt x="1252" y="122"/>
                    <a:pt x="1175" y="183"/>
                  </a:cubicBezTo>
                  <a:cubicBezTo>
                    <a:pt x="1114" y="229"/>
                    <a:pt x="1015" y="175"/>
                    <a:pt x="954" y="152"/>
                  </a:cubicBezTo>
                  <a:cubicBezTo>
                    <a:pt x="877" y="129"/>
                    <a:pt x="672" y="0"/>
                    <a:pt x="611" y="23"/>
                  </a:cubicBezTo>
                  <a:cubicBezTo>
                    <a:pt x="535" y="61"/>
                    <a:pt x="443" y="91"/>
                    <a:pt x="367" y="91"/>
                  </a:cubicBezTo>
                  <a:cubicBezTo>
                    <a:pt x="382" y="145"/>
                    <a:pt x="367" y="213"/>
                    <a:pt x="290" y="213"/>
                  </a:cubicBezTo>
                  <a:cubicBezTo>
                    <a:pt x="206" y="213"/>
                    <a:pt x="183" y="183"/>
                    <a:pt x="183" y="275"/>
                  </a:cubicBezTo>
                  <a:cubicBezTo>
                    <a:pt x="168" y="275"/>
                    <a:pt x="168" y="213"/>
                    <a:pt x="145" y="213"/>
                  </a:cubicBezTo>
                  <a:cubicBezTo>
                    <a:pt x="99" y="213"/>
                    <a:pt x="61" y="221"/>
                    <a:pt x="15" y="244"/>
                  </a:cubicBezTo>
                  <a:cubicBezTo>
                    <a:pt x="15" y="244"/>
                    <a:pt x="8" y="252"/>
                    <a:pt x="0" y="252"/>
                  </a:cubicBezTo>
                  <a:lnTo>
                    <a:pt x="0" y="252"/>
                  </a:lnTo>
                  <a:cubicBezTo>
                    <a:pt x="15" y="313"/>
                    <a:pt x="23" y="374"/>
                    <a:pt x="46" y="427"/>
                  </a:cubicBezTo>
                  <a:cubicBezTo>
                    <a:pt x="53" y="450"/>
                    <a:pt x="92" y="465"/>
                    <a:pt x="99" y="496"/>
                  </a:cubicBezTo>
                  <a:cubicBezTo>
                    <a:pt x="107" y="527"/>
                    <a:pt x="92" y="565"/>
                    <a:pt x="92" y="595"/>
                  </a:cubicBezTo>
                  <a:cubicBezTo>
                    <a:pt x="92" y="611"/>
                    <a:pt x="115" y="618"/>
                    <a:pt x="115" y="634"/>
                  </a:cubicBezTo>
                  <a:cubicBezTo>
                    <a:pt x="130" y="687"/>
                    <a:pt x="130" y="748"/>
                    <a:pt x="130" y="809"/>
                  </a:cubicBezTo>
                  <a:cubicBezTo>
                    <a:pt x="130" y="832"/>
                    <a:pt x="107" y="863"/>
                    <a:pt x="130" y="886"/>
                  </a:cubicBezTo>
                  <a:cubicBezTo>
                    <a:pt x="145" y="909"/>
                    <a:pt x="191" y="916"/>
                    <a:pt x="221" y="909"/>
                  </a:cubicBezTo>
                  <a:cubicBezTo>
                    <a:pt x="244" y="909"/>
                    <a:pt x="237" y="863"/>
                    <a:pt x="260" y="855"/>
                  </a:cubicBezTo>
                  <a:cubicBezTo>
                    <a:pt x="298" y="840"/>
                    <a:pt x="344" y="855"/>
                    <a:pt x="382" y="848"/>
                  </a:cubicBezTo>
                  <a:cubicBezTo>
                    <a:pt x="405" y="840"/>
                    <a:pt x="413" y="809"/>
                    <a:pt x="435" y="817"/>
                  </a:cubicBezTo>
                  <a:cubicBezTo>
                    <a:pt x="458" y="825"/>
                    <a:pt x="466" y="870"/>
                    <a:pt x="489" y="893"/>
                  </a:cubicBezTo>
                  <a:cubicBezTo>
                    <a:pt x="512" y="909"/>
                    <a:pt x="550" y="901"/>
                    <a:pt x="565" y="924"/>
                  </a:cubicBezTo>
                  <a:cubicBezTo>
                    <a:pt x="596" y="962"/>
                    <a:pt x="619" y="1000"/>
                    <a:pt x="611" y="1046"/>
                  </a:cubicBezTo>
                  <a:cubicBezTo>
                    <a:pt x="603" y="1100"/>
                    <a:pt x="550" y="1138"/>
                    <a:pt x="519" y="1184"/>
                  </a:cubicBezTo>
                  <a:cubicBezTo>
                    <a:pt x="496" y="1222"/>
                    <a:pt x="451" y="1245"/>
                    <a:pt x="451" y="1283"/>
                  </a:cubicBezTo>
                  <a:cubicBezTo>
                    <a:pt x="451" y="1313"/>
                    <a:pt x="512" y="1298"/>
                    <a:pt x="519" y="1321"/>
                  </a:cubicBezTo>
                  <a:cubicBezTo>
                    <a:pt x="535" y="1367"/>
                    <a:pt x="496" y="1420"/>
                    <a:pt x="504" y="1459"/>
                  </a:cubicBezTo>
                  <a:cubicBezTo>
                    <a:pt x="512" y="1481"/>
                    <a:pt x="550" y="1466"/>
                    <a:pt x="550" y="1481"/>
                  </a:cubicBezTo>
                  <a:cubicBezTo>
                    <a:pt x="557" y="1512"/>
                    <a:pt x="542" y="1542"/>
                    <a:pt x="535" y="1573"/>
                  </a:cubicBezTo>
                  <a:cubicBezTo>
                    <a:pt x="527" y="1596"/>
                    <a:pt x="535" y="1634"/>
                    <a:pt x="512" y="1649"/>
                  </a:cubicBezTo>
                  <a:cubicBezTo>
                    <a:pt x="481" y="1672"/>
                    <a:pt x="428" y="1642"/>
                    <a:pt x="390" y="1672"/>
                  </a:cubicBezTo>
                  <a:cubicBezTo>
                    <a:pt x="367" y="1688"/>
                    <a:pt x="382" y="1726"/>
                    <a:pt x="367" y="1749"/>
                  </a:cubicBezTo>
                  <a:cubicBezTo>
                    <a:pt x="336" y="1779"/>
                    <a:pt x="305" y="1802"/>
                    <a:pt x="275" y="1810"/>
                  </a:cubicBezTo>
                  <a:cubicBezTo>
                    <a:pt x="244" y="1825"/>
                    <a:pt x="214" y="1802"/>
                    <a:pt x="191" y="1817"/>
                  </a:cubicBezTo>
                  <a:cubicBezTo>
                    <a:pt x="145" y="1848"/>
                    <a:pt x="107" y="1901"/>
                    <a:pt x="69" y="194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grpSp>
    </p:spTree>
    <p:extLst>
      <p:ext uri="{BB962C8B-B14F-4D97-AF65-F5344CB8AC3E}">
        <p14:creationId xmlns:p14="http://schemas.microsoft.com/office/powerpoint/2010/main" val="181520993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Rectangle 79"/>
          <p:cNvSpPr/>
          <p:nvPr/>
        </p:nvSpPr>
        <p:spPr>
          <a:xfrm>
            <a:off x="12188825" y="1"/>
            <a:ext cx="12188825" cy="89057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p:cNvGrpSpPr/>
          <p:nvPr/>
        </p:nvGrpSpPr>
        <p:grpSpPr>
          <a:xfrm>
            <a:off x="13211828" y="1116696"/>
            <a:ext cx="10206218" cy="6672374"/>
            <a:chOff x="5157992" y="1665629"/>
            <a:chExt cx="2936367" cy="1919171"/>
          </a:xfrm>
          <a:solidFill>
            <a:schemeClr val="bg1"/>
          </a:solidFill>
        </p:grpSpPr>
        <p:sp>
          <p:nvSpPr>
            <p:cNvPr id="13" name="Freeform 5"/>
            <p:cNvSpPr>
              <a:spLocks/>
            </p:cNvSpPr>
            <p:nvPr/>
          </p:nvSpPr>
          <p:spPr bwMode="auto">
            <a:xfrm>
              <a:off x="5379188" y="1665629"/>
              <a:ext cx="365958" cy="271518"/>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4" name="Freeform 6"/>
            <p:cNvSpPr>
              <a:spLocks/>
            </p:cNvSpPr>
            <p:nvPr/>
          </p:nvSpPr>
          <p:spPr bwMode="auto">
            <a:xfrm>
              <a:off x="5925595" y="2621841"/>
              <a:ext cx="384509" cy="394627"/>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5" name="Freeform 7"/>
            <p:cNvSpPr>
              <a:spLocks/>
            </p:cNvSpPr>
            <p:nvPr/>
          </p:nvSpPr>
          <p:spPr bwMode="auto">
            <a:xfrm>
              <a:off x="6068941" y="2696045"/>
              <a:ext cx="762272" cy="752153"/>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6" name="Freeform 8"/>
            <p:cNvSpPr>
              <a:spLocks/>
            </p:cNvSpPr>
            <p:nvPr/>
          </p:nvSpPr>
          <p:spPr bwMode="auto">
            <a:xfrm>
              <a:off x="5613602" y="2574620"/>
              <a:ext cx="369330" cy="435102"/>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7" name="Freeform 9"/>
            <p:cNvSpPr>
              <a:spLocks/>
            </p:cNvSpPr>
            <p:nvPr/>
          </p:nvSpPr>
          <p:spPr bwMode="auto">
            <a:xfrm>
              <a:off x="5239212" y="2105790"/>
              <a:ext cx="433415" cy="75046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8" name="Freeform 10"/>
            <p:cNvSpPr>
              <a:spLocks/>
            </p:cNvSpPr>
            <p:nvPr/>
          </p:nvSpPr>
          <p:spPr bwMode="auto">
            <a:xfrm>
              <a:off x="6303358" y="2660630"/>
              <a:ext cx="473890" cy="254654"/>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9" name="Freeform 11"/>
            <p:cNvSpPr>
              <a:spLocks/>
            </p:cNvSpPr>
            <p:nvPr/>
          </p:nvSpPr>
          <p:spPr bwMode="auto">
            <a:xfrm>
              <a:off x="6364070" y="2454884"/>
              <a:ext cx="401373" cy="222611"/>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4" name="Freeform 12"/>
            <p:cNvSpPr>
              <a:spLocks/>
            </p:cNvSpPr>
            <p:nvPr/>
          </p:nvSpPr>
          <p:spPr bwMode="auto">
            <a:xfrm>
              <a:off x="6279748" y="2242392"/>
              <a:ext cx="446907" cy="225984"/>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5" name="Freeform 13"/>
            <p:cNvSpPr>
              <a:spLocks/>
            </p:cNvSpPr>
            <p:nvPr/>
          </p:nvSpPr>
          <p:spPr bwMode="auto">
            <a:xfrm>
              <a:off x="6293239" y="2040019"/>
              <a:ext cx="384509" cy="256340"/>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6" name="Freeform 14"/>
            <p:cNvSpPr>
              <a:spLocks/>
            </p:cNvSpPr>
            <p:nvPr/>
          </p:nvSpPr>
          <p:spPr bwMode="auto">
            <a:xfrm>
              <a:off x="5922222" y="2058569"/>
              <a:ext cx="386195" cy="318738"/>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8" name="Freeform 15"/>
            <p:cNvSpPr>
              <a:spLocks/>
            </p:cNvSpPr>
            <p:nvPr/>
          </p:nvSpPr>
          <p:spPr bwMode="auto">
            <a:xfrm>
              <a:off x="6313477" y="1829213"/>
              <a:ext cx="359212" cy="231044"/>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9" name="Freeform 16"/>
            <p:cNvSpPr>
              <a:spLocks/>
            </p:cNvSpPr>
            <p:nvPr/>
          </p:nvSpPr>
          <p:spPr bwMode="auto">
            <a:xfrm>
              <a:off x="5982934" y="2348638"/>
              <a:ext cx="401373" cy="315365"/>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0" name="Freeform 17"/>
            <p:cNvSpPr>
              <a:spLocks/>
            </p:cNvSpPr>
            <p:nvPr/>
          </p:nvSpPr>
          <p:spPr bwMode="auto">
            <a:xfrm>
              <a:off x="5716476" y="2235646"/>
              <a:ext cx="308619" cy="386196"/>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4" name="Freeform 18"/>
            <p:cNvSpPr>
              <a:spLocks/>
            </p:cNvSpPr>
            <p:nvPr/>
          </p:nvSpPr>
          <p:spPr bwMode="auto">
            <a:xfrm>
              <a:off x="5428094" y="2164816"/>
              <a:ext cx="354153" cy="536288"/>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5" name="Freeform 19"/>
            <p:cNvSpPr>
              <a:spLocks/>
            </p:cNvSpPr>
            <p:nvPr/>
          </p:nvSpPr>
          <p:spPr bwMode="auto">
            <a:xfrm>
              <a:off x="5278001" y="1830900"/>
              <a:ext cx="440161" cy="372704"/>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6" name="Freeform 20"/>
            <p:cNvSpPr>
              <a:spLocks/>
            </p:cNvSpPr>
            <p:nvPr/>
          </p:nvSpPr>
          <p:spPr bwMode="auto">
            <a:xfrm>
              <a:off x="5637212" y="1731400"/>
              <a:ext cx="325483" cy="532915"/>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7" name="Freeform 21"/>
            <p:cNvSpPr>
              <a:spLocks/>
            </p:cNvSpPr>
            <p:nvPr/>
          </p:nvSpPr>
          <p:spPr bwMode="auto">
            <a:xfrm>
              <a:off x="5775501" y="1743205"/>
              <a:ext cx="558212" cy="360899"/>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8" name="Freeform 22"/>
            <p:cNvSpPr>
              <a:spLocks/>
            </p:cNvSpPr>
            <p:nvPr/>
          </p:nvSpPr>
          <p:spPr bwMode="auto">
            <a:xfrm>
              <a:off x="7897045" y="1787053"/>
              <a:ext cx="197314" cy="315365"/>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9" name="Freeform 23"/>
            <p:cNvSpPr>
              <a:spLocks/>
            </p:cNvSpPr>
            <p:nvPr/>
          </p:nvSpPr>
          <p:spPr bwMode="auto">
            <a:xfrm>
              <a:off x="7517596" y="2002918"/>
              <a:ext cx="408119" cy="300187"/>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0" name="Freeform 24"/>
            <p:cNvSpPr>
              <a:spLocks/>
            </p:cNvSpPr>
            <p:nvPr/>
          </p:nvSpPr>
          <p:spPr bwMode="auto">
            <a:xfrm>
              <a:off x="7792486" y="1982680"/>
              <a:ext cx="94441" cy="170331"/>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1" name="Freeform 25"/>
            <p:cNvSpPr>
              <a:spLocks/>
            </p:cNvSpPr>
            <p:nvPr/>
          </p:nvSpPr>
          <p:spPr bwMode="auto">
            <a:xfrm>
              <a:off x="7866689" y="1960756"/>
              <a:ext cx="84322" cy="1871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2" name="Freeform 26"/>
            <p:cNvSpPr>
              <a:spLocks/>
            </p:cNvSpPr>
            <p:nvPr/>
          </p:nvSpPr>
          <p:spPr bwMode="auto">
            <a:xfrm>
              <a:off x="7834648" y="2188426"/>
              <a:ext cx="94441" cy="86009"/>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3" name="Freeform 27"/>
            <p:cNvSpPr>
              <a:spLocks/>
            </p:cNvSpPr>
            <p:nvPr/>
          </p:nvSpPr>
          <p:spPr bwMode="auto">
            <a:xfrm>
              <a:off x="7918970" y="2179993"/>
              <a:ext cx="40475" cy="52280"/>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4" name="Freeform 28"/>
            <p:cNvSpPr>
              <a:spLocks/>
            </p:cNvSpPr>
            <p:nvPr/>
          </p:nvSpPr>
          <p:spPr bwMode="auto">
            <a:xfrm>
              <a:off x="7834648" y="2119281"/>
              <a:ext cx="183822" cy="92755"/>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5" name="Freeform 29"/>
            <p:cNvSpPr>
              <a:spLocks/>
            </p:cNvSpPr>
            <p:nvPr/>
          </p:nvSpPr>
          <p:spPr bwMode="auto">
            <a:xfrm>
              <a:off x="7976309" y="2205290"/>
              <a:ext cx="16864" cy="11806"/>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6" name="Freeform 30"/>
            <p:cNvSpPr>
              <a:spLocks/>
            </p:cNvSpPr>
            <p:nvPr/>
          </p:nvSpPr>
          <p:spPr bwMode="auto">
            <a:xfrm>
              <a:off x="7763817" y="2269376"/>
              <a:ext cx="70830" cy="158525"/>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7" name="Freeform 31"/>
            <p:cNvSpPr>
              <a:spLocks/>
            </p:cNvSpPr>
            <p:nvPr/>
          </p:nvSpPr>
          <p:spPr bwMode="auto">
            <a:xfrm>
              <a:off x="7750326" y="2378994"/>
              <a:ext cx="55652" cy="91068"/>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8" name="Freeform 32"/>
            <p:cNvSpPr>
              <a:spLocks/>
            </p:cNvSpPr>
            <p:nvPr/>
          </p:nvSpPr>
          <p:spPr bwMode="auto">
            <a:xfrm>
              <a:off x="7480495" y="2227213"/>
              <a:ext cx="317051" cy="205746"/>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9" name="Freeform 33"/>
            <p:cNvSpPr>
              <a:spLocks/>
            </p:cNvSpPr>
            <p:nvPr/>
          </p:nvSpPr>
          <p:spPr bwMode="auto">
            <a:xfrm>
              <a:off x="7183681" y="3051885"/>
              <a:ext cx="490754" cy="384509"/>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0" name="Freeform 34"/>
            <p:cNvSpPr>
              <a:spLocks/>
            </p:cNvSpPr>
            <p:nvPr/>
          </p:nvSpPr>
          <p:spPr bwMode="auto">
            <a:xfrm>
              <a:off x="6802545" y="2950697"/>
              <a:ext cx="306933" cy="271518"/>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1" name="Freeform 35"/>
            <p:cNvSpPr>
              <a:spLocks/>
            </p:cNvSpPr>
            <p:nvPr/>
          </p:nvSpPr>
          <p:spPr bwMode="auto">
            <a:xfrm>
              <a:off x="6765443" y="2707850"/>
              <a:ext cx="274890" cy="247908"/>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2" name="Freeform 36"/>
            <p:cNvSpPr>
              <a:spLocks/>
            </p:cNvSpPr>
            <p:nvPr/>
          </p:nvSpPr>
          <p:spPr bwMode="auto">
            <a:xfrm>
              <a:off x="7011664" y="2657257"/>
              <a:ext cx="465458" cy="151779"/>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3" name="Freeform 37"/>
            <p:cNvSpPr>
              <a:spLocks/>
            </p:cNvSpPr>
            <p:nvPr/>
          </p:nvSpPr>
          <p:spPr bwMode="auto">
            <a:xfrm>
              <a:off x="7342207" y="2606663"/>
              <a:ext cx="465458" cy="205746"/>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4" name="Freeform 38"/>
            <p:cNvSpPr>
              <a:spLocks/>
            </p:cNvSpPr>
            <p:nvPr/>
          </p:nvSpPr>
          <p:spPr bwMode="auto">
            <a:xfrm>
              <a:off x="7274749" y="2775308"/>
              <a:ext cx="286695" cy="308620"/>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solidFill>
                  <a:schemeClr val="accent6"/>
                </a:solidFill>
                <a:latin typeface="+mn-lt"/>
              </a:endParaRPr>
            </a:p>
          </p:txBody>
        </p:sp>
        <p:sp>
          <p:nvSpPr>
            <p:cNvPr id="55" name="Freeform 39"/>
            <p:cNvSpPr>
              <a:spLocks/>
            </p:cNvSpPr>
            <p:nvPr/>
          </p:nvSpPr>
          <p:spPr bwMode="auto">
            <a:xfrm>
              <a:off x="7369190" y="2432960"/>
              <a:ext cx="418238" cy="234416"/>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6" name="Freeform 40"/>
            <p:cNvSpPr>
              <a:spLocks/>
            </p:cNvSpPr>
            <p:nvPr/>
          </p:nvSpPr>
          <p:spPr bwMode="auto">
            <a:xfrm>
              <a:off x="7406291" y="2750011"/>
              <a:ext cx="269831" cy="209119"/>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7" name="Freeform 41"/>
            <p:cNvSpPr>
              <a:spLocks/>
            </p:cNvSpPr>
            <p:nvPr/>
          </p:nvSpPr>
          <p:spPr bwMode="auto">
            <a:xfrm>
              <a:off x="7128028" y="2788799"/>
              <a:ext cx="212492" cy="340661"/>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8" name="Freeform 42"/>
            <p:cNvSpPr>
              <a:spLocks/>
            </p:cNvSpPr>
            <p:nvPr/>
          </p:nvSpPr>
          <p:spPr bwMode="auto">
            <a:xfrm>
              <a:off x="6942519" y="2800604"/>
              <a:ext cx="195628" cy="342348"/>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9" name="Freeform 43"/>
            <p:cNvSpPr>
              <a:spLocks/>
            </p:cNvSpPr>
            <p:nvPr/>
          </p:nvSpPr>
          <p:spPr bwMode="auto">
            <a:xfrm>
              <a:off x="7559758" y="2387426"/>
              <a:ext cx="242848" cy="177077"/>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0" name="Freeform 44"/>
            <p:cNvSpPr>
              <a:spLocks/>
            </p:cNvSpPr>
            <p:nvPr/>
          </p:nvSpPr>
          <p:spPr bwMode="auto">
            <a:xfrm>
              <a:off x="7411350" y="2367189"/>
              <a:ext cx="249594" cy="246221"/>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1" name="Freeform 45"/>
            <p:cNvSpPr>
              <a:spLocks/>
            </p:cNvSpPr>
            <p:nvPr/>
          </p:nvSpPr>
          <p:spPr bwMode="auto">
            <a:xfrm>
              <a:off x="7045393" y="2498731"/>
              <a:ext cx="398000" cy="205746"/>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2" name="Freeform 46"/>
            <p:cNvSpPr>
              <a:spLocks/>
            </p:cNvSpPr>
            <p:nvPr/>
          </p:nvSpPr>
          <p:spPr bwMode="auto">
            <a:xfrm>
              <a:off x="6706417" y="2426214"/>
              <a:ext cx="362585" cy="315365"/>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3" name="Freeform 47"/>
            <p:cNvSpPr>
              <a:spLocks/>
            </p:cNvSpPr>
            <p:nvPr/>
          </p:nvSpPr>
          <p:spPr bwMode="auto">
            <a:xfrm>
              <a:off x="6642332" y="1820781"/>
              <a:ext cx="350780" cy="408119"/>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4" name="Line 48"/>
            <p:cNvSpPr>
              <a:spLocks noChangeShapeType="1"/>
            </p:cNvSpPr>
            <p:nvPr/>
          </p:nvSpPr>
          <p:spPr bwMode="auto">
            <a:xfrm>
              <a:off x="6881808" y="2014722"/>
              <a:ext cx="0" cy="0"/>
            </a:xfrm>
            <a:prstGeom prst="line">
              <a:avLst/>
            </a:prstGeom>
            <a:grpFill/>
            <a:ln w="6350">
              <a:solidFill>
                <a:schemeClr val="accent2"/>
              </a:solidFill>
              <a:round/>
              <a:headEnd/>
              <a:tailEnd/>
            </a:ln>
            <a:extLst/>
          </p:spPr>
          <p:txBody>
            <a:bodyPr/>
            <a:lstStyle/>
            <a:p>
              <a:pPr defTabSz="1828434" eaLnBrk="1" fontAlgn="auto" hangingPunct="1">
                <a:spcBef>
                  <a:spcPts val="0"/>
                </a:spcBef>
                <a:spcAft>
                  <a:spcPts val="0"/>
                </a:spcAft>
                <a:defRPr/>
              </a:pPr>
              <a:endParaRPr lang="en-US">
                <a:latin typeface="+mn-lt"/>
              </a:endParaRPr>
            </a:p>
          </p:txBody>
        </p:sp>
        <p:sp>
          <p:nvSpPr>
            <p:cNvPr id="65" name="Line 49"/>
            <p:cNvSpPr>
              <a:spLocks noChangeShapeType="1"/>
            </p:cNvSpPr>
            <p:nvPr/>
          </p:nvSpPr>
          <p:spPr bwMode="auto">
            <a:xfrm>
              <a:off x="6881808" y="2014722"/>
              <a:ext cx="0" cy="0"/>
            </a:xfrm>
            <a:prstGeom prst="line">
              <a:avLst/>
            </a:prstGeom>
            <a:grpFill/>
            <a:ln w="6350" cap="flat">
              <a:solidFill>
                <a:schemeClr val="accent2"/>
              </a:solidFill>
              <a:prstDash val="solid"/>
              <a:miter lim="800000"/>
              <a:headEnd/>
              <a:tailEnd/>
            </a:ln>
            <a:extLst/>
          </p:spPr>
          <p:txBody>
            <a:bodyPr/>
            <a:lstStyle/>
            <a:p>
              <a:pPr defTabSz="1828434" eaLnBrk="1" fontAlgn="auto" hangingPunct="1">
                <a:spcBef>
                  <a:spcPts val="0"/>
                </a:spcBef>
                <a:spcAft>
                  <a:spcPts val="0"/>
                </a:spcAft>
                <a:defRPr/>
              </a:pPr>
              <a:endParaRPr lang="en-US">
                <a:latin typeface="+mn-lt"/>
              </a:endParaRPr>
            </a:p>
          </p:txBody>
        </p:sp>
        <p:sp>
          <p:nvSpPr>
            <p:cNvPr id="66" name="Freeform 50"/>
            <p:cNvSpPr>
              <a:spLocks/>
            </p:cNvSpPr>
            <p:nvPr/>
          </p:nvSpPr>
          <p:spPr bwMode="auto">
            <a:xfrm>
              <a:off x="6964444" y="1940519"/>
              <a:ext cx="409805" cy="386196"/>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7" name="Freeform 51"/>
            <p:cNvSpPr>
              <a:spLocks/>
            </p:cNvSpPr>
            <p:nvPr/>
          </p:nvSpPr>
          <p:spPr bwMode="auto">
            <a:xfrm>
              <a:off x="6848079" y="1986053"/>
              <a:ext cx="286695" cy="305247"/>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8" name="Freeform 52"/>
            <p:cNvSpPr>
              <a:spLocks/>
            </p:cNvSpPr>
            <p:nvPr/>
          </p:nvSpPr>
          <p:spPr bwMode="auto">
            <a:xfrm>
              <a:off x="7268003" y="2274434"/>
              <a:ext cx="229357" cy="263085"/>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9" name="Freeform 53"/>
            <p:cNvSpPr>
              <a:spLocks/>
            </p:cNvSpPr>
            <p:nvPr/>
          </p:nvSpPr>
          <p:spPr bwMode="auto">
            <a:xfrm>
              <a:off x="7119596" y="2319969"/>
              <a:ext cx="168644" cy="290068"/>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70" name="Freeform 54"/>
            <p:cNvSpPr>
              <a:spLocks/>
            </p:cNvSpPr>
            <p:nvPr/>
          </p:nvSpPr>
          <p:spPr bwMode="auto">
            <a:xfrm>
              <a:off x="6929028" y="2282867"/>
              <a:ext cx="217551" cy="381136"/>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71" name="Freeform 55"/>
            <p:cNvSpPr>
              <a:spLocks/>
            </p:cNvSpPr>
            <p:nvPr/>
          </p:nvSpPr>
          <p:spPr bwMode="auto">
            <a:xfrm>
              <a:off x="6662570" y="2198544"/>
              <a:ext cx="330543" cy="24284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72" name="Freeform 71"/>
            <p:cNvSpPr>
              <a:spLocks/>
            </p:cNvSpPr>
            <p:nvPr/>
          </p:nvSpPr>
          <p:spPr bwMode="auto">
            <a:xfrm>
              <a:off x="5157992" y="3013096"/>
              <a:ext cx="735560" cy="571704"/>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73" name="Freeform 72"/>
            <p:cNvSpPr>
              <a:spLocks/>
            </p:cNvSpPr>
            <p:nvPr/>
          </p:nvSpPr>
          <p:spPr bwMode="auto">
            <a:xfrm>
              <a:off x="5957637" y="3282926"/>
              <a:ext cx="448593" cy="285010"/>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grpFill/>
            <a:ln w="6350" cap="flat">
              <a:solidFill>
                <a:schemeClr val="accent2"/>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grpSp>
      <p:sp>
        <p:nvSpPr>
          <p:cNvPr id="74" name="TextBox 73"/>
          <p:cNvSpPr txBox="1"/>
          <p:nvPr/>
        </p:nvSpPr>
        <p:spPr>
          <a:xfrm>
            <a:off x="1978404" y="2773163"/>
            <a:ext cx="10553700" cy="6463308"/>
          </a:xfrm>
          <a:prstGeom prst="rect">
            <a:avLst/>
          </a:prstGeom>
          <a:noFill/>
        </p:spPr>
        <p:txBody>
          <a:bodyPr wrap="square" rtlCol="0">
            <a:spAutoFit/>
          </a:bodyPr>
          <a:lstStyle/>
          <a:p>
            <a:r>
              <a:rPr lang="en-US" sz="13800" b="1" spc="600" dirty="0" smtClean="0">
                <a:solidFill>
                  <a:schemeClr val="tx2"/>
                </a:solidFill>
                <a:latin typeface="Playfair Display SC" charset="0"/>
                <a:ea typeface="Playfair Display SC" charset="0"/>
                <a:cs typeface="Playfair Display SC" charset="0"/>
              </a:rPr>
              <a:t>UNITED</a:t>
            </a:r>
          </a:p>
          <a:p>
            <a:r>
              <a:rPr lang="en-US" sz="13800" b="1" spc="600" dirty="0" smtClean="0">
                <a:solidFill>
                  <a:schemeClr val="tx2"/>
                </a:solidFill>
                <a:latin typeface="Playfair Display SC" charset="0"/>
                <a:ea typeface="Playfair Display SC" charset="0"/>
                <a:cs typeface="Playfair Display SC" charset="0"/>
              </a:rPr>
              <a:t>STATES</a:t>
            </a:r>
          </a:p>
          <a:p>
            <a:r>
              <a:rPr lang="en-US" sz="13800" b="1" spc="600" dirty="0" smtClean="0">
                <a:solidFill>
                  <a:schemeClr val="tx2"/>
                </a:solidFill>
                <a:latin typeface="Playfair Display SC" charset="0"/>
                <a:ea typeface="Playfair Display SC" charset="0"/>
                <a:cs typeface="Playfair Display SC" charset="0"/>
              </a:rPr>
              <a:t>MAP</a:t>
            </a:r>
          </a:p>
        </p:txBody>
      </p:sp>
      <p:sp>
        <p:nvSpPr>
          <p:cNvPr id="78" name="TextBox 77"/>
          <p:cNvSpPr txBox="1"/>
          <p:nvPr/>
        </p:nvSpPr>
        <p:spPr>
          <a:xfrm>
            <a:off x="1978403" y="2034499"/>
            <a:ext cx="8245229" cy="738664"/>
          </a:xfrm>
          <a:prstGeom prst="rect">
            <a:avLst/>
          </a:prstGeom>
          <a:noFill/>
        </p:spPr>
        <p:txBody>
          <a:bodyPr wrap="square" rtlCol="0">
            <a:spAutoFit/>
          </a:bodyPr>
          <a:lstStyle/>
          <a:p>
            <a:pPr>
              <a:lnSpc>
                <a:spcPct val="150000"/>
              </a:lnSpc>
            </a:pPr>
            <a:r>
              <a:rPr lang="en-US" sz="2800" b="1" spc="1200" dirty="0" smtClean="0">
                <a:solidFill>
                  <a:schemeClr val="tx2"/>
                </a:solidFill>
                <a:latin typeface="Montserrat Semi" charset="0"/>
                <a:ea typeface="Montserrat Semi" charset="0"/>
                <a:cs typeface="Montserrat Semi" charset="0"/>
              </a:rPr>
              <a:t>WRITE SOMETHING HERE</a:t>
            </a:r>
          </a:p>
        </p:txBody>
      </p:sp>
      <p:sp>
        <p:nvSpPr>
          <p:cNvPr id="79" name="TextBox 78"/>
          <p:cNvSpPr txBox="1"/>
          <p:nvPr/>
        </p:nvSpPr>
        <p:spPr>
          <a:xfrm>
            <a:off x="1978403" y="9585897"/>
            <a:ext cx="9912285" cy="2308324"/>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a:t>
            </a:r>
          </a:p>
        </p:txBody>
      </p:sp>
      <p:sp>
        <p:nvSpPr>
          <p:cNvPr id="81" name="TextBox 80"/>
          <p:cNvSpPr txBox="1"/>
          <p:nvPr/>
        </p:nvSpPr>
        <p:spPr>
          <a:xfrm>
            <a:off x="12464466" y="9585897"/>
            <a:ext cx="9912285" cy="2308324"/>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a:t>
            </a:r>
          </a:p>
        </p:txBody>
      </p:sp>
    </p:spTree>
    <p:extLst>
      <p:ext uri="{BB962C8B-B14F-4D97-AF65-F5344CB8AC3E}">
        <p14:creationId xmlns:p14="http://schemas.microsoft.com/office/powerpoint/2010/main" val="7051787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Rectangle 79"/>
          <p:cNvSpPr/>
          <p:nvPr/>
        </p:nvSpPr>
        <p:spPr>
          <a:xfrm>
            <a:off x="-55756" y="-11728"/>
            <a:ext cx="24433406" cy="104511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roup 74"/>
          <p:cNvGrpSpPr/>
          <p:nvPr/>
        </p:nvGrpSpPr>
        <p:grpSpPr>
          <a:xfrm>
            <a:off x="3814686" y="1605869"/>
            <a:ext cx="16824477" cy="8322775"/>
            <a:chOff x="3843499" y="3719582"/>
            <a:chExt cx="16665619" cy="8244192"/>
          </a:xfrm>
          <a:solidFill>
            <a:schemeClr val="bg1"/>
          </a:solidFill>
        </p:grpSpPr>
        <p:sp>
          <p:nvSpPr>
            <p:cNvPr id="76" name="Freeform 781"/>
            <p:cNvSpPr>
              <a:spLocks/>
            </p:cNvSpPr>
            <p:nvPr/>
          </p:nvSpPr>
          <p:spPr bwMode="auto">
            <a:xfrm>
              <a:off x="9818027" y="3757809"/>
              <a:ext cx="85988" cy="38227"/>
            </a:xfrm>
            <a:custGeom>
              <a:avLst/>
              <a:gdLst>
                <a:gd name="T0" fmla="*/ 4 w 9"/>
                <a:gd name="T1" fmla="*/ 3 h 4"/>
                <a:gd name="T2" fmla="*/ 1 w 9"/>
                <a:gd name="T3" fmla="*/ 2 h 4"/>
                <a:gd name="T4" fmla="*/ 5 w 9"/>
                <a:gd name="T5" fmla="*/ 2 h 4"/>
                <a:gd name="T6" fmla="*/ 0 w 9"/>
                <a:gd name="T7" fmla="*/ 0 h 4"/>
                <a:gd name="T8" fmla="*/ 9 w 9"/>
                <a:gd name="T9" fmla="*/ 2 h 4"/>
                <a:gd name="T10" fmla="*/ 5 w 9"/>
                <a:gd name="T11" fmla="*/ 2 h 4"/>
                <a:gd name="T12" fmla="*/ 4 w 9"/>
                <a:gd name="T13" fmla="*/ 3 h 4"/>
                <a:gd name="T14" fmla="*/ 4 w 9"/>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4">
                  <a:moveTo>
                    <a:pt x="4" y="3"/>
                  </a:moveTo>
                  <a:cubicBezTo>
                    <a:pt x="4" y="3"/>
                    <a:pt x="1" y="2"/>
                    <a:pt x="1" y="2"/>
                  </a:cubicBezTo>
                  <a:cubicBezTo>
                    <a:pt x="1" y="2"/>
                    <a:pt x="4" y="2"/>
                    <a:pt x="5" y="2"/>
                  </a:cubicBezTo>
                  <a:cubicBezTo>
                    <a:pt x="3" y="1"/>
                    <a:pt x="1" y="2"/>
                    <a:pt x="0" y="0"/>
                  </a:cubicBezTo>
                  <a:cubicBezTo>
                    <a:pt x="1" y="1"/>
                    <a:pt x="8" y="0"/>
                    <a:pt x="9" y="2"/>
                  </a:cubicBezTo>
                  <a:cubicBezTo>
                    <a:pt x="9" y="2"/>
                    <a:pt x="6" y="2"/>
                    <a:pt x="5" y="2"/>
                  </a:cubicBezTo>
                  <a:cubicBezTo>
                    <a:pt x="5" y="2"/>
                    <a:pt x="7" y="4"/>
                    <a:pt x="4" y="3"/>
                  </a:cubicBezTo>
                  <a:cubicBezTo>
                    <a:pt x="3" y="3"/>
                    <a:pt x="6" y="4"/>
                    <a:pt x="4"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 name="Freeform 403"/>
            <p:cNvSpPr>
              <a:spLocks/>
            </p:cNvSpPr>
            <p:nvPr/>
          </p:nvSpPr>
          <p:spPr bwMode="auto">
            <a:xfrm>
              <a:off x="16859435" y="9558687"/>
              <a:ext cx="1904460" cy="1423937"/>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 name="Freeform 404"/>
            <p:cNvSpPr>
              <a:spLocks/>
            </p:cNvSpPr>
            <p:nvPr/>
          </p:nvSpPr>
          <p:spPr bwMode="auto">
            <a:xfrm>
              <a:off x="11416754" y="5927165"/>
              <a:ext cx="372610" cy="56384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 name="Freeform 405"/>
            <p:cNvSpPr>
              <a:spLocks/>
            </p:cNvSpPr>
            <p:nvPr/>
          </p:nvSpPr>
          <p:spPr bwMode="auto">
            <a:xfrm>
              <a:off x="10566434" y="5337841"/>
              <a:ext cx="503186" cy="245289"/>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 name="Freeform 406"/>
            <p:cNvSpPr>
              <a:spLocks/>
            </p:cNvSpPr>
            <p:nvPr/>
          </p:nvSpPr>
          <p:spPr bwMode="auto">
            <a:xfrm>
              <a:off x="14085545" y="4439516"/>
              <a:ext cx="840765" cy="579771"/>
            </a:xfrm>
            <a:custGeom>
              <a:avLst/>
              <a:gdLst>
                <a:gd name="T0" fmla="*/ 77 w 90"/>
                <a:gd name="T1" fmla="*/ 2 h 62"/>
                <a:gd name="T2" fmla="*/ 66 w 90"/>
                <a:gd name="T3" fmla="*/ 6 h 62"/>
                <a:gd name="T4" fmla="*/ 51 w 90"/>
                <a:gd name="T5" fmla="*/ 8 h 62"/>
                <a:gd name="T6" fmla="*/ 48 w 90"/>
                <a:gd name="T7" fmla="*/ 9 h 62"/>
                <a:gd name="T8" fmla="*/ 39 w 90"/>
                <a:gd name="T9" fmla="*/ 11 h 62"/>
                <a:gd name="T10" fmla="*/ 32 w 90"/>
                <a:gd name="T11" fmla="*/ 14 h 62"/>
                <a:gd name="T12" fmla="*/ 26 w 90"/>
                <a:gd name="T13" fmla="*/ 19 h 62"/>
                <a:gd name="T14" fmla="*/ 26 w 90"/>
                <a:gd name="T15" fmla="*/ 21 h 62"/>
                <a:gd name="T16" fmla="*/ 27 w 90"/>
                <a:gd name="T17" fmla="*/ 23 h 62"/>
                <a:gd name="T18" fmla="*/ 23 w 90"/>
                <a:gd name="T19" fmla="*/ 25 h 62"/>
                <a:gd name="T20" fmla="*/ 21 w 90"/>
                <a:gd name="T21" fmla="*/ 28 h 62"/>
                <a:gd name="T22" fmla="*/ 21 w 90"/>
                <a:gd name="T23" fmla="*/ 29 h 62"/>
                <a:gd name="T24" fmla="*/ 14 w 90"/>
                <a:gd name="T25" fmla="*/ 31 h 62"/>
                <a:gd name="T26" fmla="*/ 19 w 90"/>
                <a:gd name="T27" fmla="*/ 34 h 62"/>
                <a:gd name="T28" fmla="*/ 9 w 90"/>
                <a:gd name="T29" fmla="*/ 38 h 62"/>
                <a:gd name="T30" fmla="*/ 6 w 90"/>
                <a:gd name="T31" fmla="*/ 41 h 62"/>
                <a:gd name="T32" fmla="*/ 5 w 90"/>
                <a:gd name="T33" fmla="*/ 47 h 62"/>
                <a:gd name="T34" fmla="*/ 4 w 90"/>
                <a:gd name="T35" fmla="*/ 53 h 62"/>
                <a:gd name="T36" fmla="*/ 12 w 90"/>
                <a:gd name="T37" fmla="*/ 55 h 62"/>
                <a:gd name="T38" fmla="*/ 12 w 90"/>
                <a:gd name="T39" fmla="*/ 56 h 62"/>
                <a:gd name="T40" fmla="*/ 16 w 90"/>
                <a:gd name="T41" fmla="*/ 62 h 62"/>
                <a:gd name="T42" fmla="*/ 26 w 90"/>
                <a:gd name="T43" fmla="*/ 61 h 62"/>
                <a:gd name="T44" fmla="*/ 26 w 90"/>
                <a:gd name="T45" fmla="*/ 59 h 62"/>
                <a:gd name="T46" fmla="*/ 20 w 90"/>
                <a:gd name="T47" fmla="*/ 48 h 62"/>
                <a:gd name="T48" fmla="*/ 20 w 90"/>
                <a:gd name="T49" fmla="*/ 42 h 62"/>
                <a:gd name="T50" fmla="*/ 22 w 90"/>
                <a:gd name="T51" fmla="*/ 40 h 62"/>
                <a:gd name="T52" fmla="*/ 21 w 90"/>
                <a:gd name="T53" fmla="*/ 36 h 62"/>
                <a:gd name="T54" fmla="*/ 27 w 90"/>
                <a:gd name="T55" fmla="*/ 34 h 62"/>
                <a:gd name="T56" fmla="*/ 27 w 90"/>
                <a:gd name="T57" fmla="*/ 32 h 62"/>
                <a:gd name="T58" fmla="*/ 32 w 90"/>
                <a:gd name="T59" fmla="*/ 31 h 62"/>
                <a:gd name="T60" fmla="*/ 35 w 90"/>
                <a:gd name="T61" fmla="*/ 29 h 62"/>
                <a:gd name="T62" fmla="*/ 35 w 90"/>
                <a:gd name="T63" fmla="*/ 26 h 62"/>
                <a:gd name="T64" fmla="*/ 42 w 90"/>
                <a:gd name="T65" fmla="*/ 24 h 62"/>
                <a:gd name="T66" fmla="*/ 45 w 90"/>
                <a:gd name="T67" fmla="*/ 22 h 62"/>
                <a:gd name="T68" fmla="*/ 58 w 90"/>
                <a:gd name="T69" fmla="*/ 15 h 62"/>
                <a:gd name="T70" fmla="*/ 81 w 90"/>
                <a:gd name="T71" fmla="*/ 8 h 62"/>
                <a:gd name="T72" fmla="*/ 84 w 90"/>
                <a:gd name="T73"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62">
                  <a:moveTo>
                    <a:pt x="84" y="1"/>
                  </a:moveTo>
                  <a:cubicBezTo>
                    <a:pt x="81" y="1"/>
                    <a:pt x="80" y="0"/>
                    <a:pt x="77" y="2"/>
                  </a:cubicBezTo>
                  <a:cubicBezTo>
                    <a:pt x="76" y="2"/>
                    <a:pt x="72" y="3"/>
                    <a:pt x="73" y="4"/>
                  </a:cubicBezTo>
                  <a:cubicBezTo>
                    <a:pt x="72" y="4"/>
                    <a:pt x="68" y="6"/>
                    <a:pt x="66" y="6"/>
                  </a:cubicBezTo>
                  <a:cubicBezTo>
                    <a:pt x="64" y="6"/>
                    <a:pt x="61" y="7"/>
                    <a:pt x="59" y="8"/>
                  </a:cubicBezTo>
                  <a:cubicBezTo>
                    <a:pt x="56" y="8"/>
                    <a:pt x="54" y="8"/>
                    <a:pt x="51" y="8"/>
                  </a:cubicBezTo>
                  <a:cubicBezTo>
                    <a:pt x="51" y="8"/>
                    <a:pt x="45" y="8"/>
                    <a:pt x="46" y="9"/>
                  </a:cubicBezTo>
                  <a:cubicBezTo>
                    <a:pt x="46" y="9"/>
                    <a:pt x="48" y="9"/>
                    <a:pt x="48" y="9"/>
                  </a:cubicBezTo>
                  <a:cubicBezTo>
                    <a:pt x="47" y="10"/>
                    <a:pt x="45" y="10"/>
                    <a:pt x="44" y="11"/>
                  </a:cubicBezTo>
                  <a:cubicBezTo>
                    <a:pt x="43" y="11"/>
                    <a:pt x="41" y="11"/>
                    <a:pt x="39" y="11"/>
                  </a:cubicBezTo>
                  <a:cubicBezTo>
                    <a:pt x="38" y="11"/>
                    <a:pt x="38" y="11"/>
                    <a:pt x="36" y="12"/>
                  </a:cubicBezTo>
                  <a:cubicBezTo>
                    <a:pt x="35" y="15"/>
                    <a:pt x="34" y="14"/>
                    <a:pt x="32" y="14"/>
                  </a:cubicBezTo>
                  <a:cubicBezTo>
                    <a:pt x="30" y="15"/>
                    <a:pt x="31" y="17"/>
                    <a:pt x="28" y="17"/>
                  </a:cubicBezTo>
                  <a:cubicBezTo>
                    <a:pt x="26" y="17"/>
                    <a:pt x="27" y="19"/>
                    <a:pt x="26" y="19"/>
                  </a:cubicBezTo>
                  <a:cubicBezTo>
                    <a:pt x="25" y="20"/>
                    <a:pt x="22" y="18"/>
                    <a:pt x="23" y="19"/>
                  </a:cubicBezTo>
                  <a:cubicBezTo>
                    <a:pt x="23" y="20"/>
                    <a:pt x="26" y="21"/>
                    <a:pt x="26" y="21"/>
                  </a:cubicBezTo>
                  <a:cubicBezTo>
                    <a:pt x="26" y="21"/>
                    <a:pt x="22" y="22"/>
                    <a:pt x="22" y="22"/>
                  </a:cubicBezTo>
                  <a:cubicBezTo>
                    <a:pt x="22" y="23"/>
                    <a:pt x="27" y="23"/>
                    <a:pt x="27" y="23"/>
                  </a:cubicBezTo>
                  <a:cubicBezTo>
                    <a:pt x="27" y="24"/>
                    <a:pt x="20" y="24"/>
                    <a:pt x="21" y="25"/>
                  </a:cubicBezTo>
                  <a:cubicBezTo>
                    <a:pt x="21" y="24"/>
                    <a:pt x="23" y="25"/>
                    <a:pt x="23" y="25"/>
                  </a:cubicBezTo>
                  <a:cubicBezTo>
                    <a:pt x="21" y="26"/>
                    <a:pt x="20" y="25"/>
                    <a:pt x="20" y="26"/>
                  </a:cubicBezTo>
                  <a:cubicBezTo>
                    <a:pt x="19" y="27"/>
                    <a:pt x="21" y="28"/>
                    <a:pt x="21" y="28"/>
                  </a:cubicBezTo>
                  <a:cubicBezTo>
                    <a:pt x="20" y="28"/>
                    <a:pt x="19" y="28"/>
                    <a:pt x="18" y="28"/>
                  </a:cubicBezTo>
                  <a:cubicBezTo>
                    <a:pt x="18" y="28"/>
                    <a:pt x="20" y="29"/>
                    <a:pt x="21" y="29"/>
                  </a:cubicBezTo>
                  <a:cubicBezTo>
                    <a:pt x="19" y="29"/>
                    <a:pt x="18" y="29"/>
                    <a:pt x="17" y="30"/>
                  </a:cubicBezTo>
                  <a:cubicBezTo>
                    <a:pt x="16" y="31"/>
                    <a:pt x="15" y="31"/>
                    <a:pt x="14" y="31"/>
                  </a:cubicBezTo>
                  <a:cubicBezTo>
                    <a:pt x="12" y="32"/>
                    <a:pt x="12" y="33"/>
                    <a:pt x="14" y="33"/>
                  </a:cubicBezTo>
                  <a:cubicBezTo>
                    <a:pt x="15" y="33"/>
                    <a:pt x="18" y="34"/>
                    <a:pt x="19" y="34"/>
                  </a:cubicBezTo>
                  <a:cubicBezTo>
                    <a:pt x="17" y="35"/>
                    <a:pt x="15" y="33"/>
                    <a:pt x="15" y="36"/>
                  </a:cubicBezTo>
                  <a:cubicBezTo>
                    <a:pt x="15" y="37"/>
                    <a:pt x="10" y="37"/>
                    <a:pt x="9" y="38"/>
                  </a:cubicBezTo>
                  <a:cubicBezTo>
                    <a:pt x="8" y="39"/>
                    <a:pt x="9" y="39"/>
                    <a:pt x="9" y="40"/>
                  </a:cubicBezTo>
                  <a:cubicBezTo>
                    <a:pt x="9" y="40"/>
                    <a:pt x="6" y="41"/>
                    <a:pt x="6" y="41"/>
                  </a:cubicBezTo>
                  <a:cubicBezTo>
                    <a:pt x="2" y="42"/>
                    <a:pt x="7" y="42"/>
                    <a:pt x="7" y="43"/>
                  </a:cubicBezTo>
                  <a:cubicBezTo>
                    <a:pt x="8" y="44"/>
                    <a:pt x="5" y="47"/>
                    <a:pt x="5" y="47"/>
                  </a:cubicBezTo>
                  <a:cubicBezTo>
                    <a:pt x="3" y="49"/>
                    <a:pt x="0" y="47"/>
                    <a:pt x="0" y="51"/>
                  </a:cubicBezTo>
                  <a:cubicBezTo>
                    <a:pt x="0" y="55"/>
                    <a:pt x="2" y="53"/>
                    <a:pt x="4" y="53"/>
                  </a:cubicBezTo>
                  <a:cubicBezTo>
                    <a:pt x="6" y="54"/>
                    <a:pt x="7" y="55"/>
                    <a:pt x="9" y="54"/>
                  </a:cubicBezTo>
                  <a:cubicBezTo>
                    <a:pt x="9" y="54"/>
                    <a:pt x="11" y="56"/>
                    <a:pt x="12" y="55"/>
                  </a:cubicBezTo>
                  <a:cubicBezTo>
                    <a:pt x="12" y="55"/>
                    <a:pt x="10" y="55"/>
                    <a:pt x="10" y="56"/>
                  </a:cubicBezTo>
                  <a:cubicBezTo>
                    <a:pt x="11" y="56"/>
                    <a:pt x="12" y="56"/>
                    <a:pt x="12" y="56"/>
                  </a:cubicBezTo>
                  <a:cubicBezTo>
                    <a:pt x="12" y="56"/>
                    <a:pt x="10" y="60"/>
                    <a:pt x="10" y="60"/>
                  </a:cubicBezTo>
                  <a:cubicBezTo>
                    <a:pt x="12" y="61"/>
                    <a:pt x="14" y="61"/>
                    <a:pt x="16" y="62"/>
                  </a:cubicBezTo>
                  <a:cubicBezTo>
                    <a:pt x="19" y="62"/>
                    <a:pt x="20" y="62"/>
                    <a:pt x="23" y="62"/>
                  </a:cubicBezTo>
                  <a:cubicBezTo>
                    <a:pt x="24" y="61"/>
                    <a:pt x="25" y="61"/>
                    <a:pt x="26" y="61"/>
                  </a:cubicBezTo>
                  <a:cubicBezTo>
                    <a:pt x="27" y="62"/>
                    <a:pt x="28" y="62"/>
                    <a:pt x="30" y="62"/>
                  </a:cubicBezTo>
                  <a:cubicBezTo>
                    <a:pt x="31" y="62"/>
                    <a:pt x="27" y="59"/>
                    <a:pt x="26" y="59"/>
                  </a:cubicBezTo>
                  <a:cubicBezTo>
                    <a:pt x="24" y="57"/>
                    <a:pt x="23" y="55"/>
                    <a:pt x="22" y="53"/>
                  </a:cubicBezTo>
                  <a:cubicBezTo>
                    <a:pt x="20" y="51"/>
                    <a:pt x="21" y="50"/>
                    <a:pt x="20" y="48"/>
                  </a:cubicBezTo>
                  <a:cubicBezTo>
                    <a:pt x="19" y="45"/>
                    <a:pt x="18" y="45"/>
                    <a:pt x="20" y="43"/>
                  </a:cubicBezTo>
                  <a:cubicBezTo>
                    <a:pt x="21" y="43"/>
                    <a:pt x="20" y="43"/>
                    <a:pt x="20" y="42"/>
                  </a:cubicBezTo>
                  <a:cubicBezTo>
                    <a:pt x="21" y="41"/>
                    <a:pt x="24" y="42"/>
                    <a:pt x="24" y="41"/>
                  </a:cubicBezTo>
                  <a:cubicBezTo>
                    <a:pt x="24" y="41"/>
                    <a:pt x="22" y="40"/>
                    <a:pt x="22" y="40"/>
                  </a:cubicBezTo>
                  <a:cubicBezTo>
                    <a:pt x="23" y="39"/>
                    <a:pt x="26" y="40"/>
                    <a:pt x="26" y="39"/>
                  </a:cubicBezTo>
                  <a:cubicBezTo>
                    <a:pt x="26" y="38"/>
                    <a:pt x="21" y="37"/>
                    <a:pt x="21" y="36"/>
                  </a:cubicBezTo>
                  <a:cubicBezTo>
                    <a:pt x="21" y="36"/>
                    <a:pt x="29" y="37"/>
                    <a:pt x="29" y="37"/>
                  </a:cubicBezTo>
                  <a:cubicBezTo>
                    <a:pt x="29" y="36"/>
                    <a:pt x="27" y="35"/>
                    <a:pt x="27" y="34"/>
                  </a:cubicBezTo>
                  <a:cubicBezTo>
                    <a:pt x="27" y="33"/>
                    <a:pt x="30" y="35"/>
                    <a:pt x="31" y="34"/>
                  </a:cubicBezTo>
                  <a:cubicBezTo>
                    <a:pt x="31" y="33"/>
                    <a:pt x="27" y="31"/>
                    <a:pt x="27" y="32"/>
                  </a:cubicBezTo>
                  <a:cubicBezTo>
                    <a:pt x="27" y="31"/>
                    <a:pt x="31" y="33"/>
                    <a:pt x="32" y="32"/>
                  </a:cubicBezTo>
                  <a:cubicBezTo>
                    <a:pt x="32" y="32"/>
                    <a:pt x="33" y="31"/>
                    <a:pt x="32" y="31"/>
                  </a:cubicBezTo>
                  <a:cubicBezTo>
                    <a:pt x="32" y="31"/>
                    <a:pt x="30" y="29"/>
                    <a:pt x="30" y="29"/>
                  </a:cubicBezTo>
                  <a:cubicBezTo>
                    <a:pt x="32" y="29"/>
                    <a:pt x="33" y="30"/>
                    <a:pt x="35" y="29"/>
                  </a:cubicBezTo>
                  <a:cubicBezTo>
                    <a:pt x="35" y="28"/>
                    <a:pt x="37" y="27"/>
                    <a:pt x="37" y="27"/>
                  </a:cubicBezTo>
                  <a:cubicBezTo>
                    <a:pt x="37" y="26"/>
                    <a:pt x="35" y="26"/>
                    <a:pt x="35" y="26"/>
                  </a:cubicBezTo>
                  <a:cubicBezTo>
                    <a:pt x="36" y="26"/>
                    <a:pt x="39" y="26"/>
                    <a:pt x="39" y="24"/>
                  </a:cubicBezTo>
                  <a:cubicBezTo>
                    <a:pt x="39" y="22"/>
                    <a:pt x="41" y="25"/>
                    <a:pt x="42" y="24"/>
                  </a:cubicBezTo>
                  <a:cubicBezTo>
                    <a:pt x="42" y="24"/>
                    <a:pt x="41" y="23"/>
                    <a:pt x="41" y="23"/>
                  </a:cubicBezTo>
                  <a:cubicBezTo>
                    <a:pt x="42" y="22"/>
                    <a:pt x="45" y="23"/>
                    <a:pt x="45" y="22"/>
                  </a:cubicBezTo>
                  <a:cubicBezTo>
                    <a:pt x="46" y="21"/>
                    <a:pt x="45" y="20"/>
                    <a:pt x="44" y="20"/>
                  </a:cubicBezTo>
                  <a:cubicBezTo>
                    <a:pt x="49" y="18"/>
                    <a:pt x="53" y="16"/>
                    <a:pt x="58" y="15"/>
                  </a:cubicBezTo>
                  <a:cubicBezTo>
                    <a:pt x="61" y="14"/>
                    <a:pt x="65" y="13"/>
                    <a:pt x="68" y="12"/>
                  </a:cubicBezTo>
                  <a:cubicBezTo>
                    <a:pt x="73" y="11"/>
                    <a:pt x="77" y="10"/>
                    <a:pt x="81" y="8"/>
                  </a:cubicBezTo>
                  <a:cubicBezTo>
                    <a:pt x="83" y="8"/>
                    <a:pt x="86" y="6"/>
                    <a:pt x="88" y="4"/>
                  </a:cubicBezTo>
                  <a:cubicBezTo>
                    <a:pt x="90" y="2"/>
                    <a:pt x="86" y="1"/>
                    <a:pt x="84" y="1"/>
                  </a:cubicBezTo>
                  <a:cubicBezTo>
                    <a:pt x="82" y="1"/>
                    <a:pt x="86" y="1"/>
                    <a:pt x="84"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 name="Freeform 407"/>
            <p:cNvSpPr>
              <a:spLocks/>
            </p:cNvSpPr>
            <p:nvPr/>
          </p:nvSpPr>
          <p:spPr bwMode="auto">
            <a:xfrm>
              <a:off x="16241600" y="4197415"/>
              <a:ext cx="299364" cy="149721"/>
            </a:xfrm>
            <a:custGeom>
              <a:avLst/>
              <a:gdLst>
                <a:gd name="T0" fmla="*/ 16 w 32"/>
                <a:gd name="T1" fmla="*/ 6 h 16"/>
                <a:gd name="T2" fmla="*/ 19 w 32"/>
                <a:gd name="T3" fmla="*/ 1 h 16"/>
                <a:gd name="T4" fmla="*/ 16 w 32"/>
                <a:gd name="T5" fmla="*/ 0 h 16"/>
                <a:gd name="T6" fmla="*/ 15 w 32"/>
                <a:gd name="T7" fmla="*/ 2 h 16"/>
                <a:gd name="T8" fmla="*/ 10 w 32"/>
                <a:gd name="T9" fmla="*/ 2 h 16"/>
                <a:gd name="T10" fmla="*/ 9 w 32"/>
                <a:gd name="T11" fmla="*/ 4 h 16"/>
                <a:gd name="T12" fmla="*/ 12 w 32"/>
                <a:gd name="T13" fmla="*/ 4 h 16"/>
                <a:gd name="T14" fmla="*/ 10 w 32"/>
                <a:gd name="T15" fmla="*/ 8 h 16"/>
                <a:gd name="T16" fmla="*/ 5 w 32"/>
                <a:gd name="T17" fmla="*/ 10 h 16"/>
                <a:gd name="T18" fmla="*/ 1 w 32"/>
                <a:gd name="T19" fmla="*/ 15 h 16"/>
                <a:gd name="T20" fmla="*/ 8 w 32"/>
                <a:gd name="T21" fmla="*/ 15 h 16"/>
                <a:gd name="T22" fmla="*/ 17 w 32"/>
                <a:gd name="T23" fmla="*/ 14 h 16"/>
                <a:gd name="T24" fmla="*/ 28 w 32"/>
                <a:gd name="T25" fmla="*/ 12 h 16"/>
                <a:gd name="T26" fmla="*/ 29 w 32"/>
                <a:gd name="T27" fmla="*/ 7 h 16"/>
                <a:gd name="T28" fmla="*/ 22 w 32"/>
                <a:gd name="T29" fmla="*/ 3 h 16"/>
                <a:gd name="T30" fmla="*/ 16 w 32"/>
                <a:gd name="T31" fmla="*/ 6 h 16"/>
                <a:gd name="T32" fmla="*/ 16 w 32"/>
                <a:gd name="T3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6">
                  <a:moveTo>
                    <a:pt x="16" y="6"/>
                  </a:moveTo>
                  <a:cubicBezTo>
                    <a:pt x="16" y="6"/>
                    <a:pt x="19" y="2"/>
                    <a:pt x="19" y="1"/>
                  </a:cubicBezTo>
                  <a:cubicBezTo>
                    <a:pt x="18" y="0"/>
                    <a:pt x="17" y="0"/>
                    <a:pt x="16" y="0"/>
                  </a:cubicBezTo>
                  <a:cubicBezTo>
                    <a:pt x="15" y="0"/>
                    <a:pt x="15" y="2"/>
                    <a:pt x="15" y="2"/>
                  </a:cubicBezTo>
                  <a:cubicBezTo>
                    <a:pt x="13" y="2"/>
                    <a:pt x="12" y="0"/>
                    <a:pt x="10" y="2"/>
                  </a:cubicBezTo>
                  <a:cubicBezTo>
                    <a:pt x="10" y="2"/>
                    <a:pt x="8" y="3"/>
                    <a:pt x="9" y="4"/>
                  </a:cubicBezTo>
                  <a:cubicBezTo>
                    <a:pt x="10" y="4"/>
                    <a:pt x="11" y="5"/>
                    <a:pt x="12" y="4"/>
                  </a:cubicBezTo>
                  <a:cubicBezTo>
                    <a:pt x="10" y="5"/>
                    <a:pt x="5" y="6"/>
                    <a:pt x="10" y="8"/>
                  </a:cubicBezTo>
                  <a:cubicBezTo>
                    <a:pt x="7" y="7"/>
                    <a:pt x="6" y="8"/>
                    <a:pt x="5" y="10"/>
                  </a:cubicBezTo>
                  <a:cubicBezTo>
                    <a:pt x="4" y="11"/>
                    <a:pt x="0" y="15"/>
                    <a:pt x="1" y="15"/>
                  </a:cubicBezTo>
                  <a:cubicBezTo>
                    <a:pt x="3" y="16"/>
                    <a:pt x="6" y="16"/>
                    <a:pt x="8" y="15"/>
                  </a:cubicBezTo>
                  <a:cubicBezTo>
                    <a:pt x="11" y="13"/>
                    <a:pt x="14" y="13"/>
                    <a:pt x="17" y="14"/>
                  </a:cubicBezTo>
                  <a:cubicBezTo>
                    <a:pt x="21" y="14"/>
                    <a:pt x="24" y="13"/>
                    <a:pt x="28" y="12"/>
                  </a:cubicBezTo>
                  <a:cubicBezTo>
                    <a:pt x="30" y="11"/>
                    <a:pt x="32" y="8"/>
                    <a:pt x="29" y="7"/>
                  </a:cubicBezTo>
                  <a:cubicBezTo>
                    <a:pt x="27" y="6"/>
                    <a:pt x="24" y="2"/>
                    <a:pt x="22" y="3"/>
                  </a:cubicBezTo>
                  <a:cubicBezTo>
                    <a:pt x="20" y="3"/>
                    <a:pt x="18" y="6"/>
                    <a:pt x="16" y="6"/>
                  </a:cubicBezTo>
                  <a:cubicBezTo>
                    <a:pt x="15" y="6"/>
                    <a:pt x="17" y="6"/>
                    <a:pt x="16" y="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 name="Freeform 408"/>
            <p:cNvSpPr>
              <a:spLocks/>
            </p:cNvSpPr>
            <p:nvPr/>
          </p:nvSpPr>
          <p:spPr bwMode="auto">
            <a:xfrm>
              <a:off x="15999561" y="4111405"/>
              <a:ext cx="280256" cy="149721"/>
            </a:xfrm>
            <a:custGeom>
              <a:avLst/>
              <a:gdLst>
                <a:gd name="T0" fmla="*/ 26 w 30"/>
                <a:gd name="T1" fmla="*/ 10 h 16"/>
                <a:gd name="T2" fmla="*/ 28 w 30"/>
                <a:gd name="T3" fmla="*/ 7 h 16"/>
                <a:gd name="T4" fmla="*/ 29 w 30"/>
                <a:gd name="T5" fmla="*/ 5 h 16"/>
                <a:gd name="T6" fmla="*/ 26 w 30"/>
                <a:gd name="T7" fmla="*/ 3 h 16"/>
                <a:gd name="T8" fmla="*/ 22 w 30"/>
                <a:gd name="T9" fmla="*/ 3 h 16"/>
                <a:gd name="T10" fmla="*/ 17 w 30"/>
                <a:gd name="T11" fmla="*/ 4 h 16"/>
                <a:gd name="T12" fmla="*/ 18 w 30"/>
                <a:gd name="T13" fmla="*/ 1 h 16"/>
                <a:gd name="T14" fmla="*/ 12 w 30"/>
                <a:gd name="T15" fmla="*/ 1 h 16"/>
                <a:gd name="T16" fmla="*/ 5 w 30"/>
                <a:gd name="T17" fmla="*/ 4 h 16"/>
                <a:gd name="T18" fmla="*/ 7 w 30"/>
                <a:gd name="T19" fmla="*/ 4 h 16"/>
                <a:gd name="T20" fmla="*/ 0 w 30"/>
                <a:gd name="T21" fmla="*/ 8 h 16"/>
                <a:gd name="T22" fmla="*/ 4 w 30"/>
                <a:gd name="T23" fmla="*/ 9 h 16"/>
                <a:gd name="T24" fmla="*/ 7 w 30"/>
                <a:gd name="T25" fmla="*/ 12 h 16"/>
                <a:gd name="T26" fmla="*/ 12 w 30"/>
                <a:gd name="T27" fmla="*/ 13 h 16"/>
                <a:gd name="T28" fmla="*/ 19 w 30"/>
                <a:gd name="T29" fmla="*/ 16 h 16"/>
                <a:gd name="T30" fmla="*/ 28 w 30"/>
                <a:gd name="T31" fmla="*/ 15 h 16"/>
                <a:gd name="T32" fmla="*/ 26 w 30"/>
                <a:gd name="T33" fmla="*/ 10 h 16"/>
                <a:gd name="T34" fmla="*/ 26 w 30"/>
                <a:gd name="T3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6">
                  <a:moveTo>
                    <a:pt x="26" y="10"/>
                  </a:moveTo>
                  <a:cubicBezTo>
                    <a:pt x="29" y="11"/>
                    <a:pt x="27" y="9"/>
                    <a:pt x="28" y="7"/>
                  </a:cubicBezTo>
                  <a:cubicBezTo>
                    <a:pt x="28" y="6"/>
                    <a:pt x="29" y="6"/>
                    <a:pt x="29" y="5"/>
                  </a:cubicBezTo>
                  <a:cubicBezTo>
                    <a:pt x="29" y="4"/>
                    <a:pt x="27" y="3"/>
                    <a:pt x="26" y="3"/>
                  </a:cubicBezTo>
                  <a:cubicBezTo>
                    <a:pt x="25" y="2"/>
                    <a:pt x="23" y="2"/>
                    <a:pt x="22" y="3"/>
                  </a:cubicBezTo>
                  <a:cubicBezTo>
                    <a:pt x="22" y="3"/>
                    <a:pt x="17" y="4"/>
                    <a:pt x="17" y="4"/>
                  </a:cubicBezTo>
                  <a:cubicBezTo>
                    <a:pt x="17" y="4"/>
                    <a:pt x="21" y="2"/>
                    <a:pt x="18" y="1"/>
                  </a:cubicBezTo>
                  <a:cubicBezTo>
                    <a:pt x="16" y="0"/>
                    <a:pt x="14" y="1"/>
                    <a:pt x="12" y="1"/>
                  </a:cubicBezTo>
                  <a:cubicBezTo>
                    <a:pt x="11" y="1"/>
                    <a:pt x="6" y="2"/>
                    <a:pt x="5" y="4"/>
                  </a:cubicBezTo>
                  <a:cubicBezTo>
                    <a:pt x="5" y="4"/>
                    <a:pt x="7" y="4"/>
                    <a:pt x="7" y="4"/>
                  </a:cubicBezTo>
                  <a:cubicBezTo>
                    <a:pt x="7" y="4"/>
                    <a:pt x="0" y="7"/>
                    <a:pt x="0" y="8"/>
                  </a:cubicBezTo>
                  <a:cubicBezTo>
                    <a:pt x="0" y="8"/>
                    <a:pt x="4" y="9"/>
                    <a:pt x="4" y="9"/>
                  </a:cubicBezTo>
                  <a:cubicBezTo>
                    <a:pt x="5" y="9"/>
                    <a:pt x="6" y="11"/>
                    <a:pt x="7" y="12"/>
                  </a:cubicBezTo>
                  <a:cubicBezTo>
                    <a:pt x="9" y="13"/>
                    <a:pt x="10" y="13"/>
                    <a:pt x="12" y="13"/>
                  </a:cubicBezTo>
                  <a:cubicBezTo>
                    <a:pt x="14" y="14"/>
                    <a:pt x="17" y="16"/>
                    <a:pt x="19" y="16"/>
                  </a:cubicBezTo>
                  <a:cubicBezTo>
                    <a:pt x="22" y="16"/>
                    <a:pt x="25" y="16"/>
                    <a:pt x="28" y="15"/>
                  </a:cubicBezTo>
                  <a:cubicBezTo>
                    <a:pt x="30" y="15"/>
                    <a:pt x="26" y="10"/>
                    <a:pt x="26" y="10"/>
                  </a:cubicBezTo>
                  <a:cubicBezTo>
                    <a:pt x="27" y="10"/>
                    <a:pt x="25" y="10"/>
                    <a:pt x="26" y="1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 name="Freeform 409"/>
            <p:cNvSpPr>
              <a:spLocks/>
            </p:cNvSpPr>
            <p:nvPr/>
          </p:nvSpPr>
          <p:spPr bwMode="auto">
            <a:xfrm>
              <a:off x="15916758" y="4120960"/>
              <a:ext cx="140127" cy="47785"/>
            </a:xfrm>
            <a:custGeom>
              <a:avLst/>
              <a:gdLst>
                <a:gd name="T0" fmla="*/ 9 w 15"/>
                <a:gd name="T1" fmla="*/ 1 h 5"/>
                <a:gd name="T2" fmla="*/ 4 w 15"/>
                <a:gd name="T3" fmla="*/ 1 h 5"/>
                <a:gd name="T4" fmla="*/ 0 w 15"/>
                <a:gd name="T5" fmla="*/ 1 h 5"/>
                <a:gd name="T6" fmla="*/ 1 w 15"/>
                <a:gd name="T7" fmla="*/ 3 h 5"/>
                <a:gd name="T8" fmla="*/ 6 w 15"/>
                <a:gd name="T9" fmla="*/ 5 h 5"/>
                <a:gd name="T10" fmla="*/ 9 w 15"/>
                <a:gd name="T11" fmla="*/ 1 h 5"/>
                <a:gd name="T12" fmla="*/ 9 w 15"/>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9" y="1"/>
                  </a:moveTo>
                  <a:cubicBezTo>
                    <a:pt x="8" y="1"/>
                    <a:pt x="6" y="1"/>
                    <a:pt x="4" y="1"/>
                  </a:cubicBezTo>
                  <a:cubicBezTo>
                    <a:pt x="3" y="1"/>
                    <a:pt x="1" y="0"/>
                    <a:pt x="0" y="1"/>
                  </a:cubicBezTo>
                  <a:cubicBezTo>
                    <a:pt x="0" y="1"/>
                    <a:pt x="0" y="3"/>
                    <a:pt x="1" y="3"/>
                  </a:cubicBezTo>
                  <a:cubicBezTo>
                    <a:pt x="3" y="4"/>
                    <a:pt x="4" y="5"/>
                    <a:pt x="6" y="5"/>
                  </a:cubicBezTo>
                  <a:cubicBezTo>
                    <a:pt x="8" y="5"/>
                    <a:pt x="15" y="2"/>
                    <a:pt x="9" y="1"/>
                  </a:cubicBezTo>
                  <a:cubicBezTo>
                    <a:pt x="8" y="1"/>
                    <a:pt x="10" y="2"/>
                    <a:pt x="9"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 name="Freeform 410"/>
            <p:cNvSpPr>
              <a:spLocks/>
            </p:cNvSpPr>
            <p:nvPr/>
          </p:nvSpPr>
          <p:spPr bwMode="auto">
            <a:xfrm>
              <a:off x="15942235" y="3990355"/>
              <a:ext cx="235667" cy="149721"/>
            </a:xfrm>
            <a:custGeom>
              <a:avLst/>
              <a:gdLst>
                <a:gd name="T0" fmla="*/ 7 w 25"/>
                <a:gd name="T1" fmla="*/ 15 h 16"/>
                <a:gd name="T2" fmla="*/ 3 w 25"/>
                <a:gd name="T3" fmla="*/ 13 h 16"/>
                <a:gd name="T4" fmla="*/ 4 w 25"/>
                <a:gd name="T5" fmla="*/ 12 h 16"/>
                <a:gd name="T6" fmla="*/ 0 w 25"/>
                <a:gd name="T7" fmla="*/ 12 h 16"/>
                <a:gd name="T8" fmla="*/ 3 w 25"/>
                <a:gd name="T9" fmla="*/ 11 h 16"/>
                <a:gd name="T10" fmla="*/ 2 w 25"/>
                <a:gd name="T11" fmla="*/ 10 h 16"/>
                <a:gd name="T12" fmla="*/ 6 w 25"/>
                <a:gd name="T13" fmla="*/ 6 h 16"/>
                <a:gd name="T14" fmla="*/ 5 w 25"/>
                <a:gd name="T15" fmla="*/ 6 h 16"/>
                <a:gd name="T16" fmla="*/ 11 w 25"/>
                <a:gd name="T17" fmla="*/ 3 h 16"/>
                <a:gd name="T18" fmla="*/ 18 w 25"/>
                <a:gd name="T19" fmla="*/ 0 h 16"/>
                <a:gd name="T20" fmla="*/ 20 w 25"/>
                <a:gd name="T21" fmla="*/ 4 h 16"/>
                <a:gd name="T22" fmla="*/ 25 w 25"/>
                <a:gd name="T23" fmla="*/ 7 h 16"/>
                <a:gd name="T24" fmla="*/ 21 w 25"/>
                <a:gd name="T25" fmla="*/ 9 h 16"/>
                <a:gd name="T26" fmla="*/ 23 w 25"/>
                <a:gd name="T27" fmla="*/ 12 h 16"/>
                <a:gd name="T28" fmla="*/ 19 w 25"/>
                <a:gd name="T29" fmla="*/ 13 h 16"/>
                <a:gd name="T30" fmla="*/ 7 w 25"/>
                <a:gd name="T31" fmla="*/ 15 h 16"/>
                <a:gd name="T32" fmla="*/ 7 w 25"/>
                <a:gd name="T3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6">
                  <a:moveTo>
                    <a:pt x="7" y="15"/>
                  </a:moveTo>
                  <a:cubicBezTo>
                    <a:pt x="6" y="14"/>
                    <a:pt x="4" y="14"/>
                    <a:pt x="3" y="13"/>
                  </a:cubicBezTo>
                  <a:cubicBezTo>
                    <a:pt x="2" y="12"/>
                    <a:pt x="4" y="12"/>
                    <a:pt x="4" y="12"/>
                  </a:cubicBezTo>
                  <a:cubicBezTo>
                    <a:pt x="4" y="12"/>
                    <a:pt x="0" y="13"/>
                    <a:pt x="0" y="12"/>
                  </a:cubicBezTo>
                  <a:cubicBezTo>
                    <a:pt x="0" y="10"/>
                    <a:pt x="3" y="11"/>
                    <a:pt x="3" y="11"/>
                  </a:cubicBezTo>
                  <a:cubicBezTo>
                    <a:pt x="3" y="10"/>
                    <a:pt x="2" y="10"/>
                    <a:pt x="2" y="10"/>
                  </a:cubicBezTo>
                  <a:cubicBezTo>
                    <a:pt x="2" y="10"/>
                    <a:pt x="7" y="7"/>
                    <a:pt x="6" y="6"/>
                  </a:cubicBezTo>
                  <a:cubicBezTo>
                    <a:pt x="6" y="6"/>
                    <a:pt x="5" y="6"/>
                    <a:pt x="5" y="6"/>
                  </a:cubicBezTo>
                  <a:cubicBezTo>
                    <a:pt x="6" y="4"/>
                    <a:pt x="9" y="4"/>
                    <a:pt x="11" y="3"/>
                  </a:cubicBezTo>
                  <a:cubicBezTo>
                    <a:pt x="13" y="2"/>
                    <a:pt x="16" y="1"/>
                    <a:pt x="18" y="0"/>
                  </a:cubicBezTo>
                  <a:cubicBezTo>
                    <a:pt x="18" y="0"/>
                    <a:pt x="19" y="3"/>
                    <a:pt x="20" y="4"/>
                  </a:cubicBezTo>
                  <a:cubicBezTo>
                    <a:pt x="20" y="4"/>
                    <a:pt x="25" y="6"/>
                    <a:pt x="25" y="7"/>
                  </a:cubicBezTo>
                  <a:cubicBezTo>
                    <a:pt x="25" y="8"/>
                    <a:pt x="20" y="7"/>
                    <a:pt x="21" y="9"/>
                  </a:cubicBezTo>
                  <a:cubicBezTo>
                    <a:pt x="21" y="9"/>
                    <a:pt x="23" y="10"/>
                    <a:pt x="23" y="12"/>
                  </a:cubicBezTo>
                  <a:cubicBezTo>
                    <a:pt x="22" y="12"/>
                    <a:pt x="20" y="12"/>
                    <a:pt x="19" y="13"/>
                  </a:cubicBezTo>
                  <a:cubicBezTo>
                    <a:pt x="16" y="14"/>
                    <a:pt x="10" y="16"/>
                    <a:pt x="7" y="15"/>
                  </a:cubicBezTo>
                  <a:cubicBezTo>
                    <a:pt x="6" y="14"/>
                    <a:pt x="9" y="16"/>
                    <a:pt x="7" y="1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 name="Freeform 411"/>
            <p:cNvSpPr>
              <a:spLocks/>
            </p:cNvSpPr>
            <p:nvPr/>
          </p:nvSpPr>
          <p:spPr bwMode="auto">
            <a:xfrm>
              <a:off x="18426316" y="4579679"/>
              <a:ext cx="235667" cy="76452"/>
            </a:xfrm>
            <a:custGeom>
              <a:avLst/>
              <a:gdLst>
                <a:gd name="T0" fmla="*/ 5 w 25"/>
                <a:gd name="T1" fmla="*/ 3 h 8"/>
                <a:gd name="T2" fmla="*/ 3 w 25"/>
                <a:gd name="T3" fmla="*/ 1 h 8"/>
                <a:gd name="T4" fmla="*/ 1 w 25"/>
                <a:gd name="T5" fmla="*/ 2 h 8"/>
                <a:gd name="T6" fmla="*/ 2 w 25"/>
                <a:gd name="T7" fmla="*/ 4 h 8"/>
                <a:gd name="T8" fmla="*/ 5 w 25"/>
                <a:gd name="T9" fmla="*/ 6 h 8"/>
                <a:gd name="T10" fmla="*/ 16 w 25"/>
                <a:gd name="T11" fmla="*/ 8 h 8"/>
                <a:gd name="T12" fmla="*/ 24 w 25"/>
                <a:gd name="T13" fmla="*/ 5 h 8"/>
                <a:gd name="T14" fmla="*/ 23 w 25"/>
                <a:gd name="T15" fmla="*/ 6 h 8"/>
                <a:gd name="T16" fmla="*/ 20 w 25"/>
                <a:gd name="T17" fmla="*/ 4 h 8"/>
                <a:gd name="T18" fmla="*/ 15 w 25"/>
                <a:gd name="T19" fmla="*/ 4 h 8"/>
                <a:gd name="T20" fmla="*/ 10 w 25"/>
                <a:gd name="T21" fmla="*/ 2 h 8"/>
                <a:gd name="T22" fmla="*/ 5 w 25"/>
                <a:gd name="T23"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8">
                  <a:moveTo>
                    <a:pt x="5" y="3"/>
                  </a:moveTo>
                  <a:cubicBezTo>
                    <a:pt x="4" y="3"/>
                    <a:pt x="4" y="1"/>
                    <a:pt x="3" y="1"/>
                  </a:cubicBezTo>
                  <a:cubicBezTo>
                    <a:pt x="3" y="0"/>
                    <a:pt x="1" y="2"/>
                    <a:pt x="1" y="2"/>
                  </a:cubicBezTo>
                  <a:cubicBezTo>
                    <a:pt x="0" y="4"/>
                    <a:pt x="1" y="4"/>
                    <a:pt x="2" y="4"/>
                  </a:cubicBezTo>
                  <a:cubicBezTo>
                    <a:pt x="3" y="4"/>
                    <a:pt x="4" y="6"/>
                    <a:pt x="5" y="6"/>
                  </a:cubicBezTo>
                  <a:cubicBezTo>
                    <a:pt x="9" y="7"/>
                    <a:pt x="12" y="8"/>
                    <a:pt x="16" y="8"/>
                  </a:cubicBezTo>
                  <a:cubicBezTo>
                    <a:pt x="17" y="8"/>
                    <a:pt x="25" y="7"/>
                    <a:pt x="24" y="5"/>
                  </a:cubicBezTo>
                  <a:cubicBezTo>
                    <a:pt x="23" y="5"/>
                    <a:pt x="23" y="6"/>
                    <a:pt x="23" y="6"/>
                  </a:cubicBezTo>
                  <a:cubicBezTo>
                    <a:pt x="22" y="6"/>
                    <a:pt x="21" y="5"/>
                    <a:pt x="20" y="4"/>
                  </a:cubicBezTo>
                  <a:cubicBezTo>
                    <a:pt x="19" y="4"/>
                    <a:pt x="17" y="3"/>
                    <a:pt x="15" y="4"/>
                  </a:cubicBezTo>
                  <a:cubicBezTo>
                    <a:pt x="14" y="4"/>
                    <a:pt x="12" y="2"/>
                    <a:pt x="10" y="2"/>
                  </a:cubicBezTo>
                  <a:cubicBezTo>
                    <a:pt x="8" y="2"/>
                    <a:pt x="7" y="3"/>
                    <a:pt x="5"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 name="Freeform 412"/>
            <p:cNvSpPr>
              <a:spLocks/>
            </p:cNvSpPr>
            <p:nvPr/>
          </p:nvSpPr>
          <p:spPr bwMode="auto">
            <a:xfrm>
              <a:off x="18126952" y="4729398"/>
              <a:ext cx="197453" cy="76452"/>
            </a:xfrm>
            <a:custGeom>
              <a:avLst/>
              <a:gdLst>
                <a:gd name="T0" fmla="*/ 2 w 21"/>
                <a:gd name="T1" fmla="*/ 6 h 8"/>
                <a:gd name="T2" fmla="*/ 8 w 21"/>
                <a:gd name="T3" fmla="*/ 6 h 8"/>
                <a:gd name="T4" fmla="*/ 14 w 21"/>
                <a:gd name="T5" fmla="*/ 8 h 8"/>
                <a:gd name="T6" fmla="*/ 19 w 21"/>
                <a:gd name="T7" fmla="*/ 7 h 8"/>
                <a:gd name="T8" fmla="*/ 17 w 21"/>
                <a:gd name="T9" fmla="*/ 4 h 8"/>
                <a:gd name="T10" fmla="*/ 7 w 21"/>
                <a:gd name="T11" fmla="*/ 2 h 8"/>
                <a:gd name="T12" fmla="*/ 4 w 21"/>
                <a:gd name="T13" fmla="*/ 5 h 8"/>
                <a:gd name="T14" fmla="*/ 2 w 21"/>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8">
                  <a:moveTo>
                    <a:pt x="2" y="6"/>
                  </a:moveTo>
                  <a:cubicBezTo>
                    <a:pt x="5" y="6"/>
                    <a:pt x="6" y="6"/>
                    <a:pt x="8" y="6"/>
                  </a:cubicBezTo>
                  <a:cubicBezTo>
                    <a:pt x="10" y="7"/>
                    <a:pt x="12" y="7"/>
                    <a:pt x="14" y="8"/>
                  </a:cubicBezTo>
                  <a:cubicBezTo>
                    <a:pt x="16" y="8"/>
                    <a:pt x="18" y="8"/>
                    <a:pt x="19" y="7"/>
                  </a:cubicBezTo>
                  <a:cubicBezTo>
                    <a:pt x="21" y="6"/>
                    <a:pt x="18" y="5"/>
                    <a:pt x="17" y="4"/>
                  </a:cubicBezTo>
                  <a:cubicBezTo>
                    <a:pt x="14" y="2"/>
                    <a:pt x="11" y="0"/>
                    <a:pt x="7" y="2"/>
                  </a:cubicBezTo>
                  <a:cubicBezTo>
                    <a:pt x="5" y="3"/>
                    <a:pt x="5" y="4"/>
                    <a:pt x="4" y="5"/>
                  </a:cubicBezTo>
                  <a:cubicBezTo>
                    <a:pt x="3" y="5"/>
                    <a:pt x="0" y="6"/>
                    <a:pt x="2" y="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 name="Freeform 413"/>
            <p:cNvSpPr>
              <a:spLocks/>
            </p:cNvSpPr>
            <p:nvPr/>
          </p:nvSpPr>
          <p:spPr bwMode="auto">
            <a:xfrm>
              <a:off x="18136507" y="4694361"/>
              <a:ext cx="76432" cy="44598"/>
            </a:xfrm>
            <a:custGeom>
              <a:avLst/>
              <a:gdLst>
                <a:gd name="T0" fmla="*/ 3 w 8"/>
                <a:gd name="T1" fmla="*/ 5 h 5"/>
                <a:gd name="T2" fmla="*/ 4 w 8"/>
                <a:gd name="T3" fmla="*/ 1 h 5"/>
                <a:gd name="T4" fmla="*/ 3 w 8"/>
                <a:gd name="T5" fmla="*/ 5 h 5"/>
                <a:gd name="T6" fmla="*/ 3 w 8"/>
                <a:gd name="T7" fmla="*/ 5 h 5"/>
              </a:gdLst>
              <a:ahLst/>
              <a:cxnLst>
                <a:cxn ang="0">
                  <a:pos x="T0" y="T1"/>
                </a:cxn>
                <a:cxn ang="0">
                  <a:pos x="T2" y="T3"/>
                </a:cxn>
                <a:cxn ang="0">
                  <a:pos x="T4" y="T5"/>
                </a:cxn>
                <a:cxn ang="0">
                  <a:pos x="T6" y="T7"/>
                </a:cxn>
              </a:cxnLst>
              <a:rect l="0" t="0" r="r" b="b"/>
              <a:pathLst>
                <a:path w="8" h="5">
                  <a:moveTo>
                    <a:pt x="3" y="5"/>
                  </a:moveTo>
                  <a:cubicBezTo>
                    <a:pt x="0" y="5"/>
                    <a:pt x="1" y="0"/>
                    <a:pt x="4" y="1"/>
                  </a:cubicBezTo>
                  <a:cubicBezTo>
                    <a:pt x="8" y="2"/>
                    <a:pt x="6" y="4"/>
                    <a:pt x="3" y="5"/>
                  </a:cubicBezTo>
                  <a:cubicBezTo>
                    <a:pt x="1" y="5"/>
                    <a:pt x="5" y="5"/>
                    <a:pt x="3"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 name="Freeform 414"/>
            <p:cNvSpPr>
              <a:spLocks/>
            </p:cNvSpPr>
            <p:nvPr/>
          </p:nvSpPr>
          <p:spPr bwMode="auto">
            <a:xfrm>
              <a:off x="17932683" y="4560566"/>
              <a:ext cx="28662" cy="47785"/>
            </a:xfrm>
            <a:custGeom>
              <a:avLst/>
              <a:gdLst>
                <a:gd name="T0" fmla="*/ 1 w 3"/>
                <a:gd name="T1" fmla="*/ 3 h 5"/>
                <a:gd name="T2" fmla="*/ 3 w 3"/>
                <a:gd name="T3" fmla="*/ 1 h 5"/>
                <a:gd name="T4" fmla="*/ 1 w 3"/>
                <a:gd name="T5" fmla="*/ 5 h 5"/>
                <a:gd name="T6" fmla="*/ 1 w 3"/>
                <a:gd name="T7" fmla="*/ 3 h 5"/>
                <a:gd name="T8" fmla="*/ 1 w 3"/>
                <a:gd name="T9" fmla="*/ 3 h 5"/>
              </a:gdLst>
              <a:ahLst/>
              <a:cxnLst>
                <a:cxn ang="0">
                  <a:pos x="T0" y="T1"/>
                </a:cxn>
                <a:cxn ang="0">
                  <a:pos x="T2" y="T3"/>
                </a:cxn>
                <a:cxn ang="0">
                  <a:pos x="T4" y="T5"/>
                </a:cxn>
                <a:cxn ang="0">
                  <a:pos x="T6" y="T7"/>
                </a:cxn>
                <a:cxn ang="0">
                  <a:pos x="T8" y="T9"/>
                </a:cxn>
              </a:cxnLst>
              <a:rect l="0" t="0" r="r" b="b"/>
              <a:pathLst>
                <a:path w="3" h="5">
                  <a:moveTo>
                    <a:pt x="1" y="3"/>
                  </a:moveTo>
                  <a:cubicBezTo>
                    <a:pt x="0" y="2"/>
                    <a:pt x="2" y="0"/>
                    <a:pt x="3" y="1"/>
                  </a:cubicBezTo>
                  <a:cubicBezTo>
                    <a:pt x="3" y="2"/>
                    <a:pt x="2" y="5"/>
                    <a:pt x="1" y="5"/>
                  </a:cubicBezTo>
                  <a:cubicBezTo>
                    <a:pt x="1" y="5"/>
                    <a:pt x="1" y="3"/>
                    <a:pt x="1" y="3"/>
                  </a:cubicBezTo>
                  <a:cubicBezTo>
                    <a:pt x="0" y="2"/>
                    <a:pt x="1" y="3"/>
                    <a:pt x="1"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 name="Freeform 415"/>
            <p:cNvSpPr>
              <a:spLocks/>
            </p:cNvSpPr>
            <p:nvPr/>
          </p:nvSpPr>
          <p:spPr bwMode="auto">
            <a:xfrm>
              <a:off x="17932683" y="4700729"/>
              <a:ext cx="38217" cy="47785"/>
            </a:xfrm>
            <a:custGeom>
              <a:avLst/>
              <a:gdLst>
                <a:gd name="T0" fmla="*/ 4 w 4"/>
                <a:gd name="T1" fmla="*/ 4 h 5"/>
                <a:gd name="T2" fmla="*/ 0 w 4"/>
                <a:gd name="T3" fmla="*/ 1 h 5"/>
                <a:gd name="T4" fmla="*/ 4 w 4"/>
                <a:gd name="T5" fmla="*/ 4 h 5"/>
              </a:gdLst>
              <a:ahLst/>
              <a:cxnLst>
                <a:cxn ang="0">
                  <a:pos x="T0" y="T1"/>
                </a:cxn>
                <a:cxn ang="0">
                  <a:pos x="T2" y="T3"/>
                </a:cxn>
                <a:cxn ang="0">
                  <a:pos x="T4" y="T5"/>
                </a:cxn>
              </a:cxnLst>
              <a:rect l="0" t="0" r="r" b="b"/>
              <a:pathLst>
                <a:path w="4" h="5">
                  <a:moveTo>
                    <a:pt x="4" y="4"/>
                  </a:moveTo>
                  <a:cubicBezTo>
                    <a:pt x="4" y="3"/>
                    <a:pt x="1" y="0"/>
                    <a:pt x="0" y="1"/>
                  </a:cubicBezTo>
                  <a:cubicBezTo>
                    <a:pt x="0" y="1"/>
                    <a:pt x="3" y="5"/>
                    <a:pt x="4"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 name="Freeform 416"/>
            <p:cNvSpPr>
              <a:spLocks/>
            </p:cNvSpPr>
            <p:nvPr/>
          </p:nvSpPr>
          <p:spPr bwMode="auto">
            <a:xfrm>
              <a:off x="17996378" y="4525526"/>
              <a:ext cx="394905" cy="149721"/>
            </a:xfrm>
            <a:custGeom>
              <a:avLst/>
              <a:gdLst>
                <a:gd name="T0" fmla="*/ 34 w 42"/>
                <a:gd name="T1" fmla="*/ 4 h 16"/>
                <a:gd name="T2" fmla="*/ 29 w 42"/>
                <a:gd name="T3" fmla="*/ 3 h 16"/>
                <a:gd name="T4" fmla="*/ 23 w 42"/>
                <a:gd name="T5" fmla="*/ 0 h 16"/>
                <a:gd name="T6" fmla="*/ 22 w 42"/>
                <a:gd name="T7" fmla="*/ 2 h 16"/>
                <a:gd name="T8" fmla="*/ 20 w 42"/>
                <a:gd name="T9" fmla="*/ 6 h 16"/>
                <a:gd name="T10" fmla="*/ 11 w 42"/>
                <a:gd name="T11" fmla="*/ 1 h 16"/>
                <a:gd name="T12" fmla="*/ 4 w 42"/>
                <a:gd name="T13" fmla="*/ 3 h 16"/>
                <a:gd name="T14" fmla="*/ 2 w 42"/>
                <a:gd name="T15" fmla="*/ 6 h 16"/>
                <a:gd name="T16" fmla="*/ 1 w 42"/>
                <a:gd name="T17" fmla="*/ 10 h 16"/>
                <a:gd name="T18" fmla="*/ 9 w 42"/>
                <a:gd name="T19" fmla="*/ 14 h 16"/>
                <a:gd name="T20" fmla="*/ 13 w 42"/>
                <a:gd name="T21" fmla="*/ 15 h 16"/>
                <a:gd name="T22" fmla="*/ 15 w 42"/>
                <a:gd name="T23" fmla="*/ 13 h 16"/>
                <a:gd name="T24" fmla="*/ 16 w 42"/>
                <a:gd name="T25" fmla="*/ 14 h 16"/>
                <a:gd name="T26" fmla="*/ 18 w 42"/>
                <a:gd name="T27" fmla="*/ 14 h 16"/>
                <a:gd name="T28" fmla="*/ 25 w 42"/>
                <a:gd name="T29" fmla="*/ 12 h 16"/>
                <a:gd name="T30" fmla="*/ 28 w 42"/>
                <a:gd name="T31" fmla="*/ 14 h 16"/>
                <a:gd name="T32" fmla="*/ 34 w 42"/>
                <a:gd name="T33" fmla="*/ 13 h 16"/>
                <a:gd name="T34" fmla="*/ 33 w 42"/>
                <a:gd name="T35" fmla="*/ 12 h 16"/>
                <a:gd name="T36" fmla="*/ 37 w 42"/>
                <a:gd name="T37" fmla="*/ 12 h 16"/>
                <a:gd name="T38" fmla="*/ 39 w 42"/>
                <a:gd name="T39" fmla="*/ 11 h 16"/>
                <a:gd name="T40" fmla="*/ 40 w 42"/>
                <a:gd name="T41" fmla="*/ 9 h 16"/>
                <a:gd name="T42" fmla="*/ 39 w 42"/>
                <a:gd name="T43" fmla="*/ 9 h 16"/>
                <a:gd name="T44" fmla="*/ 42 w 42"/>
                <a:gd name="T45" fmla="*/ 6 h 16"/>
                <a:gd name="T46" fmla="*/ 34 w 42"/>
                <a:gd name="T47" fmla="*/ 4 h 16"/>
                <a:gd name="T48" fmla="*/ 34 w 42"/>
                <a:gd name="T4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16">
                  <a:moveTo>
                    <a:pt x="34" y="4"/>
                  </a:moveTo>
                  <a:cubicBezTo>
                    <a:pt x="32" y="3"/>
                    <a:pt x="31" y="4"/>
                    <a:pt x="29" y="3"/>
                  </a:cubicBezTo>
                  <a:cubicBezTo>
                    <a:pt x="29" y="3"/>
                    <a:pt x="24" y="0"/>
                    <a:pt x="23" y="0"/>
                  </a:cubicBezTo>
                  <a:cubicBezTo>
                    <a:pt x="23" y="0"/>
                    <a:pt x="24" y="1"/>
                    <a:pt x="22" y="2"/>
                  </a:cubicBezTo>
                  <a:cubicBezTo>
                    <a:pt x="20" y="2"/>
                    <a:pt x="22" y="5"/>
                    <a:pt x="20" y="6"/>
                  </a:cubicBezTo>
                  <a:cubicBezTo>
                    <a:pt x="19" y="6"/>
                    <a:pt x="12" y="1"/>
                    <a:pt x="11" y="1"/>
                  </a:cubicBezTo>
                  <a:cubicBezTo>
                    <a:pt x="9" y="0"/>
                    <a:pt x="4" y="1"/>
                    <a:pt x="4" y="3"/>
                  </a:cubicBezTo>
                  <a:cubicBezTo>
                    <a:pt x="4" y="5"/>
                    <a:pt x="0" y="4"/>
                    <a:pt x="2" y="6"/>
                  </a:cubicBezTo>
                  <a:cubicBezTo>
                    <a:pt x="3" y="7"/>
                    <a:pt x="0" y="9"/>
                    <a:pt x="1" y="10"/>
                  </a:cubicBezTo>
                  <a:cubicBezTo>
                    <a:pt x="3" y="12"/>
                    <a:pt x="6" y="13"/>
                    <a:pt x="9" y="14"/>
                  </a:cubicBezTo>
                  <a:cubicBezTo>
                    <a:pt x="10" y="15"/>
                    <a:pt x="12" y="16"/>
                    <a:pt x="13" y="15"/>
                  </a:cubicBezTo>
                  <a:cubicBezTo>
                    <a:pt x="14" y="15"/>
                    <a:pt x="14" y="12"/>
                    <a:pt x="15" y="13"/>
                  </a:cubicBezTo>
                  <a:cubicBezTo>
                    <a:pt x="15" y="13"/>
                    <a:pt x="15" y="14"/>
                    <a:pt x="16" y="14"/>
                  </a:cubicBezTo>
                  <a:cubicBezTo>
                    <a:pt x="17" y="14"/>
                    <a:pt x="18" y="14"/>
                    <a:pt x="18" y="14"/>
                  </a:cubicBezTo>
                  <a:cubicBezTo>
                    <a:pt x="20" y="13"/>
                    <a:pt x="22" y="13"/>
                    <a:pt x="25" y="12"/>
                  </a:cubicBezTo>
                  <a:cubicBezTo>
                    <a:pt x="27" y="12"/>
                    <a:pt x="27" y="14"/>
                    <a:pt x="28" y="14"/>
                  </a:cubicBezTo>
                  <a:cubicBezTo>
                    <a:pt x="29" y="14"/>
                    <a:pt x="34" y="13"/>
                    <a:pt x="34" y="13"/>
                  </a:cubicBezTo>
                  <a:cubicBezTo>
                    <a:pt x="34" y="13"/>
                    <a:pt x="33" y="12"/>
                    <a:pt x="33" y="12"/>
                  </a:cubicBezTo>
                  <a:cubicBezTo>
                    <a:pt x="33" y="11"/>
                    <a:pt x="36" y="12"/>
                    <a:pt x="37" y="12"/>
                  </a:cubicBezTo>
                  <a:cubicBezTo>
                    <a:pt x="37" y="12"/>
                    <a:pt x="39" y="12"/>
                    <a:pt x="39" y="11"/>
                  </a:cubicBezTo>
                  <a:cubicBezTo>
                    <a:pt x="39" y="10"/>
                    <a:pt x="40" y="9"/>
                    <a:pt x="40" y="9"/>
                  </a:cubicBezTo>
                  <a:cubicBezTo>
                    <a:pt x="40" y="9"/>
                    <a:pt x="40" y="9"/>
                    <a:pt x="39" y="9"/>
                  </a:cubicBezTo>
                  <a:cubicBezTo>
                    <a:pt x="39" y="8"/>
                    <a:pt x="42" y="7"/>
                    <a:pt x="42" y="6"/>
                  </a:cubicBezTo>
                  <a:cubicBezTo>
                    <a:pt x="41" y="5"/>
                    <a:pt x="36" y="4"/>
                    <a:pt x="34" y="4"/>
                  </a:cubicBezTo>
                  <a:cubicBezTo>
                    <a:pt x="32" y="3"/>
                    <a:pt x="36" y="4"/>
                    <a:pt x="34"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 name="Freeform 417"/>
            <p:cNvSpPr>
              <a:spLocks/>
            </p:cNvSpPr>
            <p:nvPr/>
          </p:nvSpPr>
          <p:spPr bwMode="auto">
            <a:xfrm>
              <a:off x="18222495" y="4570124"/>
              <a:ext cx="73248" cy="76452"/>
            </a:xfrm>
            <a:custGeom>
              <a:avLst/>
              <a:gdLst>
                <a:gd name="T0" fmla="*/ 7 w 8"/>
                <a:gd name="T1" fmla="*/ 6 h 8"/>
                <a:gd name="T2" fmla="*/ 4 w 8"/>
                <a:gd name="T3" fmla="*/ 0 h 8"/>
                <a:gd name="T4" fmla="*/ 6 w 8"/>
                <a:gd name="T5" fmla="*/ 2 h 8"/>
                <a:gd name="T6" fmla="*/ 7 w 8"/>
                <a:gd name="T7" fmla="*/ 6 h 8"/>
                <a:gd name="T8" fmla="*/ 7 w 8"/>
                <a:gd name="T9" fmla="*/ 6 h 8"/>
              </a:gdLst>
              <a:ahLst/>
              <a:cxnLst>
                <a:cxn ang="0">
                  <a:pos x="T0" y="T1"/>
                </a:cxn>
                <a:cxn ang="0">
                  <a:pos x="T2" y="T3"/>
                </a:cxn>
                <a:cxn ang="0">
                  <a:pos x="T4" y="T5"/>
                </a:cxn>
                <a:cxn ang="0">
                  <a:pos x="T6" y="T7"/>
                </a:cxn>
                <a:cxn ang="0">
                  <a:pos x="T8" y="T9"/>
                </a:cxn>
              </a:cxnLst>
              <a:rect l="0" t="0" r="r" b="b"/>
              <a:pathLst>
                <a:path w="8" h="8">
                  <a:moveTo>
                    <a:pt x="7" y="6"/>
                  </a:moveTo>
                  <a:cubicBezTo>
                    <a:pt x="6" y="7"/>
                    <a:pt x="0" y="1"/>
                    <a:pt x="4" y="0"/>
                  </a:cubicBezTo>
                  <a:cubicBezTo>
                    <a:pt x="5" y="0"/>
                    <a:pt x="8" y="0"/>
                    <a:pt x="6" y="2"/>
                  </a:cubicBezTo>
                  <a:cubicBezTo>
                    <a:pt x="3" y="4"/>
                    <a:pt x="7" y="4"/>
                    <a:pt x="7" y="6"/>
                  </a:cubicBezTo>
                  <a:cubicBezTo>
                    <a:pt x="6" y="8"/>
                    <a:pt x="7" y="5"/>
                    <a:pt x="7" y="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 name="Freeform 418"/>
            <p:cNvSpPr>
              <a:spLocks/>
            </p:cNvSpPr>
            <p:nvPr/>
          </p:nvSpPr>
          <p:spPr bwMode="auto">
            <a:xfrm>
              <a:off x="19445425" y="5076623"/>
              <a:ext cx="101909" cy="57338"/>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7" name="Freeform 419"/>
            <p:cNvSpPr>
              <a:spLocks/>
            </p:cNvSpPr>
            <p:nvPr/>
          </p:nvSpPr>
          <p:spPr bwMode="auto">
            <a:xfrm>
              <a:off x="19247970" y="5898496"/>
              <a:ext cx="57323" cy="47785"/>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8" name="Freeform 420"/>
            <p:cNvSpPr>
              <a:spLocks/>
            </p:cNvSpPr>
            <p:nvPr/>
          </p:nvSpPr>
          <p:spPr bwMode="auto">
            <a:xfrm>
              <a:off x="18005931" y="6172454"/>
              <a:ext cx="47770" cy="25484"/>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9" name="Freeform 421"/>
            <p:cNvSpPr>
              <a:spLocks/>
            </p:cNvSpPr>
            <p:nvPr/>
          </p:nvSpPr>
          <p:spPr bwMode="auto">
            <a:xfrm>
              <a:off x="18846696" y="6452780"/>
              <a:ext cx="47770" cy="44598"/>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00" name="Freeform 422"/>
            <p:cNvSpPr>
              <a:spLocks/>
            </p:cNvSpPr>
            <p:nvPr/>
          </p:nvSpPr>
          <p:spPr bwMode="auto">
            <a:xfrm>
              <a:off x="18818035" y="6526047"/>
              <a:ext cx="19109" cy="9556"/>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01" name="Freeform 423"/>
            <p:cNvSpPr>
              <a:spLocks/>
            </p:cNvSpPr>
            <p:nvPr/>
          </p:nvSpPr>
          <p:spPr bwMode="auto">
            <a:xfrm>
              <a:off x="18687463" y="6675768"/>
              <a:ext cx="28662" cy="9556"/>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02" name="Freeform 424"/>
            <p:cNvSpPr>
              <a:spLocks/>
            </p:cNvSpPr>
            <p:nvPr/>
          </p:nvSpPr>
          <p:spPr bwMode="auto">
            <a:xfrm>
              <a:off x="18575996" y="6723551"/>
              <a:ext cx="66879" cy="38227"/>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03" name="Freeform 425"/>
            <p:cNvSpPr>
              <a:spLocks/>
            </p:cNvSpPr>
            <p:nvPr/>
          </p:nvSpPr>
          <p:spPr bwMode="auto">
            <a:xfrm>
              <a:off x="18502748" y="6761778"/>
              <a:ext cx="54139" cy="35042"/>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04" name="Freeform 426"/>
            <p:cNvSpPr>
              <a:spLocks/>
            </p:cNvSpPr>
            <p:nvPr/>
          </p:nvSpPr>
          <p:spPr bwMode="auto">
            <a:xfrm>
              <a:off x="18454978" y="6790447"/>
              <a:ext cx="47770" cy="44598"/>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05" name="Freeform 427"/>
            <p:cNvSpPr>
              <a:spLocks/>
            </p:cNvSpPr>
            <p:nvPr/>
          </p:nvSpPr>
          <p:spPr bwMode="auto">
            <a:xfrm>
              <a:off x="18445422" y="6854158"/>
              <a:ext cx="9553" cy="9556"/>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06" name="Freeform 428"/>
            <p:cNvSpPr>
              <a:spLocks/>
            </p:cNvSpPr>
            <p:nvPr/>
          </p:nvSpPr>
          <p:spPr bwMode="auto">
            <a:xfrm>
              <a:off x="18397652" y="6815931"/>
              <a:ext cx="47770" cy="38227"/>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07" name="Freeform 429"/>
            <p:cNvSpPr>
              <a:spLocks/>
            </p:cNvSpPr>
            <p:nvPr/>
          </p:nvSpPr>
          <p:spPr bwMode="auto">
            <a:xfrm>
              <a:off x="18053701" y="7163156"/>
              <a:ext cx="19109" cy="28669"/>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grpSp>
          <p:nvGrpSpPr>
            <p:cNvPr id="108" name="Group 107"/>
            <p:cNvGrpSpPr/>
            <p:nvPr/>
          </p:nvGrpSpPr>
          <p:grpSpPr>
            <a:xfrm>
              <a:off x="17709756" y="6761778"/>
              <a:ext cx="697449" cy="662593"/>
              <a:chOff x="5961121" y="2686387"/>
              <a:chExt cx="288233" cy="273757"/>
            </a:xfrm>
            <a:grpFill/>
          </p:grpSpPr>
          <p:sp>
            <p:nvSpPr>
              <p:cNvPr id="473" name="Freeform 430"/>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74" name="Freeform 431"/>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grpSp>
        <p:sp>
          <p:nvSpPr>
            <p:cNvPr id="109" name="Freeform 432"/>
            <p:cNvSpPr>
              <a:spLocks/>
            </p:cNvSpPr>
            <p:nvPr/>
          </p:nvSpPr>
          <p:spPr bwMode="auto">
            <a:xfrm>
              <a:off x="17884911" y="7370216"/>
              <a:ext cx="19109" cy="25484"/>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10" name="Freeform 433"/>
            <p:cNvSpPr>
              <a:spLocks/>
            </p:cNvSpPr>
            <p:nvPr/>
          </p:nvSpPr>
          <p:spPr bwMode="auto">
            <a:xfrm>
              <a:off x="17773446" y="7370216"/>
              <a:ext cx="121018" cy="9238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11" name="Freeform 434"/>
            <p:cNvSpPr>
              <a:spLocks/>
            </p:cNvSpPr>
            <p:nvPr/>
          </p:nvSpPr>
          <p:spPr bwMode="auto">
            <a:xfrm>
              <a:off x="17652427" y="7405258"/>
              <a:ext cx="101909" cy="14972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12" name="Freeform 435"/>
            <p:cNvSpPr>
              <a:spLocks/>
            </p:cNvSpPr>
            <p:nvPr/>
          </p:nvSpPr>
          <p:spPr bwMode="auto">
            <a:xfrm>
              <a:off x="17550518" y="7771599"/>
              <a:ext cx="35033" cy="28669"/>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13" name="Freeform 436"/>
            <p:cNvSpPr>
              <a:spLocks/>
            </p:cNvSpPr>
            <p:nvPr/>
          </p:nvSpPr>
          <p:spPr bwMode="auto">
            <a:xfrm>
              <a:off x="17633319" y="7679216"/>
              <a:ext cx="19109" cy="15928"/>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14" name="Freeform 437"/>
            <p:cNvSpPr>
              <a:spLocks/>
            </p:cNvSpPr>
            <p:nvPr/>
          </p:nvSpPr>
          <p:spPr bwMode="auto">
            <a:xfrm>
              <a:off x="17381727" y="7873535"/>
              <a:ext cx="19109"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15" name="Freeform 438"/>
            <p:cNvSpPr>
              <a:spLocks/>
            </p:cNvSpPr>
            <p:nvPr/>
          </p:nvSpPr>
          <p:spPr bwMode="auto">
            <a:xfrm>
              <a:off x="17203386" y="7838493"/>
              <a:ext cx="111465" cy="156092"/>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16" name="Freeform 439"/>
            <p:cNvSpPr>
              <a:spLocks/>
            </p:cNvSpPr>
            <p:nvPr/>
          </p:nvSpPr>
          <p:spPr bwMode="auto">
            <a:xfrm>
              <a:off x="16652429" y="8099708"/>
              <a:ext cx="130574" cy="9238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17" name="Freeform 440"/>
            <p:cNvSpPr>
              <a:spLocks/>
            </p:cNvSpPr>
            <p:nvPr/>
          </p:nvSpPr>
          <p:spPr bwMode="auto">
            <a:xfrm>
              <a:off x="17184277" y="8163419"/>
              <a:ext cx="187897" cy="2644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18" name="Freeform 441"/>
            <p:cNvSpPr>
              <a:spLocks/>
            </p:cNvSpPr>
            <p:nvPr/>
          </p:nvSpPr>
          <p:spPr bwMode="auto">
            <a:xfrm>
              <a:off x="17343512" y="8389592"/>
              <a:ext cx="57323" cy="73269"/>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19" name="Freeform 442"/>
            <p:cNvSpPr>
              <a:spLocks/>
            </p:cNvSpPr>
            <p:nvPr/>
          </p:nvSpPr>
          <p:spPr bwMode="auto">
            <a:xfrm>
              <a:off x="17381727" y="8453303"/>
              <a:ext cx="92356" cy="124237"/>
            </a:xfrm>
            <a:custGeom>
              <a:avLst/>
              <a:gdLst>
                <a:gd name="T0" fmla="*/ 4 w 10"/>
                <a:gd name="T1" fmla="*/ 0 h 13"/>
                <a:gd name="T2" fmla="*/ 2 w 10"/>
                <a:gd name="T3" fmla="*/ 1 h 13"/>
                <a:gd name="T4" fmla="*/ 4 w 10"/>
                <a:gd name="T5" fmla="*/ 4 h 13"/>
                <a:gd name="T6" fmla="*/ 4 w 10"/>
                <a:gd name="T7" fmla="*/ 9 h 13"/>
                <a:gd name="T8" fmla="*/ 5 w 10"/>
                <a:gd name="T9" fmla="*/ 13 h 13"/>
                <a:gd name="T10" fmla="*/ 5 w 10"/>
                <a:gd name="T11" fmla="*/ 11 h 13"/>
                <a:gd name="T12" fmla="*/ 9 w 10"/>
                <a:gd name="T13" fmla="*/ 8 h 13"/>
                <a:gd name="T14" fmla="*/ 8 w 10"/>
                <a:gd name="T15" fmla="*/ 6 h 13"/>
                <a:gd name="T16" fmla="*/ 9 w 10"/>
                <a:gd name="T17" fmla="*/ 5 h 13"/>
                <a:gd name="T18" fmla="*/ 7 w 10"/>
                <a:gd name="T19" fmla="*/ 1 h 13"/>
                <a:gd name="T20" fmla="*/ 4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4" y="0"/>
                  </a:moveTo>
                  <a:cubicBezTo>
                    <a:pt x="3" y="0"/>
                    <a:pt x="4" y="0"/>
                    <a:pt x="2" y="1"/>
                  </a:cubicBezTo>
                  <a:cubicBezTo>
                    <a:pt x="1" y="2"/>
                    <a:pt x="3" y="3"/>
                    <a:pt x="4" y="4"/>
                  </a:cubicBezTo>
                  <a:cubicBezTo>
                    <a:pt x="5" y="6"/>
                    <a:pt x="0" y="7"/>
                    <a:pt x="4" y="9"/>
                  </a:cubicBezTo>
                  <a:cubicBezTo>
                    <a:pt x="5" y="10"/>
                    <a:pt x="3" y="12"/>
                    <a:pt x="5" y="13"/>
                  </a:cubicBezTo>
                  <a:cubicBezTo>
                    <a:pt x="6" y="13"/>
                    <a:pt x="6" y="12"/>
                    <a:pt x="5" y="11"/>
                  </a:cubicBezTo>
                  <a:cubicBezTo>
                    <a:pt x="3" y="5"/>
                    <a:pt x="9" y="10"/>
                    <a:pt x="9" y="8"/>
                  </a:cubicBezTo>
                  <a:cubicBezTo>
                    <a:pt x="9" y="7"/>
                    <a:pt x="7" y="6"/>
                    <a:pt x="8" y="6"/>
                  </a:cubicBezTo>
                  <a:cubicBezTo>
                    <a:pt x="8" y="5"/>
                    <a:pt x="10" y="6"/>
                    <a:pt x="9" y="5"/>
                  </a:cubicBezTo>
                  <a:cubicBezTo>
                    <a:pt x="8" y="4"/>
                    <a:pt x="6" y="3"/>
                    <a:pt x="7" y="1"/>
                  </a:cubicBezTo>
                  <a:cubicBezTo>
                    <a:pt x="7" y="0"/>
                    <a:pt x="5" y="0"/>
                    <a:pt x="4"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20" name="Freeform 443"/>
            <p:cNvSpPr>
              <a:spLocks/>
            </p:cNvSpPr>
            <p:nvPr/>
          </p:nvSpPr>
          <p:spPr bwMode="auto">
            <a:xfrm>
              <a:off x="17212936" y="8399150"/>
              <a:ext cx="57323" cy="73269"/>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21" name="Freeform 444"/>
            <p:cNvSpPr>
              <a:spLocks/>
            </p:cNvSpPr>
            <p:nvPr/>
          </p:nvSpPr>
          <p:spPr bwMode="auto">
            <a:xfrm>
              <a:off x="17279818" y="8472417"/>
              <a:ext cx="82803" cy="95566"/>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22" name="Freeform 445"/>
            <p:cNvSpPr>
              <a:spLocks/>
            </p:cNvSpPr>
            <p:nvPr/>
          </p:nvSpPr>
          <p:spPr bwMode="auto">
            <a:xfrm>
              <a:off x="17298926" y="8529755"/>
              <a:ext cx="63695" cy="101936"/>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23" name="Freeform 446"/>
            <p:cNvSpPr>
              <a:spLocks/>
            </p:cNvSpPr>
            <p:nvPr/>
          </p:nvSpPr>
          <p:spPr bwMode="auto">
            <a:xfrm>
              <a:off x="17353063" y="8520200"/>
              <a:ext cx="38217" cy="73269"/>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24" name="Freeform 447"/>
            <p:cNvSpPr>
              <a:spLocks/>
            </p:cNvSpPr>
            <p:nvPr/>
          </p:nvSpPr>
          <p:spPr bwMode="auto">
            <a:xfrm>
              <a:off x="17372174" y="8567983"/>
              <a:ext cx="57323" cy="35042"/>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25" name="Freeform 448"/>
            <p:cNvSpPr>
              <a:spLocks/>
            </p:cNvSpPr>
            <p:nvPr/>
          </p:nvSpPr>
          <p:spPr bwMode="auto">
            <a:xfrm>
              <a:off x="17372174" y="8593469"/>
              <a:ext cx="130574" cy="197506"/>
            </a:xfrm>
            <a:custGeom>
              <a:avLst/>
              <a:gdLst>
                <a:gd name="T0" fmla="*/ 10 w 14"/>
                <a:gd name="T1" fmla="*/ 0 h 21"/>
                <a:gd name="T2" fmla="*/ 9 w 14"/>
                <a:gd name="T3" fmla="*/ 2 h 21"/>
                <a:gd name="T4" fmla="*/ 7 w 14"/>
                <a:gd name="T5" fmla="*/ 4 h 21"/>
                <a:gd name="T6" fmla="*/ 3 w 14"/>
                <a:gd name="T7" fmla="*/ 6 h 21"/>
                <a:gd name="T8" fmla="*/ 2 w 14"/>
                <a:gd name="T9" fmla="*/ 11 h 21"/>
                <a:gd name="T10" fmla="*/ 2 w 14"/>
                <a:gd name="T11" fmla="*/ 14 h 21"/>
                <a:gd name="T12" fmla="*/ 3 w 14"/>
                <a:gd name="T13" fmla="*/ 18 h 21"/>
                <a:gd name="T14" fmla="*/ 8 w 14"/>
                <a:gd name="T15" fmla="*/ 19 h 21"/>
                <a:gd name="T16" fmla="*/ 8 w 14"/>
                <a:gd name="T17" fmla="*/ 16 h 21"/>
                <a:gd name="T18" fmla="*/ 10 w 14"/>
                <a:gd name="T19" fmla="*/ 12 h 21"/>
                <a:gd name="T20" fmla="*/ 12 w 14"/>
                <a:gd name="T21" fmla="*/ 17 h 21"/>
                <a:gd name="T22" fmla="*/ 13 w 14"/>
                <a:gd name="T23" fmla="*/ 14 h 21"/>
                <a:gd name="T24" fmla="*/ 13 w 14"/>
                <a:gd name="T25" fmla="*/ 10 h 21"/>
                <a:gd name="T26" fmla="*/ 10 w 14"/>
                <a:gd name="T27" fmla="*/ 0 h 21"/>
                <a:gd name="T28" fmla="*/ 10 w 14"/>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21">
                  <a:moveTo>
                    <a:pt x="10" y="0"/>
                  </a:moveTo>
                  <a:cubicBezTo>
                    <a:pt x="9" y="0"/>
                    <a:pt x="9" y="1"/>
                    <a:pt x="9" y="2"/>
                  </a:cubicBezTo>
                  <a:cubicBezTo>
                    <a:pt x="9" y="3"/>
                    <a:pt x="9" y="3"/>
                    <a:pt x="7" y="4"/>
                  </a:cubicBezTo>
                  <a:cubicBezTo>
                    <a:pt x="6" y="4"/>
                    <a:pt x="4" y="6"/>
                    <a:pt x="3" y="6"/>
                  </a:cubicBezTo>
                  <a:cubicBezTo>
                    <a:pt x="1" y="9"/>
                    <a:pt x="0" y="9"/>
                    <a:pt x="2" y="11"/>
                  </a:cubicBezTo>
                  <a:cubicBezTo>
                    <a:pt x="3" y="12"/>
                    <a:pt x="2" y="13"/>
                    <a:pt x="2" y="14"/>
                  </a:cubicBezTo>
                  <a:cubicBezTo>
                    <a:pt x="1" y="16"/>
                    <a:pt x="2" y="17"/>
                    <a:pt x="3" y="18"/>
                  </a:cubicBezTo>
                  <a:cubicBezTo>
                    <a:pt x="5" y="19"/>
                    <a:pt x="7" y="19"/>
                    <a:pt x="8" y="19"/>
                  </a:cubicBezTo>
                  <a:cubicBezTo>
                    <a:pt x="11" y="21"/>
                    <a:pt x="9" y="18"/>
                    <a:pt x="8" y="16"/>
                  </a:cubicBezTo>
                  <a:cubicBezTo>
                    <a:pt x="8" y="16"/>
                    <a:pt x="8" y="12"/>
                    <a:pt x="10" y="12"/>
                  </a:cubicBezTo>
                  <a:cubicBezTo>
                    <a:pt x="11" y="12"/>
                    <a:pt x="11" y="17"/>
                    <a:pt x="12" y="17"/>
                  </a:cubicBezTo>
                  <a:cubicBezTo>
                    <a:pt x="12" y="17"/>
                    <a:pt x="13" y="14"/>
                    <a:pt x="13" y="14"/>
                  </a:cubicBezTo>
                  <a:cubicBezTo>
                    <a:pt x="14" y="12"/>
                    <a:pt x="14" y="11"/>
                    <a:pt x="13" y="10"/>
                  </a:cubicBezTo>
                  <a:cubicBezTo>
                    <a:pt x="13" y="7"/>
                    <a:pt x="13" y="1"/>
                    <a:pt x="10" y="0"/>
                  </a:cubicBezTo>
                  <a:cubicBezTo>
                    <a:pt x="9" y="0"/>
                    <a:pt x="10" y="1"/>
                    <a:pt x="10"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26" name="Freeform 449"/>
            <p:cNvSpPr>
              <a:spLocks/>
            </p:cNvSpPr>
            <p:nvPr/>
          </p:nvSpPr>
          <p:spPr bwMode="auto">
            <a:xfrm>
              <a:off x="17289371" y="8631694"/>
              <a:ext cx="111465" cy="95566"/>
            </a:xfrm>
            <a:custGeom>
              <a:avLst/>
              <a:gdLst>
                <a:gd name="T0" fmla="*/ 8 w 12"/>
                <a:gd name="T1" fmla="*/ 1 h 10"/>
                <a:gd name="T2" fmla="*/ 2 w 12"/>
                <a:gd name="T3" fmla="*/ 4 h 10"/>
                <a:gd name="T4" fmla="*/ 0 w 12"/>
                <a:gd name="T5" fmla="*/ 10 h 10"/>
                <a:gd name="T6" fmla="*/ 2 w 12"/>
                <a:gd name="T7" fmla="*/ 6 h 10"/>
                <a:gd name="T8" fmla="*/ 4 w 12"/>
                <a:gd name="T9" fmla="*/ 6 h 10"/>
                <a:gd name="T10" fmla="*/ 6 w 12"/>
                <a:gd name="T11" fmla="*/ 7 h 10"/>
                <a:gd name="T12" fmla="*/ 8 w 12"/>
                <a:gd name="T13" fmla="*/ 7 h 10"/>
                <a:gd name="T14" fmla="*/ 8 w 12"/>
                <a:gd name="T15" fmla="*/ 5 h 10"/>
                <a:gd name="T16" fmla="*/ 8 w 12"/>
                <a:gd name="T17" fmla="*/ 1 h 10"/>
                <a:gd name="T18" fmla="*/ 8 w 12"/>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0">
                  <a:moveTo>
                    <a:pt x="8" y="1"/>
                  </a:moveTo>
                  <a:cubicBezTo>
                    <a:pt x="6" y="0"/>
                    <a:pt x="5" y="4"/>
                    <a:pt x="2" y="4"/>
                  </a:cubicBezTo>
                  <a:cubicBezTo>
                    <a:pt x="0" y="5"/>
                    <a:pt x="0" y="9"/>
                    <a:pt x="0" y="10"/>
                  </a:cubicBezTo>
                  <a:cubicBezTo>
                    <a:pt x="1" y="9"/>
                    <a:pt x="1" y="7"/>
                    <a:pt x="2" y="6"/>
                  </a:cubicBezTo>
                  <a:cubicBezTo>
                    <a:pt x="2" y="6"/>
                    <a:pt x="4" y="5"/>
                    <a:pt x="4" y="6"/>
                  </a:cubicBezTo>
                  <a:cubicBezTo>
                    <a:pt x="4" y="7"/>
                    <a:pt x="6" y="7"/>
                    <a:pt x="6" y="7"/>
                  </a:cubicBezTo>
                  <a:cubicBezTo>
                    <a:pt x="7" y="7"/>
                    <a:pt x="7" y="8"/>
                    <a:pt x="8" y="7"/>
                  </a:cubicBezTo>
                  <a:cubicBezTo>
                    <a:pt x="8" y="7"/>
                    <a:pt x="8" y="5"/>
                    <a:pt x="8" y="5"/>
                  </a:cubicBezTo>
                  <a:cubicBezTo>
                    <a:pt x="9" y="3"/>
                    <a:pt x="11" y="2"/>
                    <a:pt x="8" y="1"/>
                  </a:cubicBezTo>
                  <a:cubicBezTo>
                    <a:pt x="7" y="1"/>
                    <a:pt x="12" y="3"/>
                    <a:pt x="8"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27" name="Freeform 450"/>
            <p:cNvSpPr>
              <a:spLocks/>
            </p:cNvSpPr>
            <p:nvPr/>
          </p:nvSpPr>
          <p:spPr bwMode="auto">
            <a:xfrm>
              <a:off x="17063256" y="8539313"/>
              <a:ext cx="111465" cy="111494"/>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28" name="Freeform 451"/>
            <p:cNvSpPr>
              <a:spLocks/>
            </p:cNvSpPr>
            <p:nvPr/>
          </p:nvSpPr>
          <p:spPr bwMode="auto">
            <a:xfrm>
              <a:off x="17391283" y="8399150"/>
              <a:ext cx="19109" cy="9556"/>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29" name="Freeform 452"/>
            <p:cNvSpPr>
              <a:spLocks/>
            </p:cNvSpPr>
            <p:nvPr/>
          </p:nvSpPr>
          <p:spPr bwMode="auto">
            <a:xfrm>
              <a:off x="16037776" y="8781415"/>
              <a:ext cx="522294" cy="544729"/>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30" name="Freeform 453"/>
            <p:cNvSpPr>
              <a:spLocks/>
            </p:cNvSpPr>
            <p:nvPr/>
          </p:nvSpPr>
          <p:spPr bwMode="auto">
            <a:xfrm>
              <a:off x="16130132" y="8978921"/>
              <a:ext cx="47770"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31" name="Freeform 454"/>
            <p:cNvSpPr>
              <a:spLocks/>
            </p:cNvSpPr>
            <p:nvPr/>
          </p:nvSpPr>
          <p:spPr bwMode="auto">
            <a:xfrm>
              <a:off x="16197014" y="9090415"/>
              <a:ext cx="44586"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32" name="Freeform 455"/>
            <p:cNvSpPr>
              <a:spLocks/>
            </p:cNvSpPr>
            <p:nvPr/>
          </p:nvSpPr>
          <p:spPr bwMode="auto">
            <a:xfrm>
              <a:off x="16512300" y="9119082"/>
              <a:ext cx="66879" cy="66896"/>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33" name="Freeform 456"/>
            <p:cNvSpPr>
              <a:spLocks/>
            </p:cNvSpPr>
            <p:nvPr/>
          </p:nvSpPr>
          <p:spPr bwMode="auto">
            <a:xfrm>
              <a:off x="16617396" y="9166867"/>
              <a:ext cx="35033" cy="35042"/>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34" name="Freeform 457"/>
            <p:cNvSpPr>
              <a:spLocks/>
            </p:cNvSpPr>
            <p:nvPr/>
          </p:nvSpPr>
          <p:spPr bwMode="auto">
            <a:xfrm>
              <a:off x="16521853" y="9326144"/>
              <a:ext cx="429938" cy="140163"/>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35" name="Freeform 458"/>
            <p:cNvSpPr>
              <a:spLocks/>
            </p:cNvSpPr>
            <p:nvPr/>
          </p:nvSpPr>
          <p:spPr bwMode="auto">
            <a:xfrm>
              <a:off x="16840326" y="9361183"/>
              <a:ext cx="73248" cy="28669"/>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36" name="Freeform 459"/>
            <p:cNvSpPr>
              <a:spLocks/>
            </p:cNvSpPr>
            <p:nvPr/>
          </p:nvSpPr>
          <p:spPr bwMode="auto">
            <a:xfrm>
              <a:off x="16942236" y="9428080"/>
              <a:ext cx="57323" cy="38227"/>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37" name="Freeform 460"/>
            <p:cNvSpPr>
              <a:spLocks/>
            </p:cNvSpPr>
            <p:nvPr/>
          </p:nvSpPr>
          <p:spPr bwMode="auto">
            <a:xfrm>
              <a:off x="16999562" y="9437635"/>
              <a:ext cx="44586" cy="28669"/>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38" name="Freeform 461"/>
            <p:cNvSpPr>
              <a:spLocks/>
            </p:cNvSpPr>
            <p:nvPr/>
          </p:nvSpPr>
          <p:spPr bwMode="auto">
            <a:xfrm>
              <a:off x="17034592" y="9437635"/>
              <a:ext cx="66879" cy="38227"/>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39" name="Freeform 462"/>
            <p:cNvSpPr>
              <a:spLocks/>
            </p:cNvSpPr>
            <p:nvPr/>
          </p:nvSpPr>
          <p:spPr bwMode="auto">
            <a:xfrm>
              <a:off x="17082363" y="9428080"/>
              <a:ext cx="76432" cy="47785"/>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40" name="Freeform 463"/>
            <p:cNvSpPr>
              <a:spLocks/>
            </p:cNvSpPr>
            <p:nvPr/>
          </p:nvSpPr>
          <p:spPr bwMode="auto">
            <a:xfrm>
              <a:off x="17184277" y="9437635"/>
              <a:ext cx="114649" cy="38227"/>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41" name="Freeform 464"/>
            <p:cNvSpPr>
              <a:spLocks/>
            </p:cNvSpPr>
            <p:nvPr/>
          </p:nvSpPr>
          <p:spPr bwMode="auto">
            <a:xfrm>
              <a:off x="17149244" y="9491791"/>
              <a:ext cx="101909" cy="57338"/>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42" name="Freeform 465"/>
            <p:cNvSpPr>
              <a:spLocks/>
            </p:cNvSpPr>
            <p:nvPr/>
          </p:nvSpPr>
          <p:spPr bwMode="auto">
            <a:xfrm>
              <a:off x="17474083" y="9192351"/>
              <a:ext cx="57323" cy="38227"/>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43" name="Freeform 466"/>
            <p:cNvSpPr>
              <a:spLocks/>
            </p:cNvSpPr>
            <p:nvPr/>
          </p:nvSpPr>
          <p:spPr bwMode="auto">
            <a:xfrm>
              <a:off x="17569627" y="9185981"/>
              <a:ext cx="140127" cy="44598"/>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44" name="Freeform 467"/>
            <p:cNvSpPr>
              <a:spLocks/>
            </p:cNvSpPr>
            <p:nvPr/>
          </p:nvSpPr>
          <p:spPr bwMode="auto">
            <a:xfrm>
              <a:off x="17139689" y="8969361"/>
              <a:ext cx="299364" cy="337667"/>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45" name="Freeform 468"/>
            <p:cNvSpPr>
              <a:spLocks/>
            </p:cNvSpPr>
            <p:nvPr/>
          </p:nvSpPr>
          <p:spPr bwMode="auto">
            <a:xfrm>
              <a:off x="17540962" y="8950247"/>
              <a:ext cx="73248" cy="140163"/>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46" name="Freeform 469"/>
            <p:cNvSpPr>
              <a:spLocks/>
            </p:cNvSpPr>
            <p:nvPr/>
          </p:nvSpPr>
          <p:spPr bwMode="auto">
            <a:xfrm>
              <a:off x="17579182" y="8931136"/>
              <a:ext cx="25477" cy="19114"/>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47" name="Freeform 470"/>
            <p:cNvSpPr>
              <a:spLocks/>
            </p:cNvSpPr>
            <p:nvPr/>
          </p:nvSpPr>
          <p:spPr bwMode="auto">
            <a:xfrm>
              <a:off x="17681092" y="9052186"/>
              <a:ext cx="44586" cy="19114"/>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48" name="Freeform 471"/>
            <p:cNvSpPr>
              <a:spLocks/>
            </p:cNvSpPr>
            <p:nvPr/>
          </p:nvSpPr>
          <p:spPr bwMode="auto">
            <a:xfrm>
              <a:off x="17690647" y="9061741"/>
              <a:ext cx="175160" cy="105124"/>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49" name="Freeform 472"/>
            <p:cNvSpPr>
              <a:spLocks/>
            </p:cNvSpPr>
            <p:nvPr/>
          </p:nvSpPr>
          <p:spPr bwMode="auto">
            <a:xfrm>
              <a:off x="18521857" y="9240134"/>
              <a:ext cx="194268" cy="111494"/>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50" name="Freeform 473"/>
            <p:cNvSpPr>
              <a:spLocks/>
            </p:cNvSpPr>
            <p:nvPr/>
          </p:nvSpPr>
          <p:spPr bwMode="auto">
            <a:xfrm>
              <a:off x="18802113" y="9297472"/>
              <a:ext cx="82803" cy="101936"/>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51" name="Freeform 474"/>
            <p:cNvSpPr>
              <a:spLocks/>
            </p:cNvSpPr>
            <p:nvPr/>
          </p:nvSpPr>
          <p:spPr bwMode="auto">
            <a:xfrm>
              <a:off x="19044149" y="9485423"/>
              <a:ext cx="54139" cy="54153"/>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52" name="Freeform 475"/>
            <p:cNvSpPr>
              <a:spLocks/>
            </p:cNvSpPr>
            <p:nvPr/>
          </p:nvSpPr>
          <p:spPr bwMode="auto">
            <a:xfrm>
              <a:off x="18986825" y="9399411"/>
              <a:ext cx="85988" cy="57338"/>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53" name="Freeform 476"/>
            <p:cNvSpPr>
              <a:spLocks/>
            </p:cNvSpPr>
            <p:nvPr/>
          </p:nvSpPr>
          <p:spPr bwMode="auto">
            <a:xfrm>
              <a:off x="18904022" y="9361183"/>
              <a:ext cx="38217" cy="47785"/>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54" name="Freeform 477"/>
            <p:cNvSpPr>
              <a:spLocks/>
            </p:cNvSpPr>
            <p:nvPr/>
          </p:nvSpPr>
          <p:spPr bwMode="auto">
            <a:xfrm>
              <a:off x="19247970" y="10017406"/>
              <a:ext cx="149680" cy="111494"/>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55" name="Freeform 478"/>
            <p:cNvSpPr>
              <a:spLocks/>
            </p:cNvSpPr>
            <p:nvPr/>
          </p:nvSpPr>
          <p:spPr bwMode="auto">
            <a:xfrm>
              <a:off x="19649244" y="10727782"/>
              <a:ext cx="105096" cy="130608"/>
            </a:xfrm>
            <a:custGeom>
              <a:avLst/>
              <a:gdLst>
                <a:gd name="T0" fmla="*/ 11 w 11"/>
                <a:gd name="T1" fmla="*/ 14 h 14"/>
                <a:gd name="T2" fmla="*/ 9 w 11"/>
                <a:gd name="T3" fmla="*/ 10 h 14"/>
                <a:gd name="T4" fmla="*/ 9 w 11"/>
                <a:gd name="T5" fmla="*/ 7 h 14"/>
                <a:gd name="T6" fmla="*/ 0 w 11"/>
                <a:gd name="T7" fmla="*/ 0 h 14"/>
                <a:gd name="T8" fmla="*/ 3 w 11"/>
                <a:gd name="T9" fmla="*/ 4 h 14"/>
                <a:gd name="T10" fmla="*/ 5 w 11"/>
                <a:gd name="T11" fmla="*/ 8 h 14"/>
                <a:gd name="T12" fmla="*/ 8 w 11"/>
                <a:gd name="T13" fmla="*/ 11 h 14"/>
                <a:gd name="T14" fmla="*/ 11 w 11"/>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4">
                  <a:moveTo>
                    <a:pt x="11" y="14"/>
                  </a:moveTo>
                  <a:cubicBezTo>
                    <a:pt x="10" y="12"/>
                    <a:pt x="11" y="11"/>
                    <a:pt x="9" y="10"/>
                  </a:cubicBezTo>
                  <a:cubicBezTo>
                    <a:pt x="8" y="8"/>
                    <a:pt x="9" y="8"/>
                    <a:pt x="9" y="7"/>
                  </a:cubicBezTo>
                  <a:cubicBezTo>
                    <a:pt x="8" y="5"/>
                    <a:pt x="0" y="1"/>
                    <a:pt x="0" y="0"/>
                  </a:cubicBezTo>
                  <a:cubicBezTo>
                    <a:pt x="0" y="1"/>
                    <a:pt x="3" y="3"/>
                    <a:pt x="3" y="4"/>
                  </a:cubicBezTo>
                  <a:cubicBezTo>
                    <a:pt x="4" y="6"/>
                    <a:pt x="4" y="7"/>
                    <a:pt x="5" y="8"/>
                  </a:cubicBezTo>
                  <a:cubicBezTo>
                    <a:pt x="6" y="9"/>
                    <a:pt x="9" y="10"/>
                    <a:pt x="8" y="11"/>
                  </a:cubicBezTo>
                  <a:cubicBezTo>
                    <a:pt x="8" y="13"/>
                    <a:pt x="9" y="13"/>
                    <a:pt x="11" y="1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56" name="Freeform 479"/>
            <p:cNvSpPr>
              <a:spLocks/>
            </p:cNvSpPr>
            <p:nvPr/>
          </p:nvSpPr>
          <p:spPr bwMode="auto">
            <a:xfrm>
              <a:off x="19677908" y="10848834"/>
              <a:ext cx="242036" cy="283514"/>
            </a:xfrm>
            <a:custGeom>
              <a:avLst/>
              <a:gdLst>
                <a:gd name="T0" fmla="*/ 8 w 26"/>
                <a:gd name="T1" fmla="*/ 2 h 30"/>
                <a:gd name="T2" fmla="*/ 7 w 26"/>
                <a:gd name="T3" fmla="*/ 11 h 30"/>
                <a:gd name="T4" fmla="*/ 5 w 26"/>
                <a:gd name="T5" fmla="*/ 18 h 30"/>
                <a:gd name="T6" fmla="*/ 9 w 26"/>
                <a:gd name="T7" fmla="*/ 25 h 30"/>
                <a:gd name="T8" fmla="*/ 14 w 26"/>
                <a:gd name="T9" fmla="*/ 26 h 30"/>
                <a:gd name="T10" fmla="*/ 17 w 26"/>
                <a:gd name="T11" fmla="*/ 22 h 30"/>
                <a:gd name="T12" fmla="*/ 18 w 26"/>
                <a:gd name="T13" fmla="*/ 16 h 30"/>
                <a:gd name="T14" fmla="*/ 22 w 26"/>
                <a:gd name="T15" fmla="*/ 14 h 30"/>
                <a:gd name="T16" fmla="*/ 26 w 26"/>
                <a:gd name="T17" fmla="*/ 10 h 30"/>
                <a:gd name="T18" fmla="*/ 25 w 26"/>
                <a:gd name="T19" fmla="*/ 6 h 30"/>
                <a:gd name="T20" fmla="*/ 20 w 26"/>
                <a:gd name="T21" fmla="*/ 8 h 30"/>
                <a:gd name="T22" fmla="*/ 14 w 26"/>
                <a:gd name="T23" fmla="*/ 5 h 30"/>
                <a:gd name="T24" fmla="*/ 11 w 26"/>
                <a:gd name="T25" fmla="*/ 0 h 30"/>
                <a:gd name="T26" fmla="*/ 11 w 26"/>
                <a:gd name="T27" fmla="*/ 3 h 30"/>
                <a:gd name="T28" fmla="*/ 8 w 26"/>
                <a:gd name="T29" fmla="*/ 2 h 30"/>
                <a:gd name="T30" fmla="*/ 8 w 26"/>
                <a:gd name="T31"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0">
                  <a:moveTo>
                    <a:pt x="8" y="2"/>
                  </a:moveTo>
                  <a:cubicBezTo>
                    <a:pt x="7" y="2"/>
                    <a:pt x="7" y="9"/>
                    <a:pt x="7" y="11"/>
                  </a:cubicBezTo>
                  <a:cubicBezTo>
                    <a:pt x="6" y="13"/>
                    <a:pt x="0" y="16"/>
                    <a:pt x="5" y="18"/>
                  </a:cubicBezTo>
                  <a:cubicBezTo>
                    <a:pt x="8" y="19"/>
                    <a:pt x="11" y="21"/>
                    <a:pt x="9" y="25"/>
                  </a:cubicBezTo>
                  <a:cubicBezTo>
                    <a:pt x="6" y="30"/>
                    <a:pt x="11" y="29"/>
                    <a:pt x="14" y="26"/>
                  </a:cubicBezTo>
                  <a:cubicBezTo>
                    <a:pt x="15" y="25"/>
                    <a:pt x="16" y="23"/>
                    <a:pt x="17" y="22"/>
                  </a:cubicBezTo>
                  <a:cubicBezTo>
                    <a:pt x="19" y="19"/>
                    <a:pt x="18" y="19"/>
                    <a:pt x="18" y="16"/>
                  </a:cubicBezTo>
                  <a:cubicBezTo>
                    <a:pt x="19" y="14"/>
                    <a:pt x="21" y="14"/>
                    <a:pt x="22" y="14"/>
                  </a:cubicBezTo>
                  <a:cubicBezTo>
                    <a:pt x="23" y="15"/>
                    <a:pt x="25" y="11"/>
                    <a:pt x="26" y="10"/>
                  </a:cubicBezTo>
                  <a:cubicBezTo>
                    <a:pt x="26" y="9"/>
                    <a:pt x="26" y="6"/>
                    <a:pt x="25" y="6"/>
                  </a:cubicBezTo>
                  <a:cubicBezTo>
                    <a:pt x="23" y="6"/>
                    <a:pt x="21" y="8"/>
                    <a:pt x="20" y="8"/>
                  </a:cubicBezTo>
                  <a:cubicBezTo>
                    <a:pt x="18" y="8"/>
                    <a:pt x="15" y="7"/>
                    <a:pt x="14" y="5"/>
                  </a:cubicBezTo>
                  <a:cubicBezTo>
                    <a:pt x="13" y="4"/>
                    <a:pt x="13" y="0"/>
                    <a:pt x="11" y="0"/>
                  </a:cubicBezTo>
                  <a:cubicBezTo>
                    <a:pt x="11" y="0"/>
                    <a:pt x="11" y="3"/>
                    <a:pt x="11" y="3"/>
                  </a:cubicBezTo>
                  <a:cubicBezTo>
                    <a:pt x="10" y="3"/>
                    <a:pt x="9" y="1"/>
                    <a:pt x="8" y="2"/>
                  </a:cubicBezTo>
                  <a:cubicBezTo>
                    <a:pt x="7" y="2"/>
                    <a:pt x="9" y="1"/>
                    <a:pt x="8"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57" name="Freeform 480"/>
            <p:cNvSpPr>
              <a:spLocks/>
            </p:cNvSpPr>
            <p:nvPr/>
          </p:nvSpPr>
          <p:spPr bwMode="auto">
            <a:xfrm>
              <a:off x="19359438" y="11055894"/>
              <a:ext cx="366243" cy="356781"/>
            </a:xfrm>
            <a:custGeom>
              <a:avLst/>
              <a:gdLst>
                <a:gd name="T0" fmla="*/ 33 w 39"/>
                <a:gd name="T1" fmla="*/ 4 h 38"/>
                <a:gd name="T2" fmla="*/ 30 w 39"/>
                <a:gd name="T3" fmla="*/ 1 h 38"/>
                <a:gd name="T4" fmla="*/ 26 w 39"/>
                <a:gd name="T5" fmla="*/ 8 h 38"/>
                <a:gd name="T6" fmla="*/ 22 w 39"/>
                <a:gd name="T7" fmla="*/ 13 h 38"/>
                <a:gd name="T8" fmla="*/ 15 w 39"/>
                <a:gd name="T9" fmla="*/ 18 h 38"/>
                <a:gd name="T10" fmla="*/ 9 w 39"/>
                <a:gd name="T11" fmla="*/ 22 h 38"/>
                <a:gd name="T12" fmla="*/ 4 w 39"/>
                <a:gd name="T13" fmla="*/ 27 h 38"/>
                <a:gd name="T14" fmla="*/ 2 w 39"/>
                <a:gd name="T15" fmla="*/ 33 h 38"/>
                <a:gd name="T16" fmla="*/ 1 w 39"/>
                <a:gd name="T17" fmla="*/ 34 h 38"/>
                <a:gd name="T18" fmla="*/ 3 w 39"/>
                <a:gd name="T19" fmla="*/ 35 h 38"/>
                <a:gd name="T20" fmla="*/ 10 w 39"/>
                <a:gd name="T21" fmla="*/ 37 h 38"/>
                <a:gd name="T22" fmla="*/ 19 w 39"/>
                <a:gd name="T23" fmla="*/ 34 h 38"/>
                <a:gd name="T24" fmla="*/ 22 w 39"/>
                <a:gd name="T25" fmla="*/ 27 h 38"/>
                <a:gd name="T26" fmla="*/ 27 w 39"/>
                <a:gd name="T27" fmla="*/ 22 h 38"/>
                <a:gd name="T28" fmla="*/ 29 w 39"/>
                <a:gd name="T29" fmla="*/ 21 h 38"/>
                <a:gd name="T30" fmla="*/ 33 w 39"/>
                <a:gd name="T31" fmla="*/ 21 h 38"/>
                <a:gd name="T32" fmla="*/ 32 w 39"/>
                <a:gd name="T33" fmla="*/ 19 h 38"/>
                <a:gd name="T34" fmla="*/ 32 w 39"/>
                <a:gd name="T35" fmla="*/ 17 h 38"/>
                <a:gd name="T36" fmla="*/ 38 w 39"/>
                <a:gd name="T37" fmla="*/ 9 h 38"/>
                <a:gd name="T38" fmla="*/ 38 w 39"/>
                <a:gd name="T39" fmla="*/ 6 h 38"/>
                <a:gd name="T40" fmla="*/ 38 w 39"/>
                <a:gd name="T41" fmla="*/ 4 h 38"/>
                <a:gd name="T42" fmla="*/ 37 w 39"/>
                <a:gd name="T43" fmla="*/ 4 h 38"/>
                <a:gd name="T44" fmla="*/ 37 w 39"/>
                <a:gd name="T45" fmla="*/ 2 h 38"/>
                <a:gd name="T46" fmla="*/ 33 w 39"/>
                <a:gd name="T4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38">
                  <a:moveTo>
                    <a:pt x="33" y="4"/>
                  </a:moveTo>
                  <a:cubicBezTo>
                    <a:pt x="33" y="4"/>
                    <a:pt x="32" y="0"/>
                    <a:pt x="30" y="1"/>
                  </a:cubicBezTo>
                  <a:cubicBezTo>
                    <a:pt x="27" y="3"/>
                    <a:pt x="28" y="5"/>
                    <a:pt x="26" y="8"/>
                  </a:cubicBezTo>
                  <a:cubicBezTo>
                    <a:pt x="25" y="9"/>
                    <a:pt x="24" y="12"/>
                    <a:pt x="22" y="13"/>
                  </a:cubicBezTo>
                  <a:cubicBezTo>
                    <a:pt x="20" y="16"/>
                    <a:pt x="18" y="17"/>
                    <a:pt x="15" y="18"/>
                  </a:cubicBezTo>
                  <a:cubicBezTo>
                    <a:pt x="13" y="19"/>
                    <a:pt x="12" y="21"/>
                    <a:pt x="9" y="22"/>
                  </a:cubicBezTo>
                  <a:cubicBezTo>
                    <a:pt x="7" y="23"/>
                    <a:pt x="7" y="27"/>
                    <a:pt x="4" y="27"/>
                  </a:cubicBezTo>
                  <a:cubicBezTo>
                    <a:pt x="0" y="28"/>
                    <a:pt x="4" y="31"/>
                    <a:pt x="2" y="33"/>
                  </a:cubicBezTo>
                  <a:cubicBezTo>
                    <a:pt x="1" y="33"/>
                    <a:pt x="0" y="33"/>
                    <a:pt x="1" y="34"/>
                  </a:cubicBezTo>
                  <a:cubicBezTo>
                    <a:pt x="1" y="35"/>
                    <a:pt x="1" y="35"/>
                    <a:pt x="3" y="35"/>
                  </a:cubicBezTo>
                  <a:cubicBezTo>
                    <a:pt x="5" y="35"/>
                    <a:pt x="8" y="37"/>
                    <a:pt x="10" y="37"/>
                  </a:cubicBezTo>
                  <a:cubicBezTo>
                    <a:pt x="14" y="38"/>
                    <a:pt x="16" y="36"/>
                    <a:pt x="19" y="34"/>
                  </a:cubicBezTo>
                  <a:cubicBezTo>
                    <a:pt x="21" y="32"/>
                    <a:pt x="22" y="30"/>
                    <a:pt x="22" y="27"/>
                  </a:cubicBezTo>
                  <a:cubicBezTo>
                    <a:pt x="23" y="24"/>
                    <a:pt x="24" y="24"/>
                    <a:pt x="27" y="22"/>
                  </a:cubicBezTo>
                  <a:cubicBezTo>
                    <a:pt x="28" y="22"/>
                    <a:pt x="28" y="21"/>
                    <a:pt x="29" y="21"/>
                  </a:cubicBezTo>
                  <a:cubicBezTo>
                    <a:pt x="30" y="21"/>
                    <a:pt x="31" y="21"/>
                    <a:pt x="33" y="21"/>
                  </a:cubicBezTo>
                  <a:cubicBezTo>
                    <a:pt x="34" y="20"/>
                    <a:pt x="33" y="19"/>
                    <a:pt x="32" y="19"/>
                  </a:cubicBezTo>
                  <a:cubicBezTo>
                    <a:pt x="31" y="18"/>
                    <a:pt x="31" y="18"/>
                    <a:pt x="32" y="17"/>
                  </a:cubicBezTo>
                  <a:cubicBezTo>
                    <a:pt x="34" y="14"/>
                    <a:pt x="36" y="12"/>
                    <a:pt x="38" y="9"/>
                  </a:cubicBezTo>
                  <a:cubicBezTo>
                    <a:pt x="38" y="8"/>
                    <a:pt x="38" y="7"/>
                    <a:pt x="38" y="6"/>
                  </a:cubicBezTo>
                  <a:cubicBezTo>
                    <a:pt x="38" y="5"/>
                    <a:pt x="38" y="5"/>
                    <a:pt x="38" y="4"/>
                  </a:cubicBezTo>
                  <a:cubicBezTo>
                    <a:pt x="39" y="3"/>
                    <a:pt x="37" y="4"/>
                    <a:pt x="37" y="4"/>
                  </a:cubicBezTo>
                  <a:cubicBezTo>
                    <a:pt x="37" y="3"/>
                    <a:pt x="37" y="3"/>
                    <a:pt x="37" y="2"/>
                  </a:cubicBezTo>
                  <a:cubicBezTo>
                    <a:pt x="36" y="3"/>
                    <a:pt x="35" y="5"/>
                    <a:pt x="33"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58" name="Freeform 481"/>
            <p:cNvSpPr>
              <a:spLocks/>
            </p:cNvSpPr>
            <p:nvPr/>
          </p:nvSpPr>
          <p:spPr bwMode="auto">
            <a:xfrm>
              <a:off x="19416761" y="11412677"/>
              <a:ext cx="19109" cy="19114"/>
            </a:xfrm>
            <a:custGeom>
              <a:avLst/>
              <a:gdLst>
                <a:gd name="T0" fmla="*/ 2 w 2"/>
                <a:gd name="T1" fmla="*/ 2 h 2"/>
                <a:gd name="T2" fmla="*/ 1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cubicBezTo>
                    <a:pt x="2" y="1"/>
                    <a:pt x="1" y="1"/>
                    <a:pt x="1" y="0"/>
                  </a:cubicBezTo>
                  <a:cubicBezTo>
                    <a:pt x="0" y="1"/>
                    <a:pt x="0" y="1"/>
                    <a:pt x="0" y="2"/>
                  </a:cubicBezTo>
                  <a:cubicBezTo>
                    <a:pt x="1" y="2"/>
                    <a:pt x="2" y="2"/>
                    <a:pt x="2"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59" name="Freeform 482"/>
            <p:cNvSpPr>
              <a:spLocks/>
            </p:cNvSpPr>
            <p:nvPr/>
          </p:nvSpPr>
          <p:spPr bwMode="auto">
            <a:xfrm>
              <a:off x="18343513" y="11065452"/>
              <a:ext cx="178346" cy="168835"/>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60" name="Freeform 483"/>
            <p:cNvSpPr>
              <a:spLocks/>
            </p:cNvSpPr>
            <p:nvPr/>
          </p:nvSpPr>
          <p:spPr bwMode="auto">
            <a:xfrm>
              <a:off x="18483640" y="11017669"/>
              <a:ext cx="28662" cy="47785"/>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61" name="Freeform 484"/>
            <p:cNvSpPr>
              <a:spLocks/>
            </p:cNvSpPr>
            <p:nvPr/>
          </p:nvSpPr>
          <p:spPr bwMode="auto">
            <a:xfrm>
              <a:off x="18295742" y="11017669"/>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62" name="Freeform 485"/>
            <p:cNvSpPr>
              <a:spLocks/>
            </p:cNvSpPr>
            <p:nvPr/>
          </p:nvSpPr>
          <p:spPr bwMode="auto">
            <a:xfrm>
              <a:off x="15384910" y="8593469"/>
              <a:ext cx="101909" cy="168835"/>
            </a:xfrm>
            <a:custGeom>
              <a:avLst/>
              <a:gdLst>
                <a:gd name="T0" fmla="*/ 2 w 11"/>
                <a:gd name="T1" fmla="*/ 0 h 18"/>
                <a:gd name="T2" fmla="*/ 1 w 11"/>
                <a:gd name="T3" fmla="*/ 0 h 18"/>
                <a:gd name="T4" fmla="*/ 1 w 11"/>
                <a:gd name="T5" fmla="*/ 3 h 18"/>
                <a:gd name="T6" fmla="*/ 0 w 11"/>
                <a:gd name="T7" fmla="*/ 8 h 18"/>
                <a:gd name="T8" fmla="*/ 4 w 11"/>
                <a:gd name="T9" fmla="*/ 18 h 18"/>
                <a:gd name="T10" fmla="*/ 9 w 11"/>
                <a:gd name="T11" fmla="*/ 15 h 18"/>
                <a:gd name="T12" fmla="*/ 9 w 11"/>
                <a:gd name="T13" fmla="*/ 8 h 18"/>
                <a:gd name="T14" fmla="*/ 2 w 11"/>
                <a:gd name="T15" fmla="*/ 0 h 18"/>
                <a:gd name="T16" fmla="*/ 2 w 1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8">
                  <a:moveTo>
                    <a:pt x="2" y="0"/>
                  </a:moveTo>
                  <a:cubicBezTo>
                    <a:pt x="2" y="0"/>
                    <a:pt x="2" y="0"/>
                    <a:pt x="1" y="0"/>
                  </a:cubicBezTo>
                  <a:cubicBezTo>
                    <a:pt x="1" y="0"/>
                    <a:pt x="1" y="3"/>
                    <a:pt x="1" y="3"/>
                  </a:cubicBezTo>
                  <a:cubicBezTo>
                    <a:pt x="1" y="5"/>
                    <a:pt x="0" y="6"/>
                    <a:pt x="0" y="8"/>
                  </a:cubicBezTo>
                  <a:cubicBezTo>
                    <a:pt x="0" y="11"/>
                    <a:pt x="0" y="18"/>
                    <a:pt x="4" y="18"/>
                  </a:cubicBezTo>
                  <a:cubicBezTo>
                    <a:pt x="6" y="18"/>
                    <a:pt x="9" y="17"/>
                    <a:pt x="9" y="15"/>
                  </a:cubicBezTo>
                  <a:cubicBezTo>
                    <a:pt x="11" y="13"/>
                    <a:pt x="9" y="10"/>
                    <a:pt x="9" y="8"/>
                  </a:cubicBezTo>
                  <a:cubicBezTo>
                    <a:pt x="7" y="6"/>
                    <a:pt x="5" y="0"/>
                    <a:pt x="2" y="0"/>
                  </a:cubicBezTo>
                  <a:cubicBezTo>
                    <a:pt x="1" y="0"/>
                    <a:pt x="3" y="0"/>
                    <a:pt x="2"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63" name="Freeform 486"/>
            <p:cNvSpPr>
              <a:spLocks/>
            </p:cNvSpPr>
            <p:nvPr/>
          </p:nvSpPr>
          <p:spPr bwMode="auto">
            <a:xfrm>
              <a:off x="13665165" y="9606473"/>
              <a:ext cx="337579" cy="653035"/>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64" name="Freeform 487"/>
            <p:cNvSpPr>
              <a:spLocks/>
            </p:cNvSpPr>
            <p:nvPr/>
          </p:nvSpPr>
          <p:spPr bwMode="auto">
            <a:xfrm>
              <a:off x="14413572" y="5028840"/>
              <a:ext cx="101909" cy="76452"/>
            </a:xfrm>
            <a:custGeom>
              <a:avLst/>
              <a:gdLst>
                <a:gd name="T0" fmla="*/ 9 w 11"/>
                <a:gd name="T1" fmla="*/ 7 h 8"/>
                <a:gd name="T2" fmla="*/ 8 w 11"/>
                <a:gd name="T3" fmla="*/ 4 h 8"/>
                <a:gd name="T4" fmla="*/ 3 w 11"/>
                <a:gd name="T5" fmla="*/ 0 h 8"/>
                <a:gd name="T6" fmla="*/ 1 w 11"/>
                <a:gd name="T7" fmla="*/ 2 h 8"/>
                <a:gd name="T8" fmla="*/ 3 w 11"/>
                <a:gd name="T9" fmla="*/ 5 h 8"/>
                <a:gd name="T10" fmla="*/ 9 w 11"/>
                <a:gd name="T11" fmla="*/ 7 h 8"/>
                <a:gd name="T12" fmla="*/ 9 w 11"/>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7"/>
                  </a:moveTo>
                  <a:cubicBezTo>
                    <a:pt x="11" y="8"/>
                    <a:pt x="9" y="5"/>
                    <a:pt x="8" y="4"/>
                  </a:cubicBezTo>
                  <a:cubicBezTo>
                    <a:pt x="7" y="3"/>
                    <a:pt x="4" y="1"/>
                    <a:pt x="3" y="0"/>
                  </a:cubicBezTo>
                  <a:cubicBezTo>
                    <a:pt x="2" y="0"/>
                    <a:pt x="1" y="1"/>
                    <a:pt x="1" y="2"/>
                  </a:cubicBezTo>
                  <a:cubicBezTo>
                    <a:pt x="0" y="3"/>
                    <a:pt x="2" y="4"/>
                    <a:pt x="3" y="5"/>
                  </a:cubicBezTo>
                  <a:cubicBezTo>
                    <a:pt x="5" y="6"/>
                    <a:pt x="7" y="7"/>
                    <a:pt x="9" y="7"/>
                  </a:cubicBezTo>
                  <a:cubicBezTo>
                    <a:pt x="10" y="7"/>
                    <a:pt x="7" y="7"/>
                    <a:pt x="9" y="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65" name="Freeform 488"/>
            <p:cNvSpPr>
              <a:spLocks/>
            </p:cNvSpPr>
            <p:nvPr/>
          </p:nvSpPr>
          <p:spPr bwMode="auto">
            <a:xfrm>
              <a:off x="13926310" y="5086181"/>
              <a:ext cx="101909" cy="92380"/>
            </a:xfrm>
            <a:custGeom>
              <a:avLst/>
              <a:gdLst>
                <a:gd name="T0" fmla="*/ 10 w 11"/>
                <a:gd name="T1" fmla="*/ 6 h 10"/>
                <a:gd name="T2" fmla="*/ 6 w 11"/>
                <a:gd name="T3" fmla="*/ 10 h 10"/>
                <a:gd name="T4" fmla="*/ 0 w 11"/>
                <a:gd name="T5" fmla="*/ 6 h 10"/>
                <a:gd name="T6" fmla="*/ 10 w 11"/>
                <a:gd name="T7" fmla="*/ 6 h 10"/>
                <a:gd name="T8" fmla="*/ 10 w 11"/>
                <a:gd name="T9" fmla="*/ 6 h 10"/>
              </a:gdLst>
              <a:ahLst/>
              <a:cxnLst>
                <a:cxn ang="0">
                  <a:pos x="T0" y="T1"/>
                </a:cxn>
                <a:cxn ang="0">
                  <a:pos x="T2" y="T3"/>
                </a:cxn>
                <a:cxn ang="0">
                  <a:pos x="T4" y="T5"/>
                </a:cxn>
                <a:cxn ang="0">
                  <a:pos x="T6" y="T7"/>
                </a:cxn>
                <a:cxn ang="0">
                  <a:pos x="T8" y="T9"/>
                </a:cxn>
              </a:cxnLst>
              <a:rect l="0" t="0" r="r" b="b"/>
              <a:pathLst>
                <a:path w="11" h="10">
                  <a:moveTo>
                    <a:pt x="10" y="6"/>
                  </a:moveTo>
                  <a:cubicBezTo>
                    <a:pt x="10" y="8"/>
                    <a:pt x="7" y="9"/>
                    <a:pt x="6" y="10"/>
                  </a:cubicBezTo>
                  <a:cubicBezTo>
                    <a:pt x="4" y="10"/>
                    <a:pt x="0" y="9"/>
                    <a:pt x="0" y="6"/>
                  </a:cubicBezTo>
                  <a:cubicBezTo>
                    <a:pt x="1" y="0"/>
                    <a:pt x="11" y="6"/>
                    <a:pt x="10" y="6"/>
                  </a:cubicBezTo>
                  <a:cubicBezTo>
                    <a:pt x="10" y="7"/>
                    <a:pt x="11" y="5"/>
                    <a:pt x="10" y="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66" name="Freeform 489"/>
            <p:cNvSpPr>
              <a:spLocks/>
            </p:cNvSpPr>
            <p:nvPr/>
          </p:nvSpPr>
          <p:spPr bwMode="auto">
            <a:xfrm>
              <a:off x="14945419" y="4767625"/>
              <a:ext cx="82803" cy="47785"/>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67" name="Freeform 490"/>
            <p:cNvSpPr>
              <a:spLocks/>
            </p:cNvSpPr>
            <p:nvPr/>
          </p:nvSpPr>
          <p:spPr bwMode="auto">
            <a:xfrm>
              <a:off x="16811662" y="4675245"/>
              <a:ext cx="92356" cy="44598"/>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68" name="Freeform 491"/>
            <p:cNvSpPr>
              <a:spLocks/>
            </p:cNvSpPr>
            <p:nvPr/>
          </p:nvSpPr>
          <p:spPr bwMode="auto">
            <a:xfrm>
              <a:off x="15868988" y="3999911"/>
              <a:ext cx="57323" cy="19114"/>
            </a:xfrm>
            <a:custGeom>
              <a:avLst/>
              <a:gdLst>
                <a:gd name="T0" fmla="*/ 6 w 6"/>
                <a:gd name="T1" fmla="*/ 1 h 2"/>
                <a:gd name="T2" fmla="*/ 0 w 6"/>
                <a:gd name="T3" fmla="*/ 1 h 2"/>
                <a:gd name="T4" fmla="*/ 6 w 6"/>
                <a:gd name="T5" fmla="*/ 1 h 2"/>
              </a:gdLst>
              <a:ahLst/>
              <a:cxnLst>
                <a:cxn ang="0">
                  <a:pos x="T0" y="T1"/>
                </a:cxn>
                <a:cxn ang="0">
                  <a:pos x="T2" y="T3"/>
                </a:cxn>
                <a:cxn ang="0">
                  <a:pos x="T4" y="T5"/>
                </a:cxn>
              </a:cxnLst>
              <a:rect l="0" t="0" r="r" b="b"/>
              <a:pathLst>
                <a:path w="6" h="2">
                  <a:moveTo>
                    <a:pt x="6" y="1"/>
                  </a:moveTo>
                  <a:cubicBezTo>
                    <a:pt x="6" y="2"/>
                    <a:pt x="0" y="2"/>
                    <a:pt x="0" y="1"/>
                  </a:cubicBezTo>
                  <a:cubicBezTo>
                    <a:pt x="0" y="0"/>
                    <a:pt x="6" y="0"/>
                    <a:pt x="6"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69" name="Freeform 492"/>
            <p:cNvSpPr>
              <a:spLocks/>
            </p:cNvSpPr>
            <p:nvPr/>
          </p:nvSpPr>
          <p:spPr bwMode="auto">
            <a:xfrm>
              <a:off x="15346696" y="4805855"/>
              <a:ext cx="54139" cy="38227"/>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70" name="Freeform 493"/>
            <p:cNvSpPr>
              <a:spLocks/>
            </p:cNvSpPr>
            <p:nvPr/>
          </p:nvSpPr>
          <p:spPr bwMode="auto">
            <a:xfrm>
              <a:off x="12098282" y="6892386"/>
              <a:ext cx="54139" cy="101936"/>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71" name="Freeform 494"/>
            <p:cNvSpPr>
              <a:spLocks/>
            </p:cNvSpPr>
            <p:nvPr/>
          </p:nvSpPr>
          <p:spPr bwMode="auto">
            <a:xfrm>
              <a:off x="12079173" y="6984768"/>
              <a:ext cx="82803" cy="140163"/>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72" name="Freeform 495"/>
            <p:cNvSpPr>
              <a:spLocks/>
            </p:cNvSpPr>
            <p:nvPr/>
          </p:nvSpPr>
          <p:spPr bwMode="auto">
            <a:xfrm>
              <a:off x="12273444" y="7153601"/>
              <a:ext cx="149680" cy="92380"/>
            </a:xfrm>
            <a:custGeom>
              <a:avLst/>
              <a:gdLst>
                <a:gd name="T0" fmla="*/ 5 w 16"/>
                <a:gd name="T1" fmla="*/ 1 h 10"/>
                <a:gd name="T2" fmla="*/ 0 w 16"/>
                <a:gd name="T3" fmla="*/ 2 h 10"/>
                <a:gd name="T4" fmla="*/ 3 w 16"/>
                <a:gd name="T5" fmla="*/ 5 h 10"/>
                <a:gd name="T6" fmla="*/ 8 w 16"/>
                <a:gd name="T7" fmla="*/ 7 h 10"/>
                <a:gd name="T8" fmla="*/ 14 w 16"/>
                <a:gd name="T9" fmla="*/ 8 h 10"/>
                <a:gd name="T10" fmla="*/ 13 w 16"/>
                <a:gd name="T11" fmla="*/ 4 h 10"/>
                <a:gd name="T12" fmla="*/ 15 w 16"/>
                <a:gd name="T13" fmla="*/ 1 h 10"/>
                <a:gd name="T14" fmla="*/ 11 w 16"/>
                <a:gd name="T15" fmla="*/ 1 h 10"/>
                <a:gd name="T16" fmla="*/ 5 w 1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5" y="1"/>
                  </a:moveTo>
                  <a:cubicBezTo>
                    <a:pt x="4" y="1"/>
                    <a:pt x="1" y="1"/>
                    <a:pt x="0" y="2"/>
                  </a:cubicBezTo>
                  <a:cubicBezTo>
                    <a:pt x="0" y="3"/>
                    <a:pt x="2" y="4"/>
                    <a:pt x="3" y="5"/>
                  </a:cubicBezTo>
                  <a:cubicBezTo>
                    <a:pt x="5" y="5"/>
                    <a:pt x="7" y="6"/>
                    <a:pt x="8" y="7"/>
                  </a:cubicBezTo>
                  <a:cubicBezTo>
                    <a:pt x="10" y="8"/>
                    <a:pt x="12" y="10"/>
                    <a:pt x="14" y="8"/>
                  </a:cubicBezTo>
                  <a:cubicBezTo>
                    <a:pt x="16" y="7"/>
                    <a:pt x="12" y="6"/>
                    <a:pt x="13" y="4"/>
                  </a:cubicBezTo>
                  <a:cubicBezTo>
                    <a:pt x="13" y="4"/>
                    <a:pt x="16" y="2"/>
                    <a:pt x="15" y="1"/>
                  </a:cubicBezTo>
                  <a:cubicBezTo>
                    <a:pt x="15" y="0"/>
                    <a:pt x="11" y="1"/>
                    <a:pt x="11" y="1"/>
                  </a:cubicBezTo>
                  <a:cubicBezTo>
                    <a:pt x="9" y="2"/>
                    <a:pt x="7" y="1"/>
                    <a:pt x="5"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73" name="Freeform 496"/>
            <p:cNvSpPr>
              <a:spLocks/>
            </p:cNvSpPr>
            <p:nvPr/>
          </p:nvSpPr>
          <p:spPr bwMode="auto">
            <a:xfrm>
              <a:off x="13161977" y="7284208"/>
              <a:ext cx="121018" cy="66896"/>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74" name="Freeform 497"/>
            <p:cNvSpPr>
              <a:spLocks/>
            </p:cNvSpPr>
            <p:nvPr/>
          </p:nvSpPr>
          <p:spPr bwMode="auto">
            <a:xfrm>
              <a:off x="12760705" y="7293764"/>
              <a:ext cx="140127" cy="38227"/>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75" name="Freeform 498"/>
            <p:cNvSpPr>
              <a:spLocks/>
            </p:cNvSpPr>
            <p:nvPr/>
          </p:nvSpPr>
          <p:spPr bwMode="auto">
            <a:xfrm>
              <a:off x="12693826" y="5917609"/>
              <a:ext cx="66879" cy="66896"/>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76" name="Freeform 499"/>
            <p:cNvSpPr>
              <a:spLocks/>
            </p:cNvSpPr>
            <p:nvPr/>
          </p:nvSpPr>
          <p:spPr bwMode="auto">
            <a:xfrm>
              <a:off x="12703380" y="5892125"/>
              <a:ext cx="47770" cy="25484"/>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77" name="Freeform 500"/>
            <p:cNvSpPr>
              <a:spLocks/>
            </p:cNvSpPr>
            <p:nvPr/>
          </p:nvSpPr>
          <p:spPr bwMode="auto">
            <a:xfrm>
              <a:off x="12509111" y="5955834"/>
              <a:ext cx="54139" cy="9238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78" name="Freeform 501"/>
            <p:cNvSpPr>
              <a:spLocks/>
            </p:cNvSpPr>
            <p:nvPr/>
          </p:nvSpPr>
          <p:spPr bwMode="auto">
            <a:xfrm>
              <a:off x="12591917" y="5796557"/>
              <a:ext cx="38217" cy="38227"/>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79" name="Freeform 502"/>
            <p:cNvSpPr>
              <a:spLocks/>
            </p:cNvSpPr>
            <p:nvPr/>
          </p:nvSpPr>
          <p:spPr bwMode="auto">
            <a:xfrm>
              <a:off x="12219302" y="6086441"/>
              <a:ext cx="54139" cy="86010"/>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80" name="Freeform 503"/>
            <p:cNvSpPr>
              <a:spLocks/>
            </p:cNvSpPr>
            <p:nvPr/>
          </p:nvSpPr>
          <p:spPr bwMode="auto">
            <a:xfrm>
              <a:off x="12152426" y="6105555"/>
              <a:ext cx="76432" cy="76452"/>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81" name="Freeform 504"/>
            <p:cNvSpPr>
              <a:spLocks/>
            </p:cNvSpPr>
            <p:nvPr/>
          </p:nvSpPr>
          <p:spPr bwMode="auto">
            <a:xfrm>
              <a:off x="11818028" y="7070776"/>
              <a:ext cx="44586" cy="35042"/>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82" name="Freeform 505"/>
            <p:cNvSpPr>
              <a:spLocks/>
            </p:cNvSpPr>
            <p:nvPr/>
          </p:nvSpPr>
          <p:spPr bwMode="auto">
            <a:xfrm>
              <a:off x="11359426" y="5927165"/>
              <a:ext cx="57323" cy="57338"/>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83" name="Freeform 506"/>
            <p:cNvSpPr>
              <a:spLocks/>
            </p:cNvSpPr>
            <p:nvPr/>
          </p:nvSpPr>
          <p:spPr bwMode="auto">
            <a:xfrm>
              <a:off x="11388093" y="5994061"/>
              <a:ext cx="28662" cy="28669"/>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84" name="Freeform 507"/>
            <p:cNvSpPr>
              <a:spLocks/>
            </p:cNvSpPr>
            <p:nvPr/>
          </p:nvSpPr>
          <p:spPr bwMode="auto">
            <a:xfrm>
              <a:off x="11416754" y="6022733"/>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85" name="Freeform 508"/>
            <p:cNvSpPr>
              <a:spLocks/>
            </p:cNvSpPr>
            <p:nvPr/>
          </p:nvSpPr>
          <p:spPr bwMode="auto">
            <a:xfrm>
              <a:off x="11416754" y="6048217"/>
              <a:ext cx="9553" cy="19114"/>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86" name="Freeform 509"/>
            <p:cNvSpPr>
              <a:spLocks/>
            </p:cNvSpPr>
            <p:nvPr/>
          </p:nvSpPr>
          <p:spPr bwMode="auto">
            <a:xfrm>
              <a:off x="11416754" y="6067328"/>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87" name="Freeform 510"/>
            <p:cNvSpPr>
              <a:spLocks/>
            </p:cNvSpPr>
            <p:nvPr/>
          </p:nvSpPr>
          <p:spPr bwMode="auto">
            <a:xfrm>
              <a:off x="11490002" y="6207491"/>
              <a:ext cx="9553" cy="19114"/>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88" name="Freeform 511"/>
            <p:cNvSpPr>
              <a:spLocks/>
            </p:cNvSpPr>
            <p:nvPr/>
          </p:nvSpPr>
          <p:spPr bwMode="auto">
            <a:xfrm>
              <a:off x="11630131" y="5787002"/>
              <a:ext cx="19109" cy="38227"/>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89" name="Freeform 512"/>
            <p:cNvSpPr>
              <a:spLocks/>
            </p:cNvSpPr>
            <p:nvPr/>
          </p:nvSpPr>
          <p:spPr bwMode="auto">
            <a:xfrm>
              <a:off x="8260699" y="11747159"/>
              <a:ext cx="111465" cy="57338"/>
            </a:xfrm>
            <a:custGeom>
              <a:avLst/>
              <a:gdLst>
                <a:gd name="T0" fmla="*/ 10 w 12"/>
                <a:gd name="T1" fmla="*/ 3 h 6"/>
                <a:gd name="T2" fmla="*/ 8 w 12"/>
                <a:gd name="T3" fmla="*/ 2 h 6"/>
                <a:gd name="T4" fmla="*/ 5 w 12"/>
                <a:gd name="T5" fmla="*/ 2 h 6"/>
                <a:gd name="T6" fmla="*/ 3 w 12"/>
                <a:gd name="T7" fmla="*/ 1 h 6"/>
                <a:gd name="T8" fmla="*/ 0 w 12"/>
                <a:gd name="T9" fmla="*/ 3 h 6"/>
                <a:gd name="T10" fmla="*/ 2 w 12"/>
                <a:gd name="T11" fmla="*/ 5 h 6"/>
                <a:gd name="T12" fmla="*/ 6 w 12"/>
                <a:gd name="T13" fmla="*/ 5 h 6"/>
                <a:gd name="T14" fmla="*/ 11 w 12"/>
                <a:gd name="T15" fmla="*/ 3 h 6"/>
                <a:gd name="T16" fmla="*/ 10 w 12"/>
                <a:gd name="T17" fmla="*/ 3 h 6"/>
                <a:gd name="T18" fmla="*/ 10 w 12"/>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
                  <a:moveTo>
                    <a:pt x="10" y="3"/>
                  </a:moveTo>
                  <a:cubicBezTo>
                    <a:pt x="9" y="3"/>
                    <a:pt x="9" y="2"/>
                    <a:pt x="8" y="2"/>
                  </a:cubicBezTo>
                  <a:cubicBezTo>
                    <a:pt x="7" y="2"/>
                    <a:pt x="6" y="2"/>
                    <a:pt x="5" y="2"/>
                  </a:cubicBezTo>
                  <a:cubicBezTo>
                    <a:pt x="4" y="2"/>
                    <a:pt x="4" y="0"/>
                    <a:pt x="3" y="1"/>
                  </a:cubicBezTo>
                  <a:cubicBezTo>
                    <a:pt x="3" y="1"/>
                    <a:pt x="0" y="3"/>
                    <a:pt x="0" y="3"/>
                  </a:cubicBezTo>
                  <a:cubicBezTo>
                    <a:pt x="0" y="3"/>
                    <a:pt x="2" y="5"/>
                    <a:pt x="2" y="5"/>
                  </a:cubicBezTo>
                  <a:cubicBezTo>
                    <a:pt x="3" y="6"/>
                    <a:pt x="5" y="5"/>
                    <a:pt x="6" y="5"/>
                  </a:cubicBezTo>
                  <a:cubicBezTo>
                    <a:pt x="7" y="5"/>
                    <a:pt x="11" y="4"/>
                    <a:pt x="11" y="3"/>
                  </a:cubicBezTo>
                  <a:cubicBezTo>
                    <a:pt x="10" y="3"/>
                    <a:pt x="10" y="3"/>
                    <a:pt x="10" y="3"/>
                  </a:cubicBezTo>
                  <a:cubicBezTo>
                    <a:pt x="9" y="3"/>
                    <a:pt x="12" y="2"/>
                    <a:pt x="10"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90" name="Freeform 513"/>
            <p:cNvSpPr>
              <a:spLocks/>
            </p:cNvSpPr>
            <p:nvPr/>
          </p:nvSpPr>
          <p:spPr bwMode="auto">
            <a:xfrm>
              <a:off x="8251144" y="11804497"/>
              <a:ext cx="82803" cy="57338"/>
            </a:xfrm>
            <a:custGeom>
              <a:avLst/>
              <a:gdLst>
                <a:gd name="T0" fmla="*/ 7 w 9"/>
                <a:gd name="T1" fmla="*/ 3 h 6"/>
                <a:gd name="T2" fmla="*/ 0 w 9"/>
                <a:gd name="T3" fmla="*/ 1 h 6"/>
                <a:gd name="T4" fmla="*/ 2 w 9"/>
                <a:gd name="T5" fmla="*/ 2 h 6"/>
                <a:gd name="T6" fmla="*/ 1 w 9"/>
                <a:gd name="T7" fmla="*/ 5 h 6"/>
                <a:gd name="T8" fmla="*/ 3 w 9"/>
                <a:gd name="T9" fmla="*/ 5 h 6"/>
                <a:gd name="T10" fmla="*/ 4 w 9"/>
                <a:gd name="T11" fmla="*/ 5 h 6"/>
                <a:gd name="T12" fmla="*/ 7 w 9"/>
                <a:gd name="T13" fmla="*/ 3 h 6"/>
                <a:gd name="T14" fmla="*/ 7 w 9"/>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3"/>
                  </a:moveTo>
                  <a:cubicBezTo>
                    <a:pt x="7" y="2"/>
                    <a:pt x="0" y="0"/>
                    <a:pt x="0" y="1"/>
                  </a:cubicBezTo>
                  <a:cubicBezTo>
                    <a:pt x="0" y="1"/>
                    <a:pt x="2" y="2"/>
                    <a:pt x="2" y="2"/>
                  </a:cubicBezTo>
                  <a:cubicBezTo>
                    <a:pt x="3" y="3"/>
                    <a:pt x="1" y="4"/>
                    <a:pt x="1" y="5"/>
                  </a:cubicBezTo>
                  <a:cubicBezTo>
                    <a:pt x="1" y="6"/>
                    <a:pt x="3" y="5"/>
                    <a:pt x="3" y="5"/>
                  </a:cubicBezTo>
                  <a:cubicBezTo>
                    <a:pt x="4" y="4"/>
                    <a:pt x="3" y="5"/>
                    <a:pt x="4" y="5"/>
                  </a:cubicBezTo>
                  <a:cubicBezTo>
                    <a:pt x="5" y="6"/>
                    <a:pt x="9" y="4"/>
                    <a:pt x="7" y="3"/>
                  </a:cubicBezTo>
                  <a:cubicBezTo>
                    <a:pt x="6" y="2"/>
                    <a:pt x="8" y="3"/>
                    <a:pt x="7"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91" name="Freeform 514"/>
            <p:cNvSpPr>
              <a:spLocks/>
            </p:cNvSpPr>
            <p:nvPr/>
          </p:nvSpPr>
          <p:spPr bwMode="auto">
            <a:xfrm>
              <a:off x="8241593" y="11731231"/>
              <a:ext cx="73248" cy="44598"/>
            </a:xfrm>
            <a:custGeom>
              <a:avLst/>
              <a:gdLst>
                <a:gd name="T0" fmla="*/ 6 w 8"/>
                <a:gd name="T1" fmla="*/ 0 h 5"/>
                <a:gd name="T2" fmla="*/ 3 w 8"/>
                <a:gd name="T3" fmla="*/ 1 h 5"/>
                <a:gd name="T4" fmla="*/ 0 w 8"/>
                <a:gd name="T5" fmla="*/ 1 h 5"/>
                <a:gd name="T6" fmla="*/ 0 w 8"/>
                <a:gd name="T7" fmla="*/ 3 h 5"/>
                <a:gd name="T8" fmla="*/ 5 w 8"/>
                <a:gd name="T9" fmla="*/ 2 h 5"/>
                <a:gd name="T10" fmla="*/ 6 w 8"/>
                <a:gd name="T11" fmla="*/ 0 h 5"/>
                <a:gd name="T12" fmla="*/ 6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6" y="0"/>
                  </a:moveTo>
                  <a:cubicBezTo>
                    <a:pt x="5" y="0"/>
                    <a:pt x="4" y="1"/>
                    <a:pt x="3" y="1"/>
                  </a:cubicBezTo>
                  <a:cubicBezTo>
                    <a:pt x="2" y="0"/>
                    <a:pt x="0" y="1"/>
                    <a:pt x="0" y="1"/>
                  </a:cubicBezTo>
                  <a:cubicBezTo>
                    <a:pt x="1" y="0"/>
                    <a:pt x="0" y="4"/>
                    <a:pt x="0" y="3"/>
                  </a:cubicBezTo>
                  <a:cubicBezTo>
                    <a:pt x="1" y="5"/>
                    <a:pt x="4" y="3"/>
                    <a:pt x="5" y="2"/>
                  </a:cubicBezTo>
                  <a:cubicBezTo>
                    <a:pt x="6" y="2"/>
                    <a:pt x="8" y="0"/>
                    <a:pt x="6" y="0"/>
                  </a:cubicBezTo>
                  <a:cubicBezTo>
                    <a:pt x="5" y="0"/>
                    <a:pt x="8" y="0"/>
                    <a:pt x="6"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92" name="Freeform 515"/>
            <p:cNvSpPr>
              <a:spLocks/>
            </p:cNvSpPr>
            <p:nvPr/>
          </p:nvSpPr>
          <p:spPr bwMode="auto">
            <a:xfrm>
              <a:off x="8203376" y="11766272"/>
              <a:ext cx="76432" cy="47785"/>
            </a:xfrm>
            <a:custGeom>
              <a:avLst/>
              <a:gdLst>
                <a:gd name="T0" fmla="*/ 7 w 8"/>
                <a:gd name="T1" fmla="*/ 4 h 5"/>
                <a:gd name="T2" fmla="*/ 1 w 8"/>
                <a:gd name="T3" fmla="*/ 1 h 5"/>
                <a:gd name="T4" fmla="*/ 7 w 8"/>
                <a:gd name="T5" fmla="*/ 4 h 5"/>
              </a:gdLst>
              <a:ahLst/>
              <a:cxnLst>
                <a:cxn ang="0">
                  <a:pos x="T0" y="T1"/>
                </a:cxn>
                <a:cxn ang="0">
                  <a:pos x="T2" y="T3"/>
                </a:cxn>
                <a:cxn ang="0">
                  <a:pos x="T4" y="T5"/>
                </a:cxn>
              </a:cxnLst>
              <a:rect l="0" t="0" r="r" b="b"/>
              <a:pathLst>
                <a:path w="8" h="5">
                  <a:moveTo>
                    <a:pt x="7" y="4"/>
                  </a:moveTo>
                  <a:cubicBezTo>
                    <a:pt x="6" y="3"/>
                    <a:pt x="0" y="0"/>
                    <a:pt x="1" y="1"/>
                  </a:cubicBezTo>
                  <a:cubicBezTo>
                    <a:pt x="2" y="2"/>
                    <a:pt x="8" y="5"/>
                    <a:pt x="7"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93" name="Freeform 516"/>
            <p:cNvSpPr>
              <a:spLocks/>
            </p:cNvSpPr>
            <p:nvPr/>
          </p:nvSpPr>
          <p:spPr bwMode="auto">
            <a:xfrm>
              <a:off x="8184267" y="11702559"/>
              <a:ext cx="28662" cy="28669"/>
            </a:xfrm>
            <a:custGeom>
              <a:avLst/>
              <a:gdLst>
                <a:gd name="T0" fmla="*/ 2 w 3"/>
                <a:gd name="T1" fmla="*/ 2 h 3"/>
                <a:gd name="T2" fmla="*/ 0 w 3"/>
                <a:gd name="T3" fmla="*/ 1 h 3"/>
                <a:gd name="T4" fmla="*/ 2 w 3"/>
                <a:gd name="T5" fmla="*/ 2 h 3"/>
                <a:gd name="T6" fmla="*/ 2 w 3"/>
                <a:gd name="T7" fmla="*/ 2 h 3"/>
              </a:gdLst>
              <a:ahLst/>
              <a:cxnLst>
                <a:cxn ang="0">
                  <a:pos x="T0" y="T1"/>
                </a:cxn>
                <a:cxn ang="0">
                  <a:pos x="T2" y="T3"/>
                </a:cxn>
                <a:cxn ang="0">
                  <a:pos x="T4" y="T5"/>
                </a:cxn>
                <a:cxn ang="0">
                  <a:pos x="T6" y="T7"/>
                </a:cxn>
              </a:cxnLst>
              <a:rect l="0" t="0" r="r" b="b"/>
              <a:pathLst>
                <a:path w="3" h="3">
                  <a:moveTo>
                    <a:pt x="2" y="2"/>
                  </a:moveTo>
                  <a:cubicBezTo>
                    <a:pt x="2" y="3"/>
                    <a:pt x="1" y="2"/>
                    <a:pt x="0" y="1"/>
                  </a:cubicBezTo>
                  <a:cubicBezTo>
                    <a:pt x="0" y="0"/>
                    <a:pt x="3" y="0"/>
                    <a:pt x="2" y="2"/>
                  </a:cubicBezTo>
                  <a:cubicBezTo>
                    <a:pt x="2" y="3"/>
                    <a:pt x="2" y="1"/>
                    <a:pt x="2"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94" name="Freeform 517"/>
            <p:cNvSpPr>
              <a:spLocks/>
            </p:cNvSpPr>
            <p:nvPr/>
          </p:nvSpPr>
          <p:spPr bwMode="auto">
            <a:xfrm>
              <a:off x="8184267" y="11626107"/>
              <a:ext cx="66879" cy="66896"/>
            </a:xfrm>
            <a:custGeom>
              <a:avLst/>
              <a:gdLst>
                <a:gd name="T0" fmla="*/ 5 w 7"/>
                <a:gd name="T1" fmla="*/ 2 h 7"/>
                <a:gd name="T2" fmla="*/ 4 w 7"/>
                <a:gd name="T3" fmla="*/ 0 h 7"/>
                <a:gd name="T4" fmla="*/ 2 w 7"/>
                <a:gd name="T5" fmla="*/ 1 h 7"/>
                <a:gd name="T6" fmla="*/ 0 w 7"/>
                <a:gd name="T7" fmla="*/ 1 h 7"/>
                <a:gd name="T8" fmla="*/ 2 w 7"/>
                <a:gd name="T9" fmla="*/ 4 h 7"/>
                <a:gd name="T10" fmla="*/ 0 w 7"/>
                <a:gd name="T11" fmla="*/ 6 h 7"/>
                <a:gd name="T12" fmla="*/ 3 w 7"/>
                <a:gd name="T13" fmla="*/ 5 h 7"/>
                <a:gd name="T14" fmla="*/ 4 w 7"/>
                <a:gd name="T15" fmla="*/ 2 h 7"/>
                <a:gd name="T16" fmla="*/ 4 w 7"/>
                <a:gd name="T17" fmla="*/ 4 h 7"/>
                <a:gd name="T18" fmla="*/ 6 w 7"/>
                <a:gd name="T19" fmla="*/ 2 h 7"/>
                <a:gd name="T20" fmla="*/ 5 w 7"/>
                <a:gd name="T21" fmla="*/ 2 h 7"/>
                <a:gd name="T22" fmla="*/ 5 w 7"/>
                <a:gd name="T2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5" y="2"/>
                  </a:moveTo>
                  <a:cubicBezTo>
                    <a:pt x="5" y="1"/>
                    <a:pt x="4" y="1"/>
                    <a:pt x="4" y="0"/>
                  </a:cubicBezTo>
                  <a:cubicBezTo>
                    <a:pt x="3" y="0"/>
                    <a:pt x="1" y="0"/>
                    <a:pt x="2" y="1"/>
                  </a:cubicBezTo>
                  <a:cubicBezTo>
                    <a:pt x="4" y="3"/>
                    <a:pt x="1" y="2"/>
                    <a:pt x="0" y="1"/>
                  </a:cubicBezTo>
                  <a:cubicBezTo>
                    <a:pt x="1" y="3"/>
                    <a:pt x="2" y="3"/>
                    <a:pt x="2" y="4"/>
                  </a:cubicBezTo>
                  <a:cubicBezTo>
                    <a:pt x="3" y="6"/>
                    <a:pt x="1" y="5"/>
                    <a:pt x="0" y="6"/>
                  </a:cubicBezTo>
                  <a:cubicBezTo>
                    <a:pt x="0" y="7"/>
                    <a:pt x="4" y="6"/>
                    <a:pt x="3" y="5"/>
                  </a:cubicBezTo>
                  <a:cubicBezTo>
                    <a:pt x="3" y="5"/>
                    <a:pt x="4" y="3"/>
                    <a:pt x="4" y="2"/>
                  </a:cubicBezTo>
                  <a:cubicBezTo>
                    <a:pt x="4" y="2"/>
                    <a:pt x="4" y="3"/>
                    <a:pt x="4" y="4"/>
                  </a:cubicBezTo>
                  <a:cubicBezTo>
                    <a:pt x="4" y="3"/>
                    <a:pt x="6" y="2"/>
                    <a:pt x="6" y="2"/>
                  </a:cubicBezTo>
                  <a:cubicBezTo>
                    <a:pt x="6" y="2"/>
                    <a:pt x="6" y="2"/>
                    <a:pt x="5" y="2"/>
                  </a:cubicBezTo>
                  <a:cubicBezTo>
                    <a:pt x="5" y="1"/>
                    <a:pt x="7" y="2"/>
                    <a:pt x="5"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95" name="Freeform 518"/>
            <p:cNvSpPr>
              <a:spLocks/>
            </p:cNvSpPr>
            <p:nvPr/>
          </p:nvSpPr>
          <p:spPr bwMode="auto">
            <a:xfrm>
              <a:off x="8174712" y="11505057"/>
              <a:ext cx="47770" cy="101936"/>
            </a:xfrm>
            <a:custGeom>
              <a:avLst/>
              <a:gdLst>
                <a:gd name="T0" fmla="*/ 5 w 5"/>
                <a:gd name="T1" fmla="*/ 7 h 11"/>
                <a:gd name="T2" fmla="*/ 2 w 5"/>
                <a:gd name="T3" fmla="*/ 2 h 11"/>
                <a:gd name="T4" fmla="*/ 1 w 5"/>
                <a:gd name="T5" fmla="*/ 6 h 11"/>
                <a:gd name="T6" fmla="*/ 0 w 5"/>
                <a:gd name="T7" fmla="*/ 9 h 11"/>
                <a:gd name="T8" fmla="*/ 2 w 5"/>
                <a:gd name="T9" fmla="*/ 7 h 11"/>
                <a:gd name="T10" fmla="*/ 5 w 5"/>
                <a:gd name="T11" fmla="*/ 7 h 11"/>
                <a:gd name="T12" fmla="*/ 5 w 5"/>
                <a:gd name="T13" fmla="*/ 7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5" y="7"/>
                  </a:moveTo>
                  <a:cubicBezTo>
                    <a:pt x="5" y="6"/>
                    <a:pt x="4" y="0"/>
                    <a:pt x="2" y="2"/>
                  </a:cubicBezTo>
                  <a:cubicBezTo>
                    <a:pt x="2" y="3"/>
                    <a:pt x="3" y="6"/>
                    <a:pt x="1" y="6"/>
                  </a:cubicBezTo>
                  <a:cubicBezTo>
                    <a:pt x="0" y="6"/>
                    <a:pt x="0" y="7"/>
                    <a:pt x="0" y="9"/>
                  </a:cubicBezTo>
                  <a:cubicBezTo>
                    <a:pt x="1" y="9"/>
                    <a:pt x="2" y="7"/>
                    <a:pt x="2" y="7"/>
                  </a:cubicBezTo>
                  <a:cubicBezTo>
                    <a:pt x="1" y="7"/>
                    <a:pt x="5" y="11"/>
                    <a:pt x="5" y="7"/>
                  </a:cubicBezTo>
                  <a:cubicBezTo>
                    <a:pt x="5" y="6"/>
                    <a:pt x="5" y="8"/>
                    <a:pt x="5" y="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96" name="Freeform 519"/>
            <p:cNvSpPr>
              <a:spLocks/>
            </p:cNvSpPr>
            <p:nvPr/>
          </p:nvSpPr>
          <p:spPr bwMode="auto">
            <a:xfrm>
              <a:off x="8165159" y="11587880"/>
              <a:ext cx="28662" cy="57338"/>
            </a:xfrm>
            <a:custGeom>
              <a:avLst/>
              <a:gdLst>
                <a:gd name="T0" fmla="*/ 3 w 3"/>
                <a:gd name="T1" fmla="*/ 2 h 6"/>
                <a:gd name="T2" fmla="*/ 1 w 3"/>
                <a:gd name="T3" fmla="*/ 6 h 6"/>
                <a:gd name="T4" fmla="*/ 3 w 3"/>
                <a:gd name="T5" fmla="*/ 2 h 6"/>
                <a:gd name="T6" fmla="*/ 3 w 3"/>
                <a:gd name="T7" fmla="*/ 2 h 6"/>
              </a:gdLst>
              <a:ahLst/>
              <a:cxnLst>
                <a:cxn ang="0">
                  <a:pos x="T0" y="T1"/>
                </a:cxn>
                <a:cxn ang="0">
                  <a:pos x="T2" y="T3"/>
                </a:cxn>
                <a:cxn ang="0">
                  <a:pos x="T4" y="T5"/>
                </a:cxn>
                <a:cxn ang="0">
                  <a:pos x="T6" y="T7"/>
                </a:cxn>
              </a:cxnLst>
              <a:rect l="0" t="0" r="r" b="b"/>
              <a:pathLst>
                <a:path w="3" h="6">
                  <a:moveTo>
                    <a:pt x="3" y="2"/>
                  </a:moveTo>
                  <a:cubicBezTo>
                    <a:pt x="2" y="0"/>
                    <a:pt x="0" y="5"/>
                    <a:pt x="1" y="6"/>
                  </a:cubicBezTo>
                  <a:cubicBezTo>
                    <a:pt x="0" y="5"/>
                    <a:pt x="3" y="3"/>
                    <a:pt x="3" y="2"/>
                  </a:cubicBezTo>
                  <a:cubicBezTo>
                    <a:pt x="2" y="1"/>
                    <a:pt x="3" y="2"/>
                    <a:pt x="3"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97" name="Freeform 520"/>
            <p:cNvSpPr>
              <a:spLocks/>
            </p:cNvSpPr>
            <p:nvPr/>
          </p:nvSpPr>
          <p:spPr bwMode="auto">
            <a:xfrm>
              <a:off x="8165159" y="11466830"/>
              <a:ext cx="47770" cy="66896"/>
            </a:xfrm>
            <a:custGeom>
              <a:avLst/>
              <a:gdLst>
                <a:gd name="T0" fmla="*/ 4 w 5"/>
                <a:gd name="T1" fmla="*/ 2 h 7"/>
                <a:gd name="T2" fmla="*/ 3 w 5"/>
                <a:gd name="T3" fmla="*/ 0 h 7"/>
                <a:gd name="T4" fmla="*/ 2 w 5"/>
                <a:gd name="T5" fmla="*/ 3 h 7"/>
                <a:gd name="T6" fmla="*/ 1 w 5"/>
                <a:gd name="T7" fmla="*/ 2 h 7"/>
                <a:gd name="T8" fmla="*/ 0 w 5"/>
                <a:gd name="T9" fmla="*/ 5 h 7"/>
                <a:gd name="T10" fmla="*/ 2 w 5"/>
                <a:gd name="T11" fmla="*/ 7 h 7"/>
                <a:gd name="T12" fmla="*/ 5 w 5"/>
                <a:gd name="T13" fmla="*/ 5 h 7"/>
                <a:gd name="T14" fmla="*/ 4 w 5"/>
                <a:gd name="T15" fmla="*/ 2 h 7"/>
                <a:gd name="T16" fmla="*/ 4 w 5"/>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7">
                  <a:moveTo>
                    <a:pt x="4" y="2"/>
                  </a:moveTo>
                  <a:cubicBezTo>
                    <a:pt x="3" y="3"/>
                    <a:pt x="3" y="0"/>
                    <a:pt x="3" y="0"/>
                  </a:cubicBezTo>
                  <a:cubicBezTo>
                    <a:pt x="3" y="0"/>
                    <a:pt x="3" y="3"/>
                    <a:pt x="2" y="3"/>
                  </a:cubicBezTo>
                  <a:cubicBezTo>
                    <a:pt x="2" y="3"/>
                    <a:pt x="2" y="2"/>
                    <a:pt x="1" y="2"/>
                  </a:cubicBezTo>
                  <a:cubicBezTo>
                    <a:pt x="2" y="2"/>
                    <a:pt x="0" y="5"/>
                    <a:pt x="0" y="5"/>
                  </a:cubicBezTo>
                  <a:cubicBezTo>
                    <a:pt x="0" y="4"/>
                    <a:pt x="4" y="5"/>
                    <a:pt x="2" y="7"/>
                  </a:cubicBezTo>
                  <a:cubicBezTo>
                    <a:pt x="3" y="6"/>
                    <a:pt x="5" y="6"/>
                    <a:pt x="5" y="5"/>
                  </a:cubicBezTo>
                  <a:cubicBezTo>
                    <a:pt x="5" y="4"/>
                    <a:pt x="4" y="1"/>
                    <a:pt x="4" y="2"/>
                  </a:cubicBezTo>
                  <a:cubicBezTo>
                    <a:pt x="3" y="3"/>
                    <a:pt x="4" y="1"/>
                    <a:pt x="4"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98" name="Freeform 521"/>
            <p:cNvSpPr>
              <a:spLocks/>
            </p:cNvSpPr>
            <p:nvPr/>
          </p:nvSpPr>
          <p:spPr bwMode="auto">
            <a:xfrm>
              <a:off x="8212931" y="11282067"/>
              <a:ext cx="47770" cy="44598"/>
            </a:xfrm>
            <a:custGeom>
              <a:avLst/>
              <a:gdLst>
                <a:gd name="T0" fmla="*/ 3 w 5"/>
                <a:gd name="T1" fmla="*/ 4 h 5"/>
                <a:gd name="T2" fmla="*/ 3 w 5"/>
                <a:gd name="T3" fmla="*/ 0 h 5"/>
                <a:gd name="T4" fmla="*/ 0 w 5"/>
                <a:gd name="T5" fmla="*/ 0 h 5"/>
                <a:gd name="T6" fmla="*/ 2 w 5"/>
                <a:gd name="T7" fmla="*/ 1 h 5"/>
                <a:gd name="T8" fmla="*/ 3 w 5"/>
                <a:gd name="T9" fmla="*/ 4 h 5"/>
                <a:gd name="T10" fmla="*/ 3 w 5"/>
                <a:gd name="T11" fmla="*/ 4 h 5"/>
              </a:gdLst>
              <a:ahLst/>
              <a:cxnLst>
                <a:cxn ang="0">
                  <a:pos x="T0" y="T1"/>
                </a:cxn>
                <a:cxn ang="0">
                  <a:pos x="T2" y="T3"/>
                </a:cxn>
                <a:cxn ang="0">
                  <a:pos x="T4" y="T5"/>
                </a:cxn>
                <a:cxn ang="0">
                  <a:pos x="T6" y="T7"/>
                </a:cxn>
                <a:cxn ang="0">
                  <a:pos x="T8" y="T9"/>
                </a:cxn>
                <a:cxn ang="0">
                  <a:pos x="T10" y="T11"/>
                </a:cxn>
              </a:cxnLst>
              <a:rect l="0" t="0" r="r" b="b"/>
              <a:pathLst>
                <a:path w="5" h="5">
                  <a:moveTo>
                    <a:pt x="3" y="4"/>
                  </a:moveTo>
                  <a:cubicBezTo>
                    <a:pt x="5" y="2"/>
                    <a:pt x="2" y="2"/>
                    <a:pt x="3" y="0"/>
                  </a:cubicBezTo>
                  <a:cubicBezTo>
                    <a:pt x="3" y="0"/>
                    <a:pt x="1" y="0"/>
                    <a:pt x="0" y="0"/>
                  </a:cubicBezTo>
                  <a:cubicBezTo>
                    <a:pt x="0" y="0"/>
                    <a:pt x="2" y="1"/>
                    <a:pt x="2" y="1"/>
                  </a:cubicBezTo>
                  <a:cubicBezTo>
                    <a:pt x="2" y="2"/>
                    <a:pt x="3" y="4"/>
                    <a:pt x="3" y="4"/>
                  </a:cubicBezTo>
                  <a:cubicBezTo>
                    <a:pt x="4" y="3"/>
                    <a:pt x="2" y="5"/>
                    <a:pt x="3"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199" name="Freeform 522"/>
            <p:cNvSpPr>
              <a:spLocks/>
            </p:cNvSpPr>
            <p:nvPr/>
          </p:nvSpPr>
          <p:spPr bwMode="auto">
            <a:xfrm>
              <a:off x="8222485" y="11113235"/>
              <a:ext cx="57323" cy="101936"/>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00" name="Freeform 523"/>
            <p:cNvSpPr>
              <a:spLocks/>
            </p:cNvSpPr>
            <p:nvPr/>
          </p:nvSpPr>
          <p:spPr bwMode="auto">
            <a:xfrm>
              <a:off x="8410382" y="8462859"/>
              <a:ext cx="44586" cy="38227"/>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01" name="Freeform 524"/>
            <p:cNvSpPr>
              <a:spLocks/>
            </p:cNvSpPr>
            <p:nvPr/>
          </p:nvSpPr>
          <p:spPr bwMode="auto">
            <a:xfrm>
              <a:off x="8811656" y="8520200"/>
              <a:ext cx="54139" cy="73269"/>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02" name="Freeform 525"/>
            <p:cNvSpPr>
              <a:spLocks/>
            </p:cNvSpPr>
            <p:nvPr/>
          </p:nvSpPr>
          <p:spPr bwMode="auto">
            <a:xfrm>
              <a:off x="9324397" y="9026702"/>
              <a:ext cx="130574" cy="121050"/>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03" name="Freeform 526"/>
            <p:cNvSpPr>
              <a:spLocks/>
            </p:cNvSpPr>
            <p:nvPr/>
          </p:nvSpPr>
          <p:spPr bwMode="auto">
            <a:xfrm>
              <a:off x="8560064" y="8163419"/>
              <a:ext cx="92356" cy="38227"/>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04" name="Freeform 527"/>
            <p:cNvSpPr>
              <a:spLocks/>
            </p:cNvSpPr>
            <p:nvPr/>
          </p:nvSpPr>
          <p:spPr bwMode="auto">
            <a:xfrm>
              <a:off x="8034585" y="8153861"/>
              <a:ext cx="105096" cy="47785"/>
            </a:xfrm>
            <a:custGeom>
              <a:avLst/>
              <a:gdLst>
                <a:gd name="T0" fmla="*/ 10 w 11"/>
                <a:gd name="T1" fmla="*/ 4 h 5"/>
                <a:gd name="T2" fmla="*/ 0 w 11"/>
                <a:gd name="T3" fmla="*/ 2 h 5"/>
                <a:gd name="T4" fmla="*/ 5 w 11"/>
                <a:gd name="T5" fmla="*/ 5 h 5"/>
                <a:gd name="T6" fmla="*/ 10 w 11"/>
                <a:gd name="T7" fmla="*/ 4 h 5"/>
                <a:gd name="T8" fmla="*/ 10 w 11"/>
                <a:gd name="T9" fmla="*/ 4 h 5"/>
              </a:gdLst>
              <a:ahLst/>
              <a:cxnLst>
                <a:cxn ang="0">
                  <a:pos x="T0" y="T1"/>
                </a:cxn>
                <a:cxn ang="0">
                  <a:pos x="T2" y="T3"/>
                </a:cxn>
                <a:cxn ang="0">
                  <a:pos x="T4" y="T5"/>
                </a:cxn>
                <a:cxn ang="0">
                  <a:pos x="T6" y="T7"/>
                </a:cxn>
                <a:cxn ang="0">
                  <a:pos x="T8" y="T9"/>
                </a:cxn>
              </a:cxnLst>
              <a:rect l="0" t="0" r="r" b="b"/>
              <a:pathLst>
                <a:path w="11" h="5">
                  <a:moveTo>
                    <a:pt x="10" y="4"/>
                  </a:moveTo>
                  <a:cubicBezTo>
                    <a:pt x="10" y="1"/>
                    <a:pt x="2" y="0"/>
                    <a:pt x="0" y="2"/>
                  </a:cubicBezTo>
                  <a:cubicBezTo>
                    <a:pt x="0" y="2"/>
                    <a:pt x="4" y="5"/>
                    <a:pt x="5" y="5"/>
                  </a:cubicBezTo>
                  <a:cubicBezTo>
                    <a:pt x="6" y="5"/>
                    <a:pt x="11" y="4"/>
                    <a:pt x="10" y="4"/>
                  </a:cubicBezTo>
                  <a:cubicBezTo>
                    <a:pt x="10" y="3"/>
                    <a:pt x="11" y="5"/>
                    <a:pt x="10"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05" name="Freeform 528"/>
            <p:cNvSpPr>
              <a:spLocks/>
            </p:cNvSpPr>
            <p:nvPr/>
          </p:nvSpPr>
          <p:spPr bwMode="auto">
            <a:xfrm>
              <a:off x="7747963" y="7940431"/>
              <a:ext cx="484077" cy="168835"/>
            </a:xfrm>
            <a:custGeom>
              <a:avLst/>
              <a:gdLst>
                <a:gd name="T0" fmla="*/ 52 w 52"/>
                <a:gd name="T1" fmla="*/ 16 h 18"/>
                <a:gd name="T2" fmla="*/ 41 w 52"/>
                <a:gd name="T3" fmla="*/ 17 h 18"/>
                <a:gd name="T4" fmla="*/ 35 w 52"/>
                <a:gd name="T5" fmla="*/ 17 h 18"/>
                <a:gd name="T6" fmla="*/ 37 w 52"/>
                <a:gd name="T7" fmla="*/ 14 h 18"/>
                <a:gd name="T8" fmla="*/ 32 w 52"/>
                <a:gd name="T9" fmla="*/ 11 h 18"/>
                <a:gd name="T10" fmla="*/ 28 w 52"/>
                <a:gd name="T11" fmla="*/ 8 h 18"/>
                <a:gd name="T12" fmla="*/ 20 w 52"/>
                <a:gd name="T13" fmla="*/ 5 h 18"/>
                <a:gd name="T14" fmla="*/ 14 w 52"/>
                <a:gd name="T15" fmla="*/ 5 h 18"/>
                <a:gd name="T16" fmla="*/ 16 w 52"/>
                <a:gd name="T17" fmla="*/ 3 h 18"/>
                <a:gd name="T18" fmla="*/ 8 w 52"/>
                <a:gd name="T19" fmla="*/ 3 h 18"/>
                <a:gd name="T20" fmla="*/ 0 w 52"/>
                <a:gd name="T21" fmla="*/ 6 h 18"/>
                <a:gd name="T22" fmla="*/ 6 w 52"/>
                <a:gd name="T23" fmla="*/ 2 h 18"/>
                <a:gd name="T24" fmla="*/ 16 w 52"/>
                <a:gd name="T25" fmla="*/ 0 h 18"/>
                <a:gd name="T26" fmla="*/ 24 w 52"/>
                <a:gd name="T27" fmla="*/ 1 h 18"/>
                <a:gd name="T28" fmla="*/ 31 w 52"/>
                <a:gd name="T29" fmla="*/ 4 h 18"/>
                <a:gd name="T30" fmla="*/ 32 w 52"/>
                <a:gd name="T31" fmla="*/ 4 h 18"/>
                <a:gd name="T32" fmla="*/ 34 w 52"/>
                <a:gd name="T33" fmla="*/ 5 h 18"/>
                <a:gd name="T34" fmla="*/ 38 w 52"/>
                <a:gd name="T35" fmla="*/ 8 h 18"/>
                <a:gd name="T36" fmla="*/ 45 w 52"/>
                <a:gd name="T37" fmla="*/ 11 h 18"/>
                <a:gd name="T38" fmla="*/ 52 w 52"/>
                <a:gd name="T39"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18">
                  <a:moveTo>
                    <a:pt x="52" y="16"/>
                  </a:moveTo>
                  <a:cubicBezTo>
                    <a:pt x="52" y="17"/>
                    <a:pt x="42" y="17"/>
                    <a:pt x="41" y="17"/>
                  </a:cubicBezTo>
                  <a:cubicBezTo>
                    <a:pt x="39" y="17"/>
                    <a:pt x="37" y="18"/>
                    <a:pt x="35" y="17"/>
                  </a:cubicBezTo>
                  <a:cubicBezTo>
                    <a:pt x="34" y="16"/>
                    <a:pt x="41" y="15"/>
                    <a:pt x="37" y="14"/>
                  </a:cubicBezTo>
                  <a:cubicBezTo>
                    <a:pt x="35" y="13"/>
                    <a:pt x="33" y="13"/>
                    <a:pt x="32" y="11"/>
                  </a:cubicBezTo>
                  <a:cubicBezTo>
                    <a:pt x="30" y="9"/>
                    <a:pt x="31" y="8"/>
                    <a:pt x="28" y="8"/>
                  </a:cubicBezTo>
                  <a:cubicBezTo>
                    <a:pt x="24" y="9"/>
                    <a:pt x="23" y="6"/>
                    <a:pt x="20" y="5"/>
                  </a:cubicBezTo>
                  <a:cubicBezTo>
                    <a:pt x="19" y="5"/>
                    <a:pt x="15" y="6"/>
                    <a:pt x="14" y="5"/>
                  </a:cubicBezTo>
                  <a:cubicBezTo>
                    <a:pt x="14" y="4"/>
                    <a:pt x="16" y="4"/>
                    <a:pt x="16" y="3"/>
                  </a:cubicBezTo>
                  <a:cubicBezTo>
                    <a:pt x="16" y="2"/>
                    <a:pt x="9" y="3"/>
                    <a:pt x="8" y="3"/>
                  </a:cubicBezTo>
                  <a:cubicBezTo>
                    <a:pt x="8" y="4"/>
                    <a:pt x="0" y="7"/>
                    <a:pt x="0" y="6"/>
                  </a:cubicBezTo>
                  <a:cubicBezTo>
                    <a:pt x="0" y="4"/>
                    <a:pt x="4" y="2"/>
                    <a:pt x="6" y="2"/>
                  </a:cubicBezTo>
                  <a:cubicBezTo>
                    <a:pt x="9" y="0"/>
                    <a:pt x="12" y="0"/>
                    <a:pt x="16" y="0"/>
                  </a:cubicBezTo>
                  <a:cubicBezTo>
                    <a:pt x="18" y="0"/>
                    <a:pt x="22" y="0"/>
                    <a:pt x="24" y="1"/>
                  </a:cubicBezTo>
                  <a:cubicBezTo>
                    <a:pt x="26" y="2"/>
                    <a:pt x="28" y="4"/>
                    <a:pt x="31" y="4"/>
                  </a:cubicBezTo>
                  <a:cubicBezTo>
                    <a:pt x="31" y="4"/>
                    <a:pt x="31" y="3"/>
                    <a:pt x="32" y="4"/>
                  </a:cubicBezTo>
                  <a:cubicBezTo>
                    <a:pt x="33" y="5"/>
                    <a:pt x="33" y="5"/>
                    <a:pt x="34" y="5"/>
                  </a:cubicBezTo>
                  <a:cubicBezTo>
                    <a:pt x="35" y="6"/>
                    <a:pt x="37" y="7"/>
                    <a:pt x="38" y="8"/>
                  </a:cubicBezTo>
                  <a:cubicBezTo>
                    <a:pt x="40" y="9"/>
                    <a:pt x="44" y="9"/>
                    <a:pt x="45" y="11"/>
                  </a:cubicBezTo>
                  <a:cubicBezTo>
                    <a:pt x="47" y="13"/>
                    <a:pt x="52" y="13"/>
                    <a:pt x="52" y="1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06" name="Freeform 529"/>
            <p:cNvSpPr>
              <a:spLocks/>
            </p:cNvSpPr>
            <p:nvPr/>
          </p:nvSpPr>
          <p:spPr bwMode="auto">
            <a:xfrm>
              <a:off x="8034585" y="7838493"/>
              <a:ext cx="38217" cy="35042"/>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07" name="Freeform 530"/>
            <p:cNvSpPr>
              <a:spLocks/>
            </p:cNvSpPr>
            <p:nvPr/>
          </p:nvSpPr>
          <p:spPr bwMode="auto">
            <a:xfrm>
              <a:off x="8270255" y="8032812"/>
              <a:ext cx="19109" cy="19114"/>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0"/>
                    <a:pt x="0" y="0"/>
                    <a:pt x="0" y="1"/>
                  </a:cubicBezTo>
                  <a:cubicBezTo>
                    <a:pt x="0" y="1"/>
                    <a:pt x="2" y="2"/>
                    <a:pt x="2"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08" name="Freeform 531"/>
            <p:cNvSpPr>
              <a:spLocks/>
            </p:cNvSpPr>
            <p:nvPr/>
          </p:nvSpPr>
          <p:spPr bwMode="auto">
            <a:xfrm>
              <a:off x="8830764" y="6656657"/>
              <a:ext cx="54139" cy="95566"/>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09" name="Freeform 532"/>
            <p:cNvSpPr>
              <a:spLocks/>
            </p:cNvSpPr>
            <p:nvPr/>
          </p:nvSpPr>
          <p:spPr bwMode="auto">
            <a:xfrm>
              <a:off x="8856242" y="6704440"/>
              <a:ext cx="66879" cy="38227"/>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10" name="Freeform 533"/>
            <p:cNvSpPr>
              <a:spLocks/>
            </p:cNvSpPr>
            <p:nvPr/>
          </p:nvSpPr>
          <p:spPr bwMode="auto">
            <a:xfrm>
              <a:off x="8671526" y="6666212"/>
              <a:ext cx="140127" cy="66896"/>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11" name="Freeform 534"/>
            <p:cNvSpPr>
              <a:spLocks/>
            </p:cNvSpPr>
            <p:nvPr/>
          </p:nvSpPr>
          <p:spPr bwMode="auto">
            <a:xfrm>
              <a:off x="8700193" y="6481449"/>
              <a:ext cx="146495" cy="73269"/>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12" name="Freeform 535"/>
            <p:cNvSpPr>
              <a:spLocks/>
            </p:cNvSpPr>
            <p:nvPr/>
          </p:nvSpPr>
          <p:spPr bwMode="auto">
            <a:xfrm>
              <a:off x="8932676" y="6385884"/>
              <a:ext cx="299364" cy="289884"/>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13" name="Freeform 536"/>
            <p:cNvSpPr>
              <a:spLocks/>
            </p:cNvSpPr>
            <p:nvPr/>
          </p:nvSpPr>
          <p:spPr bwMode="auto">
            <a:xfrm>
              <a:off x="9174715" y="6592943"/>
              <a:ext cx="76432" cy="9238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14" name="Freeform 537"/>
            <p:cNvSpPr>
              <a:spLocks/>
            </p:cNvSpPr>
            <p:nvPr/>
          </p:nvSpPr>
          <p:spPr bwMode="auto">
            <a:xfrm>
              <a:off x="8652423" y="5694619"/>
              <a:ext cx="28662" cy="54153"/>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15" name="Freeform 538"/>
            <p:cNvSpPr>
              <a:spLocks/>
            </p:cNvSpPr>
            <p:nvPr/>
          </p:nvSpPr>
          <p:spPr bwMode="auto">
            <a:xfrm>
              <a:off x="8512296" y="5787002"/>
              <a:ext cx="28662" cy="28669"/>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16" name="Freeform 539"/>
            <p:cNvSpPr>
              <a:spLocks/>
            </p:cNvSpPr>
            <p:nvPr/>
          </p:nvSpPr>
          <p:spPr bwMode="auto">
            <a:xfrm>
              <a:off x="7868981" y="6283948"/>
              <a:ext cx="63695" cy="38227"/>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17" name="Freeform 540"/>
            <p:cNvSpPr>
              <a:spLocks/>
            </p:cNvSpPr>
            <p:nvPr/>
          </p:nvSpPr>
          <p:spPr bwMode="auto">
            <a:xfrm>
              <a:off x="7970890" y="6057775"/>
              <a:ext cx="57323" cy="57338"/>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18" name="Freeform 541"/>
            <p:cNvSpPr>
              <a:spLocks/>
            </p:cNvSpPr>
            <p:nvPr/>
          </p:nvSpPr>
          <p:spPr bwMode="auto">
            <a:xfrm>
              <a:off x="7942229" y="5656392"/>
              <a:ext cx="57323" cy="66896"/>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19" name="Freeform 542"/>
            <p:cNvSpPr>
              <a:spLocks/>
            </p:cNvSpPr>
            <p:nvPr/>
          </p:nvSpPr>
          <p:spPr bwMode="auto">
            <a:xfrm>
              <a:off x="7782993" y="5618167"/>
              <a:ext cx="111465" cy="57338"/>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20" name="Freeform 543"/>
            <p:cNvSpPr>
              <a:spLocks/>
            </p:cNvSpPr>
            <p:nvPr/>
          </p:nvSpPr>
          <p:spPr bwMode="auto">
            <a:xfrm>
              <a:off x="8018661" y="5583125"/>
              <a:ext cx="63695" cy="25484"/>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21" name="Freeform 544"/>
            <p:cNvSpPr>
              <a:spLocks/>
            </p:cNvSpPr>
            <p:nvPr/>
          </p:nvSpPr>
          <p:spPr bwMode="auto">
            <a:xfrm>
              <a:off x="7623756" y="5395179"/>
              <a:ext cx="318473" cy="222990"/>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22" name="Freeform 545"/>
            <p:cNvSpPr>
              <a:spLocks/>
            </p:cNvSpPr>
            <p:nvPr/>
          </p:nvSpPr>
          <p:spPr bwMode="auto">
            <a:xfrm>
              <a:off x="7747963" y="5376063"/>
              <a:ext cx="63695" cy="47785"/>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23" name="Freeform 546"/>
            <p:cNvSpPr>
              <a:spLocks/>
            </p:cNvSpPr>
            <p:nvPr/>
          </p:nvSpPr>
          <p:spPr bwMode="auto">
            <a:xfrm>
              <a:off x="7728852" y="5385621"/>
              <a:ext cx="35033" cy="47785"/>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24" name="Freeform 547"/>
            <p:cNvSpPr>
              <a:spLocks/>
            </p:cNvSpPr>
            <p:nvPr/>
          </p:nvSpPr>
          <p:spPr bwMode="auto">
            <a:xfrm>
              <a:off x="7642864" y="5207233"/>
              <a:ext cx="28662" cy="57338"/>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25" name="Freeform 548"/>
            <p:cNvSpPr>
              <a:spLocks/>
            </p:cNvSpPr>
            <p:nvPr/>
          </p:nvSpPr>
          <p:spPr bwMode="auto">
            <a:xfrm>
              <a:off x="7502737" y="4719845"/>
              <a:ext cx="1343951" cy="984332"/>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26" name="Freeform 549"/>
            <p:cNvSpPr>
              <a:spLocks/>
            </p:cNvSpPr>
            <p:nvPr/>
          </p:nvSpPr>
          <p:spPr bwMode="auto">
            <a:xfrm>
              <a:off x="8372164" y="5637283"/>
              <a:ext cx="57323" cy="19114"/>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27" name="Freeform 550"/>
            <p:cNvSpPr>
              <a:spLocks/>
            </p:cNvSpPr>
            <p:nvPr/>
          </p:nvSpPr>
          <p:spPr bwMode="auto">
            <a:xfrm>
              <a:off x="8203376" y="5226347"/>
              <a:ext cx="76432" cy="19114"/>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28" name="Freeform 551"/>
            <p:cNvSpPr>
              <a:spLocks/>
            </p:cNvSpPr>
            <p:nvPr/>
          </p:nvSpPr>
          <p:spPr bwMode="auto">
            <a:xfrm>
              <a:off x="8091911" y="5207233"/>
              <a:ext cx="111465" cy="9238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29" name="Freeform 552"/>
            <p:cNvSpPr>
              <a:spLocks/>
            </p:cNvSpPr>
            <p:nvPr/>
          </p:nvSpPr>
          <p:spPr bwMode="auto">
            <a:xfrm>
              <a:off x="7989999" y="5124408"/>
              <a:ext cx="63695" cy="35042"/>
            </a:xfrm>
            <a:custGeom>
              <a:avLst/>
              <a:gdLst>
                <a:gd name="T0" fmla="*/ 1 w 7"/>
                <a:gd name="T1" fmla="*/ 4 h 4"/>
                <a:gd name="T2" fmla="*/ 5 w 7"/>
                <a:gd name="T3" fmla="*/ 0 h 4"/>
                <a:gd name="T4" fmla="*/ 1 w 7"/>
                <a:gd name="T5" fmla="*/ 4 h 4"/>
              </a:gdLst>
              <a:ahLst/>
              <a:cxnLst>
                <a:cxn ang="0">
                  <a:pos x="T0" y="T1"/>
                </a:cxn>
                <a:cxn ang="0">
                  <a:pos x="T2" y="T3"/>
                </a:cxn>
                <a:cxn ang="0">
                  <a:pos x="T4" y="T5"/>
                </a:cxn>
              </a:cxnLst>
              <a:rect l="0" t="0" r="r" b="b"/>
              <a:pathLst>
                <a:path w="7" h="4">
                  <a:moveTo>
                    <a:pt x="1" y="4"/>
                  </a:moveTo>
                  <a:cubicBezTo>
                    <a:pt x="0" y="4"/>
                    <a:pt x="4" y="0"/>
                    <a:pt x="5" y="0"/>
                  </a:cubicBezTo>
                  <a:cubicBezTo>
                    <a:pt x="7" y="1"/>
                    <a:pt x="3" y="4"/>
                    <a:pt x="1"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30" name="Freeform 553"/>
            <p:cNvSpPr>
              <a:spLocks/>
            </p:cNvSpPr>
            <p:nvPr/>
          </p:nvSpPr>
          <p:spPr bwMode="auto">
            <a:xfrm>
              <a:off x="8082358" y="5114850"/>
              <a:ext cx="57323" cy="28669"/>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31" name="Freeform 554"/>
            <p:cNvSpPr>
              <a:spLocks/>
            </p:cNvSpPr>
            <p:nvPr/>
          </p:nvSpPr>
          <p:spPr bwMode="auto">
            <a:xfrm>
              <a:off x="8028216" y="5095739"/>
              <a:ext cx="44586" cy="19114"/>
            </a:xfrm>
            <a:custGeom>
              <a:avLst/>
              <a:gdLst>
                <a:gd name="T0" fmla="*/ 0 w 5"/>
                <a:gd name="T1" fmla="*/ 1 h 2"/>
                <a:gd name="T2" fmla="*/ 4 w 5"/>
                <a:gd name="T3" fmla="*/ 0 h 2"/>
                <a:gd name="T4" fmla="*/ 0 w 5"/>
                <a:gd name="T5" fmla="*/ 1 h 2"/>
              </a:gdLst>
              <a:ahLst/>
              <a:cxnLst>
                <a:cxn ang="0">
                  <a:pos x="T0" y="T1"/>
                </a:cxn>
                <a:cxn ang="0">
                  <a:pos x="T2" y="T3"/>
                </a:cxn>
                <a:cxn ang="0">
                  <a:pos x="T4" y="T5"/>
                </a:cxn>
              </a:cxnLst>
              <a:rect l="0" t="0" r="r" b="b"/>
              <a:pathLst>
                <a:path w="5" h="2">
                  <a:moveTo>
                    <a:pt x="0" y="1"/>
                  </a:moveTo>
                  <a:cubicBezTo>
                    <a:pt x="2" y="2"/>
                    <a:pt x="5" y="1"/>
                    <a:pt x="4" y="0"/>
                  </a:cubicBezTo>
                  <a:cubicBezTo>
                    <a:pt x="2" y="0"/>
                    <a:pt x="0" y="1"/>
                    <a:pt x="0"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32" name="Freeform 555"/>
            <p:cNvSpPr>
              <a:spLocks/>
            </p:cNvSpPr>
            <p:nvPr/>
          </p:nvSpPr>
          <p:spPr bwMode="auto">
            <a:xfrm>
              <a:off x="7913567" y="4738956"/>
              <a:ext cx="245223" cy="105124"/>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33" name="Freeform 556"/>
            <p:cNvSpPr>
              <a:spLocks/>
            </p:cNvSpPr>
            <p:nvPr/>
          </p:nvSpPr>
          <p:spPr bwMode="auto">
            <a:xfrm>
              <a:off x="5709742" y="6433669"/>
              <a:ext cx="270700" cy="178393"/>
            </a:xfrm>
            <a:custGeom>
              <a:avLst/>
              <a:gdLst>
                <a:gd name="T0" fmla="*/ 27 w 29"/>
                <a:gd name="T1" fmla="*/ 16 h 19"/>
                <a:gd name="T2" fmla="*/ 24 w 29"/>
                <a:gd name="T3" fmla="*/ 12 h 19"/>
                <a:gd name="T4" fmla="*/ 19 w 29"/>
                <a:gd name="T5" fmla="*/ 10 h 19"/>
                <a:gd name="T6" fmla="*/ 14 w 29"/>
                <a:gd name="T7" fmla="*/ 3 h 19"/>
                <a:gd name="T8" fmla="*/ 8 w 29"/>
                <a:gd name="T9" fmla="*/ 2 h 19"/>
                <a:gd name="T10" fmla="*/ 2 w 29"/>
                <a:gd name="T11" fmla="*/ 0 h 19"/>
                <a:gd name="T12" fmla="*/ 3 w 29"/>
                <a:gd name="T13" fmla="*/ 2 h 19"/>
                <a:gd name="T14" fmla="*/ 5 w 29"/>
                <a:gd name="T15" fmla="*/ 3 h 19"/>
                <a:gd name="T16" fmla="*/ 6 w 29"/>
                <a:gd name="T17" fmla="*/ 4 h 19"/>
                <a:gd name="T18" fmla="*/ 4 w 29"/>
                <a:gd name="T19" fmla="*/ 2 h 19"/>
                <a:gd name="T20" fmla="*/ 4 w 29"/>
                <a:gd name="T21" fmla="*/ 4 h 19"/>
                <a:gd name="T22" fmla="*/ 7 w 29"/>
                <a:gd name="T23" fmla="*/ 6 h 19"/>
                <a:gd name="T24" fmla="*/ 12 w 29"/>
                <a:gd name="T25" fmla="*/ 9 h 19"/>
                <a:gd name="T26" fmla="*/ 10 w 29"/>
                <a:gd name="T27" fmla="*/ 10 h 19"/>
                <a:gd name="T28" fmla="*/ 14 w 29"/>
                <a:gd name="T29" fmla="*/ 10 h 19"/>
                <a:gd name="T30" fmla="*/ 14 w 29"/>
                <a:gd name="T31" fmla="*/ 12 h 19"/>
                <a:gd name="T32" fmla="*/ 19 w 29"/>
                <a:gd name="T33" fmla="*/ 12 h 19"/>
                <a:gd name="T34" fmla="*/ 27 w 29"/>
                <a:gd name="T35" fmla="*/ 16 h 19"/>
                <a:gd name="T36" fmla="*/ 27 w 29"/>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9">
                  <a:moveTo>
                    <a:pt x="27" y="16"/>
                  </a:moveTo>
                  <a:cubicBezTo>
                    <a:pt x="26" y="15"/>
                    <a:pt x="25" y="13"/>
                    <a:pt x="24" y="12"/>
                  </a:cubicBezTo>
                  <a:cubicBezTo>
                    <a:pt x="23" y="10"/>
                    <a:pt x="21" y="10"/>
                    <a:pt x="19" y="10"/>
                  </a:cubicBezTo>
                  <a:cubicBezTo>
                    <a:pt x="17" y="8"/>
                    <a:pt x="17" y="4"/>
                    <a:pt x="14" y="3"/>
                  </a:cubicBezTo>
                  <a:cubicBezTo>
                    <a:pt x="13" y="3"/>
                    <a:pt x="10" y="3"/>
                    <a:pt x="8" y="2"/>
                  </a:cubicBezTo>
                  <a:cubicBezTo>
                    <a:pt x="7" y="1"/>
                    <a:pt x="5" y="0"/>
                    <a:pt x="2" y="0"/>
                  </a:cubicBezTo>
                  <a:cubicBezTo>
                    <a:pt x="0" y="0"/>
                    <a:pt x="1" y="2"/>
                    <a:pt x="3" y="2"/>
                  </a:cubicBezTo>
                  <a:cubicBezTo>
                    <a:pt x="4" y="2"/>
                    <a:pt x="4" y="2"/>
                    <a:pt x="5" y="3"/>
                  </a:cubicBezTo>
                  <a:cubicBezTo>
                    <a:pt x="5" y="3"/>
                    <a:pt x="6" y="4"/>
                    <a:pt x="6" y="4"/>
                  </a:cubicBezTo>
                  <a:cubicBezTo>
                    <a:pt x="5" y="4"/>
                    <a:pt x="4" y="3"/>
                    <a:pt x="4" y="2"/>
                  </a:cubicBezTo>
                  <a:cubicBezTo>
                    <a:pt x="4" y="2"/>
                    <a:pt x="4" y="4"/>
                    <a:pt x="4" y="4"/>
                  </a:cubicBezTo>
                  <a:cubicBezTo>
                    <a:pt x="4" y="6"/>
                    <a:pt x="6" y="6"/>
                    <a:pt x="7" y="6"/>
                  </a:cubicBezTo>
                  <a:cubicBezTo>
                    <a:pt x="7" y="6"/>
                    <a:pt x="12" y="9"/>
                    <a:pt x="12" y="9"/>
                  </a:cubicBezTo>
                  <a:cubicBezTo>
                    <a:pt x="12" y="9"/>
                    <a:pt x="11" y="9"/>
                    <a:pt x="10" y="10"/>
                  </a:cubicBezTo>
                  <a:cubicBezTo>
                    <a:pt x="10" y="10"/>
                    <a:pt x="14" y="10"/>
                    <a:pt x="14" y="10"/>
                  </a:cubicBezTo>
                  <a:cubicBezTo>
                    <a:pt x="16" y="11"/>
                    <a:pt x="14" y="12"/>
                    <a:pt x="14" y="12"/>
                  </a:cubicBezTo>
                  <a:cubicBezTo>
                    <a:pt x="15" y="13"/>
                    <a:pt x="18" y="12"/>
                    <a:pt x="19" y="12"/>
                  </a:cubicBezTo>
                  <a:cubicBezTo>
                    <a:pt x="14" y="13"/>
                    <a:pt x="29" y="19"/>
                    <a:pt x="27" y="16"/>
                  </a:cubicBezTo>
                  <a:cubicBezTo>
                    <a:pt x="26" y="15"/>
                    <a:pt x="28" y="18"/>
                    <a:pt x="27" y="1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34" name="Freeform 557"/>
            <p:cNvSpPr>
              <a:spLocks/>
            </p:cNvSpPr>
            <p:nvPr/>
          </p:nvSpPr>
          <p:spPr bwMode="auto">
            <a:xfrm>
              <a:off x="5496368" y="6226607"/>
              <a:ext cx="121018" cy="130608"/>
            </a:xfrm>
            <a:custGeom>
              <a:avLst/>
              <a:gdLst>
                <a:gd name="T0" fmla="*/ 11 w 13"/>
                <a:gd name="T1" fmla="*/ 14 h 14"/>
                <a:gd name="T2" fmla="*/ 11 w 13"/>
                <a:gd name="T3" fmla="*/ 14 h 14"/>
                <a:gd name="T4" fmla="*/ 8 w 13"/>
                <a:gd name="T5" fmla="*/ 11 h 14"/>
                <a:gd name="T6" fmla="*/ 7 w 13"/>
                <a:gd name="T7" fmla="*/ 7 h 14"/>
                <a:gd name="T8" fmla="*/ 6 w 13"/>
                <a:gd name="T9" fmla="*/ 5 h 14"/>
                <a:gd name="T10" fmla="*/ 7 w 13"/>
                <a:gd name="T11" fmla="*/ 2 h 14"/>
                <a:gd name="T12" fmla="*/ 4 w 13"/>
                <a:gd name="T13" fmla="*/ 4 h 14"/>
                <a:gd name="T14" fmla="*/ 6 w 13"/>
                <a:gd name="T15" fmla="*/ 1 h 14"/>
                <a:gd name="T16" fmla="*/ 1 w 13"/>
                <a:gd name="T17" fmla="*/ 0 h 14"/>
                <a:gd name="T18" fmla="*/ 3 w 13"/>
                <a:gd name="T19" fmla="*/ 6 h 14"/>
                <a:gd name="T20" fmla="*/ 11 w 13"/>
                <a:gd name="T21" fmla="*/ 14 h 14"/>
                <a:gd name="T22" fmla="*/ 11 w 13"/>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4">
                  <a:moveTo>
                    <a:pt x="11" y="14"/>
                  </a:moveTo>
                  <a:cubicBezTo>
                    <a:pt x="11" y="14"/>
                    <a:pt x="11" y="14"/>
                    <a:pt x="11" y="14"/>
                  </a:cubicBezTo>
                  <a:cubicBezTo>
                    <a:pt x="11" y="13"/>
                    <a:pt x="9" y="11"/>
                    <a:pt x="8" y="11"/>
                  </a:cubicBezTo>
                  <a:cubicBezTo>
                    <a:pt x="7" y="9"/>
                    <a:pt x="8" y="8"/>
                    <a:pt x="7" y="7"/>
                  </a:cubicBezTo>
                  <a:cubicBezTo>
                    <a:pt x="6" y="6"/>
                    <a:pt x="6" y="6"/>
                    <a:pt x="6" y="5"/>
                  </a:cubicBezTo>
                  <a:cubicBezTo>
                    <a:pt x="5" y="3"/>
                    <a:pt x="6" y="3"/>
                    <a:pt x="7" y="2"/>
                  </a:cubicBezTo>
                  <a:cubicBezTo>
                    <a:pt x="9" y="0"/>
                    <a:pt x="3" y="3"/>
                    <a:pt x="4" y="4"/>
                  </a:cubicBezTo>
                  <a:cubicBezTo>
                    <a:pt x="3" y="3"/>
                    <a:pt x="6" y="1"/>
                    <a:pt x="6" y="1"/>
                  </a:cubicBezTo>
                  <a:cubicBezTo>
                    <a:pt x="5" y="0"/>
                    <a:pt x="1" y="0"/>
                    <a:pt x="1" y="0"/>
                  </a:cubicBezTo>
                  <a:cubicBezTo>
                    <a:pt x="0" y="1"/>
                    <a:pt x="2" y="5"/>
                    <a:pt x="3" y="6"/>
                  </a:cubicBezTo>
                  <a:cubicBezTo>
                    <a:pt x="5" y="8"/>
                    <a:pt x="8" y="13"/>
                    <a:pt x="11" y="14"/>
                  </a:cubicBezTo>
                  <a:cubicBezTo>
                    <a:pt x="13" y="14"/>
                    <a:pt x="8" y="13"/>
                    <a:pt x="11" y="1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35" name="Freeform 558"/>
            <p:cNvSpPr>
              <a:spLocks/>
            </p:cNvSpPr>
            <p:nvPr/>
          </p:nvSpPr>
          <p:spPr bwMode="auto">
            <a:xfrm>
              <a:off x="5505923" y="6076886"/>
              <a:ext cx="38217" cy="38227"/>
            </a:xfrm>
            <a:custGeom>
              <a:avLst/>
              <a:gdLst>
                <a:gd name="T0" fmla="*/ 3 w 4"/>
                <a:gd name="T1" fmla="*/ 3 h 4"/>
                <a:gd name="T2" fmla="*/ 2 w 4"/>
                <a:gd name="T3" fmla="*/ 1 h 4"/>
                <a:gd name="T4" fmla="*/ 3 w 4"/>
                <a:gd name="T5" fmla="*/ 3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2"/>
                    <a:pt x="0" y="2"/>
                    <a:pt x="2" y="1"/>
                  </a:cubicBezTo>
                  <a:cubicBezTo>
                    <a:pt x="3" y="0"/>
                    <a:pt x="4" y="3"/>
                    <a:pt x="3" y="3"/>
                  </a:cubicBezTo>
                  <a:cubicBezTo>
                    <a:pt x="3" y="3"/>
                    <a:pt x="3" y="3"/>
                    <a:pt x="3" y="3"/>
                  </a:cubicBezTo>
                  <a:cubicBezTo>
                    <a:pt x="2" y="2"/>
                    <a:pt x="4" y="4"/>
                    <a:pt x="3"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36" name="Freeform 559"/>
            <p:cNvSpPr>
              <a:spLocks/>
            </p:cNvSpPr>
            <p:nvPr/>
          </p:nvSpPr>
          <p:spPr bwMode="auto">
            <a:xfrm>
              <a:off x="5458150" y="6032291"/>
              <a:ext cx="57323" cy="54153"/>
            </a:xfrm>
            <a:custGeom>
              <a:avLst/>
              <a:gdLst>
                <a:gd name="T0" fmla="*/ 5 w 6"/>
                <a:gd name="T1" fmla="*/ 2 h 6"/>
                <a:gd name="T2" fmla="*/ 0 w 6"/>
                <a:gd name="T3" fmla="*/ 1 h 6"/>
                <a:gd name="T4" fmla="*/ 1 w 6"/>
                <a:gd name="T5" fmla="*/ 3 h 6"/>
                <a:gd name="T6" fmla="*/ 1 w 6"/>
                <a:gd name="T7" fmla="*/ 6 h 6"/>
                <a:gd name="T8" fmla="*/ 5 w 6"/>
                <a:gd name="T9" fmla="*/ 5 h 6"/>
                <a:gd name="T10" fmla="*/ 3 w 6"/>
                <a:gd name="T11" fmla="*/ 3 h 6"/>
                <a:gd name="T12" fmla="*/ 5 w 6"/>
                <a:gd name="T13" fmla="*/ 2 h 6"/>
                <a:gd name="T14" fmla="*/ 5 w 6"/>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5" y="2"/>
                  </a:moveTo>
                  <a:cubicBezTo>
                    <a:pt x="4" y="2"/>
                    <a:pt x="1" y="0"/>
                    <a:pt x="0" y="1"/>
                  </a:cubicBezTo>
                  <a:cubicBezTo>
                    <a:pt x="1" y="0"/>
                    <a:pt x="2" y="4"/>
                    <a:pt x="1" y="3"/>
                  </a:cubicBezTo>
                  <a:cubicBezTo>
                    <a:pt x="1" y="4"/>
                    <a:pt x="1" y="5"/>
                    <a:pt x="1" y="6"/>
                  </a:cubicBezTo>
                  <a:cubicBezTo>
                    <a:pt x="1" y="5"/>
                    <a:pt x="5" y="4"/>
                    <a:pt x="5" y="5"/>
                  </a:cubicBezTo>
                  <a:cubicBezTo>
                    <a:pt x="5" y="4"/>
                    <a:pt x="4" y="4"/>
                    <a:pt x="3" y="3"/>
                  </a:cubicBezTo>
                  <a:cubicBezTo>
                    <a:pt x="4" y="4"/>
                    <a:pt x="6" y="2"/>
                    <a:pt x="5" y="2"/>
                  </a:cubicBezTo>
                  <a:cubicBezTo>
                    <a:pt x="4" y="2"/>
                    <a:pt x="6" y="2"/>
                    <a:pt x="5"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37" name="Freeform 560"/>
            <p:cNvSpPr>
              <a:spLocks/>
            </p:cNvSpPr>
            <p:nvPr/>
          </p:nvSpPr>
          <p:spPr bwMode="auto">
            <a:xfrm>
              <a:off x="5432673" y="6048217"/>
              <a:ext cx="35033" cy="57338"/>
            </a:xfrm>
            <a:custGeom>
              <a:avLst/>
              <a:gdLst>
                <a:gd name="T0" fmla="*/ 2 w 4"/>
                <a:gd name="T1" fmla="*/ 0 h 6"/>
                <a:gd name="T2" fmla="*/ 2 w 4"/>
                <a:gd name="T3" fmla="*/ 2 h 6"/>
                <a:gd name="T4" fmla="*/ 2 w 4"/>
                <a:gd name="T5" fmla="*/ 5 h 6"/>
                <a:gd name="T6" fmla="*/ 3 w 4"/>
                <a:gd name="T7" fmla="*/ 3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0" y="0"/>
                    <a:pt x="2" y="1"/>
                    <a:pt x="2" y="2"/>
                  </a:cubicBezTo>
                  <a:cubicBezTo>
                    <a:pt x="2" y="3"/>
                    <a:pt x="1" y="5"/>
                    <a:pt x="2" y="5"/>
                  </a:cubicBezTo>
                  <a:cubicBezTo>
                    <a:pt x="3" y="6"/>
                    <a:pt x="3" y="3"/>
                    <a:pt x="3" y="3"/>
                  </a:cubicBezTo>
                  <a:cubicBezTo>
                    <a:pt x="3" y="2"/>
                    <a:pt x="4" y="0"/>
                    <a:pt x="2"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38" name="Freeform 561"/>
            <p:cNvSpPr>
              <a:spLocks/>
            </p:cNvSpPr>
            <p:nvPr/>
          </p:nvSpPr>
          <p:spPr bwMode="auto">
            <a:xfrm>
              <a:off x="5375347" y="5994061"/>
              <a:ext cx="47770" cy="101936"/>
            </a:xfrm>
            <a:custGeom>
              <a:avLst/>
              <a:gdLst>
                <a:gd name="T0" fmla="*/ 4 w 5"/>
                <a:gd name="T1" fmla="*/ 10 h 11"/>
                <a:gd name="T2" fmla="*/ 2 w 5"/>
                <a:gd name="T3" fmla="*/ 6 h 11"/>
                <a:gd name="T4" fmla="*/ 1 w 5"/>
                <a:gd name="T5" fmla="*/ 3 h 11"/>
                <a:gd name="T6" fmla="*/ 5 w 5"/>
                <a:gd name="T7" fmla="*/ 5 h 11"/>
                <a:gd name="T8" fmla="*/ 4 w 5"/>
                <a:gd name="T9" fmla="*/ 10 h 11"/>
                <a:gd name="T10" fmla="*/ 4 w 5"/>
                <a:gd name="T11" fmla="*/ 10 h 11"/>
              </a:gdLst>
              <a:ahLst/>
              <a:cxnLst>
                <a:cxn ang="0">
                  <a:pos x="T0" y="T1"/>
                </a:cxn>
                <a:cxn ang="0">
                  <a:pos x="T2" y="T3"/>
                </a:cxn>
                <a:cxn ang="0">
                  <a:pos x="T4" y="T5"/>
                </a:cxn>
                <a:cxn ang="0">
                  <a:pos x="T6" y="T7"/>
                </a:cxn>
                <a:cxn ang="0">
                  <a:pos x="T8" y="T9"/>
                </a:cxn>
                <a:cxn ang="0">
                  <a:pos x="T10" y="T11"/>
                </a:cxn>
              </a:cxnLst>
              <a:rect l="0" t="0" r="r" b="b"/>
              <a:pathLst>
                <a:path w="5" h="11">
                  <a:moveTo>
                    <a:pt x="4" y="10"/>
                  </a:moveTo>
                  <a:cubicBezTo>
                    <a:pt x="4" y="9"/>
                    <a:pt x="2" y="6"/>
                    <a:pt x="2" y="6"/>
                  </a:cubicBezTo>
                  <a:cubicBezTo>
                    <a:pt x="4" y="4"/>
                    <a:pt x="0" y="4"/>
                    <a:pt x="1" y="3"/>
                  </a:cubicBezTo>
                  <a:cubicBezTo>
                    <a:pt x="2" y="0"/>
                    <a:pt x="5" y="5"/>
                    <a:pt x="5" y="5"/>
                  </a:cubicBezTo>
                  <a:cubicBezTo>
                    <a:pt x="5" y="6"/>
                    <a:pt x="5" y="11"/>
                    <a:pt x="4" y="10"/>
                  </a:cubicBezTo>
                  <a:cubicBezTo>
                    <a:pt x="4" y="9"/>
                    <a:pt x="5" y="11"/>
                    <a:pt x="4" y="1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39" name="Freeform 562"/>
            <p:cNvSpPr>
              <a:spLocks/>
            </p:cNvSpPr>
            <p:nvPr/>
          </p:nvSpPr>
          <p:spPr bwMode="auto">
            <a:xfrm>
              <a:off x="5337130" y="5955834"/>
              <a:ext cx="66879" cy="66896"/>
            </a:xfrm>
            <a:custGeom>
              <a:avLst/>
              <a:gdLst>
                <a:gd name="T0" fmla="*/ 4 w 7"/>
                <a:gd name="T1" fmla="*/ 6 h 7"/>
                <a:gd name="T2" fmla="*/ 2 w 7"/>
                <a:gd name="T3" fmla="*/ 3 h 7"/>
                <a:gd name="T4" fmla="*/ 0 w 7"/>
                <a:gd name="T5" fmla="*/ 2 h 7"/>
                <a:gd name="T6" fmla="*/ 5 w 7"/>
                <a:gd name="T7" fmla="*/ 1 h 7"/>
                <a:gd name="T8" fmla="*/ 4 w 7"/>
                <a:gd name="T9" fmla="*/ 3 h 7"/>
                <a:gd name="T10" fmla="*/ 7 w 7"/>
                <a:gd name="T11" fmla="*/ 4 h 7"/>
                <a:gd name="T12" fmla="*/ 5 w 7"/>
                <a:gd name="T13" fmla="*/ 5 h 7"/>
                <a:gd name="T14" fmla="*/ 4 w 7"/>
                <a:gd name="T15" fmla="*/ 6 h 7"/>
                <a:gd name="T16" fmla="*/ 4 w 7"/>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4" y="6"/>
                  </a:moveTo>
                  <a:cubicBezTo>
                    <a:pt x="2" y="4"/>
                    <a:pt x="1" y="4"/>
                    <a:pt x="2" y="3"/>
                  </a:cubicBezTo>
                  <a:cubicBezTo>
                    <a:pt x="2" y="2"/>
                    <a:pt x="0" y="2"/>
                    <a:pt x="0" y="2"/>
                  </a:cubicBezTo>
                  <a:cubicBezTo>
                    <a:pt x="0" y="1"/>
                    <a:pt x="4" y="0"/>
                    <a:pt x="5" y="1"/>
                  </a:cubicBezTo>
                  <a:cubicBezTo>
                    <a:pt x="5" y="1"/>
                    <a:pt x="3" y="2"/>
                    <a:pt x="4" y="3"/>
                  </a:cubicBezTo>
                  <a:cubicBezTo>
                    <a:pt x="5" y="3"/>
                    <a:pt x="7" y="4"/>
                    <a:pt x="7" y="4"/>
                  </a:cubicBezTo>
                  <a:cubicBezTo>
                    <a:pt x="7" y="5"/>
                    <a:pt x="5" y="5"/>
                    <a:pt x="5" y="5"/>
                  </a:cubicBezTo>
                  <a:cubicBezTo>
                    <a:pt x="4" y="5"/>
                    <a:pt x="5" y="7"/>
                    <a:pt x="4" y="6"/>
                  </a:cubicBezTo>
                  <a:cubicBezTo>
                    <a:pt x="2" y="5"/>
                    <a:pt x="4" y="6"/>
                    <a:pt x="4" y="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40" name="Freeform 563"/>
            <p:cNvSpPr>
              <a:spLocks/>
            </p:cNvSpPr>
            <p:nvPr/>
          </p:nvSpPr>
          <p:spPr bwMode="auto">
            <a:xfrm>
              <a:off x="5404009" y="5955834"/>
              <a:ext cx="63695" cy="86010"/>
            </a:xfrm>
            <a:custGeom>
              <a:avLst/>
              <a:gdLst>
                <a:gd name="T0" fmla="*/ 3 w 7"/>
                <a:gd name="T1" fmla="*/ 8 h 9"/>
                <a:gd name="T2" fmla="*/ 4 w 7"/>
                <a:gd name="T3" fmla="*/ 6 h 9"/>
                <a:gd name="T4" fmla="*/ 2 w 7"/>
                <a:gd name="T5" fmla="*/ 4 h 9"/>
                <a:gd name="T6" fmla="*/ 3 w 7"/>
                <a:gd name="T7" fmla="*/ 1 h 9"/>
                <a:gd name="T8" fmla="*/ 6 w 7"/>
                <a:gd name="T9" fmla="*/ 5 h 9"/>
                <a:gd name="T10" fmla="*/ 3 w 7"/>
                <a:gd name="T11" fmla="*/ 8 h 9"/>
                <a:gd name="T12" fmla="*/ 3 w 7"/>
                <a:gd name="T13" fmla="*/ 8 h 9"/>
                <a:gd name="T14" fmla="*/ 3 w 7"/>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8"/>
                  </a:moveTo>
                  <a:cubicBezTo>
                    <a:pt x="4" y="7"/>
                    <a:pt x="5" y="7"/>
                    <a:pt x="4" y="6"/>
                  </a:cubicBezTo>
                  <a:cubicBezTo>
                    <a:pt x="4" y="5"/>
                    <a:pt x="2" y="5"/>
                    <a:pt x="2" y="4"/>
                  </a:cubicBezTo>
                  <a:cubicBezTo>
                    <a:pt x="3" y="3"/>
                    <a:pt x="0" y="0"/>
                    <a:pt x="3" y="1"/>
                  </a:cubicBezTo>
                  <a:cubicBezTo>
                    <a:pt x="6" y="2"/>
                    <a:pt x="6" y="3"/>
                    <a:pt x="6" y="5"/>
                  </a:cubicBezTo>
                  <a:cubicBezTo>
                    <a:pt x="7" y="7"/>
                    <a:pt x="3" y="8"/>
                    <a:pt x="3" y="8"/>
                  </a:cubicBezTo>
                  <a:cubicBezTo>
                    <a:pt x="3" y="8"/>
                    <a:pt x="3" y="8"/>
                    <a:pt x="3" y="8"/>
                  </a:cubicBezTo>
                  <a:cubicBezTo>
                    <a:pt x="4" y="7"/>
                    <a:pt x="2" y="9"/>
                    <a:pt x="3" y="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41" name="Freeform 564"/>
            <p:cNvSpPr>
              <a:spLocks/>
            </p:cNvSpPr>
            <p:nvPr/>
          </p:nvSpPr>
          <p:spPr bwMode="auto">
            <a:xfrm>
              <a:off x="5384900" y="5974948"/>
              <a:ext cx="28662" cy="9556"/>
            </a:xfrm>
            <a:custGeom>
              <a:avLst/>
              <a:gdLst>
                <a:gd name="T0" fmla="*/ 2 w 3"/>
                <a:gd name="T1" fmla="*/ 1 h 1"/>
                <a:gd name="T2" fmla="*/ 0 w 3"/>
                <a:gd name="T3" fmla="*/ 0 h 1"/>
                <a:gd name="T4" fmla="*/ 3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1" y="1"/>
                    <a:pt x="0" y="1"/>
                    <a:pt x="0" y="0"/>
                  </a:cubicBezTo>
                  <a:cubicBezTo>
                    <a:pt x="0" y="0"/>
                    <a:pt x="2" y="0"/>
                    <a:pt x="3" y="0"/>
                  </a:cubicBezTo>
                  <a:cubicBezTo>
                    <a:pt x="3" y="0"/>
                    <a:pt x="2" y="1"/>
                    <a:pt x="2"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42" name="Freeform 565"/>
            <p:cNvSpPr>
              <a:spLocks/>
            </p:cNvSpPr>
            <p:nvPr/>
          </p:nvSpPr>
          <p:spPr bwMode="auto">
            <a:xfrm>
              <a:off x="4486812" y="5984506"/>
              <a:ext cx="124202" cy="63711"/>
            </a:xfrm>
            <a:custGeom>
              <a:avLst/>
              <a:gdLst>
                <a:gd name="T0" fmla="*/ 10 w 13"/>
                <a:gd name="T1" fmla="*/ 1 h 7"/>
                <a:gd name="T2" fmla="*/ 7 w 13"/>
                <a:gd name="T3" fmla="*/ 1 h 7"/>
                <a:gd name="T4" fmla="*/ 5 w 13"/>
                <a:gd name="T5" fmla="*/ 1 h 7"/>
                <a:gd name="T6" fmla="*/ 5 w 13"/>
                <a:gd name="T7" fmla="*/ 4 h 7"/>
                <a:gd name="T8" fmla="*/ 1 w 13"/>
                <a:gd name="T9" fmla="*/ 3 h 7"/>
                <a:gd name="T10" fmla="*/ 1 w 13"/>
                <a:gd name="T11" fmla="*/ 6 h 7"/>
                <a:gd name="T12" fmla="*/ 11 w 13"/>
                <a:gd name="T13" fmla="*/ 4 h 7"/>
                <a:gd name="T14" fmla="*/ 9 w 13"/>
                <a:gd name="T15" fmla="*/ 3 h 7"/>
                <a:gd name="T16" fmla="*/ 12 w 13"/>
                <a:gd name="T17" fmla="*/ 3 h 7"/>
                <a:gd name="T18" fmla="*/ 10 w 13"/>
                <a:gd name="T19" fmla="*/ 1 h 7"/>
                <a:gd name="T20" fmla="*/ 10 w 13"/>
                <a:gd name="T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7">
                  <a:moveTo>
                    <a:pt x="10" y="1"/>
                  </a:moveTo>
                  <a:cubicBezTo>
                    <a:pt x="9" y="1"/>
                    <a:pt x="8" y="1"/>
                    <a:pt x="7" y="1"/>
                  </a:cubicBezTo>
                  <a:cubicBezTo>
                    <a:pt x="6" y="1"/>
                    <a:pt x="6" y="1"/>
                    <a:pt x="5" y="1"/>
                  </a:cubicBezTo>
                  <a:cubicBezTo>
                    <a:pt x="3" y="2"/>
                    <a:pt x="4" y="4"/>
                    <a:pt x="5" y="4"/>
                  </a:cubicBezTo>
                  <a:cubicBezTo>
                    <a:pt x="4" y="4"/>
                    <a:pt x="2" y="1"/>
                    <a:pt x="1" y="3"/>
                  </a:cubicBezTo>
                  <a:cubicBezTo>
                    <a:pt x="0" y="4"/>
                    <a:pt x="0" y="5"/>
                    <a:pt x="1" y="6"/>
                  </a:cubicBezTo>
                  <a:cubicBezTo>
                    <a:pt x="2" y="7"/>
                    <a:pt x="10" y="5"/>
                    <a:pt x="11" y="4"/>
                  </a:cubicBezTo>
                  <a:cubicBezTo>
                    <a:pt x="11" y="4"/>
                    <a:pt x="10" y="3"/>
                    <a:pt x="9" y="3"/>
                  </a:cubicBezTo>
                  <a:cubicBezTo>
                    <a:pt x="10" y="3"/>
                    <a:pt x="12" y="3"/>
                    <a:pt x="12" y="3"/>
                  </a:cubicBezTo>
                  <a:cubicBezTo>
                    <a:pt x="13" y="2"/>
                    <a:pt x="11" y="0"/>
                    <a:pt x="10" y="1"/>
                  </a:cubicBezTo>
                  <a:cubicBezTo>
                    <a:pt x="9" y="1"/>
                    <a:pt x="11" y="0"/>
                    <a:pt x="10"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43" name="Freeform 566"/>
            <p:cNvSpPr>
              <a:spLocks/>
            </p:cNvSpPr>
            <p:nvPr/>
          </p:nvSpPr>
          <p:spPr bwMode="auto">
            <a:xfrm>
              <a:off x="4534582" y="5927165"/>
              <a:ext cx="76432" cy="66896"/>
            </a:xfrm>
            <a:custGeom>
              <a:avLst/>
              <a:gdLst>
                <a:gd name="T0" fmla="*/ 2 w 8"/>
                <a:gd name="T1" fmla="*/ 6 h 7"/>
                <a:gd name="T2" fmla="*/ 5 w 8"/>
                <a:gd name="T3" fmla="*/ 4 h 7"/>
                <a:gd name="T4" fmla="*/ 8 w 8"/>
                <a:gd name="T5" fmla="*/ 4 h 7"/>
                <a:gd name="T6" fmla="*/ 5 w 8"/>
                <a:gd name="T7" fmla="*/ 2 h 7"/>
                <a:gd name="T8" fmla="*/ 2 w 8"/>
                <a:gd name="T9" fmla="*/ 6 h 7"/>
                <a:gd name="T10" fmla="*/ 2 w 8"/>
                <a:gd name="T11" fmla="*/ 6 h 7"/>
                <a:gd name="T12" fmla="*/ 2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2" y="6"/>
                  </a:moveTo>
                  <a:cubicBezTo>
                    <a:pt x="3" y="5"/>
                    <a:pt x="4" y="5"/>
                    <a:pt x="5" y="4"/>
                  </a:cubicBezTo>
                  <a:cubicBezTo>
                    <a:pt x="6" y="4"/>
                    <a:pt x="8" y="4"/>
                    <a:pt x="8" y="4"/>
                  </a:cubicBezTo>
                  <a:cubicBezTo>
                    <a:pt x="8" y="4"/>
                    <a:pt x="7" y="0"/>
                    <a:pt x="5" y="2"/>
                  </a:cubicBezTo>
                  <a:cubicBezTo>
                    <a:pt x="5" y="2"/>
                    <a:pt x="1" y="5"/>
                    <a:pt x="2" y="6"/>
                  </a:cubicBezTo>
                  <a:cubicBezTo>
                    <a:pt x="2" y="6"/>
                    <a:pt x="2" y="6"/>
                    <a:pt x="2" y="6"/>
                  </a:cubicBezTo>
                  <a:cubicBezTo>
                    <a:pt x="4" y="5"/>
                    <a:pt x="0" y="7"/>
                    <a:pt x="2" y="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44" name="Freeform 567"/>
            <p:cNvSpPr>
              <a:spLocks/>
            </p:cNvSpPr>
            <p:nvPr/>
          </p:nvSpPr>
          <p:spPr bwMode="auto">
            <a:xfrm>
              <a:off x="4002734" y="6182007"/>
              <a:ext cx="92356" cy="35042"/>
            </a:xfrm>
            <a:custGeom>
              <a:avLst/>
              <a:gdLst>
                <a:gd name="T0" fmla="*/ 9 w 10"/>
                <a:gd name="T1" fmla="*/ 2 h 4"/>
                <a:gd name="T2" fmla="*/ 9 w 10"/>
                <a:gd name="T3" fmla="*/ 1 h 4"/>
                <a:gd name="T4" fmla="*/ 6 w 10"/>
                <a:gd name="T5" fmla="*/ 0 h 4"/>
                <a:gd name="T6" fmla="*/ 2 w 10"/>
                <a:gd name="T7" fmla="*/ 2 h 4"/>
                <a:gd name="T8" fmla="*/ 3 w 10"/>
                <a:gd name="T9" fmla="*/ 4 h 4"/>
                <a:gd name="T10" fmla="*/ 9 w 10"/>
                <a:gd name="T11" fmla="*/ 2 h 4"/>
                <a:gd name="T12" fmla="*/ 9 w 10"/>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9" y="2"/>
                  </a:moveTo>
                  <a:cubicBezTo>
                    <a:pt x="10" y="2"/>
                    <a:pt x="8" y="1"/>
                    <a:pt x="9" y="1"/>
                  </a:cubicBezTo>
                  <a:cubicBezTo>
                    <a:pt x="8" y="0"/>
                    <a:pt x="7" y="0"/>
                    <a:pt x="6" y="0"/>
                  </a:cubicBezTo>
                  <a:cubicBezTo>
                    <a:pt x="5" y="1"/>
                    <a:pt x="3" y="1"/>
                    <a:pt x="2" y="2"/>
                  </a:cubicBezTo>
                  <a:cubicBezTo>
                    <a:pt x="0" y="3"/>
                    <a:pt x="2" y="4"/>
                    <a:pt x="3" y="4"/>
                  </a:cubicBezTo>
                  <a:cubicBezTo>
                    <a:pt x="5" y="4"/>
                    <a:pt x="7" y="1"/>
                    <a:pt x="9" y="2"/>
                  </a:cubicBezTo>
                  <a:cubicBezTo>
                    <a:pt x="10" y="2"/>
                    <a:pt x="7" y="1"/>
                    <a:pt x="9"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45" name="Freeform 568"/>
            <p:cNvSpPr>
              <a:spLocks/>
            </p:cNvSpPr>
            <p:nvPr/>
          </p:nvSpPr>
          <p:spPr bwMode="auto">
            <a:xfrm>
              <a:off x="3891269" y="6236163"/>
              <a:ext cx="54139" cy="47785"/>
            </a:xfrm>
            <a:custGeom>
              <a:avLst/>
              <a:gdLst>
                <a:gd name="T0" fmla="*/ 6 w 6"/>
                <a:gd name="T1" fmla="*/ 2 h 5"/>
                <a:gd name="T2" fmla="*/ 3 w 6"/>
                <a:gd name="T3" fmla="*/ 2 h 5"/>
                <a:gd name="T4" fmla="*/ 3 w 6"/>
                <a:gd name="T5" fmla="*/ 4 h 5"/>
                <a:gd name="T6" fmla="*/ 0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0"/>
                    <a:pt x="4" y="1"/>
                    <a:pt x="3" y="2"/>
                  </a:cubicBezTo>
                  <a:cubicBezTo>
                    <a:pt x="3" y="2"/>
                    <a:pt x="3" y="3"/>
                    <a:pt x="3" y="4"/>
                  </a:cubicBezTo>
                  <a:cubicBezTo>
                    <a:pt x="2" y="4"/>
                    <a:pt x="0" y="5"/>
                    <a:pt x="0" y="5"/>
                  </a:cubicBezTo>
                  <a:cubicBezTo>
                    <a:pt x="0" y="5"/>
                    <a:pt x="6" y="5"/>
                    <a:pt x="6"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46" name="Freeform 569"/>
            <p:cNvSpPr>
              <a:spLocks/>
            </p:cNvSpPr>
            <p:nvPr/>
          </p:nvSpPr>
          <p:spPr bwMode="auto">
            <a:xfrm>
              <a:off x="7066431" y="5076623"/>
              <a:ext cx="194268" cy="121050"/>
            </a:xfrm>
            <a:custGeom>
              <a:avLst/>
              <a:gdLst>
                <a:gd name="T0" fmla="*/ 19 w 21"/>
                <a:gd name="T1" fmla="*/ 9 h 13"/>
                <a:gd name="T2" fmla="*/ 18 w 21"/>
                <a:gd name="T3" fmla="*/ 7 h 13"/>
                <a:gd name="T4" fmla="*/ 14 w 21"/>
                <a:gd name="T5" fmla="*/ 4 h 13"/>
                <a:gd name="T6" fmla="*/ 8 w 21"/>
                <a:gd name="T7" fmla="*/ 1 h 13"/>
                <a:gd name="T8" fmla="*/ 5 w 21"/>
                <a:gd name="T9" fmla="*/ 6 h 13"/>
                <a:gd name="T10" fmla="*/ 0 w 21"/>
                <a:gd name="T11" fmla="*/ 8 h 13"/>
                <a:gd name="T12" fmla="*/ 7 w 21"/>
                <a:gd name="T13" fmla="*/ 11 h 13"/>
                <a:gd name="T14" fmla="*/ 15 w 21"/>
                <a:gd name="T15" fmla="*/ 12 h 13"/>
                <a:gd name="T16" fmla="*/ 20 w 21"/>
                <a:gd name="T17" fmla="*/ 9 h 13"/>
                <a:gd name="T18" fmla="*/ 19 w 21"/>
                <a:gd name="T19" fmla="*/ 9 h 13"/>
                <a:gd name="T20" fmla="*/ 19 w 21"/>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9" y="9"/>
                  </a:moveTo>
                  <a:cubicBezTo>
                    <a:pt x="15" y="10"/>
                    <a:pt x="19" y="8"/>
                    <a:pt x="18" y="7"/>
                  </a:cubicBezTo>
                  <a:cubicBezTo>
                    <a:pt x="17" y="7"/>
                    <a:pt x="15" y="4"/>
                    <a:pt x="14" y="4"/>
                  </a:cubicBezTo>
                  <a:cubicBezTo>
                    <a:pt x="12" y="4"/>
                    <a:pt x="10" y="1"/>
                    <a:pt x="8" y="1"/>
                  </a:cubicBezTo>
                  <a:cubicBezTo>
                    <a:pt x="6" y="0"/>
                    <a:pt x="6" y="5"/>
                    <a:pt x="5" y="6"/>
                  </a:cubicBezTo>
                  <a:cubicBezTo>
                    <a:pt x="4" y="6"/>
                    <a:pt x="0" y="6"/>
                    <a:pt x="0" y="8"/>
                  </a:cubicBezTo>
                  <a:cubicBezTo>
                    <a:pt x="1" y="10"/>
                    <a:pt x="6" y="11"/>
                    <a:pt x="7" y="11"/>
                  </a:cubicBezTo>
                  <a:cubicBezTo>
                    <a:pt x="9" y="12"/>
                    <a:pt x="13" y="13"/>
                    <a:pt x="15" y="12"/>
                  </a:cubicBezTo>
                  <a:cubicBezTo>
                    <a:pt x="15" y="12"/>
                    <a:pt x="20" y="10"/>
                    <a:pt x="20" y="9"/>
                  </a:cubicBezTo>
                  <a:cubicBezTo>
                    <a:pt x="20" y="9"/>
                    <a:pt x="19" y="9"/>
                    <a:pt x="19" y="9"/>
                  </a:cubicBezTo>
                  <a:cubicBezTo>
                    <a:pt x="18" y="10"/>
                    <a:pt x="21" y="9"/>
                    <a:pt x="19" y="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47" name="Freeform 570"/>
            <p:cNvSpPr>
              <a:spLocks/>
            </p:cNvSpPr>
            <p:nvPr/>
          </p:nvSpPr>
          <p:spPr bwMode="auto">
            <a:xfrm>
              <a:off x="6999554" y="5133964"/>
              <a:ext cx="47770" cy="35042"/>
            </a:xfrm>
            <a:custGeom>
              <a:avLst/>
              <a:gdLst>
                <a:gd name="T0" fmla="*/ 2 w 5"/>
                <a:gd name="T1" fmla="*/ 4 h 4"/>
                <a:gd name="T2" fmla="*/ 4 w 5"/>
                <a:gd name="T3" fmla="*/ 1 h 4"/>
                <a:gd name="T4" fmla="*/ 2 w 5"/>
                <a:gd name="T5" fmla="*/ 4 h 4"/>
                <a:gd name="T6" fmla="*/ 2 w 5"/>
                <a:gd name="T7" fmla="*/ 4 h 4"/>
              </a:gdLst>
              <a:ahLst/>
              <a:cxnLst>
                <a:cxn ang="0">
                  <a:pos x="T0" y="T1"/>
                </a:cxn>
                <a:cxn ang="0">
                  <a:pos x="T2" y="T3"/>
                </a:cxn>
                <a:cxn ang="0">
                  <a:pos x="T4" y="T5"/>
                </a:cxn>
                <a:cxn ang="0">
                  <a:pos x="T6" y="T7"/>
                </a:cxn>
              </a:cxnLst>
              <a:rect l="0" t="0" r="r" b="b"/>
              <a:pathLst>
                <a:path w="5" h="4">
                  <a:moveTo>
                    <a:pt x="2" y="4"/>
                  </a:moveTo>
                  <a:cubicBezTo>
                    <a:pt x="0" y="4"/>
                    <a:pt x="4" y="0"/>
                    <a:pt x="4" y="1"/>
                  </a:cubicBezTo>
                  <a:cubicBezTo>
                    <a:pt x="5" y="1"/>
                    <a:pt x="3" y="4"/>
                    <a:pt x="2" y="4"/>
                  </a:cubicBezTo>
                  <a:cubicBezTo>
                    <a:pt x="1" y="4"/>
                    <a:pt x="4" y="4"/>
                    <a:pt x="2"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48" name="Freeform 571"/>
            <p:cNvSpPr>
              <a:spLocks/>
            </p:cNvSpPr>
            <p:nvPr/>
          </p:nvSpPr>
          <p:spPr bwMode="auto">
            <a:xfrm>
              <a:off x="6942228" y="5169003"/>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1"/>
                    <a:pt x="1" y="0"/>
                  </a:cubicBezTo>
                  <a:cubicBezTo>
                    <a:pt x="2" y="0"/>
                    <a:pt x="2" y="2"/>
                    <a:pt x="1"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49" name="Freeform 572"/>
            <p:cNvSpPr>
              <a:spLocks/>
            </p:cNvSpPr>
            <p:nvPr/>
          </p:nvSpPr>
          <p:spPr bwMode="auto">
            <a:xfrm>
              <a:off x="6139678" y="4777183"/>
              <a:ext cx="859874" cy="420492"/>
            </a:xfrm>
            <a:custGeom>
              <a:avLst/>
              <a:gdLst>
                <a:gd name="T0" fmla="*/ 76 w 92"/>
                <a:gd name="T1" fmla="*/ 41 h 45"/>
                <a:gd name="T2" fmla="*/ 71 w 92"/>
                <a:gd name="T3" fmla="*/ 39 h 45"/>
                <a:gd name="T4" fmla="*/ 61 w 92"/>
                <a:gd name="T5" fmla="*/ 38 h 45"/>
                <a:gd name="T6" fmla="*/ 45 w 92"/>
                <a:gd name="T7" fmla="*/ 43 h 45"/>
                <a:gd name="T8" fmla="*/ 29 w 92"/>
                <a:gd name="T9" fmla="*/ 41 h 45"/>
                <a:gd name="T10" fmla="*/ 21 w 92"/>
                <a:gd name="T11" fmla="*/ 38 h 45"/>
                <a:gd name="T12" fmla="*/ 10 w 92"/>
                <a:gd name="T13" fmla="*/ 31 h 45"/>
                <a:gd name="T14" fmla="*/ 40 w 92"/>
                <a:gd name="T15" fmla="*/ 29 h 45"/>
                <a:gd name="T16" fmla="*/ 9 w 92"/>
                <a:gd name="T17" fmla="*/ 26 h 45"/>
                <a:gd name="T18" fmla="*/ 16 w 92"/>
                <a:gd name="T19" fmla="*/ 19 h 45"/>
                <a:gd name="T20" fmla="*/ 14 w 92"/>
                <a:gd name="T21" fmla="*/ 18 h 45"/>
                <a:gd name="T22" fmla="*/ 7 w 92"/>
                <a:gd name="T23" fmla="*/ 17 h 45"/>
                <a:gd name="T24" fmla="*/ 4 w 92"/>
                <a:gd name="T25" fmla="*/ 11 h 45"/>
                <a:gd name="T26" fmla="*/ 8 w 92"/>
                <a:gd name="T27" fmla="*/ 7 h 45"/>
                <a:gd name="T28" fmla="*/ 24 w 92"/>
                <a:gd name="T29" fmla="*/ 1 h 45"/>
                <a:gd name="T30" fmla="*/ 29 w 92"/>
                <a:gd name="T31" fmla="*/ 7 h 45"/>
                <a:gd name="T32" fmla="*/ 39 w 92"/>
                <a:gd name="T33" fmla="*/ 6 h 45"/>
                <a:gd name="T34" fmla="*/ 43 w 92"/>
                <a:gd name="T35" fmla="*/ 8 h 45"/>
                <a:gd name="T36" fmla="*/ 47 w 92"/>
                <a:gd name="T37" fmla="*/ 9 h 45"/>
                <a:gd name="T38" fmla="*/ 43 w 92"/>
                <a:gd name="T39" fmla="*/ 4 h 45"/>
                <a:gd name="T40" fmla="*/ 54 w 92"/>
                <a:gd name="T41" fmla="*/ 10 h 45"/>
                <a:gd name="T42" fmla="*/ 60 w 92"/>
                <a:gd name="T43" fmla="*/ 14 h 45"/>
                <a:gd name="T44" fmla="*/ 59 w 92"/>
                <a:gd name="T45" fmla="*/ 1 h 45"/>
                <a:gd name="T46" fmla="*/ 69 w 92"/>
                <a:gd name="T47" fmla="*/ 6 h 45"/>
                <a:gd name="T48" fmla="*/ 74 w 92"/>
                <a:gd name="T49" fmla="*/ 19 h 45"/>
                <a:gd name="T50" fmla="*/ 82 w 92"/>
                <a:gd name="T51" fmla="*/ 26 h 45"/>
                <a:gd name="T52" fmla="*/ 92 w 92"/>
                <a:gd name="T53" fmla="*/ 33 h 45"/>
                <a:gd name="T54" fmla="*/ 83 w 92"/>
                <a:gd name="T55" fmla="*/ 35 h 45"/>
                <a:gd name="T56" fmla="*/ 81 w 92"/>
                <a:gd name="T57" fmla="*/ 36 h 45"/>
                <a:gd name="T58" fmla="*/ 85 w 92"/>
                <a:gd name="T59" fmla="*/ 36 h 45"/>
                <a:gd name="T60" fmla="*/ 89 w 92"/>
                <a:gd name="T61" fmla="*/ 39 h 45"/>
                <a:gd name="T62" fmla="*/ 83 w 92"/>
                <a:gd name="T63" fmla="*/ 4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45">
                  <a:moveTo>
                    <a:pt x="83" y="41"/>
                  </a:moveTo>
                  <a:cubicBezTo>
                    <a:pt x="81" y="41"/>
                    <a:pt x="79" y="41"/>
                    <a:pt x="76" y="41"/>
                  </a:cubicBezTo>
                  <a:cubicBezTo>
                    <a:pt x="75" y="41"/>
                    <a:pt x="74" y="41"/>
                    <a:pt x="73" y="41"/>
                  </a:cubicBezTo>
                  <a:cubicBezTo>
                    <a:pt x="72" y="41"/>
                    <a:pt x="72" y="40"/>
                    <a:pt x="71" y="39"/>
                  </a:cubicBezTo>
                  <a:cubicBezTo>
                    <a:pt x="70" y="39"/>
                    <a:pt x="66" y="40"/>
                    <a:pt x="65" y="38"/>
                  </a:cubicBezTo>
                  <a:cubicBezTo>
                    <a:pt x="65" y="35"/>
                    <a:pt x="63" y="37"/>
                    <a:pt x="61" y="38"/>
                  </a:cubicBezTo>
                  <a:cubicBezTo>
                    <a:pt x="58" y="40"/>
                    <a:pt x="56" y="39"/>
                    <a:pt x="54" y="40"/>
                  </a:cubicBezTo>
                  <a:cubicBezTo>
                    <a:pt x="51" y="41"/>
                    <a:pt x="48" y="42"/>
                    <a:pt x="45" y="43"/>
                  </a:cubicBezTo>
                  <a:cubicBezTo>
                    <a:pt x="41" y="43"/>
                    <a:pt x="35" y="45"/>
                    <a:pt x="31" y="43"/>
                  </a:cubicBezTo>
                  <a:cubicBezTo>
                    <a:pt x="31" y="43"/>
                    <a:pt x="29" y="42"/>
                    <a:pt x="29" y="41"/>
                  </a:cubicBezTo>
                  <a:cubicBezTo>
                    <a:pt x="29" y="40"/>
                    <a:pt x="29" y="38"/>
                    <a:pt x="27" y="38"/>
                  </a:cubicBezTo>
                  <a:cubicBezTo>
                    <a:pt x="25" y="38"/>
                    <a:pt x="23" y="38"/>
                    <a:pt x="21" y="38"/>
                  </a:cubicBezTo>
                  <a:cubicBezTo>
                    <a:pt x="19" y="38"/>
                    <a:pt x="17" y="38"/>
                    <a:pt x="15" y="36"/>
                  </a:cubicBezTo>
                  <a:cubicBezTo>
                    <a:pt x="14" y="36"/>
                    <a:pt x="9" y="32"/>
                    <a:pt x="10" y="31"/>
                  </a:cubicBezTo>
                  <a:cubicBezTo>
                    <a:pt x="16" y="28"/>
                    <a:pt x="23" y="29"/>
                    <a:pt x="28" y="29"/>
                  </a:cubicBezTo>
                  <a:cubicBezTo>
                    <a:pt x="29" y="29"/>
                    <a:pt x="40" y="29"/>
                    <a:pt x="40" y="29"/>
                  </a:cubicBezTo>
                  <a:cubicBezTo>
                    <a:pt x="40" y="27"/>
                    <a:pt x="26" y="25"/>
                    <a:pt x="25" y="25"/>
                  </a:cubicBezTo>
                  <a:cubicBezTo>
                    <a:pt x="20" y="25"/>
                    <a:pt x="14" y="28"/>
                    <a:pt x="9" y="26"/>
                  </a:cubicBezTo>
                  <a:cubicBezTo>
                    <a:pt x="7" y="25"/>
                    <a:pt x="3" y="23"/>
                    <a:pt x="7" y="21"/>
                  </a:cubicBezTo>
                  <a:cubicBezTo>
                    <a:pt x="10" y="20"/>
                    <a:pt x="13" y="19"/>
                    <a:pt x="16" y="19"/>
                  </a:cubicBezTo>
                  <a:cubicBezTo>
                    <a:pt x="18" y="18"/>
                    <a:pt x="20" y="18"/>
                    <a:pt x="21" y="18"/>
                  </a:cubicBezTo>
                  <a:cubicBezTo>
                    <a:pt x="19" y="19"/>
                    <a:pt x="16" y="18"/>
                    <a:pt x="14" y="18"/>
                  </a:cubicBezTo>
                  <a:cubicBezTo>
                    <a:pt x="13" y="18"/>
                    <a:pt x="7" y="19"/>
                    <a:pt x="6" y="18"/>
                  </a:cubicBezTo>
                  <a:cubicBezTo>
                    <a:pt x="6" y="18"/>
                    <a:pt x="7" y="17"/>
                    <a:pt x="7" y="17"/>
                  </a:cubicBezTo>
                  <a:cubicBezTo>
                    <a:pt x="7" y="16"/>
                    <a:pt x="0" y="17"/>
                    <a:pt x="1" y="15"/>
                  </a:cubicBezTo>
                  <a:cubicBezTo>
                    <a:pt x="2" y="14"/>
                    <a:pt x="3" y="12"/>
                    <a:pt x="4" y="11"/>
                  </a:cubicBezTo>
                  <a:cubicBezTo>
                    <a:pt x="8" y="10"/>
                    <a:pt x="4" y="10"/>
                    <a:pt x="4" y="9"/>
                  </a:cubicBezTo>
                  <a:cubicBezTo>
                    <a:pt x="4" y="9"/>
                    <a:pt x="7" y="7"/>
                    <a:pt x="8" y="7"/>
                  </a:cubicBezTo>
                  <a:cubicBezTo>
                    <a:pt x="10" y="6"/>
                    <a:pt x="11" y="5"/>
                    <a:pt x="13" y="4"/>
                  </a:cubicBezTo>
                  <a:cubicBezTo>
                    <a:pt x="17" y="2"/>
                    <a:pt x="20" y="1"/>
                    <a:pt x="24" y="1"/>
                  </a:cubicBezTo>
                  <a:cubicBezTo>
                    <a:pt x="29" y="1"/>
                    <a:pt x="24" y="7"/>
                    <a:pt x="24" y="7"/>
                  </a:cubicBezTo>
                  <a:cubicBezTo>
                    <a:pt x="26" y="8"/>
                    <a:pt x="28" y="8"/>
                    <a:pt x="29" y="7"/>
                  </a:cubicBezTo>
                  <a:cubicBezTo>
                    <a:pt x="30" y="7"/>
                    <a:pt x="30" y="4"/>
                    <a:pt x="31" y="4"/>
                  </a:cubicBezTo>
                  <a:cubicBezTo>
                    <a:pt x="33" y="4"/>
                    <a:pt x="37" y="4"/>
                    <a:pt x="39" y="6"/>
                  </a:cubicBezTo>
                  <a:cubicBezTo>
                    <a:pt x="42" y="8"/>
                    <a:pt x="35" y="11"/>
                    <a:pt x="40" y="10"/>
                  </a:cubicBezTo>
                  <a:cubicBezTo>
                    <a:pt x="41" y="10"/>
                    <a:pt x="42" y="9"/>
                    <a:pt x="43" y="8"/>
                  </a:cubicBezTo>
                  <a:cubicBezTo>
                    <a:pt x="44" y="8"/>
                    <a:pt x="44" y="8"/>
                    <a:pt x="45" y="8"/>
                  </a:cubicBezTo>
                  <a:cubicBezTo>
                    <a:pt x="46" y="8"/>
                    <a:pt x="46" y="8"/>
                    <a:pt x="47" y="9"/>
                  </a:cubicBezTo>
                  <a:cubicBezTo>
                    <a:pt x="48" y="9"/>
                    <a:pt x="48" y="7"/>
                    <a:pt x="48" y="6"/>
                  </a:cubicBezTo>
                  <a:cubicBezTo>
                    <a:pt x="47" y="6"/>
                    <a:pt x="44" y="4"/>
                    <a:pt x="43" y="4"/>
                  </a:cubicBezTo>
                  <a:cubicBezTo>
                    <a:pt x="45" y="3"/>
                    <a:pt x="49" y="5"/>
                    <a:pt x="50" y="6"/>
                  </a:cubicBezTo>
                  <a:cubicBezTo>
                    <a:pt x="53" y="7"/>
                    <a:pt x="53" y="8"/>
                    <a:pt x="54" y="10"/>
                  </a:cubicBezTo>
                  <a:cubicBezTo>
                    <a:pt x="54" y="11"/>
                    <a:pt x="54" y="16"/>
                    <a:pt x="56" y="16"/>
                  </a:cubicBezTo>
                  <a:cubicBezTo>
                    <a:pt x="57" y="16"/>
                    <a:pt x="61" y="16"/>
                    <a:pt x="60" y="14"/>
                  </a:cubicBezTo>
                  <a:cubicBezTo>
                    <a:pt x="59" y="10"/>
                    <a:pt x="57" y="7"/>
                    <a:pt x="56" y="3"/>
                  </a:cubicBezTo>
                  <a:cubicBezTo>
                    <a:pt x="55" y="0"/>
                    <a:pt x="58" y="1"/>
                    <a:pt x="59" y="1"/>
                  </a:cubicBezTo>
                  <a:cubicBezTo>
                    <a:pt x="62" y="2"/>
                    <a:pt x="62" y="0"/>
                    <a:pt x="64" y="1"/>
                  </a:cubicBezTo>
                  <a:cubicBezTo>
                    <a:pt x="66" y="3"/>
                    <a:pt x="69" y="4"/>
                    <a:pt x="69" y="6"/>
                  </a:cubicBezTo>
                  <a:cubicBezTo>
                    <a:pt x="70" y="9"/>
                    <a:pt x="71" y="11"/>
                    <a:pt x="73" y="13"/>
                  </a:cubicBezTo>
                  <a:cubicBezTo>
                    <a:pt x="74" y="16"/>
                    <a:pt x="75" y="17"/>
                    <a:pt x="74" y="19"/>
                  </a:cubicBezTo>
                  <a:cubicBezTo>
                    <a:pt x="73" y="22"/>
                    <a:pt x="76" y="25"/>
                    <a:pt x="78" y="26"/>
                  </a:cubicBezTo>
                  <a:cubicBezTo>
                    <a:pt x="79" y="26"/>
                    <a:pt x="81" y="26"/>
                    <a:pt x="82" y="26"/>
                  </a:cubicBezTo>
                  <a:cubicBezTo>
                    <a:pt x="83" y="27"/>
                    <a:pt x="84" y="28"/>
                    <a:pt x="85" y="28"/>
                  </a:cubicBezTo>
                  <a:cubicBezTo>
                    <a:pt x="88" y="29"/>
                    <a:pt x="92" y="29"/>
                    <a:pt x="92" y="33"/>
                  </a:cubicBezTo>
                  <a:cubicBezTo>
                    <a:pt x="92" y="35"/>
                    <a:pt x="83" y="32"/>
                    <a:pt x="83" y="32"/>
                  </a:cubicBezTo>
                  <a:cubicBezTo>
                    <a:pt x="83" y="33"/>
                    <a:pt x="83" y="34"/>
                    <a:pt x="83" y="35"/>
                  </a:cubicBezTo>
                  <a:cubicBezTo>
                    <a:pt x="83" y="35"/>
                    <a:pt x="80" y="35"/>
                    <a:pt x="80" y="35"/>
                  </a:cubicBezTo>
                  <a:cubicBezTo>
                    <a:pt x="81" y="35"/>
                    <a:pt x="81" y="36"/>
                    <a:pt x="81" y="36"/>
                  </a:cubicBezTo>
                  <a:cubicBezTo>
                    <a:pt x="81" y="37"/>
                    <a:pt x="81" y="38"/>
                    <a:pt x="81" y="38"/>
                  </a:cubicBezTo>
                  <a:cubicBezTo>
                    <a:pt x="81" y="38"/>
                    <a:pt x="85" y="36"/>
                    <a:pt x="85" y="36"/>
                  </a:cubicBezTo>
                  <a:cubicBezTo>
                    <a:pt x="87" y="36"/>
                    <a:pt x="86" y="37"/>
                    <a:pt x="86" y="38"/>
                  </a:cubicBezTo>
                  <a:cubicBezTo>
                    <a:pt x="86" y="38"/>
                    <a:pt x="88" y="38"/>
                    <a:pt x="89" y="39"/>
                  </a:cubicBezTo>
                  <a:cubicBezTo>
                    <a:pt x="89" y="39"/>
                    <a:pt x="83" y="41"/>
                    <a:pt x="83" y="41"/>
                  </a:cubicBezTo>
                  <a:cubicBezTo>
                    <a:pt x="81" y="41"/>
                    <a:pt x="86" y="41"/>
                    <a:pt x="83" y="4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50" name="Freeform 573"/>
            <p:cNvSpPr>
              <a:spLocks/>
            </p:cNvSpPr>
            <p:nvPr/>
          </p:nvSpPr>
          <p:spPr bwMode="auto">
            <a:xfrm>
              <a:off x="6709745" y="4738956"/>
              <a:ext cx="130574" cy="86010"/>
            </a:xfrm>
            <a:custGeom>
              <a:avLst/>
              <a:gdLst>
                <a:gd name="T0" fmla="*/ 9 w 14"/>
                <a:gd name="T1" fmla="*/ 8 h 9"/>
                <a:gd name="T2" fmla="*/ 5 w 14"/>
                <a:gd name="T3" fmla="*/ 5 h 9"/>
                <a:gd name="T4" fmla="*/ 0 w 14"/>
                <a:gd name="T5" fmla="*/ 3 h 9"/>
                <a:gd name="T6" fmla="*/ 4 w 14"/>
                <a:gd name="T7" fmla="*/ 0 h 9"/>
                <a:gd name="T8" fmla="*/ 10 w 14"/>
                <a:gd name="T9" fmla="*/ 1 h 9"/>
                <a:gd name="T10" fmla="*/ 12 w 14"/>
                <a:gd name="T11" fmla="*/ 4 h 9"/>
                <a:gd name="T12" fmla="*/ 9 w 14"/>
                <a:gd name="T13" fmla="*/ 8 h 9"/>
                <a:gd name="T14" fmla="*/ 9 w 14"/>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9">
                  <a:moveTo>
                    <a:pt x="9" y="8"/>
                  </a:moveTo>
                  <a:cubicBezTo>
                    <a:pt x="7" y="8"/>
                    <a:pt x="6" y="5"/>
                    <a:pt x="5" y="5"/>
                  </a:cubicBezTo>
                  <a:cubicBezTo>
                    <a:pt x="4" y="4"/>
                    <a:pt x="0" y="3"/>
                    <a:pt x="0" y="3"/>
                  </a:cubicBezTo>
                  <a:cubicBezTo>
                    <a:pt x="1" y="2"/>
                    <a:pt x="3" y="1"/>
                    <a:pt x="4" y="0"/>
                  </a:cubicBezTo>
                  <a:cubicBezTo>
                    <a:pt x="6" y="0"/>
                    <a:pt x="8" y="0"/>
                    <a:pt x="10" y="1"/>
                  </a:cubicBezTo>
                  <a:cubicBezTo>
                    <a:pt x="12" y="2"/>
                    <a:pt x="14" y="2"/>
                    <a:pt x="12" y="4"/>
                  </a:cubicBezTo>
                  <a:cubicBezTo>
                    <a:pt x="11" y="5"/>
                    <a:pt x="10" y="9"/>
                    <a:pt x="9" y="8"/>
                  </a:cubicBezTo>
                  <a:cubicBezTo>
                    <a:pt x="8" y="8"/>
                    <a:pt x="9" y="8"/>
                    <a:pt x="9" y="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51" name="Freeform 574"/>
            <p:cNvSpPr>
              <a:spLocks/>
            </p:cNvSpPr>
            <p:nvPr/>
          </p:nvSpPr>
          <p:spPr bwMode="auto">
            <a:xfrm>
              <a:off x="6916751" y="4700729"/>
              <a:ext cx="296178" cy="273958"/>
            </a:xfrm>
            <a:custGeom>
              <a:avLst/>
              <a:gdLst>
                <a:gd name="T0" fmla="*/ 18 w 32"/>
                <a:gd name="T1" fmla="*/ 27 h 29"/>
                <a:gd name="T2" fmla="*/ 10 w 32"/>
                <a:gd name="T3" fmla="*/ 19 h 29"/>
                <a:gd name="T4" fmla="*/ 1 w 32"/>
                <a:gd name="T5" fmla="*/ 15 h 29"/>
                <a:gd name="T6" fmla="*/ 0 w 32"/>
                <a:gd name="T7" fmla="*/ 13 h 29"/>
                <a:gd name="T8" fmla="*/ 4 w 32"/>
                <a:gd name="T9" fmla="*/ 12 h 29"/>
                <a:gd name="T10" fmla="*/ 11 w 32"/>
                <a:gd name="T11" fmla="*/ 14 h 29"/>
                <a:gd name="T12" fmla="*/ 11 w 32"/>
                <a:gd name="T13" fmla="*/ 12 h 29"/>
                <a:gd name="T14" fmla="*/ 13 w 32"/>
                <a:gd name="T15" fmla="*/ 11 h 29"/>
                <a:gd name="T16" fmla="*/ 7 w 32"/>
                <a:gd name="T17" fmla="*/ 8 h 29"/>
                <a:gd name="T18" fmla="*/ 7 w 32"/>
                <a:gd name="T19" fmla="*/ 6 h 29"/>
                <a:gd name="T20" fmla="*/ 10 w 32"/>
                <a:gd name="T21" fmla="*/ 7 h 29"/>
                <a:gd name="T22" fmla="*/ 11 w 32"/>
                <a:gd name="T23" fmla="*/ 5 h 29"/>
                <a:gd name="T24" fmla="*/ 8 w 32"/>
                <a:gd name="T25" fmla="*/ 4 h 29"/>
                <a:gd name="T26" fmla="*/ 10 w 32"/>
                <a:gd name="T27" fmla="*/ 3 h 29"/>
                <a:gd name="T28" fmla="*/ 14 w 32"/>
                <a:gd name="T29" fmla="*/ 4 h 29"/>
                <a:gd name="T30" fmla="*/ 13 w 32"/>
                <a:gd name="T31" fmla="*/ 3 h 29"/>
                <a:gd name="T32" fmla="*/ 19 w 32"/>
                <a:gd name="T33" fmla="*/ 5 h 29"/>
                <a:gd name="T34" fmla="*/ 18 w 32"/>
                <a:gd name="T35" fmla="*/ 3 h 29"/>
                <a:gd name="T36" fmla="*/ 19 w 32"/>
                <a:gd name="T37" fmla="*/ 3 h 29"/>
                <a:gd name="T38" fmla="*/ 17 w 32"/>
                <a:gd name="T39" fmla="*/ 2 h 29"/>
                <a:gd name="T40" fmla="*/ 25 w 32"/>
                <a:gd name="T41" fmla="*/ 1 h 29"/>
                <a:gd name="T42" fmla="*/ 23 w 32"/>
                <a:gd name="T43" fmla="*/ 3 h 29"/>
                <a:gd name="T44" fmla="*/ 28 w 32"/>
                <a:gd name="T45" fmla="*/ 4 h 29"/>
                <a:gd name="T46" fmla="*/ 27 w 32"/>
                <a:gd name="T47" fmla="*/ 7 h 29"/>
                <a:gd name="T48" fmla="*/ 26 w 32"/>
                <a:gd name="T49" fmla="*/ 8 h 29"/>
                <a:gd name="T50" fmla="*/ 23 w 32"/>
                <a:gd name="T51" fmla="*/ 10 h 29"/>
                <a:gd name="T52" fmla="*/ 21 w 32"/>
                <a:gd name="T53" fmla="*/ 13 h 29"/>
                <a:gd name="T54" fmla="*/ 24 w 32"/>
                <a:gd name="T55" fmla="*/ 11 h 29"/>
                <a:gd name="T56" fmla="*/ 26 w 32"/>
                <a:gd name="T57" fmla="*/ 13 h 29"/>
                <a:gd name="T58" fmla="*/ 29 w 32"/>
                <a:gd name="T59" fmla="*/ 13 h 29"/>
                <a:gd name="T60" fmla="*/ 28 w 32"/>
                <a:gd name="T61" fmla="*/ 10 h 29"/>
                <a:gd name="T62" fmla="*/ 30 w 32"/>
                <a:gd name="T63" fmla="*/ 11 h 29"/>
                <a:gd name="T64" fmla="*/ 30 w 32"/>
                <a:gd name="T65" fmla="*/ 14 h 29"/>
                <a:gd name="T66" fmla="*/ 31 w 32"/>
                <a:gd name="T67" fmla="*/ 17 h 29"/>
                <a:gd name="T68" fmla="*/ 28 w 32"/>
                <a:gd name="T69" fmla="*/ 23 h 29"/>
                <a:gd name="T70" fmla="*/ 22 w 32"/>
                <a:gd name="T71" fmla="*/ 23 h 29"/>
                <a:gd name="T72" fmla="*/ 21 w 32"/>
                <a:gd name="T73" fmla="*/ 23 h 29"/>
                <a:gd name="T74" fmla="*/ 23 w 32"/>
                <a:gd name="T75" fmla="*/ 26 h 29"/>
                <a:gd name="T76" fmla="*/ 18 w 32"/>
                <a:gd name="T77" fmla="*/ 27 h 29"/>
                <a:gd name="T78" fmla="*/ 18 w 32"/>
                <a:gd name="T79"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 h="29">
                  <a:moveTo>
                    <a:pt x="18" y="27"/>
                  </a:moveTo>
                  <a:cubicBezTo>
                    <a:pt x="15" y="25"/>
                    <a:pt x="13" y="21"/>
                    <a:pt x="10" y="19"/>
                  </a:cubicBezTo>
                  <a:cubicBezTo>
                    <a:pt x="7" y="18"/>
                    <a:pt x="4" y="16"/>
                    <a:pt x="1" y="15"/>
                  </a:cubicBezTo>
                  <a:cubicBezTo>
                    <a:pt x="0" y="14"/>
                    <a:pt x="0" y="14"/>
                    <a:pt x="0" y="13"/>
                  </a:cubicBezTo>
                  <a:cubicBezTo>
                    <a:pt x="0" y="10"/>
                    <a:pt x="2" y="11"/>
                    <a:pt x="4" y="12"/>
                  </a:cubicBezTo>
                  <a:cubicBezTo>
                    <a:pt x="6" y="13"/>
                    <a:pt x="8" y="15"/>
                    <a:pt x="11" y="14"/>
                  </a:cubicBezTo>
                  <a:cubicBezTo>
                    <a:pt x="12" y="14"/>
                    <a:pt x="11" y="12"/>
                    <a:pt x="11" y="12"/>
                  </a:cubicBezTo>
                  <a:cubicBezTo>
                    <a:pt x="11" y="11"/>
                    <a:pt x="13" y="12"/>
                    <a:pt x="13" y="11"/>
                  </a:cubicBezTo>
                  <a:cubicBezTo>
                    <a:pt x="14" y="10"/>
                    <a:pt x="7" y="8"/>
                    <a:pt x="7" y="8"/>
                  </a:cubicBezTo>
                  <a:cubicBezTo>
                    <a:pt x="5" y="7"/>
                    <a:pt x="6" y="6"/>
                    <a:pt x="7" y="6"/>
                  </a:cubicBezTo>
                  <a:cubicBezTo>
                    <a:pt x="9" y="5"/>
                    <a:pt x="9" y="6"/>
                    <a:pt x="10" y="7"/>
                  </a:cubicBezTo>
                  <a:cubicBezTo>
                    <a:pt x="10" y="7"/>
                    <a:pt x="11" y="5"/>
                    <a:pt x="11" y="5"/>
                  </a:cubicBezTo>
                  <a:cubicBezTo>
                    <a:pt x="12" y="5"/>
                    <a:pt x="8" y="4"/>
                    <a:pt x="8" y="4"/>
                  </a:cubicBezTo>
                  <a:cubicBezTo>
                    <a:pt x="8" y="4"/>
                    <a:pt x="10" y="3"/>
                    <a:pt x="10" y="3"/>
                  </a:cubicBezTo>
                  <a:cubicBezTo>
                    <a:pt x="11" y="3"/>
                    <a:pt x="13" y="4"/>
                    <a:pt x="14" y="4"/>
                  </a:cubicBezTo>
                  <a:cubicBezTo>
                    <a:pt x="14" y="4"/>
                    <a:pt x="13" y="3"/>
                    <a:pt x="13" y="3"/>
                  </a:cubicBezTo>
                  <a:cubicBezTo>
                    <a:pt x="14" y="2"/>
                    <a:pt x="18" y="5"/>
                    <a:pt x="19" y="5"/>
                  </a:cubicBezTo>
                  <a:cubicBezTo>
                    <a:pt x="20" y="4"/>
                    <a:pt x="18" y="4"/>
                    <a:pt x="18" y="3"/>
                  </a:cubicBezTo>
                  <a:cubicBezTo>
                    <a:pt x="18" y="3"/>
                    <a:pt x="19" y="3"/>
                    <a:pt x="19" y="3"/>
                  </a:cubicBezTo>
                  <a:cubicBezTo>
                    <a:pt x="19" y="3"/>
                    <a:pt x="17" y="3"/>
                    <a:pt x="17" y="2"/>
                  </a:cubicBezTo>
                  <a:cubicBezTo>
                    <a:pt x="17" y="2"/>
                    <a:pt x="24" y="0"/>
                    <a:pt x="25" y="1"/>
                  </a:cubicBezTo>
                  <a:cubicBezTo>
                    <a:pt x="26" y="1"/>
                    <a:pt x="23" y="2"/>
                    <a:pt x="23" y="3"/>
                  </a:cubicBezTo>
                  <a:cubicBezTo>
                    <a:pt x="24" y="4"/>
                    <a:pt x="27" y="3"/>
                    <a:pt x="28" y="4"/>
                  </a:cubicBezTo>
                  <a:cubicBezTo>
                    <a:pt x="28" y="5"/>
                    <a:pt x="24" y="7"/>
                    <a:pt x="27" y="7"/>
                  </a:cubicBezTo>
                  <a:cubicBezTo>
                    <a:pt x="28" y="7"/>
                    <a:pt x="27" y="8"/>
                    <a:pt x="26" y="8"/>
                  </a:cubicBezTo>
                  <a:cubicBezTo>
                    <a:pt x="25" y="8"/>
                    <a:pt x="24" y="8"/>
                    <a:pt x="23" y="10"/>
                  </a:cubicBezTo>
                  <a:cubicBezTo>
                    <a:pt x="23" y="10"/>
                    <a:pt x="21" y="13"/>
                    <a:pt x="21" y="13"/>
                  </a:cubicBezTo>
                  <a:cubicBezTo>
                    <a:pt x="22" y="13"/>
                    <a:pt x="23" y="11"/>
                    <a:pt x="24" y="11"/>
                  </a:cubicBezTo>
                  <a:cubicBezTo>
                    <a:pt x="25" y="11"/>
                    <a:pt x="25" y="12"/>
                    <a:pt x="26" y="13"/>
                  </a:cubicBezTo>
                  <a:cubicBezTo>
                    <a:pt x="27" y="13"/>
                    <a:pt x="30" y="17"/>
                    <a:pt x="29" y="13"/>
                  </a:cubicBezTo>
                  <a:cubicBezTo>
                    <a:pt x="29" y="12"/>
                    <a:pt x="27" y="11"/>
                    <a:pt x="28" y="10"/>
                  </a:cubicBezTo>
                  <a:cubicBezTo>
                    <a:pt x="29" y="10"/>
                    <a:pt x="30" y="10"/>
                    <a:pt x="30" y="11"/>
                  </a:cubicBezTo>
                  <a:cubicBezTo>
                    <a:pt x="30" y="12"/>
                    <a:pt x="29" y="13"/>
                    <a:pt x="30" y="14"/>
                  </a:cubicBezTo>
                  <a:cubicBezTo>
                    <a:pt x="31" y="15"/>
                    <a:pt x="32" y="16"/>
                    <a:pt x="31" y="17"/>
                  </a:cubicBezTo>
                  <a:cubicBezTo>
                    <a:pt x="29" y="19"/>
                    <a:pt x="32" y="22"/>
                    <a:pt x="28" y="23"/>
                  </a:cubicBezTo>
                  <a:cubicBezTo>
                    <a:pt x="28" y="23"/>
                    <a:pt x="21" y="25"/>
                    <a:pt x="22" y="23"/>
                  </a:cubicBezTo>
                  <a:cubicBezTo>
                    <a:pt x="22" y="22"/>
                    <a:pt x="21" y="22"/>
                    <a:pt x="21" y="23"/>
                  </a:cubicBezTo>
                  <a:cubicBezTo>
                    <a:pt x="22" y="24"/>
                    <a:pt x="22" y="25"/>
                    <a:pt x="23" y="26"/>
                  </a:cubicBezTo>
                  <a:cubicBezTo>
                    <a:pt x="23" y="28"/>
                    <a:pt x="19" y="27"/>
                    <a:pt x="18" y="27"/>
                  </a:cubicBezTo>
                  <a:cubicBezTo>
                    <a:pt x="17" y="26"/>
                    <a:pt x="22" y="29"/>
                    <a:pt x="18" y="2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52" name="Freeform 575"/>
            <p:cNvSpPr>
              <a:spLocks/>
            </p:cNvSpPr>
            <p:nvPr/>
          </p:nvSpPr>
          <p:spPr bwMode="auto">
            <a:xfrm>
              <a:off x="7232037" y="4700729"/>
              <a:ext cx="261145" cy="207060"/>
            </a:xfrm>
            <a:custGeom>
              <a:avLst/>
              <a:gdLst>
                <a:gd name="T0" fmla="*/ 7 w 28"/>
                <a:gd name="T1" fmla="*/ 22 h 22"/>
                <a:gd name="T2" fmla="*/ 3 w 28"/>
                <a:gd name="T3" fmla="*/ 19 h 22"/>
                <a:gd name="T4" fmla="*/ 1 w 28"/>
                <a:gd name="T5" fmla="*/ 11 h 22"/>
                <a:gd name="T6" fmla="*/ 1 w 28"/>
                <a:gd name="T7" fmla="*/ 4 h 22"/>
                <a:gd name="T8" fmla="*/ 6 w 28"/>
                <a:gd name="T9" fmla="*/ 4 h 22"/>
                <a:gd name="T10" fmla="*/ 5 w 28"/>
                <a:gd name="T11" fmla="*/ 1 h 22"/>
                <a:gd name="T12" fmla="*/ 16 w 28"/>
                <a:gd name="T13" fmla="*/ 2 h 22"/>
                <a:gd name="T14" fmla="*/ 25 w 28"/>
                <a:gd name="T15" fmla="*/ 3 h 22"/>
                <a:gd name="T16" fmla="*/ 23 w 28"/>
                <a:gd name="T17" fmla="*/ 8 h 22"/>
                <a:gd name="T18" fmla="*/ 19 w 28"/>
                <a:gd name="T19" fmla="*/ 13 h 22"/>
                <a:gd name="T20" fmla="*/ 12 w 28"/>
                <a:gd name="T21" fmla="*/ 13 h 22"/>
                <a:gd name="T22" fmla="*/ 10 w 28"/>
                <a:gd name="T23" fmla="*/ 14 h 22"/>
                <a:gd name="T24" fmla="*/ 11 w 28"/>
                <a:gd name="T25" fmla="*/ 17 h 22"/>
                <a:gd name="T26" fmla="*/ 7 w 28"/>
                <a:gd name="T27" fmla="*/ 22 h 22"/>
                <a:gd name="T28" fmla="*/ 7 w 28"/>
                <a:gd name="T2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2">
                  <a:moveTo>
                    <a:pt x="7" y="22"/>
                  </a:moveTo>
                  <a:cubicBezTo>
                    <a:pt x="5" y="21"/>
                    <a:pt x="3" y="21"/>
                    <a:pt x="3" y="19"/>
                  </a:cubicBezTo>
                  <a:cubicBezTo>
                    <a:pt x="3" y="16"/>
                    <a:pt x="0" y="14"/>
                    <a:pt x="1" y="11"/>
                  </a:cubicBezTo>
                  <a:cubicBezTo>
                    <a:pt x="1" y="9"/>
                    <a:pt x="0" y="6"/>
                    <a:pt x="1" y="4"/>
                  </a:cubicBezTo>
                  <a:cubicBezTo>
                    <a:pt x="2" y="4"/>
                    <a:pt x="6" y="5"/>
                    <a:pt x="6" y="4"/>
                  </a:cubicBezTo>
                  <a:cubicBezTo>
                    <a:pt x="6" y="3"/>
                    <a:pt x="0" y="3"/>
                    <a:pt x="5" y="1"/>
                  </a:cubicBezTo>
                  <a:cubicBezTo>
                    <a:pt x="9" y="0"/>
                    <a:pt x="12" y="1"/>
                    <a:pt x="16" y="2"/>
                  </a:cubicBezTo>
                  <a:cubicBezTo>
                    <a:pt x="19" y="2"/>
                    <a:pt x="22" y="2"/>
                    <a:pt x="25" y="3"/>
                  </a:cubicBezTo>
                  <a:cubicBezTo>
                    <a:pt x="28" y="4"/>
                    <a:pt x="25" y="6"/>
                    <a:pt x="23" y="8"/>
                  </a:cubicBezTo>
                  <a:cubicBezTo>
                    <a:pt x="22" y="10"/>
                    <a:pt x="21" y="12"/>
                    <a:pt x="19" y="13"/>
                  </a:cubicBezTo>
                  <a:cubicBezTo>
                    <a:pt x="18" y="15"/>
                    <a:pt x="14" y="13"/>
                    <a:pt x="12" y="13"/>
                  </a:cubicBezTo>
                  <a:cubicBezTo>
                    <a:pt x="12" y="13"/>
                    <a:pt x="9" y="13"/>
                    <a:pt x="10" y="14"/>
                  </a:cubicBezTo>
                  <a:cubicBezTo>
                    <a:pt x="10" y="15"/>
                    <a:pt x="12" y="15"/>
                    <a:pt x="11" y="17"/>
                  </a:cubicBezTo>
                  <a:cubicBezTo>
                    <a:pt x="10" y="17"/>
                    <a:pt x="8" y="22"/>
                    <a:pt x="7" y="22"/>
                  </a:cubicBezTo>
                  <a:cubicBezTo>
                    <a:pt x="5" y="21"/>
                    <a:pt x="8" y="22"/>
                    <a:pt x="7" y="2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53" name="Freeform 576"/>
            <p:cNvSpPr>
              <a:spLocks/>
            </p:cNvSpPr>
            <p:nvPr/>
          </p:nvSpPr>
          <p:spPr bwMode="auto">
            <a:xfrm>
              <a:off x="5833947" y="4675245"/>
              <a:ext cx="503186" cy="308998"/>
            </a:xfrm>
            <a:custGeom>
              <a:avLst/>
              <a:gdLst>
                <a:gd name="T0" fmla="*/ 52 w 54"/>
                <a:gd name="T1" fmla="*/ 10 h 33"/>
                <a:gd name="T2" fmla="*/ 45 w 54"/>
                <a:gd name="T3" fmla="*/ 4 h 33"/>
                <a:gd name="T4" fmla="*/ 41 w 54"/>
                <a:gd name="T5" fmla="*/ 3 h 33"/>
                <a:gd name="T6" fmla="*/ 35 w 54"/>
                <a:gd name="T7" fmla="*/ 4 h 33"/>
                <a:gd name="T8" fmla="*/ 32 w 54"/>
                <a:gd name="T9" fmla="*/ 3 h 33"/>
                <a:gd name="T10" fmla="*/ 27 w 54"/>
                <a:gd name="T11" fmla="*/ 1 h 33"/>
                <a:gd name="T12" fmla="*/ 20 w 54"/>
                <a:gd name="T13" fmla="*/ 0 h 33"/>
                <a:gd name="T14" fmla="*/ 11 w 54"/>
                <a:gd name="T15" fmla="*/ 1 h 33"/>
                <a:gd name="T16" fmla="*/ 8 w 54"/>
                <a:gd name="T17" fmla="*/ 3 h 33"/>
                <a:gd name="T18" fmla="*/ 7 w 54"/>
                <a:gd name="T19" fmla="*/ 11 h 33"/>
                <a:gd name="T20" fmla="*/ 7 w 54"/>
                <a:gd name="T21" fmla="*/ 15 h 33"/>
                <a:gd name="T22" fmla="*/ 4 w 54"/>
                <a:gd name="T23" fmla="*/ 18 h 33"/>
                <a:gd name="T24" fmla="*/ 0 w 54"/>
                <a:gd name="T25" fmla="*/ 24 h 33"/>
                <a:gd name="T26" fmla="*/ 7 w 54"/>
                <a:gd name="T27" fmla="*/ 26 h 33"/>
                <a:gd name="T28" fmla="*/ 15 w 54"/>
                <a:gd name="T29" fmla="*/ 32 h 33"/>
                <a:gd name="T30" fmla="*/ 19 w 54"/>
                <a:gd name="T31" fmla="*/ 30 h 33"/>
                <a:gd name="T32" fmla="*/ 25 w 54"/>
                <a:gd name="T33" fmla="*/ 29 h 33"/>
                <a:gd name="T34" fmla="*/ 28 w 54"/>
                <a:gd name="T35" fmla="*/ 26 h 33"/>
                <a:gd name="T36" fmla="*/ 31 w 54"/>
                <a:gd name="T37" fmla="*/ 21 h 33"/>
                <a:gd name="T38" fmla="*/ 37 w 54"/>
                <a:gd name="T39" fmla="*/ 17 h 33"/>
                <a:gd name="T40" fmla="*/ 46 w 54"/>
                <a:gd name="T41" fmla="*/ 13 h 33"/>
                <a:gd name="T42" fmla="*/ 52 w 54"/>
                <a:gd name="T43" fmla="*/ 10 h 33"/>
                <a:gd name="T44" fmla="*/ 52 w 54"/>
                <a:gd name="T45"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33">
                  <a:moveTo>
                    <a:pt x="52" y="10"/>
                  </a:moveTo>
                  <a:cubicBezTo>
                    <a:pt x="50" y="8"/>
                    <a:pt x="48" y="6"/>
                    <a:pt x="45" y="4"/>
                  </a:cubicBezTo>
                  <a:cubicBezTo>
                    <a:pt x="44" y="4"/>
                    <a:pt x="42" y="3"/>
                    <a:pt x="41" y="3"/>
                  </a:cubicBezTo>
                  <a:cubicBezTo>
                    <a:pt x="38" y="2"/>
                    <a:pt x="37" y="3"/>
                    <a:pt x="35" y="4"/>
                  </a:cubicBezTo>
                  <a:cubicBezTo>
                    <a:pt x="34" y="4"/>
                    <a:pt x="33" y="3"/>
                    <a:pt x="32" y="3"/>
                  </a:cubicBezTo>
                  <a:cubicBezTo>
                    <a:pt x="31" y="2"/>
                    <a:pt x="29" y="2"/>
                    <a:pt x="27" y="1"/>
                  </a:cubicBezTo>
                  <a:cubicBezTo>
                    <a:pt x="25" y="1"/>
                    <a:pt x="22" y="0"/>
                    <a:pt x="20" y="0"/>
                  </a:cubicBezTo>
                  <a:cubicBezTo>
                    <a:pt x="17" y="0"/>
                    <a:pt x="14" y="1"/>
                    <a:pt x="11" y="1"/>
                  </a:cubicBezTo>
                  <a:cubicBezTo>
                    <a:pt x="9" y="2"/>
                    <a:pt x="6" y="1"/>
                    <a:pt x="8" y="3"/>
                  </a:cubicBezTo>
                  <a:cubicBezTo>
                    <a:pt x="10" y="7"/>
                    <a:pt x="10" y="8"/>
                    <a:pt x="7" y="11"/>
                  </a:cubicBezTo>
                  <a:cubicBezTo>
                    <a:pt x="5" y="13"/>
                    <a:pt x="7" y="14"/>
                    <a:pt x="7" y="15"/>
                  </a:cubicBezTo>
                  <a:cubicBezTo>
                    <a:pt x="6" y="16"/>
                    <a:pt x="4" y="16"/>
                    <a:pt x="4" y="18"/>
                  </a:cubicBezTo>
                  <a:cubicBezTo>
                    <a:pt x="3" y="20"/>
                    <a:pt x="1" y="22"/>
                    <a:pt x="0" y="24"/>
                  </a:cubicBezTo>
                  <a:cubicBezTo>
                    <a:pt x="0" y="25"/>
                    <a:pt x="6" y="26"/>
                    <a:pt x="7" y="26"/>
                  </a:cubicBezTo>
                  <a:cubicBezTo>
                    <a:pt x="10" y="28"/>
                    <a:pt x="12" y="32"/>
                    <a:pt x="15" y="32"/>
                  </a:cubicBezTo>
                  <a:cubicBezTo>
                    <a:pt x="16" y="33"/>
                    <a:pt x="18" y="31"/>
                    <a:pt x="19" y="30"/>
                  </a:cubicBezTo>
                  <a:cubicBezTo>
                    <a:pt x="21" y="29"/>
                    <a:pt x="23" y="30"/>
                    <a:pt x="25" y="29"/>
                  </a:cubicBezTo>
                  <a:cubicBezTo>
                    <a:pt x="27" y="29"/>
                    <a:pt x="27" y="28"/>
                    <a:pt x="28" y="26"/>
                  </a:cubicBezTo>
                  <a:cubicBezTo>
                    <a:pt x="28" y="24"/>
                    <a:pt x="28" y="23"/>
                    <a:pt x="31" y="21"/>
                  </a:cubicBezTo>
                  <a:cubicBezTo>
                    <a:pt x="33" y="20"/>
                    <a:pt x="34" y="18"/>
                    <a:pt x="37" y="17"/>
                  </a:cubicBezTo>
                  <a:cubicBezTo>
                    <a:pt x="40" y="15"/>
                    <a:pt x="43" y="14"/>
                    <a:pt x="46" y="13"/>
                  </a:cubicBezTo>
                  <a:cubicBezTo>
                    <a:pt x="46" y="13"/>
                    <a:pt x="53" y="10"/>
                    <a:pt x="52" y="10"/>
                  </a:cubicBezTo>
                  <a:cubicBezTo>
                    <a:pt x="51" y="9"/>
                    <a:pt x="54" y="11"/>
                    <a:pt x="52" y="1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54" name="Freeform 577"/>
            <p:cNvSpPr>
              <a:spLocks/>
            </p:cNvSpPr>
            <p:nvPr/>
          </p:nvSpPr>
          <p:spPr bwMode="auto">
            <a:xfrm>
              <a:off x="6811655" y="4589235"/>
              <a:ext cx="66879" cy="38227"/>
            </a:xfrm>
            <a:custGeom>
              <a:avLst/>
              <a:gdLst>
                <a:gd name="T0" fmla="*/ 4 w 7"/>
                <a:gd name="T1" fmla="*/ 4 h 4"/>
                <a:gd name="T2" fmla="*/ 1 w 7"/>
                <a:gd name="T3" fmla="*/ 3 h 4"/>
                <a:gd name="T4" fmla="*/ 3 w 7"/>
                <a:gd name="T5" fmla="*/ 0 h 4"/>
                <a:gd name="T6" fmla="*/ 4 w 7"/>
                <a:gd name="T7" fmla="*/ 4 h 4"/>
                <a:gd name="T8" fmla="*/ 4 w 7"/>
                <a:gd name="T9" fmla="*/ 4 h 4"/>
              </a:gdLst>
              <a:ahLst/>
              <a:cxnLst>
                <a:cxn ang="0">
                  <a:pos x="T0" y="T1"/>
                </a:cxn>
                <a:cxn ang="0">
                  <a:pos x="T2" y="T3"/>
                </a:cxn>
                <a:cxn ang="0">
                  <a:pos x="T4" y="T5"/>
                </a:cxn>
                <a:cxn ang="0">
                  <a:pos x="T6" y="T7"/>
                </a:cxn>
                <a:cxn ang="0">
                  <a:pos x="T8" y="T9"/>
                </a:cxn>
              </a:cxnLst>
              <a:rect l="0" t="0" r="r" b="b"/>
              <a:pathLst>
                <a:path w="7" h="4">
                  <a:moveTo>
                    <a:pt x="4" y="4"/>
                  </a:moveTo>
                  <a:cubicBezTo>
                    <a:pt x="3" y="4"/>
                    <a:pt x="1" y="4"/>
                    <a:pt x="1" y="3"/>
                  </a:cubicBezTo>
                  <a:cubicBezTo>
                    <a:pt x="0" y="2"/>
                    <a:pt x="3" y="0"/>
                    <a:pt x="3" y="0"/>
                  </a:cubicBezTo>
                  <a:cubicBezTo>
                    <a:pt x="6" y="0"/>
                    <a:pt x="7" y="4"/>
                    <a:pt x="4" y="4"/>
                  </a:cubicBezTo>
                  <a:cubicBezTo>
                    <a:pt x="1" y="3"/>
                    <a:pt x="6" y="4"/>
                    <a:pt x="4"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55" name="Freeform 578"/>
            <p:cNvSpPr>
              <a:spLocks/>
            </p:cNvSpPr>
            <p:nvPr/>
          </p:nvSpPr>
          <p:spPr bwMode="auto">
            <a:xfrm>
              <a:off x="6235221" y="4420403"/>
              <a:ext cx="560509" cy="264400"/>
            </a:xfrm>
            <a:custGeom>
              <a:avLst/>
              <a:gdLst>
                <a:gd name="T0" fmla="*/ 50 w 60"/>
                <a:gd name="T1" fmla="*/ 22 h 28"/>
                <a:gd name="T2" fmla="*/ 48 w 60"/>
                <a:gd name="T3" fmla="*/ 21 h 28"/>
                <a:gd name="T4" fmla="*/ 46 w 60"/>
                <a:gd name="T5" fmla="*/ 23 h 28"/>
                <a:gd name="T6" fmla="*/ 43 w 60"/>
                <a:gd name="T7" fmla="*/ 22 h 28"/>
                <a:gd name="T8" fmla="*/ 40 w 60"/>
                <a:gd name="T9" fmla="*/ 23 h 28"/>
                <a:gd name="T10" fmla="*/ 24 w 60"/>
                <a:gd name="T11" fmla="*/ 27 h 28"/>
                <a:gd name="T12" fmla="*/ 19 w 60"/>
                <a:gd name="T13" fmla="*/ 28 h 28"/>
                <a:gd name="T14" fmla="*/ 17 w 60"/>
                <a:gd name="T15" fmla="*/ 24 h 28"/>
                <a:gd name="T16" fmla="*/ 24 w 60"/>
                <a:gd name="T17" fmla="*/ 22 h 28"/>
                <a:gd name="T18" fmla="*/ 29 w 60"/>
                <a:gd name="T19" fmla="*/ 22 h 28"/>
                <a:gd name="T20" fmla="*/ 31 w 60"/>
                <a:gd name="T21" fmla="*/ 20 h 28"/>
                <a:gd name="T22" fmla="*/ 24 w 60"/>
                <a:gd name="T23" fmla="*/ 20 h 28"/>
                <a:gd name="T24" fmla="*/ 19 w 60"/>
                <a:gd name="T25" fmla="*/ 21 h 28"/>
                <a:gd name="T26" fmla="*/ 19 w 60"/>
                <a:gd name="T27" fmla="*/ 19 h 28"/>
                <a:gd name="T28" fmla="*/ 12 w 60"/>
                <a:gd name="T29" fmla="*/ 21 h 28"/>
                <a:gd name="T30" fmla="*/ 11 w 60"/>
                <a:gd name="T31" fmla="*/ 22 h 28"/>
                <a:gd name="T32" fmla="*/ 9 w 60"/>
                <a:gd name="T33" fmla="*/ 23 h 28"/>
                <a:gd name="T34" fmla="*/ 5 w 60"/>
                <a:gd name="T35" fmla="*/ 21 h 28"/>
                <a:gd name="T36" fmla="*/ 0 w 60"/>
                <a:gd name="T37" fmla="*/ 20 h 28"/>
                <a:gd name="T38" fmla="*/ 4 w 60"/>
                <a:gd name="T39" fmla="*/ 18 h 28"/>
                <a:gd name="T40" fmla="*/ 9 w 60"/>
                <a:gd name="T41" fmla="*/ 17 h 28"/>
                <a:gd name="T42" fmla="*/ 11 w 60"/>
                <a:gd name="T43" fmla="*/ 16 h 28"/>
                <a:gd name="T44" fmla="*/ 5 w 60"/>
                <a:gd name="T45" fmla="*/ 16 h 28"/>
                <a:gd name="T46" fmla="*/ 4 w 60"/>
                <a:gd name="T47" fmla="*/ 14 h 28"/>
                <a:gd name="T48" fmla="*/ 12 w 60"/>
                <a:gd name="T49" fmla="*/ 13 h 28"/>
                <a:gd name="T50" fmla="*/ 4 w 60"/>
                <a:gd name="T51" fmla="*/ 12 h 28"/>
                <a:gd name="T52" fmla="*/ 13 w 60"/>
                <a:gd name="T53" fmla="*/ 10 h 28"/>
                <a:gd name="T54" fmla="*/ 9 w 60"/>
                <a:gd name="T55" fmla="*/ 8 h 28"/>
                <a:gd name="T56" fmla="*/ 14 w 60"/>
                <a:gd name="T57" fmla="*/ 6 h 28"/>
                <a:gd name="T58" fmla="*/ 17 w 60"/>
                <a:gd name="T59" fmla="*/ 10 h 28"/>
                <a:gd name="T60" fmla="*/ 25 w 60"/>
                <a:gd name="T61" fmla="*/ 11 h 28"/>
                <a:gd name="T62" fmla="*/ 29 w 60"/>
                <a:gd name="T63" fmla="*/ 14 h 28"/>
                <a:gd name="T64" fmla="*/ 32 w 60"/>
                <a:gd name="T65" fmla="*/ 17 h 28"/>
                <a:gd name="T66" fmla="*/ 39 w 60"/>
                <a:gd name="T67" fmla="*/ 16 h 28"/>
                <a:gd name="T68" fmla="*/ 37 w 60"/>
                <a:gd name="T69" fmla="*/ 13 h 28"/>
                <a:gd name="T70" fmla="*/ 38 w 60"/>
                <a:gd name="T71" fmla="*/ 9 h 28"/>
                <a:gd name="T72" fmla="*/ 36 w 60"/>
                <a:gd name="T73" fmla="*/ 8 h 28"/>
                <a:gd name="T74" fmla="*/ 38 w 60"/>
                <a:gd name="T75" fmla="*/ 5 h 28"/>
                <a:gd name="T76" fmla="*/ 43 w 60"/>
                <a:gd name="T77" fmla="*/ 3 h 28"/>
                <a:gd name="T78" fmla="*/ 44 w 60"/>
                <a:gd name="T79" fmla="*/ 7 h 28"/>
                <a:gd name="T80" fmla="*/ 45 w 60"/>
                <a:gd name="T81" fmla="*/ 9 h 28"/>
                <a:gd name="T82" fmla="*/ 44 w 60"/>
                <a:gd name="T83" fmla="*/ 10 h 28"/>
                <a:gd name="T84" fmla="*/ 47 w 60"/>
                <a:gd name="T85" fmla="*/ 11 h 28"/>
                <a:gd name="T86" fmla="*/ 51 w 60"/>
                <a:gd name="T87" fmla="*/ 14 h 28"/>
                <a:gd name="T88" fmla="*/ 53 w 60"/>
                <a:gd name="T89" fmla="*/ 13 h 28"/>
                <a:gd name="T90" fmla="*/ 57 w 60"/>
                <a:gd name="T91" fmla="*/ 12 h 28"/>
                <a:gd name="T92" fmla="*/ 59 w 60"/>
                <a:gd name="T93" fmla="*/ 15 h 28"/>
                <a:gd name="T94" fmla="*/ 58 w 60"/>
                <a:gd name="T95" fmla="*/ 20 h 28"/>
                <a:gd name="T96" fmla="*/ 50 w 60"/>
                <a:gd name="T97" fmla="*/ 22 h 28"/>
                <a:gd name="T98" fmla="*/ 50 w 60"/>
                <a:gd name="T99"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 h="28">
                  <a:moveTo>
                    <a:pt x="50" y="22"/>
                  </a:moveTo>
                  <a:cubicBezTo>
                    <a:pt x="49" y="22"/>
                    <a:pt x="49" y="21"/>
                    <a:pt x="48" y="21"/>
                  </a:cubicBezTo>
                  <a:cubicBezTo>
                    <a:pt x="48" y="21"/>
                    <a:pt x="46" y="22"/>
                    <a:pt x="46" y="23"/>
                  </a:cubicBezTo>
                  <a:cubicBezTo>
                    <a:pt x="45" y="23"/>
                    <a:pt x="44" y="23"/>
                    <a:pt x="43" y="22"/>
                  </a:cubicBezTo>
                  <a:cubicBezTo>
                    <a:pt x="42" y="22"/>
                    <a:pt x="41" y="22"/>
                    <a:pt x="40" y="23"/>
                  </a:cubicBezTo>
                  <a:cubicBezTo>
                    <a:pt x="35" y="25"/>
                    <a:pt x="30" y="26"/>
                    <a:pt x="24" y="27"/>
                  </a:cubicBezTo>
                  <a:cubicBezTo>
                    <a:pt x="23" y="27"/>
                    <a:pt x="20" y="28"/>
                    <a:pt x="19" y="28"/>
                  </a:cubicBezTo>
                  <a:cubicBezTo>
                    <a:pt x="17" y="27"/>
                    <a:pt x="13" y="26"/>
                    <a:pt x="17" y="24"/>
                  </a:cubicBezTo>
                  <a:cubicBezTo>
                    <a:pt x="19" y="24"/>
                    <a:pt x="22" y="22"/>
                    <a:pt x="24" y="22"/>
                  </a:cubicBezTo>
                  <a:cubicBezTo>
                    <a:pt x="26" y="22"/>
                    <a:pt x="28" y="22"/>
                    <a:pt x="29" y="22"/>
                  </a:cubicBezTo>
                  <a:cubicBezTo>
                    <a:pt x="29" y="22"/>
                    <a:pt x="32" y="20"/>
                    <a:pt x="31" y="20"/>
                  </a:cubicBezTo>
                  <a:cubicBezTo>
                    <a:pt x="30" y="19"/>
                    <a:pt x="25" y="20"/>
                    <a:pt x="24" y="20"/>
                  </a:cubicBezTo>
                  <a:cubicBezTo>
                    <a:pt x="22" y="21"/>
                    <a:pt x="21" y="21"/>
                    <a:pt x="19" y="21"/>
                  </a:cubicBezTo>
                  <a:cubicBezTo>
                    <a:pt x="17" y="21"/>
                    <a:pt x="19" y="20"/>
                    <a:pt x="19" y="19"/>
                  </a:cubicBezTo>
                  <a:cubicBezTo>
                    <a:pt x="19" y="16"/>
                    <a:pt x="13" y="21"/>
                    <a:pt x="12" y="21"/>
                  </a:cubicBezTo>
                  <a:cubicBezTo>
                    <a:pt x="12" y="21"/>
                    <a:pt x="11" y="22"/>
                    <a:pt x="11" y="22"/>
                  </a:cubicBezTo>
                  <a:cubicBezTo>
                    <a:pt x="9" y="20"/>
                    <a:pt x="9" y="22"/>
                    <a:pt x="9" y="23"/>
                  </a:cubicBezTo>
                  <a:cubicBezTo>
                    <a:pt x="9" y="23"/>
                    <a:pt x="6" y="21"/>
                    <a:pt x="5" y="21"/>
                  </a:cubicBezTo>
                  <a:cubicBezTo>
                    <a:pt x="4" y="21"/>
                    <a:pt x="0" y="22"/>
                    <a:pt x="0" y="20"/>
                  </a:cubicBezTo>
                  <a:cubicBezTo>
                    <a:pt x="0" y="18"/>
                    <a:pt x="2" y="19"/>
                    <a:pt x="4" y="18"/>
                  </a:cubicBezTo>
                  <a:cubicBezTo>
                    <a:pt x="6" y="18"/>
                    <a:pt x="8" y="18"/>
                    <a:pt x="9" y="17"/>
                  </a:cubicBezTo>
                  <a:cubicBezTo>
                    <a:pt x="9" y="17"/>
                    <a:pt x="12" y="16"/>
                    <a:pt x="11" y="16"/>
                  </a:cubicBezTo>
                  <a:cubicBezTo>
                    <a:pt x="9" y="15"/>
                    <a:pt x="6" y="16"/>
                    <a:pt x="5" y="16"/>
                  </a:cubicBezTo>
                  <a:cubicBezTo>
                    <a:pt x="2" y="16"/>
                    <a:pt x="0" y="14"/>
                    <a:pt x="4" y="14"/>
                  </a:cubicBezTo>
                  <a:cubicBezTo>
                    <a:pt x="6" y="14"/>
                    <a:pt x="10" y="13"/>
                    <a:pt x="12" y="13"/>
                  </a:cubicBezTo>
                  <a:cubicBezTo>
                    <a:pt x="11" y="13"/>
                    <a:pt x="4" y="14"/>
                    <a:pt x="4" y="12"/>
                  </a:cubicBezTo>
                  <a:cubicBezTo>
                    <a:pt x="3" y="10"/>
                    <a:pt x="12" y="11"/>
                    <a:pt x="13" y="10"/>
                  </a:cubicBezTo>
                  <a:cubicBezTo>
                    <a:pt x="13" y="10"/>
                    <a:pt x="9" y="9"/>
                    <a:pt x="9" y="8"/>
                  </a:cubicBezTo>
                  <a:cubicBezTo>
                    <a:pt x="8" y="7"/>
                    <a:pt x="14" y="6"/>
                    <a:pt x="14" y="6"/>
                  </a:cubicBezTo>
                  <a:cubicBezTo>
                    <a:pt x="17" y="6"/>
                    <a:pt x="15" y="10"/>
                    <a:pt x="17" y="10"/>
                  </a:cubicBezTo>
                  <a:cubicBezTo>
                    <a:pt x="20" y="10"/>
                    <a:pt x="22" y="10"/>
                    <a:pt x="25" y="11"/>
                  </a:cubicBezTo>
                  <a:cubicBezTo>
                    <a:pt x="26" y="12"/>
                    <a:pt x="28" y="13"/>
                    <a:pt x="29" y="14"/>
                  </a:cubicBezTo>
                  <a:cubicBezTo>
                    <a:pt x="31" y="16"/>
                    <a:pt x="30" y="17"/>
                    <a:pt x="32" y="17"/>
                  </a:cubicBezTo>
                  <a:cubicBezTo>
                    <a:pt x="35" y="17"/>
                    <a:pt x="37" y="17"/>
                    <a:pt x="39" y="16"/>
                  </a:cubicBezTo>
                  <a:cubicBezTo>
                    <a:pt x="43" y="15"/>
                    <a:pt x="37" y="14"/>
                    <a:pt x="37" y="13"/>
                  </a:cubicBezTo>
                  <a:cubicBezTo>
                    <a:pt x="37" y="13"/>
                    <a:pt x="45" y="12"/>
                    <a:pt x="38" y="9"/>
                  </a:cubicBezTo>
                  <a:cubicBezTo>
                    <a:pt x="37" y="9"/>
                    <a:pt x="35" y="9"/>
                    <a:pt x="36" y="8"/>
                  </a:cubicBezTo>
                  <a:cubicBezTo>
                    <a:pt x="37" y="7"/>
                    <a:pt x="38" y="6"/>
                    <a:pt x="38" y="5"/>
                  </a:cubicBezTo>
                  <a:cubicBezTo>
                    <a:pt x="39" y="4"/>
                    <a:pt x="43" y="0"/>
                    <a:pt x="43" y="3"/>
                  </a:cubicBezTo>
                  <a:cubicBezTo>
                    <a:pt x="43" y="4"/>
                    <a:pt x="44" y="5"/>
                    <a:pt x="44" y="7"/>
                  </a:cubicBezTo>
                  <a:cubicBezTo>
                    <a:pt x="45" y="7"/>
                    <a:pt x="45" y="8"/>
                    <a:pt x="45" y="9"/>
                  </a:cubicBezTo>
                  <a:cubicBezTo>
                    <a:pt x="46" y="10"/>
                    <a:pt x="44" y="9"/>
                    <a:pt x="44" y="10"/>
                  </a:cubicBezTo>
                  <a:cubicBezTo>
                    <a:pt x="44" y="12"/>
                    <a:pt x="47" y="10"/>
                    <a:pt x="47" y="11"/>
                  </a:cubicBezTo>
                  <a:cubicBezTo>
                    <a:pt x="47" y="13"/>
                    <a:pt x="50" y="14"/>
                    <a:pt x="51" y="14"/>
                  </a:cubicBezTo>
                  <a:cubicBezTo>
                    <a:pt x="53" y="14"/>
                    <a:pt x="53" y="15"/>
                    <a:pt x="53" y="13"/>
                  </a:cubicBezTo>
                  <a:cubicBezTo>
                    <a:pt x="53" y="11"/>
                    <a:pt x="55" y="11"/>
                    <a:pt x="57" y="12"/>
                  </a:cubicBezTo>
                  <a:cubicBezTo>
                    <a:pt x="58" y="12"/>
                    <a:pt x="60" y="14"/>
                    <a:pt x="59" y="15"/>
                  </a:cubicBezTo>
                  <a:cubicBezTo>
                    <a:pt x="59" y="16"/>
                    <a:pt x="58" y="19"/>
                    <a:pt x="58" y="20"/>
                  </a:cubicBezTo>
                  <a:cubicBezTo>
                    <a:pt x="57" y="21"/>
                    <a:pt x="51" y="22"/>
                    <a:pt x="50" y="22"/>
                  </a:cubicBezTo>
                  <a:cubicBezTo>
                    <a:pt x="48" y="21"/>
                    <a:pt x="51" y="22"/>
                    <a:pt x="50" y="2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56" name="Freeform 579"/>
            <p:cNvSpPr>
              <a:spLocks/>
            </p:cNvSpPr>
            <p:nvPr/>
          </p:nvSpPr>
          <p:spPr bwMode="auto">
            <a:xfrm>
              <a:off x="6139678" y="4525526"/>
              <a:ext cx="95541" cy="63711"/>
            </a:xfrm>
            <a:custGeom>
              <a:avLst/>
              <a:gdLst>
                <a:gd name="T0" fmla="*/ 9 w 10"/>
                <a:gd name="T1" fmla="*/ 1 h 7"/>
                <a:gd name="T2" fmla="*/ 0 w 10"/>
                <a:gd name="T3" fmla="*/ 5 h 7"/>
                <a:gd name="T4" fmla="*/ 6 w 10"/>
                <a:gd name="T5" fmla="*/ 5 h 7"/>
                <a:gd name="T6" fmla="*/ 9 w 10"/>
                <a:gd name="T7" fmla="*/ 1 h 7"/>
                <a:gd name="T8" fmla="*/ 9 w 10"/>
                <a:gd name="T9" fmla="*/ 1 h 7"/>
              </a:gdLst>
              <a:ahLst/>
              <a:cxnLst>
                <a:cxn ang="0">
                  <a:pos x="T0" y="T1"/>
                </a:cxn>
                <a:cxn ang="0">
                  <a:pos x="T2" y="T3"/>
                </a:cxn>
                <a:cxn ang="0">
                  <a:pos x="T4" y="T5"/>
                </a:cxn>
                <a:cxn ang="0">
                  <a:pos x="T6" y="T7"/>
                </a:cxn>
                <a:cxn ang="0">
                  <a:pos x="T8" y="T9"/>
                </a:cxn>
              </a:cxnLst>
              <a:rect l="0" t="0" r="r" b="b"/>
              <a:pathLst>
                <a:path w="10" h="7">
                  <a:moveTo>
                    <a:pt x="9" y="1"/>
                  </a:moveTo>
                  <a:cubicBezTo>
                    <a:pt x="8" y="1"/>
                    <a:pt x="0" y="5"/>
                    <a:pt x="0" y="5"/>
                  </a:cubicBezTo>
                  <a:cubicBezTo>
                    <a:pt x="2" y="6"/>
                    <a:pt x="5" y="7"/>
                    <a:pt x="6" y="5"/>
                  </a:cubicBezTo>
                  <a:cubicBezTo>
                    <a:pt x="7" y="4"/>
                    <a:pt x="9" y="0"/>
                    <a:pt x="9" y="1"/>
                  </a:cubicBezTo>
                  <a:cubicBezTo>
                    <a:pt x="7" y="1"/>
                    <a:pt x="10" y="0"/>
                    <a:pt x="9"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57" name="Freeform 580"/>
            <p:cNvSpPr>
              <a:spLocks/>
            </p:cNvSpPr>
            <p:nvPr/>
          </p:nvSpPr>
          <p:spPr bwMode="auto">
            <a:xfrm>
              <a:off x="5974074" y="4385363"/>
              <a:ext cx="343950" cy="159279"/>
            </a:xfrm>
            <a:custGeom>
              <a:avLst/>
              <a:gdLst>
                <a:gd name="T0" fmla="*/ 30 w 37"/>
                <a:gd name="T1" fmla="*/ 12 h 17"/>
                <a:gd name="T2" fmla="*/ 27 w 37"/>
                <a:gd name="T3" fmla="*/ 13 h 17"/>
                <a:gd name="T4" fmla="*/ 26 w 37"/>
                <a:gd name="T5" fmla="*/ 10 h 17"/>
                <a:gd name="T6" fmla="*/ 23 w 37"/>
                <a:gd name="T7" fmla="*/ 8 h 17"/>
                <a:gd name="T8" fmla="*/ 22 w 37"/>
                <a:gd name="T9" fmla="*/ 10 h 17"/>
                <a:gd name="T10" fmla="*/ 21 w 37"/>
                <a:gd name="T11" fmla="*/ 9 h 17"/>
                <a:gd name="T12" fmla="*/ 20 w 37"/>
                <a:gd name="T13" fmla="*/ 13 h 17"/>
                <a:gd name="T14" fmla="*/ 17 w 37"/>
                <a:gd name="T15" fmla="*/ 14 h 17"/>
                <a:gd name="T16" fmla="*/ 16 w 37"/>
                <a:gd name="T17" fmla="*/ 16 h 17"/>
                <a:gd name="T18" fmla="*/ 12 w 37"/>
                <a:gd name="T19" fmla="*/ 17 h 17"/>
                <a:gd name="T20" fmla="*/ 10 w 37"/>
                <a:gd name="T21" fmla="*/ 15 h 17"/>
                <a:gd name="T22" fmla="*/ 5 w 37"/>
                <a:gd name="T23" fmla="*/ 16 h 17"/>
                <a:gd name="T24" fmla="*/ 1 w 37"/>
                <a:gd name="T25" fmla="*/ 17 h 17"/>
                <a:gd name="T26" fmla="*/ 2 w 37"/>
                <a:gd name="T27" fmla="*/ 13 h 17"/>
                <a:gd name="T28" fmla="*/ 0 w 37"/>
                <a:gd name="T29" fmla="*/ 14 h 17"/>
                <a:gd name="T30" fmla="*/ 6 w 37"/>
                <a:gd name="T31" fmla="*/ 12 h 17"/>
                <a:gd name="T32" fmla="*/ 9 w 37"/>
                <a:gd name="T33" fmla="*/ 10 h 17"/>
                <a:gd name="T34" fmla="*/ 13 w 37"/>
                <a:gd name="T35" fmla="*/ 7 h 17"/>
                <a:gd name="T36" fmla="*/ 18 w 37"/>
                <a:gd name="T37" fmla="*/ 3 h 17"/>
                <a:gd name="T38" fmla="*/ 24 w 37"/>
                <a:gd name="T39" fmla="*/ 3 h 17"/>
                <a:gd name="T40" fmla="*/ 30 w 37"/>
                <a:gd name="T41" fmla="*/ 3 h 17"/>
                <a:gd name="T42" fmla="*/ 32 w 37"/>
                <a:gd name="T43" fmla="*/ 0 h 17"/>
                <a:gd name="T44" fmla="*/ 36 w 37"/>
                <a:gd name="T45" fmla="*/ 2 h 17"/>
                <a:gd name="T46" fmla="*/ 34 w 37"/>
                <a:gd name="T47" fmla="*/ 4 h 17"/>
                <a:gd name="T48" fmla="*/ 34 w 37"/>
                <a:gd name="T49" fmla="*/ 7 h 17"/>
                <a:gd name="T50" fmla="*/ 35 w 37"/>
                <a:gd name="T51" fmla="*/ 9 h 17"/>
                <a:gd name="T52" fmla="*/ 31 w 37"/>
                <a:gd name="T53" fmla="*/ 10 h 17"/>
                <a:gd name="T54" fmla="*/ 30 w 37"/>
                <a:gd name="T55" fmla="*/ 12 h 17"/>
                <a:gd name="T56" fmla="*/ 30 w 37"/>
                <a:gd name="T5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7">
                  <a:moveTo>
                    <a:pt x="30" y="12"/>
                  </a:moveTo>
                  <a:cubicBezTo>
                    <a:pt x="29" y="13"/>
                    <a:pt x="27" y="13"/>
                    <a:pt x="27" y="13"/>
                  </a:cubicBezTo>
                  <a:cubicBezTo>
                    <a:pt x="24" y="13"/>
                    <a:pt x="25" y="11"/>
                    <a:pt x="26" y="10"/>
                  </a:cubicBezTo>
                  <a:cubicBezTo>
                    <a:pt x="27" y="8"/>
                    <a:pt x="24" y="7"/>
                    <a:pt x="23" y="8"/>
                  </a:cubicBezTo>
                  <a:cubicBezTo>
                    <a:pt x="23" y="9"/>
                    <a:pt x="23" y="10"/>
                    <a:pt x="22" y="10"/>
                  </a:cubicBezTo>
                  <a:cubicBezTo>
                    <a:pt x="22" y="10"/>
                    <a:pt x="21" y="10"/>
                    <a:pt x="21" y="9"/>
                  </a:cubicBezTo>
                  <a:cubicBezTo>
                    <a:pt x="20" y="10"/>
                    <a:pt x="21" y="12"/>
                    <a:pt x="20" y="13"/>
                  </a:cubicBezTo>
                  <a:cubicBezTo>
                    <a:pt x="19" y="15"/>
                    <a:pt x="18" y="13"/>
                    <a:pt x="17" y="14"/>
                  </a:cubicBezTo>
                  <a:cubicBezTo>
                    <a:pt x="16" y="14"/>
                    <a:pt x="17" y="16"/>
                    <a:pt x="16" y="16"/>
                  </a:cubicBezTo>
                  <a:cubicBezTo>
                    <a:pt x="16" y="17"/>
                    <a:pt x="13" y="17"/>
                    <a:pt x="12" y="17"/>
                  </a:cubicBezTo>
                  <a:cubicBezTo>
                    <a:pt x="11" y="16"/>
                    <a:pt x="11" y="14"/>
                    <a:pt x="10" y="15"/>
                  </a:cubicBezTo>
                  <a:cubicBezTo>
                    <a:pt x="8" y="16"/>
                    <a:pt x="7" y="16"/>
                    <a:pt x="5" y="16"/>
                  </a:cubicBezTo>
                  <a:cubicBezTo>
                    <a:pt x="4" y="16"/>
                    <a:pt x="2" y="17"/>
                    <a:pt x="1" y="17"/>
                  </a:cubicBezTo>
                  <a:cubicBezTo>
                    <a:pt x="0" y="17"/>
                    <a:pt x="3" y="14"/>
                    <a:pt x="2" y="13"/>
                  </a:cubicBezTo>
                  <a:cubicBezTo>
                    <a:pt x="2" y="13"/>
                    <a:pt x="1" y="14"/>
                    <a:pt x="0" y="14"/>
                  </a:cubicBezTo>
                  <a:cubicBezTo>
                    <a:pt x="0" y="13"/>
                    <a:pt x="5" y="12"/>
                    <a:pt x="6" y="12"/>
                  </a:cubicBezTo>
                  <a:cubicBezTo>
                    <a:pt x="8" y="12"/>
                    <a:pt x="8" y="11"/>
                    <a:pt x="9" y="10"/>
                  </a:cubicBezTo>
                  <a:cubicBezTo>
                    <a:pt x="11" y="8"/>
                    <a:pt x="12" y="8"/>
                    <a:pt x="13" y="7"/>
                  </a:cubicBezTo>
                  <a:cubicBezTo>
                    <a:pt x="15" y="5"/>
                    <a:pt x="16" y="3"/>
                    <a:pt x="18" y="3"/>
                  </a:cubicBezTo>
                  <a:cubicBezTo>
                    <a:pt x="20" y="2"/>
                    <a:pt x="22" y="2"/>
                    <a:pt x="24" y="3"/>
                  </a:cubicBezTo>
                  <a:cubicBezTo>
                    <a:pt x="26" y="3"/>
                    <a:pt x="29" y="4"/>
                    <a:pt x="30" y="3"/>
                  </a:cubicBezTo>
                  <a:cubicBezTo>
                    <a:pt x="31" y="2"/>
                    <a:pt x="30" y="0"/>
                    <a:pt x="32" y="0"/>
                  </a:cubicBezTo>
                  <a:cubicBezTo>
                    <a:pt x="32" y="0"/>
                    <a:pt x="36" y="1"/>
                    <a:pt x="36" y="2"/>
                  </a:cubicBezTo>
                  <a:cubicBezTo>
                    <a:pt x="37" y="2"/>
                    <a:pt x="34" y="3"/>
                    <a:pt x="34" y="4"/>
                  </a:cubicBezTo>
                  <a:cubicBezTo>
                    <a:pt x="34" y="5"/>
                    <a:pt x="37" y="6"/>
                    <a:pt x="34" y="7"/>
                  </a:cubicBezTo>
                  <a:cubicBezTo>
                    <a:pt x="33" y="8"/>
                    <a:pt x="36" y="9"/>
                    <a:pt x="35" y="9"/>
                  </a:cubicBezTo>
                  <a:cubicBezTo>
                    <a:pt x="33" y="10"/>
                    <a:pt x="32" y="10"/>
                    <a:pt x="31" y="10"/>
                  </a:cubicBezTo>
                  <a:cubicBezTo>
                    <a:pt x="31" y="11"/>
                    <a:pt x="31" y="11"/>
                    <a:pt x="30" y="12"/>
                  </a:cubicBezTo>
                  <a:cubicBezTo>
                    <a:pt x="29" y="13"/>
                    <a:pt x="31" y="11"/>
                    <a:pt x="30" y="1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58" name="Freeform 581"/>
            <p:cNvSpPr>
              <a:spLocks/>
            </p:cNvSpPr>
            <p:nvPr/>
          </p:nvSpPr>
          <p:spPr bwMode="auto">
            <a:xfrm>
              <a:off x="6346686" y="4449069"/>
              <a:ext cx="73248" cy="19114"/>
            </a:xfrm>
            <a:custGeom>
              <a:avLst/>
              <a:gdLst>
                <a:gd name="T0" fmla="*/ 6 w 8"/>
                <a:gd name="T1" fmla="*/ 2 h 2"/>
                <a:gd name="T2" fmla="*/ 3 w 8"/>
                <a:gd name="T3" fmla="*/ 0 h 2"/>
                <a:gd name="T4" fmla="*/ 6 w 8"/>
                <a:gd name="T5" fmla="*/ 2 h 2"/>
              </a:gdLst>
              <a:ahLst/>
              <a:cxnLst>
                <a:cxn ang="0">
                  <a:pos x="T0" y="T1"/>
                </a:cxn>
                <a:cxn ang="0">
                  <a:pos x="T2" y="T3"/>
                </a:cxn>
                <a:cxn ang="0">
                  <a:pos x="T4" y="T5"/>
                </a:cxn>
              </a:cxnLst>
              <a:rect l="0" t="0" r="r" b="b"/>
              <a:pathLst>
                <a:path w="8" h="2">
                  <a:moveTo>
                    <a:pt x="6" y="2"/>
                  </a:moveTo>
                  <a:cubicBezTo>
                    <a:pt x="4" y="2"/>
                    <a:pt x="0" y="1"/>
                    <a:pt x="3" y="0"/>
                  </a:cubicBezTo>
                  <a:cubicBezTo>
                    <a:pt x="5" y="0"/>
                    <a:pt x="8" y="2"/>
                    <a:pt x="6"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59" name="Freeform 582"/>
            <p:cNvSpPr>
              <a:spLocks/>
            </p:cNvSpPr>
            <p:nvPr/>
          </p:nvSpPr>
          <p:spPr bwMode="auto">
            <a:xfrm>
              <a:off x="6410381" y="4318467"/>
              <a:ext cx="197453" cy="92380"/>
            </a:xfrm>
            <a:custGeom>
              <a:avLst/>
              <a:gdLst>
                <a:gd name="T0" fmla="*/ 7 w 21"/>
                <a:gd name="T1" fmla="*/ 9 h 10"/>
                <a:gd name="T2" fmla="*/ 2 w 21"/>
                <a:gd name="T3" fmla="*/ 4 h 10"/>
                <a:gd name="T4" fmla="*/ 9 w 21"/>
                <a:gd name="T5" fmla="*/ 2 h 10"/>
                <a:gd name="T6" fmla="*/ 17 w 21"/>
                <a:gd name="T7" fmla="*/ 0 h 10"/>
                <a:gd name="T8" fmla="*/ 19 w 21"/>
                <a:gd name="T9" fmla="*/ 2 h 10"/>
                <a:gd name="T10" fmla="*/ 14 w 21"/>
                <a:gd name="T11" fmla="*/ 4 h 10"/>
                <a:gd name="T12" fmla="*/ 15 w 21"/>
                <a:gd name="T13" fmla="*/ 7 h 10"/>
                <a:gd name="T14" fmla="*/ 7 w 21"/>
                <a:gd name="T15" fmla="*/ 9 h 10"/>
                <a:gd name="T16" fmla="*/ 7 w 21"/>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7" y="9"/>
                  </a:moveTo>
                  <a:cubicBezTo>
                    <a:pt x="6" y="9"/>
                    <a:pt x="0" y="6"/>
                    <a:pt x="2" y="4"/>
                  </a:cubicBezTo>
                  <a:cubicBezTo>
                    <a:pt x="4" y="2"/>
                    <a:pt x="7" y="2"/>
                    <a:pt x="9" y="2"/>
                  </a:cubicBezTo>
                  <a:cubicBezTo>
                    <a:pt x="12" y="1"/>
                    <a:pt x="15" y="0"/>
                    <a:pt x="17" y="0"/>
                  </a:cubicBezTo>
                  <a:cubicBezTo>
                    <a:pt x="18" y="0"/>
                    <a:pt x="21" y="1"/>
                    <a:pt x="19" y="2"/>
                  </a:cubicBezTo>
                  <a:cubicBezTo>
                    <a:pt x="18" y="3"/>
                    <a:pt x="15" y="2"/>
                    <a:pt x="14" y="4"/>
                  </a:cubicBezTo>
                  <a:cubicBezTo>
                    <a:pt x="14" y="4"/>
                    <a:pt x="19" y="6"/>
                    <a:pt x="15" y="7"/>
                  </a:cubicBezTo>
                  <a:cubicBezTo>
                    <a:pt x="13" y="8"/>
                    <a:pt x="10" y="10"/>
                    <a:pt x="7" y="9"/>
                  </a:cubicBezTo>
                  <a:cubicBezTo>
                    <a:pt x="5" y="9"/>
                    <a:pt x="9" y="10"/>
                    <a:pt x="7" y="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60" name="Freeform 583"/>
            <p:cNvSpPr>
              <a:spLocks/>
            </p:cNvSpPr>
            <p:nvPr/>
          </p:nvSpPr>
          <p:spPr bwMode="auto">
            <a:xfrm>
              <a:off x="6327577" y="4337578"/>
              <a:ext cx="73248" cy="38227"/>
            </a:xfrm>
            <a:custGeom>
              <a:avLst/>
              <a:gdLst>
                <a:gd name="T0" fmla="*/ 6 w 8"/>
                <a:gd name="T1" fmla="*/ 4 h 4"/>
                <a:gd name="T2" fmla="*/ 3 w 8"/>
                <a:gd name="T3" fmla="*/ 0 h 4"/>
                <a:gd name="T4" fmla="*/ 6 w 8"/>
                <a:gd name="T5" fmla="*/ 4 h 4"/>
              </a:gdLst>
              <a:ahLst/>
              <a:cxnLst>
                <a:cxn ang="0">
                  <a:pos x="T0" y="T1"/>
                </a:cxn>
                <a:cxn ang="0">
                  <a:pos x="T2" y="T3"/>
                </a:cxn>
                <a:cxn ang="0">
                  <a:pos x="T4" y="T5"/>
                </a:cxn>
              </a:cxnLst>
              <a:rect l="0" t="0" r="r" b="b"/>
              <a:pathLst>
                <a:path w="8" h="4">
                  <a:moveTo>
                    <a:pt x="6" y="4"/>
                  </a:moveTo>
                  <a:cubicBezTo>
                    <a:pt x="4" y="4"/>
                    <a:pt x="0" y="0"/>
                    <a:pt x="3" y="0"/>
                  </a:cubicBezTo>
                  <a:cubicBezTo>
                    <a:pt x="6" y="0"/>
                    <a:pt x="8" y="3"/>
                    <a:pt x="6"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61" name="Freeform 584"/>
            <p:cNvSpPr>
              <a:spLocks/>
            </p:cNvSpPr>
            <p:nvPr/>
          </p:nvSpPr>
          <p:spPr bwMode="auto">
            <a:xfrm>
              <a:off x="6429489" y="4251568"/>
              <a:ext cx="197453" cy="66896"/>
            </a:xfrm>
            <a:custGeom>
              <a:avLst/>
              <a:gdLst>
                <a:gd name="T0" fmla="*/ 1 w 21"/>
                <a:gd name="T1" fmla="*/ 5 h 7"/>
                <a:gd name="T2" fmla="*/ 4 w 21"/>
                <a:gd name="T3" fmla="*/ 4 h 7"/>
                <a:gd name="T4" fmla="*/ 9 w 21"/>
                <a:gd name="T5" fmla="*/ 1 h 7"/>
                <a:gd name="T6" fmla="*/ 18 w 21"/>
                <a:gd name="T7" fmla="*/ 3 h 7"/>
                <a:gd name="T8" fmla="*/ 11 w 21"/>
                <a:gd name="T9" fmla="*/ 6 h 7"/>
                <a:gd name="T10" fmla="*/ 6 w 21"/>
                <a:gd name="T11" fmla="*/ 6 h 7"/>
                <a:gd name="T12" fmla="*/ 1 w 21"/>
                <a:gd name="T13" fmla="*/ 5 h 7"/>
                <a:gd name="T14" fmla="*/ 1 w 2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 y="5"/>
                  </a:moveTo>
                  <a:cubicBezTo>
                    <a:pt x="0" y="5"/>
                    <a:pt x="3" y="4"/>
                    <a:pt x="4" y="4"/>
                  </a:cubicBezTo>
                  <a:cubicBezTo>
                    <a:pt x="6" y="3"/>
                    <a:pt x="7" y="2"/>
                    <a:pt x="9" y="1"/>
                  </a:cubicBezTo>
                  <a:cubicBezTo>
                    <a:pt x="12" y="0"/>
                    <a:pt x="15" y="1"/>
                    <a:pt x="18" y="3"/>
                  </a:cubicBezTo>
                  <a:cubicBezTo>
                    <a:pt x="21" y="6"/>
                    <a:pt x="12" y="6"/>
                    <a:pt x="11" y="6"/>
                  </a:cubicBezTo>
                  <a:cubicBezTo>
                    <a:pt x="9" y="6"/>
                    <a:pt x="8" y="7"/>
                    <a:pt x="6" y="6"/>
                  </a:cubicBezTo>
                  <a:cubicBezTo>
                    <a:pt x="4" y="5"/>
                    <a:pt x="2" y="6"/>
                    <a:pt x="1" y="5"/>
                  </a:cubicBezTo>
                  <a:cubicBezTo>
                    <a:pt x="0" y="4"/>
                    <a:pt x="2" y="6"/>
                    <a:pt x="1"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62" name="Freeform 585"/>
            <p:cNvSpPr>
              <a:spLocks/>
            </p:cNvSpPr>
            <p:nvPr/>
          </p:nvSpPr>
          <p:spPr bwMode="auto">
            <a:xfrm>
              <a:off x="6907195" y="4449069"/>
              <a:ext cx="261145" cy="178393"/>
            </a:xfrm>
            <a:custGeom>
              <a:avLst/>
              <a:gdLst>
                <a:gd name="T0" fmla="*/ 22 w 28"/>
                <a:gd name="T1" fmla="*/ 19 h 19"/>
                <a:gd name="T2" fmla="*/ 15 w 28"/>
                <a:gd name="T3" fmla="*/ 19 h 19"/>
                <a:gd name="T4" fmla="*/ 15 w 28"/>
                <a:gd name="T5" fmla="*/ 17 h 19"/>
                <a:gd name="T6" fmla="*/ 12 w 28"/>
                <a:gd name="T7" fmla="*/ 15 h 19"/>
                <a:gd name="T8" fmla="*/ 17 w 28"/>
                <a:gd name="T9" fmla="*/ 13 h 19"/>
                <a:gd name="T10" fmla="*/ 16 w 28"/>
                <a:gd name="T11" fmla="*/ 12 h 19"/>
                <a:gd name="T12" fmla="*/ 9 w 28"/>
                <a:gd name="T13" fmla="*/ 13 h 19"/>
                <a:gd name="T14" fmla="*/ 2 w 28"/>
                <a:gd name="T15" fmla="*/ 13 h 19"/>
                <a:gd name="T16" fmla="*/ 1 w 28"/>
                <a:gd name="T17" fmla="*/ 12 h 19"/>
                <a:gd name="T18" fmla="*/ 7 w 28"/>
                <a:gd name="T19" fmla="*/ 10 h 19"/>
                <a:gd name="T20" fmla="*/ 4 w 28"/>
                <a:gd name="T21" fmla="*/ 8 h 19"/>
                <a:gd name="T22" fmla="*/ 7 w 28"/>
                <a:gd name="T23" fmla="*/ 6 h 19"/>
                <a:gd name="T24" fmla="*/ 3 w 28"/>
                <a:gd name="T25" fmla="*/ 6 h 19"/>
                <a:gd name="T26" fmla="*/ 7 w 28"/>
                <a:gd name="T27" fmla="*/ 4 h 19"/>
                <a:gd name="T28" fmla="*/ 13 w 28"/>
                <a:gd name="T29" fmla="*/ 8 h 19"/>
                <a:gd name="T30" fmla="*/ 16 w 28"/>
                <a:gd name="T31" fmla="*/ 9 h 19"/>
                <a:gd name="T32" fmla="*/ 13 w 28"/>
                <a:gd name="T33" fmla="*/ 7 h 19"/>
                <a:gd name="T34" fmla="*/ 14 w 28"/>
                <a:gd name="T35" fmla="*/ 5 h 19"/>
                <a:gd name="T36" fmla="*/ 11 w 28"/>
                <a:gd name="T37" fmla="*/ 4 h 19"/>
                <a:gd name="T38" fmla="*/ 11 w 28"/>
                <a:gd name="T39" fmla="*/ 2 h 19"/>
                <a:gd name="T40" fmla="*/ 7 w 28"/>
                <a:gd name="T41" fmla="*/ 3 h 19"/>
                <a:gd name="T42" fmla="*/ 13 w 28"/>
                <a:gd name="T43" fmla="*/ 1 h 19"/>
                <a:gd name="T44" fmla="*/ 12 w 28"/>
                <a:gd name="T45" fmla="*/ 2 h 19"/>
                <a:gd name="T46" fmla="*/ 15 w 28"/>
                <a:gd name="T47" fmla="*/ 3 h 19"/>
                <a:gd name="T48" fmla="*/ 21 w 28"/>
                <a:gd name="T49" fmla="*/ 2 h 19"/>
                <a:gd name="T50" fmla="*/ 26 w 28"/>
                <a:gd name="T51" fmla="*/ 8 h 19"/>
                <a:gd name="T52" fmla="*/ 27 w 28"/>
                <a:gd name="T53" fmla="*/ 12 h 19"/>
                <a:gd name="T54" fmla="*/ 26 w 28"/>
                <a:gd name="T55" fmla="*/ 14 h 19"/>
                <a:gd name="T56" fmla="*/ 26 w 28"/>
                <a:gd name="T57" fmla="*/ 17 h 19"/>
                <a:gd name="T58" fmla="*/ 22 w 28"/>
                <a:gd name="T5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9">
                  <a:moveTo>
                    <a:pt x="22" y="19"/>
                  </a:moveTo>
                  <a:cubicBezTo>
                    <a:pt x="20" y="19"/>
                    <a:pt x="17" y="19"/>
                    <a:pt x="15" y="19"/>
                  </a:cubicBezTo>
                  <a:cubicBezTo>
                    <a:pt x="12" y="19"/>
                    <a:pt x="15" y="18"/>
                    <a:pt x="15" y="17"/>
                  </a:cubicBezTo>
                  <a:cubicBezTo>
                    <a:pt x="16" y="16"/>
                    <a:pt x="11" y="16"/>
                    <a:pt x="12" y="15"/>
                  </a:cubicBezTo>
                  <a:cubicBezTo>
                    <a:pt x="13" y="14"/>
                    <a:pt x="15" y="13"/>
                    <a:pt x="17" y="13"/>
                  </a:cubicBezTo>
                  <a:cubicBezTo>
                    <a:pt x="18" y="12"/>
                    <a:pt x="17" y="12"/>
                    <a:pt x="16" y="12"/>
                  </a:cubicBezTo>
                  <a:cubicBezTo>
                    <a:pt x="14" y="11"/>
                    <a:pt x="12" y="12"/>
                    <a:pt x="9" y="13"/>
                  </a:cubicBezTo>
                  <a:cubicBezTo>
                    <a:pt x="7" y="13"/>
                    <a:pt x="5" y="13"/>
                    <a:pt x="2" y="13"/>
                  </a:cubicBezTo>
                  <a:cubicBezTo>
                    <a:pt x="2" y="14"/>
                    <a:pt x="0" y="14"/>
                    <a:pt x="1" y="12"/>
                  </a:cubicBezTo>
                  <a:cubicBezTo>
                    <a:pt x="3" y="10"/>
                    <a:pt x="5" y="11"/>
                    <a:pt x="7" y="10"/>
                  </a:cubicBezTo>
                  <a:cubicBezTo>
                    <a:pt x="11" y="9"/>
                    <a:pt x="4" y="9"/>
                    <a:pt x="4" y="8"/>
                  </a:cubicBezTo>
                  <a:cubicBezTo>
                    <a:pt x="3" y="8"/>
                    <a:pt x="7" y="6"/>
                    <a:pt x="7" y="6"/>
                  </a:cubicBezTo>
                  <a:cubicBezTo>
                    <a:pt x="7" y="6"/>
                    <a:pt x="4" y="6"/>
                    <a:pt x="3" y="6"/>
                  </a:cubicBezTo>
                  <a:cubicBezTo>
                    <a:pt x="3" y="5"/>
                    <a:pt x="6" y="4"/>
                    <a:pt x="7" y="4"/>
                  </a:cubicBezTo>
                  <a:cubicBezTo>
                    <a:pt x="9" y="4"/>
                    <a:pt x="11" y="7"/>
                    <a:pt x="13" y="8"/>
                  </a:cubicBezTo>
                  <a:cubicBezTo>
                    <a:pt x="14" y="8"/>
                    <a:pt x="15" y="10"/>
                    <a:pt x="16" y="9"/>
                  </a:cubicBezTo>
                  <a:cubicBezTo>
                    <a:pt x="19" y="7"/>
                    <a:pt x="13" y="7"/>
                    <a:pt x="13" y="7"/>
                  </a:cubicBezTo>
                  <a:cubicBezTo>
                    <a:pt x="14" y="7"/>
                    <a:pt x="18" y="6"/>
                    <a:pt x="14" y="5"/>
                  </a:cubicBezTo>
                  <a:cubicBezTo>
                    <a:pt x="13" y="5"/>
                    <a:pt x="12" y="5"/>
                    <a:pt x="11" y="4"/>
                  </a:cubicBezTo>
                  <a:cubicBezTo>
                    <a:pt x="9" y="3"/>
                    <a:pt x="11" y="3"/>
                    <a:pt x="11" y="2"/>
                  </a:cubicBezTo>
                  <a:cubicBezTo>
                    <a:pt x="10" y="2"/>
                    <a:pt x="7" y="3"/>
                    <a:pt x="7" y="3"/>
                  </a:cubicBezTo>
                  <a:cubicBezTo>
                    <a:pt x="6" y="2"/>
                    <a:pt x="13" y="1"/>
                    <a:pt x="13" y="1"/>
                  </a:cubicBezTo>
                  <a:cubicBezTo>
                    <a:pt x="13" y="1"/>
                    <a:pt x="12" y="2"/>
                    <a:pt x="12" y="2"/>
                  </a:cubicBezTo>
                  <a:cubicBezTo>
                    <a:pt x="11" y="3"/>
                    <a:pt x="14" y="3"/>
                    <a:pt x="15" y="3"/>
                  </a:cubicBezTo>
                  <a:cubicBezTo>
                    <a:pt x="18" y="4"/>
                    <a:pt x="19" y="4"/>
                    <a:pt x="21" y="2"/>
                  </a:cubicBezTo>
                  <a:cubicBezTo>
                    <a:pt x="24" y="0"/>
                    <a:pt x="27" y="6"/>
                    <a:pt x="26" y="8"/>
                  </a:cubicBezTo>
                  <a:cubicBezTo>
                    <a:pt x="26" y="10"/>
                    <a:pt x="26" y="11"/>
                    <a:pt x="27" y="12"/>
                  </a:cubicBezTo>
                  <a:cubicBezTo>
                    <a:pt x="28" y="14"/>
                    <a:pt x="28" y="15"/>
                    <a:pt x="26" y="14"/>
                  </a:cubicBezTo>
                  <a:cubicBezTo>
                    <a:pt x="24" y="12"/>
                    <a:pt x="25" y="16"/>
                    <a:pt x="26" y="17"/>
                  </a:cubicBezTo>
                  <a:cubicBezTo>
                    <a:pt x="27" y="18"/>
                    <a:pt x="23" y="19"/>
                    <a:pt x="22" y="1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63" name="Freeform 586"/>
            <p:cNvSpPr>
              <a:spLocks/>
            </p:cNvSpPr>
            <p:nvPr/>
          </p:nvSpPr>
          <p:spPr bwMode="auto">
            <a:xfrm>
              <a:off x="6878534" y="4535082"/>
              <a:ext cx="82803" cy="25484"/>
            </a:xfrm>
            <a:custGeom>
              <a:avLst/>
              <a:gdLst>
                <a:gd name="T0" fmla="*/ 1 w 9"/>
                <a:gd name="T1" fmla="*/ 3 h 3"/>
                <a:gd name="T2" fmla="*/ 7 w 9"/>
                <a:gd name="T3" fmla="*/ 0 h 3"/>
                <a:gd name="T4" fmla="*/ 1 w 9"/>
                <a:gd name="T5" fmla="*/ 3 h 3"/>
              </a:gdLst>
              <a:ahLst/>
              <a:cxnLst>
                <a:cxn ang="0">
                  <a:pos x="T0" y="T1"/>
                </a:cxn>
                <a:cxn ang="0">
                  <a:pos x="T2" y="T3"/>
                </a:cxn>
                <a:cxn ang="0">
                  <a:pos x="T4" y="T5"/>
                </a:cxn>
              </a:cxnLst>
              <a:rect l="0" t="0" r="r" b="b"/>
              <a:pathLst>
                <a:path w="9" h="3">
                  <a:moveTo>
                    <a:pt x="1" y="3"/>
                  </a:moveTo>
                  <a:cubicBezTo>
                    <a:pt x="4" y="2"/>
                    <a:pt x="9" y="0"/>
                    <a:pt x="7" y="0"/>
                  </a:cubicBezTo>
                  <a:cubicBezTo>
                    <a:pt x="4" y="0"/>
                    <a:pt x="0" y="3"/>
                    <a:pt x="1"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64" name="Freeform 587"/>
            <p:cNvSpPr>
              <a:spLocks/>
            </p:cNvSpPr>
            <p:nvPr/>
          </p:nvSpPr>
          <p:spPr bwMode="auto">
            <a:xfrm>
              <a:off x="6859425" y="4525526"/>
              <a:ext cx="76432" cy="19114"/>
            </a:xfrm>
            <a:custGeom>
              <a:avLst/>
              <a:gdLst>
                <a:gd name="T0" fmla="*/ 1 w 8"/>
                <a:gd name="T1" fmla="*/ 2 h 2"/>
                <a:gd name="T2" fmla="*/ 6 w 8"/>
                <a:gd name="T3" fmla="*/ 0 h 2"/>
                <a:gd name="T4" fmla="*/ 1 w 8"/>
                <a:gd name="T5" fmla="*/ 2 h 2"/>
              </a:gdLst>
              <a:ahLst/>
              <a:cxnLst>
                <a:cxn ang="0">
                  <a:pos x="T0" y="T1"/>
                </a:cxn>
                <a:cxn ang="0">
                  <a:pos x="T2" y="T3"/>
                </a:cxn>
                <a:cxn ang="0">
                  <a:pos x="T4" y="T5"/>
                </a:cxn>
              </a:cxnLst>
              <a:rect l="0" t="0" r="r" b="b"/>
              <a:pathLst>
                <a:path w="8" h="2">
                  <a:moveTo>
                    <a:pt x="1" y="2"/>
                  </a:moveTo>
                  <a:cubicBezTo>
                    <a:pt x="0" y="2"/>
                    <a:pt x="4" y="0"/>
                    <a:pt x="6" y="0"/>
                  </a:cubicBezTo>
                  <a:cubicBezTo>
                    <a:pt x="8" y="0"/>
                    <a:pt x="4" y="2"/>
                    <a:pt x="1"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65" name="Freeform 588"/>
            <p:cNvSpPr>
              <a:spLocks/>
            </p:cNvSpPr>
            <p:nvPr/>
          </p:nvSpPr>
          <p:spPr bwMode="auto">
            <a:xfrm>
              <a:off x="6821208" y="4496854"/>
              <a:ext cx="95541" cy="47785"/>
            </a:xfrm>
            <a:custGeom>
              <a:avLst/>
              <a:gdLst>
                <a:gd name="T0" fmla="*/ 2 w 10"/>
                <a:gd name="T1" fmla="*/ 3 h 5"/>
                <a:gd name="T2" fmla="*/ 10 w 10"/>
                <a:gd name="T3" fmla="*/ 1 h 5"/>
                <a:gd name="T4" fmla="*/ 2 w 10"/>
                <a:gd name="T5" fmla="*/ 3 h 5"/>
              </a:gdLst>
              <a:ahLst/>
              <a:cxnLst>
                <a:cxn ang="0">
                  <a:pos x="T0" y="T1"/>
                </a:cxn>
                <a:cxn ang="0">
                  <a:pos x="T2" y="T3"/>
                </a:cxn>
                <a:cxn ang="0">
                  <a:pos x="T4" y="T5"/>
                </a:cxn>
              </a:cxnLst>
              <a:rect l="0" t="0" r="r" b="b"/>
              <a:pathLst>
                <a:path w="10" h="5">
                  <a:moveTo>
                    <a:pt x="2" y="3"/>
                  </a:moveTo>
                  <a:cubicBezTo>
                    <a:pt x="0" y="2"/>
                    <a:pt x="10" y="0"/>
                    <a:pt x="10" y="1"/>
                  </a:cubicBezTo>
                  <a:cubicBezTo>
                    <a:pt x="10" y="2"/>
                    <a:pt x="6" y="5"/>
                    <a:pt x="2"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66" name="Freeform 589"/>
            <p:cNvSpPr>
              <a:spLocks/>
            </p:cNvSpPr>
            <p:nvPr/>
          </p:nvSpPr>
          <p:spPr bwMode="auto">
            <a:xfrm>
              <a:off x="6830763" y="4458630"/>
              <a:ext cx="66879" cy="47785"/>
            </a:xfrm>
            <a:custGeom>
              <a:avLst/>
              <a:gdLst>
                <a:gd name="T0" fmla="*/ 1 w 7"/>
                <a:gd name="T1" fmla="*/ 5 h 5"/>
                <a:gd name="T2" fmla="*/ 0 w 7"/>
                <a:gd name="T3" fmla="*/ 1 h 5"/>
                <a:gd name="T4" fmla="*/ 4 w 7"/>
                <a:gd name="T5" fmla="*/ 2 h 5"/>
                <a:gd name="T6" fmla="*/ 7 w 7"/>
                <a:gd name="T7" fmla="*/ 4 h 5"/>
                <a:gd name="T8" fmla="*/ 1 w 7"/>
                <a:gd name="T9" fmla="*/ 5 h 5"/>
                <a:gd name="T10" fmla="*/ 1 w 7"/>
                <a:gd name="T11" fmla="*/ 5 h 5"/>
              </a:gdLst>
              <a:ahLst/>
              <a:cxnLst>
                <a:cxn ang="0">
                  <a:pos x="T0" y="T1"/>
                </a:cxn>
                <a:cxn ang="0">
                  <a:pos x="T2" y="T3"/>
                </a:cxn>
                <a:cxn ang="0">
                  <a:pos x="T4" y="T5"/>
                </a:cxn>
                <a:cxn ang="0">
                  <a:pos x="T6" y="T7"/>
                </a:cxn>
                <a:cxn ang="0">
                  <a:pos x="T8" y="T9"/>
                </a:cxn>
                <a:cxn ang="0">
                  <a:pos x="T10" y="T11"/>
                </a:cxn>
              </a:cxnLst>
              <a:rect l="0" t="0" r="r" b="b"/>
              <a:pathLst>
                <a:path w="7" h="5">
                  <a:moveTo>
                    <a:pt x="1" y="5"/>
                  </a:moveTo>
                  <a:cubicBezTo>
                    <a:pt x="0" y="4"/>
                    <a:pt x="0" y="2"/>
                    <a:pt x="0" y="1"/>
                  </a:cubicBezTo>
                  <a:cubicBezTo>
                    <a:pt x="1" y="0"/>
                    <a:pt x="3" y="1"/>
                    <a:pt x="4" y="2"/>
                  </a:cubicBezTo>
                  <a:cubicBezTo>
                    <a:pt x="4" y="2"/>
                    <a:pt x="7" y="3"/>
                    <a:pt x="7" y="4"/>
                  </a:cubicBezTo>
                  <a:cubicBezTo>
                    <a:pt x="7" y="4"/>
                    <a:pt x="2" y="5"/>
                    <a:pt x="1" y="5"/>
                  </a:cubicBezTo>
                  <a:cubicBezTo>
                    <a:pt x="0" y="4"/>
                    <a:pt x="4" y="5"/>
                    <a:pt x="1"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67" name="Freeform 590"/>
            <p:cNvSpPr>
              <a:spLocks/>
            </p:cNvSpPr>
            <p:nvPr/>
          </p:nvSpPr>
          <p:spPr bwMode="auto">
            <a:xfrm>
              <a:off x="6738407" y="4347133"/>
              <a:ext cx="111465" cy="82827"/>
            </a:xfrm>
            <a:custGeom>
              <a:avLst/>
              <a:gdLst>
                <a:gd name="T0" fmla="*/ 8 w 12"/>
                <a:gd name="T1" fmla="*/ 8 h 9"/>
                <a:gd name="T2" fmla="*/ 3 w 12"/>
                <a:gd name="T3" fmla="*/ 1 h 9"/>
                <a:gd name="T4" fmla="*/ 8 w 12"/>
                <a:gd name="T5" fmla="*/ 8 h 9"/>
              </a:gdLst>
              <a:ahLst/>
              <a:cxnLst>
                <a:cxn ang="0">
                  <a:pos x="T0" y="T1"/>
                </a:cxn>
                <a:cxn ang="0">
                  <a:pos x="T2" y="T3"/>
                </a:cxn>
                <a:cxn ang="0">
                  <a:pos x="T4" y="T5"/>
                </a:cxn>
              </a:cxnLst>
              <a:rect l="0" t="0" r="r" b="b"/>
              <a:pathLst>
                <a:path w="12" h="9">
                  <a:moveTo>
                    <a:pt x="8" y="8"/>
                  </a:moveTo>
                  <a:cubicBezTo>
                    <a:pt x="6" y="9"/>
                    <a:pt x="0" y="0"/>
                    <a:pt x="3" y="1"/>
                  </a:cubicBezTo>
                  <a:cubicBezTo>
                    <a:pt x="6" y="3"/>
                    <a:pt x="12" y="8"/>
                    <a:pt x="8" y="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68" name="Freeform 591"/>
            <p:cNvSpPr>
              <a:spLocks/>
            </p:cNvSpPr>
            <p:nvPr/>
          </p:nvSpPr>
          <p:spPr bwMode="auto">
            <a:xfrm>
              <a:off x="6916751" y="4337578"/>
              <a:ext cx="82803" cy="28669"/>
            </a:xfrm>
            <a:custGeom>
              <a:avLst/>
              <a:gdLst>
                <a:gd name="T0" fmla="*/ 2 w 9"/>
                <a:gd name="T1" fmla="*/ 1 h 3"/>
                <a:gd name="T2" fmla="*/ 8 w 9"/>
                <a:gd name="T3" fmla="*/ 2 h 3"/>
                <a:gd name="T4" fmla="*/ 2 w 9"/>
                <a:gd name="T5" fmla="*/ 1 h 3"/>
              </a:gdLst>
              <a:ahLst/>
              <a:cxnLst>
                <a:cxn ang="0">
                  <a:pos x="T0" y="T1"/>
                </a:cxn>
                <a:cxn ang="0">
                  <a:pos x="T2" y="T3"/>
                </a:cxn>
                <a:cxn ang="0">
                  <a:pos x="T4" y="T5"/>
                </a:cxn>
              </a:cxnLst>
              <a:rect l="0" t="0" r="r" b="b"/>
              <a:pathLst>
                <a:path w="9" h="3">
                  <a:moveTo>
                    <a:pt x="2" y="1"/>
                  </a:moveTo>
                  <a:cubicBezTo>
                    <a:pt x="5" y="0"/>
                    <a:pt x="9" y="2"/>
                    <a:pt x="8" y="2"/>
                  </a:cubicBezTo>
                  <a:cubicBezTo>
                    <a:pt x="3" y="3"/>
                    <a:pt x="0" y="2"/>
                    <a:pt x="2"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69" name="Freeform 592"/>
            <p:cNvSpPr>
              <a:spLocks/>
            </p:cNvSpPr>
            <p:nvPr/>
          </p:nvSpPr>
          <p:spPr bwMode="auto">
            <a:xfrm>
              <a:off x="6757513" y="4187857"/>
              <a:ext cx="334395" cy="178393"/>
            </a:xfrm>
            <a:custGeom>
              <a:avLst/>
              <a:gdLst>
                <a:gd name="T0" fmla="*/ 28 w 36"/>
                <a:gd name="T1" fmla="*/ 17 h 19"/>
                <a:gd name="T2" fmla="*/ 27 w 36"/>
                <a:gd name="T3" fmla="*/ 15 h 19"/>
                <a:gd name="T4" fmla="*/ 22 w 36"/>
                <a:gd name="T5" fmla="*/ 13 h 19"/>
                <a:gd name="T6" fmla="*/ 14 w 36"/>
                <a:gd name="T7" fmla="*/ 14 h 19"/>
                <a:gd name="T8" fmla="*/ 18 w 36"/>
                <a:gd name="T9" fmla="*/ 12 h 19"/>
                <a:gd name="T10" fmla="*/ 8 w 36"/>
                <a:gd name="T11" fmla="*/ 12 h 19"/>
                <a:gd name="T12" fmla="*/ 13 w 36"/>
                <a:gd name="T13" fmla="*/ 10 h 19"/>
                <a:gd name="T14" fmla="*/ 12 w 36"/>
                <a:gd name="T15" fmla="*/ 9 h 19"/>
                <a:gd name="T16" fmla="*/ 13 w 36"/>
                <a:gd name="T17" fmla="*/ 8 h 19"/>
                <a:gd name="T18" fmla="*/ 11 w 36"/>
                <a:gd name="T19" fmla="*/ 8 h 19"/>
                <a:gd name="T20" fmla="*/ 10 w 36"/>
                <a:gd name="T21" fmla="*/ 6 h 19"/>
                <a:gd name="T22" fmla="*/ 6 w 36"/>
                <a:gd name="T23" fmla="*/ 6 h 19"/>
                <a:gd name="T24" fmla="*/ 3 w 36"/>
                <a:gd name="T25" fmla="*/ 5 h 19"/>
                <a:gd name="T26" fmla="*/ 9 w 36"/>
                <a:gd name="T27" fmla="*/ 2 h 19"/>
                <a:gd name="T28" fmla="*/ 16 w 36"/>
                <a:gd name="T29" fmla="*/ 1 h 19"/>
                <a:gd name="T30" fmla="*/ 18 w 36"/>
                <a:gd name="T31" fmla="*/ 5 h 19"/>
                <a:gd name="T32" fmla="*/ 22 w 36"/>
                <a:gd name="T33" fmla="*/ 4 h 19"/>
                <a:gd name="T34" fmla="*/ 25 w 36"/>
                <a:gd name="T35" fmla="*/ 7 h 19"/>
                <a:gd name="T36" fmla="*/ 30 w 36"/>
                <a:gd name="T37" fmla="*/ 7 h 19"/>
                <a:gd name="T38" fmla="*/ 33 w 36"/>
                <a:gd name="T39" fmla="*/ 12 h 19"/>
                <a:gd name="T40" fmla="*/ 34 w 36"/>
                <a:gd name="T41" fmla="*/ 16 h 19"/>
                <a:gd name="T42" fmla="*/ 28 w 36"/>
                <a:gd name="T43" fmla="*/ 17 h 19"/>
                <a:gd name="T44" fmla="*/ 28 w 36"/>
                <a:gd name="T45"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9">
                  <a:moveTo>
                    <a:pt x="28" y="17"/>
                  </a:moveTo>
                  <a:cubicBezTo>
                    <a:pt x="27" y="17"/>
                    <a:pt x="27" y="16"/>
                    <a:pt x="27" y="15"/>
                  </a:cubicBezTo>
                  <a:cubicBezTo>
                    <a:pt x="26" y="14"/>
                    <a:pt x="23" y="13"/>
                    <a:pt x="22" y="13"/>
                  </a:cubicBezTo>
                  <a:cubicBezTo>
                    <a:pt x="21" y="13"/>
                    <a:pt x="14" y="15"/>
                    <a:pt x="14" y="14"/>
                  </a:cubicBezTo>
                  <a:cubicBezTo>
                    <a:pt x="14" y="14"/>
                    <a:pt x="18" y="12"/>
                    <a:pt x="18" y="12"/>
                  </a:cubicBezTo>
                  <a:cubicBezTo>
                    <a:pt x="15" y="11"/>
                    <a:pt x="11" y="14"/>
                    <a:pt x="8" y="12"/>
                  </a:cubicBezTo>
                  <a:cubicBezTo>
                    <a:pt x="2" y="9"/>
                    <a:pt x="13" y="10"/>
                    <a:pt x="13" y="10"/>
                  </a:cubicBezTo>
                  <a:cubicBezTo>
                    <a:pt x="13" y="10"/>
                    <a:pt x="12" y="9"/>
                    <a:pt x="12" y="9"/>
                  </a:cubicBezTo>
                  <a:cubicBezTo>
                    <a:pt x="12" y="9"/>
                    <a:pt x="13" y="8"/>
                    <a:pt x="13" y="8"/>
                  </a:cubicBezTo>
                  <a:cubicBezTo>
                    <a:pt x="14" y="7"/>
                    <a:pt x="11" y="8"/>
                    <a:pt x="11" y="8"/>
                  </a:cubicBezTo>
                  <a:cubicBezTo>
                    <a:pt x="10" y="7"/>
                    <a:pt x="12" y="6"/>
                    <a:pt x="10" y="6"/>
                  </a:cubicBezTo>
                  <a:cubicBezTo>
                    <a:pt x="9" y="6"/>
                    <a:pt x="7" y="7"/>
                    <a:pt x="6" y="6"/>
                  </a:cubicBezTo>
                  <a:cubicBezTo>
                    <a:pt x="6" y="5"/>
                    <a:pt x="4" y="6"/>
                    <a:pt x="3" y="5"/>
                  </a:cubicBezTo>
                  <a:cubicBezTo>
                    <a:pt x="0" y="0"/>
                    <a:pt x="7" y="2"/>
                    <a:pt x="9" y="2"/>
                  </a:cubicBezTo>
                  <a:cubicBezTo>
                    <a:pt x="11" y="1"/>
                    <a:pt x="14" y="0"/>
                    <a:pt x="16" y="1"/>
                  </a:cubicBezTo>
                  <a:cubicBezTo>
                    <a:pt x="19" y="2"/>
                    <a:pt x="14" y="7"/>
                    <a:pt x="18" y="5"/>
                  </a:cubicBezTo>
                  <a:cubicBezTo>
                    <a:pt x="19" y="5"/>
                    <a:pt x="21" y="3"/>
                    <a:pt x="22" y="4"/>
                  </a:cubicBezTo>
                  <a:cubicBezTo>
                    <a:pt x="23" y="5"/>
                    <a:pt x="24" y="7"/>
                    <a:pt x="25" y="7"/>
                  </a:cubicBezTo>
                  <a:cubicBezTo>
                    <a:pt x="26" y="7"/>
                    <a:pt x="29" y="6"/>
                    <a:pt x="30" y="7"/>
                  </a:cubicBezTo>
                  <a:cubicBezTo>
                    <a:pt x="32" y="8"/>
                    <a:pt x="32" y="11"/>
                    <a:pt x="33" y="12"/>
                  </a:cubicBezTo>
                  <a:cubicBezTo>
                    <a:pt x="34" y="14"/>
                    <a:pt x="36" y="15"/>
                    <a:pt x="34" y="16"/>
                  </a:cubicBezTo>
                  <a:cubicBezTo>
                    <a:pt x="33" y="18"/>
                    <a:pt x="30" y="18"/>
                    <a:pt x="28" y="17"/>
                  </a:cubicBezTo>
                  <a:cubicBezTo>
                    <a:pt x="27" y="16"/>
                    <a:pt x="31" y="19"/>
                    <a:pt x="28" y="1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70" name="Freeform 593"/>
            <p:cNvSpPr>
              <a:spLocks/>
            </p:cNvSpPr>
            <p:nvPr/>
          </p:nvSpPr>
          <p:spPr bwMode="auto">
            <a:xfrm>
              <a:off x="7018660" y="4101847"/>
              <a:ext cx="101909" cy="47785"/>
            </a:xfrm>
            <a:custGeom>
              <a:avLst/>
              <a:gdLst>
                <a:gd name="T0" fmla="*/ 8 w 11"/>
                <a:gd name="T1" fmla="*/ 5 h 5"/>
                <a:gd name="T2" fmla="*/ 4 w 11"/>
                <a:gd name="T3" fmla="*/ 4 h 5"/>
                <a:gd name="T4" fmla="*/ 2 w 11"/>
                <a:gd name="T5" fmla="*/ 3 h 5"/>
                <a:gd name="T6" fmla="*/ 7 w 11"/>
                <a:gd name="T7" fmla="*/ 2 h 5"/>
                <a:gd name="T8" fmla="*/ 8 w 11"/>
                <a:gd name="T9" fmla="*/ 5 h 5"/>
              </a:gdLst>
              <a:ahLst/>
              <a:cxnLst>
                <a:cxn ang="0">
                  <a:pos x="T0" y="T1"/>
                </a:cxn>
                <a:cxn ang="0">
                  <a:pos x="T2" y="T3"/>
                </a:cxn>
                <a:cxn ang="0">
                  <a:pos x="T4" y="T5"/>
                </a:cxn>
                <a:cxn ang="0">
                  <a:pos x="T6" y="T7"/>
                </a:cxn>
                <a:cxn ang="0">
                  <a:pos x="T8" y="T9"/>
                </a:cxn>
              </a:cxnLst>
              <a:rect l="0" t="0" r="r" b="b"/>
              <a:pathLst>
                <a:path w="11" h="5">
                  <a:moveTo>
                    <a:pt x="8" y="5"/>
                  </a:moveTo>
                  <a:cubicBezTo>
                    <a:pt x="6" y="5"/>
                    <a:pt x="6" y="4"/>
                    <a:pt x="4" y="4"/>
                  </a:cubicBezTo>
                  <a:cubicBezTo>
                    <a:pt x="4" y="4"/>
                    <a:pt x="0" y="4"/>
                    <a:pt x="2" y="3"/>
                  </a:cubicBezTo>
                  <a:cubicBezTo>
                    <a:pt x="3" y="1"/>
                    <a:pt x="6" y="0"/>
                    <a:pt x="7" y="2"/>
                  </a:cubicBezTo>
                  <a:cubicBezTo>
                    <a:pt x="9" y="3"/>
                    <a:pt x="11" y="5"/>
                    <a:pt x="8"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71" name="Freeform 594"/>
            <p:cNvSpPr>
              <a:spLocks/>
            </p:cNvSpPr>
            <p:nvPr/>
          </p:nvSpPr>
          <p:spPr bwMode="auto">
            <a:xfrm>
              <a:off x="7101463" y="4251568"/>
              <a:ext cx="187897" cy="105124"/>
            </a:xfrm>
            <a:custGeom>
              <a:avLst/>
              <a:gdLst>
                <a:gd name="T0" fmla="*/ 8 w 20"/>
                <a:gd name="T1" fmla="*/ 7 h 11"/>
                <a:gd name="T2" fmla="*/ 3 w 20"/>
                <a:gd name="T3" fmla="*/ 5 h 11"/>
                <a:gd name="T4" fmla="*/ 4 w 20"/>
                <a:gd name="T5" fmla="*/ 3 h 11"/>
                <a:gd name="T6" fmla="*/ 1 w 20"/>
                <a:gd name="T7" fmla="*/ 1 h 11"/>
                <a:gd name="T8" fmla="*/ 6 w 20"/>
                <a:gd name="T9" fmla="*/ 1 h 11"/>
                <a:gd name="T10" fmla="*/ 12 w 20"/>
                <a:gd name="T11" fmla="*/ 3 h 11"/>
                <a:gd name="T12" fmla="*/ 16 w 20"/>
                <a:gd name="T13" fmla="*/ 3 h 11"/>
                <a:gd name="T14" fmla="*/ 19 w 20"/>
                <a:gd name="T15" fmla="*/ 4 h 11"/>
                <a:gd name="T16" fmla="*/ 18 w 20"/>
                <a:gd name="T17" fmla="*/ 8 h 11"/>
                <a:gd name="T18" fmla="*/ 15 w 20"/>
                <a:gd name="T19" fmla="*/ 10 h 11"/>
                <a:gd name="T20" fmla="*/ 9 w 20"/>
                <a:gd name="T21" fmla="*/ 11 h 11"/>
                <a:gd name="T22" fmla="*/ 4 w 20"/>
                <a:gd name="T23" fmla="*/ 8 h 11"/>
                <a:gd name="T24" fmla="*/ 8 w 20"/>
                <a:gd name="T25" fmla="*/ 7 h 11"/>
                <a:gd name="T26" fmla="*/ 8 w 20"/>
                <a:gd name="T2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1">
                  <a:moveTo>
                    <a:pt x="8" y="7"/>
                  </a:moveTo>
                  <a:cubicBezTo>
                    <a:pt x="6" y="7"/>
                    <a:pt x="4" y="6"/>
                    <a:pt x="3" y="5"/>
                  </a:cubicBezTo>
                  <a:cubicBezTo>
                    <a:pt x="0" y="4"/>
                    <a:pt x="4" y="3"/>
                    <a:pt x="4" y="3"/>
                  </a:cubicBezTo>
                  <a:cubicBezTo>
                    <a:pt x="4" y="2"/>
                    <a:pt x="2" y="1"/>
                    <a:pt x="1" y="1"/>
                  </a:cubicBezTo>
                  <a:cubicBezTo>
                    <a:pt x="1" y="0"/>
                    <a:pt x="6" y="1"/>
                    <a:pt x="6" y="1"/>
                  </a:cubicBezTo>
                  <a:cubicBezTo>
                    <a:pt x="8" y="1"/>
                    <a:pt x="10" y="2"/>
                    <a:pt x="12" y="3"/>
                  </a:cubicBezTo>
                  <a:cubicBezTo>
                    <a:pt x="14" y="3"/>
                    <a:pt x="15" y="3"/>
                    <a:pt x="16" y="3"/>
                  </a:cubicBezTo>
                  <a:cubicBezTo>
                    <a:pt x="17" y="3"/>
                    <a:pt x="20" y="4"/>
                    <a:pt x="19" y="4"/>
                  </a:cubicBezTo>
                  <a:cubicBezTo>
                    <a:pt x="17" y="6"/>
                    <a:pt x="16" y="5"/>
                    <a:pt x="18" y="8"/>
                  </a:cubicBezTo>
                  <a:cubicBezTo>
                    <a:pt x="19" y="9"/>
                    <a:pt x="16" y="9"/>
                    <a:pt x="15" y="10"/>
                  </a:cubicBezTo>
                  <a:cubicBezTo>
                    <a:pt x="13" y="10"/>
                    <a:pt x="11" y="11"/>
                    <a:pt x="9" y="11"/>
                  </a:cubicBezTo>
                  <a:cubicBezTo>
                    <a:pt x="8" y="10"/>
                    <a:pt x="4" y="9"/>
                    <a:pt x="4" y="8"/>
                  </a:cubicBezTo>
                  <a:cubicBezTo>
                    <a:pt x="4" y="8"/>
                    <a:pt x="10" y="7"/>
                    <a:pt x="8" y="7"/>
                  </a:cubicBezTo>
                  <a:cubicBezTo>
                    <a:pt x="5" y="6"/>
                    <a:pt x="10" y="7"/>
                    <a:pt x="8" y="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72" name="Freeform 595"/>
            <p:cNvSpPr>
              <a:spLocks/>
            </p:cNvSpPr>
            <p:nvPr/>
          </p:nvSpPr>
          <p:spPr bwMode="auto">
            <a:xfrm>
              <a:off x="7206560" y="4347133"/>
              <a:ext cx="165604" cy="47785"/>
            </a:xfrm>
            <a:custGeom>
              <a:avLst/>
              <a:gdLst>
                <a:gd name="T0" fmla="*/ 14 w 18"/>
                <a:gd name="T1" fmla="*/ 5 h 5"/>
                <a:gd name="T2" fmla="*/ 16 w 18"/>
                <a:gd name="T3" fmla="*/ 2 h 5"/>
                <a:gd name="T4" fmla="*/ 13 w 18"/>
                <a:gd name="T5" fmla="*/ 1 h 5"/>
                <a:gd name="T6" fmla="*/ 3 w 18"/>
                <a:gd name="T7" fmla="*/ 1 h 5"/>
                <a:gd name="T8" fmla="*/ 4 w 18"/>
                <a:gd name="T9" fmla="*/ 4 h 5"/>
                <a:gd name="T10" fmla="*/ 14 w 18"/>
                <a:gd name="T11" fmla="*/ 5 h 5"/>
                <a:gd name="T12" fmla="*/ 14 w 18"/>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8" h="5">
                  <a:moveTo>
                    <a:pt x="14" y="5"/>
                  </a:moveTo>
                  <a:cubicBezTo>
                    <a:pt x="14" y="4"/>
                    <a:pt x="18" y="2"/>
                    <a:pt x="16" y="2"/>
                  </a:cubicBezTo>
                  <a:cubicBezTo>
                    <a:pt x="15" y="1"/>
                    <a:pt x="14" y="1"/>
                    <a:pt x="13" y="1"/>
                  </a:cubicBezTo>
                  <a:cubicBezTo>
                    <a:pt x="10" y="1"/>
                    <a:pt x="6" y="0"/>
                    <a:pt x="3" y="1"/>
                  </a:cubicBezTo>
                  <a:cubicBezTo>
                    <a:pt x="0" y="1"/>
                    <a:pt x="1" y="4"/>
                    <a:pt x="4" y="4"/>
                  </a:cubicBezTo>
                  <a:cubicBezTo>
                    <a:pt x="7" y="4"/>
                    <a:pt x="11" y="5"/>
                    <a:pt x="14" y="5"/>
                  </a:cubicBezTo>
                  <a:cubicBezTo>
                    <a:pt x="16" y="4"/>
                    <a:pt x="12" y="5"/>
                    <a:pt x="14"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73" name="Freeform 596"/>
            <p:cNvSpPr>
              <a:spLocks/>
            </p:cNvSpPr>
            <p:nvPr/>
          </p:nvSpPr>
          <p:spPr bwMode="auto">
            <a:xfrm>
              <a:off x="7197007" y="4560566"/>
              <a:ext cx="156051" cy="105124"/>
            </a:xfrm>
            <a:custGeom>
              <a:avLst/>
              <a:gdLst>
                <a:gd name="T0" fmla="*/ 7 w 17"/>
                <a:gd name="T1" fmla="*/ 1 h 11"/>
                <a:gd name="T2" fmla="*/ 1 w 17"/>
                <a:gd name="T3" fmla="*/ 6 h 11"/>
                <a:gd name="T4" fmla="*/ 10 w 17"/>
                <a:gd name="T5" fmla="*/ 10 h 11"/>
                <a:gd name="T6" fmla="*/ 15 w 17"/>
                <a:gd name="T7" fmla="*/ 10 h 11"/>
                <a:gd name="T8" fmla="*/ 15 w 17"/>
                <a:gd name="T9" fmla="*/ 8 h 11"/>
                <a:gd name="T10" fmla="*/ 16 w 17"/>
                <a:gd name="T11" fmla="*/ 6 h 11"/>
                <a:gd name="T12" fmla="*/ 7 w 17"/>
                <a:gd name="T13" fmla="*/ 1 h 11"/>
                <a:gd name="T14" fmla="*/ 7 w 17"/>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1">
                  <a:moveTo>
                    <a:pt x="7" y="1"/>
                  </a:moveTo>
                  <a:cubicBezTo>
                    <a:pt x="5" y="0"/>
                    <a:pt x="2" y="4"/>
                    <a:pt x="1" y="6"/>
                  </a:cubicBezTo>
                  <a:cubicBezTo>
                    <a:pt x="0" y="8"/>
                    <a:pt x="8" y="10"/>
                    <a:pt x="10" y="10"/>
                  </a:cubicBezTo>
                  <a:cubicBezTo>
                    <a:pt x="11" y="11"/>
                    <a:pt x="14" y="11"/>
                    <a:pt x="15" y="10"/>
                  </a:cubicBezTo>
                  <a:cubicBezTo>
                    <a:pt x="16" y="10"/>
                    <a:pt x="15" y="9"/>
                    <a:pt x="15" y="8"/>
                  </a:cubicBezTo>
                  <a:cubicBezTo>
                    <a:pt x="15" y="7"/>
                    <a:pt x="15" y="6"/>
                    <a:pt x="16" y="6"/>
                  </a:cubicBezTo>
                  <a:cubicBezTo>
                    <a:pt x="17" y="4"/>
                    <a:pt x="9" y="1"/>
                    <a:pt x="7" y="1"/>
                  </a:cubicBezTo>
                  <a:cubicBezTo>
                    <a:pt x="5" y="0"/>
                    <a:pt x="8" y="1"/>
                    <a:pt x="7"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74" name="Freeform 597"/>
            <p:cNvSpPr>
              <a:spLocks/>
            </p:cNvSpPr>
            <p:nvPr/>
          </p:nvSpPr>
          <p:spPr bwMode="auto">
            <a:xfrm>
              <a:off x="7270254" y="4535082"/>
              <a:ext cx="38217" cy="25484"/>
            </a:xfrm>
            <a:custGeom>
              <a:avLst/>
              <a:gdLst>
                <a:gd name="T0" fmla="*/ 3 w 4"/>
                <a:gd name="T1" fmla="*/ 2 h 3"/>
                <a:gd name="T2" fmla="*/ 1 w 4"/>
                <a:gd name="T3" fmla="*/ 1 h 3"/>
                <a:gd name="T4" fmla="*/ 3 w 4"/>
                <a:gd name="T5" fmla="*/ 2 h 3"/>
              </a:gdLst>
              <a:ahLst/>
              <a:cxnLst>
                <a:cxn ang="0">
                  <a:pos x="T0" y="T1"/>
                </a:cxn>
                <a:cxn ang="0">
                  <a:pos x="T2" y="T3"/>
                </a:cxn>
                <a:cxn ang="0">
                  <a:pos x="T4" y="T5"/>
                </a:cxn>
              </a:cxnLst>
              <a:rect l="0" t="0" r="r" b="b"/>
              <a:pathLst>
                <a:path w="4" h="3">
                  <a:moveTo>
                    <a:pt x="3" y="2"/>
                  </a:moveTo>
                  <a:cubicBezTo>
                    <a:pt x="1" y="3"/>
                    <a:pt x="0" y="1"/>
                    <a:pt x="1" y="1"/>
                  </a:cubicBezTo>
                  <a:cubicBezTo>
                    <a:pt x="2" y="0"/>
                    <a:pt x="4" y="2"/>
                    <a:pt x="3"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75" name="Freeform 598"/>
            <p:cNvSpPr>
              <a:spLocks/>
            </p:cNvSpPr>
            <p:nvPr/>
          </p:nvSpPr>
          <p:spPr bwMode="auto">
            <a:xfrm>
              <a:off x="7439043" y="4366247"/>
              <a:ext cx="82803" cy="54153"/>
            </a:xfrm>
            <a:custGeom>
              <a:avLst/>
              <a:gdLst>
                <a:gd name="T0" fmla="*/ 1 w 9"/>
                <a:gd name="T1" fmla="*/ 5 h 6"/>
                <a:gd name="T2" fmla="*/ 1 w 9"/>
                <a:gd name="T3" fmla="*/ 1 h 6"/>
                <a:gd name="T4" fmla="*/ 5 w 9"/>
                <a:gd name="T5" fmla="*/ 1 h 6"/>
                <a:gd name="T6" fmla="*/ 9 w 9"/>
                <a:gd name="T7" fmla="*/ 3 h 6"/>
                <a:gd name="T8" fmla="*/ 5 w 9"/>
                <a:gd name="T9" fmla="*/ 5 h 6"/>
                <a:gd name="T10" fmla="*/ 1 w 9"/>
                <a:gd name="T11" fmla="*/ 5 h 6"/>
                <a:gd name="T12" fmla="*/ 1 w 9"/>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1" y="5"/>
                  </a:moveTo>
                  <a:cubicBezTo>
                    <a:pt x="1" y="5"/>
                    <a:pt x="2" y="2"/>
                    <a:pt x="1" y="1"/>
                  </a:cubicBezTo>
                  <a:cubicBezTo>
                    <a:pt x="1" y="0"/>
                    <a:pt x="4" y="1"/>
                    <a:pt x="5" y="1"/>
                  </a:cubicBezTo>
                  <a:cubicBezTo>
                    <a:pt x="6" y="1"/>
                    <a:pt x="9" y="2"/>
                    <a:pt x="9" y="3"/>
                  </a:cubicBezTo>
                  <a:cubicBezTo>
                    <a:pt x="8" y="4"/>
                    <a:pt x="6" y="5"/>
                    <a:pt x="5" y="5"/>
                  </a:cubicBezTo>
                  <a:cubicBezTo>
                    <a:pt x="3" y="6"/>
                    <a:pt x="3" y="6"/>
                    <a:pt x="1" y="5"/>
                  </a:cubicBezTo>
                  <a:cubicBezTo>
                    <a:pt x="0" y="4"/>
                    <a:pt x="2" y="6"/>
                    <a:pt x="1"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76" name="Freeform 599"/>
            <p:cNvSpPr>
              <a:spLocks/>
            </p:cNvSpPr>
            <p:nvPr/>
          </p:nvSpPr>
          <p:spPr bwMode="auto">
            <a:xfrm>
              <a:off x="7483629" y="4449069"/>
              <a:ext cx="28662" cy="38227"/>
            </a:xfrm>
            <a:custGeom>
              <a:avLst/>
              <a:gdLst>
                <a:gd name="T0" fmla="*/ 2 w 3"/>
                <a:gd name="T1" fmla="*/ 1 h 4"/>
                <a:gd name="T2" fmla="*/ 1 w 3"/>
                <a:gd name="T3" fmla="*/ 3 h 4"/>
                <a:gd name="T4" fmla="*/ 2 w 3"/>
                <a:gd name="T5" fmla="*/ 1 h 4"/>
              </a:gdLst>
              <a:ahLst/>
              <a:cxnLst>
                <a:cxn ang="0">
                  <a:pos x="T0" y="T1"/>
                </a:cxn>
                <a:cxn ang="0">
                  <a:pos x="T2" y="T3"/>
                </a:cxn>
                <a:cxn ang="0">
                  <a:pos x="T4" y="T5"/>
                </a:cxn>
              </a:cxnLst>
              <a:rect l="0" t="0" r="r" b="b"/>
              <a:pathLst>
                <a:path w="3" h="4">
                  <a:moveTo>
                    <a:pt x="2" y="1"/>
                  </a:moveTo>
                  <a:cubicBezTo>
                    <a:pt x="0" y="0"/>
                    <a:pt x="0" y="3"/>
                    <a:pt x="1" y="3"/>
                  </a:cubicBezTo>
                  <a:cubicBezTo>
                    <a:pt x="2" y="4"/>
                    <a:pt x="3" y="2"/>
                    <a:pt x="2"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77" name="Freeform 600"/>
            <p:cNvSpPr>
              <a:spLocks/>
            </p:cNvSpPr>
            <p:nvPr/>
          </p:nvSpPr>
          <p:spPr bwMode="auto">
            <a:xfrm>
              <a:off x="7177896" y="4420403"/>
              <a:ext cx="831212" cy="254845"/>
            </a:xfrm>
            <a:custGeom>
              <a:avLst/>
              <a:gdLst>
                <a:gd name="T0" fmla="*/ 17 w 89"/>
                <a:gd name="T1" fmla="*/ 7 h 27"/>
                <a:gd name="T2" fmla="*/ 19 w 89"/>
                <a:gd name="T3" fmla="*/ 4 h 27"/>
                <a:gd name="T4" fmla="*/ 15 w 89"/>
                <a:gd name="T5" fmla="*/ 2 h 27"/>
                <a:gd name="T6" fmla="*/ 12 w 89"/>
                <a:gd name="T7" fmla="*/ 2 h 27"/>
                <a:gd name="T8" fmla="*/ 4 w 89"/>
                <a:gd name="T9" fmla="*/ 1 h 27"/>
                <a:gd name="T10" fmla="*/ 4 w 89"/>
                <a:gd name="T11" fmla="*/ 3 h 27"/>
                <a:gd name="T12" fmla="*/ 0 w 89"/>
                <a:gd name="T13" fmla="*/ 4 h 27"/>
                <a:gd name="T14" fmla="*/ 5 w 89"/>
                <a:gd name="T15" fmla="*/ 5 h 27"/>
                <a:gd name="T16" fmla="*/ 7 w 89"/>
                <a:gd name="T17" fmla="*/ 6 h 27"/>
                <a:gd name="T18" fmla="*/ 6 w 89"/>
                <a:gd name="T19" fmla="*/ 7 h 27"/>
                <a:gd name="T20" fmla="*/ 24 w 89"/>
                <a:gd name="T21" fmla="*/ 13 h 27"/>
                <a:gd name="T22" fmla="*/ 25 w 89"/>
                <a:gd name="T23" fmla="*/ 16 h 27"/>
                <a:gd name="T24" fmla="*/ 24 w 89"/>
                <a:gd name="T25" fmla="*/ 21 h 27"/>
                <a:gd name="T26" fmla="*/ 27 w 89"/>
                <a:gd name="T27" fmla="*/ 25 h 27"/>
                <a:gd name="T28" fmla="*/ 30 w 89"/>
                <a:gd name="T29" fmla="*/ 24 h 27"/>
                <a:gd name="T30" fmla="*/ 33 w 89"/>
                <a:gd name="T31" fmla="*/ 26 h 27"/>
                <a:gd name="T32" fmla="*/ 38 w 89"/>
                <a:gd name="T33" fmla="*/ 26 h 27"/>
                <a:gd name="T34" fmla="*/ 42 w 89"/>
                <a:gd name="T35" fmla="*/ 23 h 27"/>
                <a:gd name="T36" fmla="*/ 45 w 89"/>
                <a:gd name="T37" fmla="*/ 26 h 27"/>
                <a:gd name="T38" fmla="*/ 52 w 89"/>
                <a:gd name="T39" fmla="*/ 27 h 27"/>
                <a:gd name="T40" fmla="*/ 62 w 89"/>
                <a:gd name="T41" fmla="*/ 27 h 27"/>
                <a:gd name="T42" fmla="*/ 65 w 89"/>
                <a:gd name="T43" fmla="*/ 27 h 27"/>
                <a:gd name="T44" fmla="*/ 67 w 89"/>
                <a:gd name="T45" fmla="*/ 24 h 27"/>
                <a:gd name="T46" fmla="*/ 70 w 89"/>
                <a:gd name="T47" fmla="*/ 25 h 27"/>
                <a:gd name="T48" fmla="*/ 76 w 89"/>
                <a:gd name="T49" fmla="*/ 27 h 27"/>
                <a:gd name="T50" fmla="*/ 82 w 89"/>
                <a:gd name="T51" fmla="*/ 26 h 27"/>
                <a:gd name="T52" fmla="*/ 85 w 89"/>
                <a:gd name="T53" fmla="*/ 24 h 27"/>
                <a:gd name="T54" fmla="*/ 85 w 89"/>
                <a:gd name="T55" fmla="*/ 22 h 27"/>
                <a:gd name="T56" fmla="*/ 82 w 89"/>
                <a:gd name="T57" fmla="*/ 22 h 27"/>
                <a:gd name="T58" fmla="*/ 85 w 89"/>
                <a:gd name="T59" fmla="*/ 17 h 27"/>
                <a:gd name="T60" fmla="*/ 80 w 89"/>
                <a:gd name="T61" fmla="*/ 16 h 27"/>
                <a:gd name="T62" fmla="*/ 78 w 89"/>
                <a:gd name="T63" fmla="*/ 14 h 27"/>
                <a:gd name="T64" fmla="*/ 70 w 89"/>
                <a:gd name="T65" fmla="*/ 14 h 27"/>
                <a:gd name="T66" fmla="*/ 65 w 89"/>
                <a:gd name="T67" fmla="*/ 14 h 27"/>
                <a:gd name="T68" fmla="*/ 55 w 89"/>
                <a:gd name="T69" fmla="*/ 17 h 27"/>
                <a:gd name="T70" fmla="*/ 56 w 89"/>
                <a:gd name="T71" fmla="*/ 18 h 27"/>
                <a:gd name="T72" fmla="*/ 52 w 89"/>
                <a:gd name="T73" fmla="*/ 18 h 27"/>
                <a:gd name="T74" fmla="*/ 49 w 89"/>
                <a:gd name="T75" fmla="*/ 16 h 27"/>
                <a:gd name="T76" fmla="*/ 46 w 89"/>
                <a:gd name="T77" fmla="*/ 17 h 27"/>
                <a:gd name="T78" fmla="*/ 42 w 89"/>
                <a:gd name="T79" fmla="*/ 16 h 27"/>
                <a:gd name="T80" fmla="*/ 41 w 89"/>
                <a:gd name="T81" fmla="*/ 18 h 27"/>
                <a:gd name="T82" fmla="*/ 38 w 89"/>
                <a:gd name="T83" fmla="*/ 16 h 27"/>
                <a:gd name="T84" fmla="*/ 39 w 89"/>
                <a:gd name="T85" fmla="*/ 14 h 27"/>
                <a:gd name="T86" fmla="*/ 34 w 89"/>
                <a:gd name="T87" fmla="*/ 12 h 27"/>
                <a:gd name="T88" fmla="*/ 30 w 89"/>
                <a:gd name="T89" fmla="*/ 13 h 27"/>
                <a:gd name="T90" fmla="*/ 32 w 89"/>
                <a:gd name="T91" fmla="*/ 12 h 27"/>
                <a:gd name="T92" fmla="*/ 28 w 89"/>
                <a:gd name="T93" fmla="*/ 9 h 27"/>
                <a:gd name="T94" fmla="*/ 38 w 89"/>
                <a:gd name="T95" fmla="*/ 10 h 27"/>
                <a:gd name="T96" fmla="*/ 33 w 89"/>
                <a:gd name="T97" fmla="*/ 7 h 27"/>
                <a:gd name="T98" fmla="*/ 28 w 89"/>
                <a:gd name="T99" fmla="*/ 7 h 27"/>
                <a:gd name="T100" fmla="*/ 32 w 89"/>
                <a:gd name="T101" fmla="*/ 6 h 27"/>
                <a:gd name="T102" fmla="*/ 27 w 89"/>
                <a:gd name="T103" fmla="*/ 5 h 27"/>
                <a:gd name="T104" fmla="*/ 17 w 89"/>
                <a:gd name="T105" fmla="*/ 7 h 27"/>
                <a:gd name="T106" fmla="*/ 17 w 89"/>
                <a:gd name="T10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27">
                  <a:moveTo>
                    <a:pt x="17" y="7"/>
                  </a:moveTo>
                  <a:cubicBezTo>
                    <a:pt x="18" y="7"/>
                    <a:pt x="20" y="5"/>
                    <a:pt x="19" y="4"/>
                  </a:cubicBezTo>
                  <a:cubicBezTo>
                    <a:pt x="18" y="3"/>
                    <a:pt x="16" y="2"/>
                    <a:pt x="15" y="2"/>
                  </a:cubicBezTo>
                  <a:cubicBezTo>
                    <a:pt x="14" y="2"/>
                    <a:pt x="13" y="2"/>
                    <a:pt x="12" y="2"/>
                  </a:cubicBezTo>
                  <a:cubicBezTo>
                    <a:pt x="9" y="1"/>
                    <a:pt x="7" y="0"/>
                    <a:pt x="4" y="1"/>
                  </a:cubicBezTo>
                  <a:cubicBezTo>
                    <a:pt x="0" y="2"/>
                    <a:pt x="3" y="2"/>
                    <a:pt x="4" y="3"/>
                  </a:cubicBezTo>
                  <a:cubicBezTo>
                    <a:pt x="4" y="3"/>
                    <a:pt x="0" y="3"/>
                    <a:pt x="0" y="4"/>
                  </a:cubicBezTo>
                  <a:cubicBezTo>
                    <a:pt x="0" y="5"/>
                    <a:pt x="4" y="5"/>
                    <a:pt x="5" y="5"/>
                  </a:cubicBezTo>
                  <a:cubicBezTo>
                    <a:pt x="5" y="6"/>
                    <a:pt x="7" y="6"/>
                    <a:pt x="7" y="6"/>
                  </a:cubicBezTo>
                  <a:cubicBezTo>
                    <a:pt x="7" y="7"/>
                    <a:pt x="6" y="7"/>
                    <a:pt x="6" y="7"/>
                  </a:cubicBezTo>
                  <a:cubicBezTo>
                    <a:pt x="12" y="11"/>
                    <a:pt x="21" y="5"/>
                    <a:pt x="24" y="13"/>
                  </a:cubicBezTo>
                  <a:cubicBezTo>
                    <a:pt x="24" y="14"/>
                    <a:pt x="26" y="15"/>
                    <a:pt x="25" y="16"/>
                  </a:cubicBezTo>
                  <a:cubicBezTo>
                    <a:pt x="24" y="18"/>
                    <a:pt x="23" y="19"/>
                    <a:pt x="24" y="21"/>
                  </a:cubicBezTo>
                  <a:cubicBezTo>
                    <a:pt x="24" y="21"/>
                    <a:pt x="26" y="25"/>
                    <a:pt x="27" y="25"/>
                  </a:cubicBezTo>
                  <a:cubicBezTo>
                    <a:pt x="28" y="26"/>
                    <a:pt x="30" y="23"/>
                    <a:pt x="30" y="24"/>
                  </a:cubicBezTo>
                  <a:cubicBezTo>
                    <a:pt x="31" y="24"/>
                    <a:pt x="32" y="26"/>
                    <a:pt x="33" y="26"/>
                  </a:cubicBezTo>
                  <a:cubicBezTo>
                    <a:pt x="35" y="27"/>
                    <a:pt x="37" y="26"/>
                    <a:pt x="38" y="26"/>
                  </a:cubicBezTo>
                  <a:cubicBezTo>
                    <a:pt x="39" y="25"/>
                    <a:pt x="41" y="23"/>
                    <a:pt x="42" y="23"/>
                  </a:cubicBezTo>
                  <a:cubicBezTo>
                    <a:pt x="42" y="23"/>
                    <a:pt x="44" y="26"/>
                    <a:pt x="45" y="26"/>
                  </a:cubicBezTo>
                  <a:cubicBezTo>
                    <a:pt x="47" y="27"/>
                    <a:pt x="50" y="27"/>
                    <a:pt x="52" y="27"/>
                  </a:cubicBezTo>
                  <a:cubicBezTo>
                    <a:pt x="56" y="27"/>
                    <a:pt x="59" y="27"/>
                    <a:pt x="62" y="27"/>
                  </a:cubicBezTo>
                  <a:cubicBezTo>
                    <a:pt x="63" y="27"/>
                    <a:pt x="64" y="27"/>
                    <a:pt x="65" y="27"/>
                  </a:cubicBezTo>
                  <a:cubicBezTo>
                    <a:pt x="67" y="26"/>
                    <a:pt x="66" y="24"/>
                    <a:pt x="67" y="24"/>
                  </a:cubicBezTo>
                  <a:cubicBezTo>
                    <a:pt x="68" y="23"/>
                    <a:pt x="69" y="24"/>
                    <a:pt x="70" y="25"/>
                  </a:cubicBezTo>
                  <a:cubicBezTo>
                    <a:pt x="71" y="26"/>
                    <a:pt x="74" y="27"/>
                    <a:pt x="76" y="27"/>
                  </a:cubicBezTo>
                  <a:cubicBezTo>
                    <a:pt x="78" y="27"/>
                    <a:pt x="80" y="27"/>
                    <a:pt x="82" y="26"/>
                  </a:cubicBezTo>
                  <a:cubicBezTo>
                    <a:pt x="84" y="26"/>
                    <a:pt x="83" y="24"/>
                    <a:pt x="85" y="24"/>
                  </a:cubicBezTo>
                  <a:cubicBezTo>
                    <a:pt x="86" y="24"/>
                    <a:pt x="87" y="21"/>
                    <a:pt x="85" y="22"/>
                  </a:cubicBezTo>
                  <a:cubicBezTo>
                    <a:pt x="85" y="22"/>
                    <a:pt x="83" y="22"/>
                    <a:pt x="82" y="22"/>
                  </a:cubicBezTo>
                  <a:cubicBezTo>
                    <a:pt x="82" y="22"/>
                    <a:pt x="89" y="18"/>
                    <a:pt x="85" y="17"/>
                  </a:cubicBezTo>
                  <a:cubicBezTo>
                    <a:pt x="84" y="17"/>
                    <a:pt x="82" y="16"/>
                    <a:pt x="80" y="16"/>
                  </a:cubicBezTo>
                  <a:cubicBezTo>
                    <a:pt x="78" y="16"/>
                    <a:pt x="80" y="14"/>
                    <a:pt x="78" y="14"/>
                  </a:cubicBezTo>
                  <a:cubicBezTo>
                    <a:pt x="75" y="14"/>
                    <a:pt x="73" y="14"/>
                    <a:pt x="70" y="14"/>
                  </a:cubicBezTo>
                  <a:cubicBezTo>
                    <a:pt x="68" y="14"/>
                    <a:pt x="67" y="13"/>
                    <a:pt x="65" y="14"/>
                  </a:cubicBezTo>
                  <a:cubicBezTo>
                    <a:pt x="64" y="14"/>
                    <a:pt x="55" y="16"/>
                    <a:pt x="55" y="17"/>
                  </a:cubicBezTo>
                  <a:cubicBezTo>
                    <a:pt x="55" y="17"/>
                    <a:pt x="56" y="17"/>
                    <a:pt x="56" y="18"/>
                  </a:cubicBezTo>
                  <a:cubicBezTo>
                    <a:pt x="56" y="18"/>
                    <a:pt x="53" y="18"/>
                    <a:pt x="52" y="18"/>
                  </a:cubicBezTo>
                  <a:cubicBezTo>
                    <a:pt x="51" y="18"/>
                    <a:pt x="50" y="17"/>
                    <a:pt x="49" y="16"/>
                  </a:cubicBezTo>
                  <a:cubicBezTo>
                    <a:pt x="48" y="16"/>
                    <a:pt x="47" y="17"/>
                    <a:pt x="46" y="17"/>
                  </a:cubicBezTo>
                  <a:cubicBezTo>
                    <a:pt x="45" y="17"/>
                    <a:pt x="43" y="16"/>
                    <a:pt x="42" y="16"/>
                  </a:cubicBezTo>
                  <a:cubicBezTo>
                    <a:pt x="41" y="16"/>
                    <a:pt x="42" y="18"/>
                    <a:pt x="41" y="18"/>
                  </a:cubicBezTo>
                  <a:cubicBezTo>
                    <a:pt x="40" y="18"/>
                    <a:pt x="39" y="16"/>
                    <a:pt x="38" y="16"/>
                  </a:cubicBezTo>
                  <a:cubicBezTo>
                    <a:pt x="35" y="16"/>
                    <a:pt x="39" y="15"/>
                    <a:pt x="39" y="14"/>
                  </a:cubicBezTo>
                  <a:cubicBezTo>
                    <a:pt x="39" y="13"/>
                    <a:pt x="35" y="12"/>
                    <a:pt x="34" y="12"/>
                  </a:cubicBezTo>
                  <a:cubicBezTo>
                    <a:pt x="34" y="12"/>
                    <a:pt x="30" y="13"/>
                    <a:pt x="30" y="13"/>
                  </a:cubicBezTo>
                  <a:cubicBezTo>
                    <a:pt x="30" y="12"/>
                    <a:pt x="32" y="12"/>
                    <a:pt x="32" y="12"/>
                  </a:cubicBezTo>
                  <a:cubicBezTo>
                    <a:pt x="32" y="11"/>
                    <a:pt x="27" y="10"/>
                    <a:pt x="28" y="9"/>
                  </a:cubicBezTo>
                  <a:cubicBezTo>
                    <a:pt x="28" y="9"/>
                    <a:pt x="38" y="10"/>
                    <a:pt x="38" y="10"/>
                  </a:cubicBezTo>
                  <a:cubicBezTo>
                    <a:pt x="38" y="9"/>
                    <a:pt x="34" y="8"/>
                    <a:pt x="33" y="7"/>
                  </a:cubicBezTo>
                  <a:cubicBezTo>
                    <a:pt x="32" y="7"/>
                    <a:pt x="30" y="7"/>
                    <a:pt x="28" y="7"/>
                  </a:cubicBezTo>
                  <a:cubicBezTo>
                    <a:pt x="29" y="7"/>
                    <a:pt x="31" y="7"/>
                    <a:pt x="32" y="6"/>
                  </a:cubicBezTo>
                  <a:cubicBezTo>
                    <a:pt x="32" y="5"/>
                    <a:pt x="27" y="5"/>
                    <a:pt x="27" y="5"/>
                  </a:cubicBezTo>
                  <a:cubicBezTo>
                    <a:pt x="23" y="5"/>
                    <a:pt x="21" y="6"/>
                    <a:pt x="17" y="7"/>
                  </a:cubicBezTo>
                  <a:cubicBezTo>
                    <a:pt x="17" y="7"/>
                    <a:pt x="18" y="7"/>
                    <a:pt x="17" y="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78" name="Freeform 601"/>
            <p:cNvSpPr>
              <a:spLocks/>
            </p:cNvSpPr>
            <p:nvPr/>
          </p:nvSpPr>
          <p:spPr bwMode="auto">
            <a:xfrm>
              <a:off x="7197007" y="3980797"/>
              <a:ext cx="550956" cy="347225"/>
            </a:xfrm>
            <a:custGeom>
              <a:avLst/>
              <a:gdLst>
                <a:gd name="T0" fmla="*/ 55 w 59"/>
                <a:gd name="T1" fmla="*/ 21 h 37"/>
                <a:gd name="T2" fmla="*/ 46 w 59"/>
                <a:gd name="T3" fmla="*/ 20 h 37"/>
                <a:gd name="T4" fmla="*/ 46 w 59"/>
                <a:gd name="T5" fmla="*/ 18 h 37"/>
                <a:gd name="T6" fmla="*/ 44 w 59"/>
                <a:gd name="T7" fmla="*/ 15 h 37"/>
                <a:gd name="T8" fmla="*/ 44 w 59"/>
                <a:gd name="T9" fmla="*/ 11 h 37"/>
                <a:gd name="T10" fmla="*/ 43 w 59"/>
                <a:gd name="T11" fmla="*/ 15 h 37"/>
                <a:gd name="T12" fmla="*/ 35 w 59"/>
                <a:gd name="T13" fmla="*/ 10 h 37"/>
                <a:gd name="T14" fmla="*/ 24 w 59"/>
                <a:gd name="T15" fmla="*/ 2 h 37"/>
                <a:gd name="T16" fmla="*/ 12 w 59"/>
                <a:gd name="T17" fmla="*/ 1 h 37"/>
                <a:gd name="T18" fmla="*/ 12 w 59"/>
                <a:gd name="T19" fmla="*/ 3 h 37"/>
                <a:gd name="T20" fmla="*/ 6 w 59"/>
                <a:gd name="T21" fmla="*/ 5 h 37"/>
                <a:gd name="T22" fmla="*/ 11 w 59"/>
                <a:gd name="T23" fmla="*/ 9 h 37"/>
                <a:gd name="T24" fmla="*/ 6 w 59"/>
                <a:gd name="T25" fmla="*/ 9 h 37"/>
                <a:gd name="T26" fmla="*/ 5 w 59"/>
                <a:gd name="T27" fmla="*/ 11 h 37"/>
                <a:gd name="T28" fmla="*/ 6 w 59"/>
                <a:gd name="T29" fmla="*/ 14 h 37"/>
                <a:gd name="T30" fmla="*/ 10 w 59"/>
                <a:gd name="T31" fmla="*/ 14 h 37"/>
                <a:gd name="T32" fmla="*/ 0 w 59"/>
                <a:gd name="T33" fmla="*/ 15 h 37"/>
                <a:gd name="T34" fmla="*/ 7 w 59"/>
                <a:gd name="T35" fmla="*/ 20 h 37"/>
                <a:gd name="T36" fmla="*/ 8 w 59"/>
                <a:gd name="T37" fmla="*/ 23 h 37"/>
                <a:gd name="T38" fmla="*/ 14 w 59"/>
                <a:gd name="T39" fmla="*/ 23 h 37"/>
                <a:gd name="T40" fmla="*/ 26 w 59"/>
                <a:gd name="T41" fmla="*/ 23 h 37"/>
                <a:gd name="T42" fmla="*/ 28 w 59"/>
                <a:gd name="T43" fmla="*/ 24 h 37"/>
                <a:gd name="T44" fmla="*/ 16 w 59"/>
                <a:gd name="T45" fmla="*/ 25 h 37"/>
                <a:gd name="T46" fmla="*/ 16 w 59"/>
                <a:gd name="T47" fmla="*/ 30 h 37"/>
                <a:gd name="T48" fmla="*/ 19 w 59"/>
                <a:gd name="T49" fmla="*/ 33 h 37"/>
                <a:gd name="T50" fmla="*/ 32 w 59"/>
                <a:gd name="T51" fmla="*/ 35 h 37"/>
                <a:gd name="T52" fmla="*/ 34 w 59"/>
                <a:gd name="T53" fmla="*/ 36 h 37"/>
                <a:gd name="T54" fmla="*/ 40 w 59"/>
                <a:gd name="T55" fmla="*/ 35 h 37"/>
                <a:gd name="T56" fmla="*/ 41 w 59"/>
                <a:gd name="T57" fmla="*/ 35 h 37"/>
                <a:gd name="T58" fmla="*/ 41 w 59"/>
                <a:gd name="T59" fmla="*/ 29 h 37"/>
                <a:gd name="T60" fmla="*/ 46 w 59"/>
                <a:gd name="T61" fmla="*/ 30 h 37"/>
                <a:gd name="T62" fmla="*/ 51 w 59"/>
                <a:gd name="T63" fmla="*/ 28 h 37"/>
                <a:gd name="T64" fmla="*/ 54 w 59"/>
                <a:gd name="T65" fmla="*/ 26 h 37"/>
                <a:gd name="T66" fmla="*/ 58 w 59"/>
                <a:gd name="T67"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 h="37">
                  <a:moveTo>
                    <a:pt x="58" y="24"/>
                  </a:moveTo>
                  <a:cubicBezTo>
                    <a:pt x="58" y="22"/>
                    <a:pt x="56" y="22"/>
                    <a:pt x="55" y="21"/>
                  </a:cubicBezTo>
                  <a:cubicBezTo>
                    <a:pt x="54" y="20"/>
                    <a:pt x="53" y="22"/>
                    <a:pt x="52" y="21"/>
                  </a:cubicBezTo>
                  <a:cubicBezTo>
                    <a:pt x="50" y="19"/>
                    <a:pt x="48" y="21"/>
                    <a:pt x="46" y="20"/>
                  </a:cubicBezTo>
                  <a:cubicBezTo>
                    <a:pt x="46" y="20"/>
                    <a:pt x="48" y="19"/>
                    <a:pt x="48" y="18"/>
                  </a:cubicBezTo>
                  <a:cubicBezTo>
                    <a:pt x="48" y="18"/>
                    <a:pt x="46" y="18"/>
                    <a:pt x="46" y="18"/>
                  </a:cubicBezTo>
                  <a:cubicBezTo>
                    <a:pt x="46" y="17"/>
                    <a:pt x="47" y="17"/>
                    <a:pt x="47" y="16"/>
                  </a:cubicBezTo>
                  <a:cubicBezTo>
                    <a:pt x="47" y="15"/>
                    <a:pt x="44" y="16"/>
                    <a:pt x="44" y="15"/>
                  </a:cubicBezTo>
                  <a:cubicBezTo>
                    <a:pt x="43" y="15"/>
                    <a:pt x="45" y="14"/>
                    <a:pt x="45" y="14"/>
                  </a:cubicBezTo>
                  <a:cubicBezTo>
                    <a:pt x="46" y="13"/>
                    <a:pt x="44" y="12"/>
                    <a:pt x="44" y="11"/>
                  </a:cubicBezTo>
                  <a:cubicBezTo>
                    <a:pt x="43" y="10"/>
                    <a:pt x="38" y="11"/>
                    <a:pt x="38" y="11"/>
                  </a:cubicBezTo>
                  <a:cubicBezTo>
                    <a:pt x="38" y="12"/>
                    <a:pt x="43" y="14"/>
                    <a:pt x="43" y="15"/>
                  </a:cubicBezTo>
                  <a:cubicBezTo>
                    <a:pt x="42" y="16"/>
                    <a:pt x="39" y="14"/>
                    <a:pt x="38" y="13"/>
                  </a:cubicBezTo>
                  <a:cubicBezTo>
                    <a:pt x="36" y="12"/>
                    <a:pt x="39" y="10"/>
                    <a:pt x="35" y="10"/>
                  </a:cubicBezTo>
                  <a:cubicBezTo>
                    <a:pt x="33" y="10"/>
                    <a:pt x="30" y="10"/>
                    <a:pt x="29" y="8"/>
                  </a:cubicBezTo>
                  <a:cubicBezTo>
                    <a:pt x="28" y="6"/>
                    <a:pt x="26" y="3"/>
                    <a:pt x="24" y="2"/>
                  </a:cubicBezTo>
                  <a:cubicBezTo>
                    <a:pt x="21" y="1"/>
                    <a:pt x="18" y="0"/>
                    <a:pt x="16" y="0"/>
                  </a:cubicBezTo>
                  <a:cubicBezTo>
                    <a:pt x="15" y="0"/>
                    <a:pt x="10" y="0"/>
                    <a:pt x="12" y="1"/>
                  </a:cubicBezTo>
                  <a:cubicBezTo>
                    <a:pt x="13" y="1"/>
                    <a:pt x="17" y="2"/>
                    <a:pt x="17" y="2"/>
                  </a:cubicBezTo>
                  <a:cubicBezTo>
                    <a:pt x="17" y="4"/>
                    <a:pt x="13" y="3"/>
                    <a:pt x="12" y="3"/>
                  </a:cubicBezTo>
                  <a:cubicBezTo>
                    <a:pt x="12" y="3"/>
                    <a:pt x="13" y="4"/>
                    <a:pt x="13" y="4"/>
                  </a:cubicBezTo>
                  <a:cubicBezTo>
                    <a:pt x="13" y="5"/>
                    <a:pt x="7" y="2"/>
                    <a:pt x="6" y="5"/>
                  </a:cubicBezTo>
                  <a:cubicBezTo>
                    <a:pt x="6" y="5"/>
                    <a:pt x="11" y="7"/>
                    <a:pt x="12" y="7"/>
                  </a:cubicBezTo>
                  <a:cubicBezTo>
                    <a:pt x="10" y="6"/>
                    <a:pt x="11" y="9"/>
                    <a:pt x="11" y="9"/>
                  </a:cubicBezTo>
                  <a:cubicBezTo>
                    <a:pt x="11" y="10"/>
                    <a:pt x="4" y="7"/>
                    <a:pt x="3" y="8"/>
                  </a:cubicBezTo>
                  <a:cubicBezTo>
                    <a:pt x="3" y="7"/>
                    <a:pt x="6" y="8"/>
                    <a:pt x="6" y="9"/>
                  </a:cubicBezTo>
                  <a:cubicBezTo>
                    <a:pt x="6" y="8"/>
                    <a:pt x="4" y="9"/>
                    <a:pt x="4" y="9"/>
                  </a:cubicBezTo>
                  <a:cubicBezTo>
                    <a:pt x="3" y="10"/>
                    <a:pt x="5" y="11"/>
                    <a:pt x="5" y="11"/>
                  </a:cubicBezTo>
                  <a:cubicBezTo>
                    <a:pt x="6" y="12"/>
                    <a:pt x="2" y="12"/>
                    <a:pt x="1" y="12"/>
                  </a:cubicBezTo>
                  <a:cubicBezTo>
                    <a:pt x="2" y="12"/>
                    <a:pt x="4" y="13"/>
                    <a:pt x="6" y="14"/>
                  </a:cubicBezTo>
                  <a:cubicBezTo>
                    <a:pt x="8" y="14"/>
                    <a:pt x="10" y="13"/>
                    <a:pt x="12" y="13"/>
                  </a:cubicBezTo>
                  <a:cubicBezTo>
                    <a:pt x="12" y="13"/>
                    <a:pt x="10" y="14"/>
                    <a:pt x="10" y="14"/>
                  </a:cubicBezTo>
                  <a:cubicBezTo>
                    <a:pt x="10" y="15"/>
                    <a:pt x="11" y="15"/>
                    <a:pt x="11" y="15"/>
                  </a:cubicBezTo>
                  <a:cubicBezTo>
                    <a:pt x="11" y="16"/>
                    <a:pt x="0" y="15"/>
                    <a:pt x="0" y="15"/>
                  </a:cubicBezTo>
                  <a:cubicBezTo>
                    <a:pt x="0" y="15"/>
                    <a:pt x="2" y="18"/>
                    <a:pt x="2" y="18"/>
                  </a:cubicBezTo>
                  <a:cubicBezTo>
                    <a:pt x="3" y="19"/>
                    <a:pt x="7" y="21"/>
                    <a:pt x="7" y="20"/>
                  </a:cubicBezTo>
                  <a:cubicBezTo>
                    <a:pt x="7" y="21"/>
                    <a:pt x="5" y="20"/>
                    <a:pt x="6" y="22"/>
                  </a:cubicBezTo>
                  <a:cubicBezTo>
                    <a:pt x="6" y="22"/>
                    <a:pt x="7" y="23"/>
                    <a:pt x="8" y="23"/>
                  </a:cubicBezTo>
                  <a:cubicBezTo>
                    <a:pt x="9" y="24"/>
                    <a:pt x="10" y="23"/>
                    <a:pt x="11" y="23"/>
                  </a:cubicBezTo>
                  <a:cubicBezTo>
                    <a:pt x="12" y="22"/>
                    <a:pt x="13" y="24"/>
                    <a:pt x="14" y="23"/>
                  </a:cubicBezTo>
                  <a:cubicBezTo>
                    <a:pt x="17" y="22"/>
                    <a:pt x="19" y="21"/>
                    <a:pt x="21" y="22"/>
                  </a:cubicBezTo>
                  <a:cubicBezTo>
                    <a:pt x="23" y="23"/>
                    <a:pt x="24" y="23"/>
                    <a:pt x="26" y="23"/>
                  </a:cubicBezTo>
                  <a:cubicBezTo>
                    <a:pt x="25" y="23"/>
                    <a:pt x="23" y="23"/>
                    <a:pt x="21" y="23"/>
                  </a:cubicBezTo>
                  <a:cubicBezTo>
                    <a:pt x="23" y="23"/>
                    <a:pt x="27" y="23"/>
                    <a:pt x="28" y="24"/>
                  </a:cubicBezTo>
                  <a:cubicBezTo>
                    <a:pt x="28" y="24"/>
                    <a:pt x="23" y="25"/>
                    <a:pt x="23" y="25"/>
                  </a:cubicBezTo>
                  <a:cubicBezTo>
                    <a:pt x="21" y="25"/>
                    <a:pt x="18" y="25"/>
                    <a:pt x="16" y="25"/>
                  </a:cubicBezTo>
                  <a:cubicBezTo>
                    <a:pt x="16" y="26"/>
                    <a:pt x="12" y="27"/>
                    <a:pt x="13" y="27"/>
                  </a:cubicBezTo>
                  <a:cubicBezTo>
                    <a:pt x="14" y="28"/>
                    <a:pt x="15" y="28"/>
                    <a:pt x="16" y="30"/>
                  </a:cubicBezTo>
                  <a:cubicBezTo>
                    <a:pt x="16" y="32"/>
                    <a:pt x="22" y="30"/>
                    <a:pt x="23" y="32"/>
                  </a:cubicBezTo>
                  <a:cubicBezTo>
                    <a:pt x="23" y="32"/>
                    <a:pt x="19" y="32"/>
                    <a:pt x="19" y="33"/>
                  </a:cubicBezTo>
                  <a:cubicBezTo>
                    <a:pt x="20" y="34"/>
                    <a:pt x="25" y="36"/>
                    <a:pt x="26" y="36"/>
                  </a:cubicBezTo>
                  <a:cubicBezTo>
                    <a:pt x="26" y="36"/>
                    <a:pt x="32" y="36"/>
                    <a:pt x="32" y="35"/>
                  </a:cubicBezTo>
                  <a:cubicBezTo>
                    <a:pt x="32" y="35"/>
                    <a:pt x="31" y="35"/>
                    <a:pt x="31" y="35"/>
                  </a:cubicBezTo>
                  <a:cubicBezTo>
                    <a:pt x="31" y="33"/>
                    <a:pt x="35" y="36"/>
                    <a:pt x="34" y="36"/>
                  </a:cubicBezTo>
                  <a:cubicBezTo>
                    <a:pt x="35" y="36"/>
                    <a:pt x="33" y="33"/>
                    <a:pt x="33" y="32"/>
                  </a:cubicBezTo>
                  <a:cubicBezTo>
                    <a:pt x="35" y="31"/>
                    <a:pt x="37" y="37"/>
                    <a:pt x="40" y="35"/>
                  </a:cubicBezTo>
                  <a:cubicBezTo>
                    <a:pt x="41" y="34"/>
                    <a:pt x="39" y="32"/>
                    <a:pt x="40" y="32"/>
                  </a:cubicBezTo>
                  <a:cubicBezTo>
                    <a:pt x="41" y="32"/>
                    <a:pt x="41" y="34"/>
                    <a:pt x="41" y="35"/>
                  </a:cubicBezTo>
                  <a:cubicBezTo>
                    <a:pt x="42" y="35"/>
                    <a:pt x="43" y="31"/>
                    <a:pt x="42" y="31"/>
                  </a:cubicBezTo>
                  <a:cubicBezTo>
                    <a:pt x="42" y="30"/>
                    <a:pt x="42" y="29"/>
                    <a:pt x="41" y="29"/>
                  </a:cubicBezTo>
                  <a:cubicBezTo>
                    <a:pt x="41" y="28"/>
                    <a:pt x="42" y="26"/>
                    <a:pt x="43" y="27"/>
                  </a:cubicBezTo>
                  <a:cubicBezTo>
                    <a:pt x="44" y="28"/>
                    <a:pt x="43" y="32"/>
                    <a:pt x="46" y="30"/>
                  </a:cubicBezTo>
                  <a:cubicBezTo>
                    <a:pt x="47" y="29"/>
                    <a:pt x="50" y="25"/>
                    <a:pt x="52" y="27"/>
                  </a:cubicBezTo>
                  <a:cubicBezTo>
                    <a:pt x="53" y="27"/>
                    <a:pt x="51" y="28"/>
                    <a:pt x="51" y="28"/>
                  </a:cubicBezTo>
                  <a:cubicBezTo>
                    <a:pt x="51" y="28"/>
                    <a:pt x="56" y="27"/>
                    <a:pt x="56" y="27"/>
                  </a:cubicBezTo>
                  <a:cubicBezTo>
                    <a:pt x="56" y="27"/>
                    <a:pt x="54" y="27"/>
                    <a:pt x="54" y="26"/>
                  </a:cubicBezTo>
                  <a:cubicBezTo>
                    <a:pt x="54" y="25"/>
                    <a:pt x="59" y="25"/>
                    <a:pt x="58" y="24"/>
                  </a:cubicBezTo>
                  <a:cubicBezTo>
                    <a:pt x="58" y="22"/>
                    <a:pt x="58" y="25"/>
                    <a:pt x="58" y="2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79" name="Freeform 602"/>
            <p:cNvSpPr>
              <a:spLocks/>
            </p:cNvSpPr>
            <p:nvPr/>
          </p:nvSpPr>
          <p:spPr bwMode="auto">
            <a:xfrm>
              <a:off x="7419934" y="3767367"/>
              <a:ext cx="1455416" cy="75815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80" name="Freeform 604"/>
            <p:cNvSpPr>
              <a:spLocks/>
            </p:cNvSpPr>
            <p:nvPr/>
          </p:nvSpPr>
          <p:spPr bwMode="auto">
            <a:xfrm>
              <a:off x="8101466" y="4187857"/>
              <a:ext cx="130574" cy="47785"/>
            </a:xfrm>
            <a:custGeom>
              <a:avLst/>
              <a:gdLst>
                <a:gd name="T0" fmla="*/ 13 w 14"/>
                <a:gd name="T1" fmla="*/ 4 h 5"/>
                <a:gd name="T2" fmla="*/ 11 w 14"/>
                <a:gd name="T3" fmla="*/ 2 h 5"/>
                <a:gd name="T4" fmla="*/ 8 w 14"/>
                <a:gd name="T5" fmla="*/ 2 h 5"/>
                <a:gd name="T6" fmla="*/ 1 w 14"/>
                <a:gd name="T7" fmla="*/ 1 h 5"/>
                <a:gd name="T8" fmla="*/ 2 w 14"/>
                <a:gd name="T9" fmla="*/ 2 h 5"/>
                <a:gd name="T10" fmla="*/ 0 w 14"/>
                <a:gd name="T11" fmla="*/ 3 h 5"/>
                <a:gd name="T12" fmla="*/ 3 w 14"/>
                <a:gd name="T13" fmla="*/ 3 h 5"/>
                <a:gd name="T14" fmla="*/ 8 w 14"/>
                <a:gd name="T15" fmla="*/ 4 h 5"/>
                <a:gd name="T16" fmla="*/ 13 w 14"/>
                <a:gd name="T17" fmla="*/ 4 h 5"/>
                <a:gd name="T18" fmla="*/ 13 w 14"/>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5">
                  <a:moveTo>
                    <a:pt x="13" y="4"/>
                  </a:moveTo>
                  <a:cubicBezTo>
                    <a:pt x="12" y="3"/>
                    <a:pt x="13" y="3"/>
                    <a:pt x="11" y="2"/>
                  </a:cubicBezTo>
                  <a:cubicBezTo>
                    <a:pt x="10" y="2"/>
                    <a:pt x="9" y="2"/>
                    <a:pt x="8" y="2"/>
                  </a:cubicBezTo>
                  <a:cubicBezTo>
                    <a:pt x="7" y="2"/>
                    <a:pt x="2" y="0"/>
                    <a:pt x="1" y="1"/>
                  </a:cubicBezTo>
                  <a:cubicBezTo>
                    <a:pt x="1" y="1"/>
                    <a:pt x="3" y="2"/>
                    <a:pt x="2" y="2"/>
                  </a:cubicBezTo>
                  <a:cubicBezTo>
                    <a:pt x="2" y="3"/>
                    <a:pt x="0" y="4"/>
                    <a:pt x="0" y="3"/>
                  </a:cubicBezTo>
                  <a:cubicBezTo>
                    <a:pt x="0" y="4"/>
                    <a:pt x="2" y="3"/>
                    <a:pt x="3" y="3"/>
                  </a:cubicBezTo>
                  <a:cubicBezTo>
                    <a:pt x="4" y="3"/>
                    <a:pt x="6" y="4"/>
                    <a:pt x="8" y="4"/>
                  </a:cubicBezTo>
                  <a:cubicBezTo>
                    <a:pt x="9" y="4"/>
                    <a:pt x="13" y="4"/>
                    <a:pt x="13" y="4"/>
                  </a:cubicBezTo>
                  <a:cubicBezTo>
                    <a:pt x="12" y="3"/>
                    <a:pt x="14" y="5"/>
                    <a:pt x="13"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81" name="Freeform 605"/>
            <p:cNvSpPr>
              <a:spLocks/>
            </p:cNvSpPr>
            <p:nvPr/>
          </p:nvSpPr>
          <p:spPr bwMode="auto">
            <a:xfrm>
              <a:off x="7738407" y="4226081"/>
              <a:ext cx="54142" cy="19114"/>
            </a:xfrm>
            <a:custGeom>
              <a:avLst/>
              <a:gdLst>
                <a:gd name="T0" fmla="*/ 5 w 6"/>
                <a:gd name="T1" fmla="*/ 1 h 2"/>
                <a:gd name="T2" fmla="*/ 2 w 6"/>
                <a:gd name="T3" fmla="*/ 0 h 2"/>
                <a:gd name="T4" fmla="*/ 5 w 6"/>
                <a:gd name="T5" fmla="*/ 1 h 2"/>
              </a:gdLst>
              <a:ahLst/>
              <a:cxnLst>
                <a:cxn ang="0">
                  <a:pos x="T0" y="T1"/>
                </a:cxn>
                <a:cxn ang="0">
                  <a:pos x="T2" y="T3"/>
                </a:cxn>
                <a:cxn ang="0">
                  <a:pos x="T4" y="T5"/>
                </a:cxn>
              </a:cxnLst>
              <a:rect l="0" t="0" r="r" b="b"/>
              <a:pathLst>
                <a:path w="6" h="2">
                  <a:moveTo>
                    <a:pt x="5" y="1"/>
                  </a:moveTo>
                  <a:cubicBezTo>
                    <a:pt x="4" y="2"/>
                    <a:pt x="0" y="0"/>
                    <a:pt x="2" y="0"/>
                  </a:cubicBezTo>
                  <a:cubicBezTo>
                    <a:pt x="3" y="0"/>
                    <a:pt x="6" y="1"/>
                    <a:pt x="5"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82" name="Freeform 606"/>
            <p:cNvSpPr>
              <a:spLocks/>
            </p:cNvSpPr>
            <p:nvPr/>
          </p:nvSpPr>
          <p:spPr bwMode="auto">
            <a:xfrm>
              <a:off x="7980446" y="4515968"/>
              <a:ext cx="54142" cy="28672"/>
            </a:xfrm>
            <a:custGeom>
              <a:avLst/>
              <a:gdLst>
                <a:gd name="T0" fmla="*/ 4 w 6"/>
                <a:gd name="T1" fmla="*/ 1 h 3"/>
                <a:gd name="T2" fmla="*/ 1 w 6"/>
                <a:gd name="T3" fmla="*/ 2 h 3"/>
                <a:gd name="T4" fmla="*/ 4 w 6"/>
                <a:gd name="T5" fmla="*/ 1 h 3"/>
              </a:gdLst>
              <a:ahLst/>
              <a:cxnLst>
                <a:cxn ang="0">
                  <a:pos x="T0" y="T1"/>
                </a:cxn>
                <a:cxn ang="0">
                  <a:pos x="T2" y="T3"/>
                </a:cxn>
                <a:cxn ang="0">
                  <a:pos x="T4" y="T5"/>
                </a:cxn>
              </a:cxnLst>
              <a:rect l="0" t="0" r="r" b="b"/>
              <a:pathLst>
                <a:path w="6" h="3">
                  <a:moveTo>
                    <a:pt x="4" y="1"/>
                  </a:moveTo>
                  <a:cubicBezTo>
                    <a:pt x="3" y="0"/>
                    <a:pt x="0" y="2"/>
                    <a:pt x="1" y="2"/>
                  </a:cubicBezTo>
                  <a:cubicBezTo>
                    <a:pt x="2" y="3"/>
                    <a:pt x="6" y="1"/>
                    <a:pt x="4"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83" name="Freeform 607"/>
            <p:cNvSpPr>
              <a:spLocks/>
            </p:cNvSpPr>
            <p:nvPr/>
          </p:nvSpPr>
          <p:spPr bwMode="auto">
            <a:xfrm>
              <a:off x="4805282" y="5815671"/>
              <a:ext cx="47770" cy="38227"/>
            </a:xfrm>
            <a:custGeom>
              <a:avLst/>
              <a:gdLst>
                <a:gd name="T0" fmla="*/ 4 w 5"/>
                <a:gd name="T1" fmla="*/ 1 h 4"/>
                <a:gd name="T2" fmla="*/ 1 w 5"/>
                <a:gd name="T3" fmla="*/ 4 h 4"/>
                <a:gd name="T4" fmla="*/ 4 w 5"/>
                <a:gd name="T5" fmla="*/ 1 h 4"/>
              </a:gdLst>
              <a:ahLst/>
              <a:cxnLst>
                <a:cxn ang="0">
                  <a:pos x="T0" y="T1"/>
                </a:cxn>
                <a:cxn ang="0">
                  <a:pos x="T2" y="T3"/>
                </a:cxn>
                <a:cxn ang="0">
                  <a:pos x="T4" y="T5"/>
                </a:cxn>
              </a:cxnLst>
              <a:rect l="0" t="0" r="r" b="b"/>
              <a:pathLst>
                <a:path w="5" h="4">
                  <a:moveTo>
                    <a:pt x="4" y="1"/>
                  </a:moveTo>
                  <a:cubicBezTo>
                    <a:pt x="3" y="0"/>
                    <a:pt x="0" y="4"/>
                    <a:pt x="1" y="4"/>
                  </a:cubicBezTo>
                  <a:cubicBezTo>
                    <a:pt x="1" y="4"/>
                    <a:pt x="5" y="1"/>
                    <a:pt x="4"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84" name="Freeform 608"/>
            <p:cNvSpPr>
              <a:spLocks/>
            </p:cNvSpPr>
            <p:nvPr/>
          </p:nvSpPr>
          <p:spPr bwMode="auto">
            <a:xfrm>
              <a:off x="4872164" y="5806113"/>
              <a:ext cx="9556" cy="955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0"/>
                    <a:pt x="0" y="0"/>
                    <a:pt x="0"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85" name="Freeform 609"/>
            <p:cNvSpPr>
              <a:spLocks/>
            </p:cNvSpPr>
            <p:nvPr/>
          </p:nvSpPr>
          <p:spPr bwMode="auto">
            <a:xfrm>
              <a:off x="3919931" y="5815671"/>
              <a:ext cx="63695" cy="57338"/>
            </a:xfrm>
            <a:custGeom>
              <a:avLst/>
              <a:gdLst>
                <a:gd name="T0" fmla="*/ 5 w 7"/>
                <a:gd name="T1" fmla="*/ 2 h 6"/>
                <a:gd name="T2" fmla="*/ 1 w 7"/>
                <a:gd name="T3" fmla="*/ 2 h 6"/>
                <a:gd name="T4" fmla="*/ 5 w 7"/>
                <a:gd name="T5" fmla="*/ 2 h 6"/>
                <a:gd name="T6" fmla="*/ 5 w 7"/>
                <a:gd name="T7" fmla="*/ 2 h 6"/>
              </a:gdLst>
              <a:ahLst/>
              <a:cxnLst>
                <a:cxn ang="0">
                  <a:pos x="T0" y="T1"/>
                </a:cxn>
                <a:cxn ang="0">
                  <a:pos x="T2" y="T3"/>
                </a:cxn>
                <a:cxn ang="0">
                  <a:pos x="T4" y="T5"/>
                </a:cxn>
                <a:cxn ang="0">
                  <a:pos x="T6" y="T7"/>
                </a:cxn>
              </a:cxnLst>
              <a:rect l="0" t="0" r="r" b="b"/>
              <a:pathLst>
                <a:path w="7" h="6">
                  <a:moveTo>
                    <a:pt x="5" y="2"/>
                  </a:moveTo>
                  <a:cubicBezTo>
                    <a:pt x="7" y="0"/>
                    <a:pt x="2" y="0"/>
                    <a:pt x="1" y="2"/>
                  </a:cubicBezTo>
                  <a:cubicBezTo>
                    <a:pt x="0" y="3"/>
                    <a:pt x="4" y="5"/>
                    <a:pt x="5" y="2"/>
                  </a:cubicBezTo>
                  <a:cubicBezTo>
                    <a:pt x="6" y="1"/>
                    <a:pt x="3" y="6"/>
                    <a:pt x="5"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86" name="Freeform 610"/>
            <p:cNvSpPr>
              <a:spLocks/>
            </p:cNvSpPr>
            <p:nvPr/>
          </p:nvSpPr>
          <p:spPr bwMode="auto">
            <a:xfrm>
              <a:off x="17661981" y="9138193"/>
              <a:ext cx="19109" cy="9558"/>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87" name="Freeform 611"/>
            <p:cNvSpPr>
              <a:spLocks/>
            </p:cNvSpPr>
            <p:nvPr/>
          </p:nvSpPr>
          <p:spPr bwMode="auto">
            <a:xfrm>
              <a:off x="17540962" y="9119079"/>
              <a:ext cx="19109" cy="1911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88" name="Freeform 612"/>
            <p:cNvSpPr>
              <a:spLocks/>
            </p:cNvSpPr>
            <p:nvPr/>
          </p:nvSpPr>
          <p:spPr bwMode="auto">
            <a:xfrm>
              <a:off x="17961345" y="10785121"/>
              <a:ext cx="63695" cy="47785"/>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89" name="Rectangle 613"/>
            <p:cNvSpPr>
              <a:spLocks noChangeArrowheads="1"/>
            </p:cNvSpPr>
            <p:nvPr/>
          </p:nvSpPr>
          <p:spPr bwMode="auto">
            <a:xfrm>
              <a:off x="12451788" y="5197675"/>
              <a:ext cx="3187" cy="3188"/>
            </a:xfrm>
            <a:prstGeom prst="rect">
              <a:avLst/>
            </a:pr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90" name="Freeform 614"/>
            <p:cNvSpPr>
              <a:spLocks/>
            </p:cNvSpPr>
            <p:nvPr/>
          </p:nvSpPr>
          <p:spPr bwMode="auto">
            <a:xfrm>
              <a:off x="9257516" y="10504795"/>
              <a:ext cx="95541" cy="82827"/>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91" name="Freeform 615"/>
            <p:cNvSpPr>
              <a:spLocks/>
            </p:cNvSpPr>
            <p:nvPr/>
          </p:nvSpPr>
          <p:spPr bwMode="auto">
            <a:xfrm>
              <a:off x="7821211" y="6733109"/>
              <a:ext cx="66879" cy="28672"/>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92" name="Freeform 616"/>
            <p:cNvSpPr>
              <a:spLocks/>
            </p:cNvSpPr>
            <p:nvPr/>
          </p:nvSpPr>
          <p:spPr bwMode="auto">
            <a:xfrm>
              <a:off x="8483629" y="11766268"/>
              <a:ext cx="168791" cy="149721"/>
            </a:xfrm>
            <a:custGeom>
              <a:avLst/>
              <a:gdLst>
                <a:gd name="T0" fmla="*/ 17 w 18"/>
                <a:gd name="T1" fmla="*/ 14 h 16"/>
                <a:gd name="T2" fmla="*/ 8 w 18"/>
                <a:gd name="T3" fmla="*/ 9 h 16"/>
                <a:gd name="T4" fmla="*/ 4 w 18"/>
                <a:gd name="T5" fmla="*/ 5 h 16"/>
                <a:gd name="T6" fmla="*/ 1 w 18"/>
                <a:gd name="T7" fmla="*/ 3 h 16"/>
                <a:gd name="T8" fmla="*/ 2 w 18"/>
                <a:gd name="T9" fmla="*/ 2 h 16"/>
                <a:gd name="T10" fmla="*/ 0 w 18"/>
                <a:gd name="T11" fmla="*/ 0 h 16"/>
                <a:gd name="T12" fmla="*/ 0 w 18"/>
                <a:gd name="T13" fmla="*/ 14 h 16"/>
                <a:gd name="T14" fmla="*/ 7 w 18"/>
                <a:gd name="T15" fmla="*/ 15 h 16"/>
                <a:gd name="T16" fmla="*/ 10 w 18"/>
                <a:gd name="T17" fmla="*/ 16 h 16"/>
                <a:gd name="T18" fmla="*/ 13 w 18"/>
                <a:gd name="T19" fmla="*/ 15 h 16"/>
                <a:gd name="T20" fmla="*/ 18 w 18"/>
                <a:gd name="T21" fmla="*/ 14 h 16"/>
                <a:gd name="T22" fmla="*/ 17 w 18"/>
                <a:gd name="T2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6">
                  <a:moveTo>
                    <a:pt x="17" y="14"/>
                  </a:moveTo>
                  <a:cubicBezTo>
                    <a:pt x="13" y="14"/>
                    <a:pt x="11" y="11"/>
                    <a:pt x="8" y="9"/>
                  </a:cubicBezTo>
                  <a:cubicBezTo>
                    <a:pt x="7" y="7"/>
                    <a:pt x="5" y="6"/>
                    <a:pt x="4" y="5"/>
                  </a:cubicBezTo>
                  <a:cubicBezTo>
                    <a:pt x="3" y="5"/>
                    <a:pt x="1" y="4"/>
                    <a:pt x="1" y="3"/>
                  </a:cubicBezTo>
                  <a:cubicBezTo>
                    <a:pt x="1" y="3"/>
                    <a:pt x="2" y="3"/>
                    <a:pt x="2" y="2"/>
                  </a:cubicBezTo>
                  <a:cubicBezTo>
                    <a:pt x="3" y="2"/>
                    <a:pt x="1" y="0"/>
                    <a:pt x="0" y="0"/>
                  </a:cubicBezTo>
                  <a:cubicBezTo>
                    <a:pt x="0" y="5"/>
                    <a:pt x="0" y="10"/>
                    <a:pt x="0" y="14"/>
                  </a:cubicBezTo>
                  <a:cubicBezTo>
                    <a:pt x="0" y="15"/>
                    <a:pt x="6" y="15"/>
                    <a:pt x="7" y="15"/>
                  </a:cubicBezTo>
                  <a:cubicBezTo>
                    <a:pt x="8" y="15"/>
                    <a:pt x="9" y="15"/>
                    <a:pt x="10" y="16"/>
                  </a:cubicBezTo>
                  <a:cubicBezTo>
                    <a:pt x="12" y="16"/>
                    <a:pt x="12" y="16"/>
                    <a:pt x="13" y="15"/>
                  </a:cubicBezTo>
                  <a:cubicBezTo>
                    <a:pt x="14" y="15"/>
                    <a:pt x="18" y="15"/>
                    <a:pt x="18" y="14"/>
                  </a:cubicBezTo>
                  <a:cubicBezTo>
                    <a:pt x="18" y="14"/>
                    <a:pt x="18" y="13"/>
                    <a:pt x="17" y="1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93" name="Freeform 617"/>
            <p:cNvSpPr>
              <a:spLocks/>
            </p:cNvSpPr>
            <p:nvPr/>
          </p:nvSpPr>
          <p:spPr bwMode="auto">
            <a:xfrm>
              <a:off x="8305288" y="11747159"/>
              <a:ext cx="280256" cy="216615"/>
            </a:xfrm>
            <a:custGeom>
              <a:avLst/>
              <a:gdLst>
                <a:gd name="T0" fmla="*/ 19 w 30"/>
                <a:gd name="T1" fmla="*/ 17 h 23"/>
                <a:gd name="T2" fmla="*/ 19 w 30"/>
                <a:gd name="T3" fmla="*/ 7 h 23"/>
                <a:gd name="T4" fmla="*/ 19 w 30"/>
                <a:gd name="T5" fmla="*/ 3 h 23"/>
                <a:gd name="T6" fmla="*/ 15 w 30"/>
                <a:gd name="T7" fmla="*/ 1 h 23"/>
                <a:gd name="T8" fmla="*/ 12 w 30"/>
                <a:gd name="T9" fmla="*/ 3 h 23"/>
                <a:gd name="T10" fmla="*/ 13 w 30"/>
                <a:gd name="T11" fmla="*/ 6 h 23"/>
                <a:gd name="T12" fmla="*/ 15 w 30"/>
                <a:gd name="T13" fmla="*/ 6 h 23"/>
                <a:gd name="T14" fmla="*/ 14 w 30"/>
                <a:gd name="T15" fmla="*/ 8 h 23"/>
                <a:gd name="T16" fmla="*/ 13 w 30"/>
                <a:gd name="T17" fmla="*/ 11 h 23"/>
                <a:gd name="T18" fmla="*/ 16 w 30"/>
                <a:gd name="T19" fmla="*/ 13 h 23"/>
                <a:gd name="T20" fmla="*/ 12 w 30"/>
                <a:gd name="T21" fmla="*/ 13 h 23"/>
                <a:gd name="T22" fmla="*/ 9 w 30"/>
                <a:gd name="T23" fmla="*/ 12 h 23"/>
                <a:gd name="T24" fmla="*/ 10 w 30"/>
                <a:gd name="T25" fmla="*/ 12 h 23"/>
                <a:gd name="T26" fmla="*/ 10 w 30"/>
                <a:gd name="T27" fmla="*/ 9 h 23"/>
                <a:gd name="T28" fmla="*/ 8 w 30"/>
                <a:gd name="T29" fmla="*/ 11 h 23"/>
                <a:gd name="T30" fmla="*/ 5 w 30"/>
                <a:gd name="T31" fmla="*/ 11 h 23"/>
                <a:gd name="T32" fmla="*/ 0 w 30"/>
                <a:gd name="T33" fmla="*/ 12 h 23"/>
                <a:gd name="T34" fmla="*/ 2 w 30"/>
                <a:gd name="T35" fmla="*/ 12 h 23"/>
                <a:gd name="T36" fmla="*/ 3 w 30"/>
                <a:gd name="T37" fmla="*/ 12 h 23"/>
                <a:gd name="T38" fmla="*/ 5 w 30"/>
                <a:gd name="T39" fmla="*/ 12 h 23"/>
                <a:gd name="T40" fmla="*/ 6 w 30"/>
                <a:gd name="T41" fmla="*/ 13 h 23"/>
                <a:gd name="T42" fmla="*/ 4 w 30"/>
                <a:gd name="T43" fmla="*/ 15 h 23"/>
                <a:gd name="T44" fmla="*/ 6 w 30"/>
                <a:gd name="T45" fmla="*/ 15 h 23"/>
                <a:gd name="T46" fmla="*/ 8 w 30"/>
                <a:gd name="T47" fmla="*/ 16 h 23"/>
                <a:gd name="T48" fmla="*/ 7 w 30"/>
                <a:gd name="T49" fmla="*/ 16 h 23"/>
                <a:gd name="T50" fmla="*/ 10 w 30"/>
                <a:gd name="T51" fmla="*/ 17 h 23"/>
                <a:gd name="T52" fmla="*/ 12 w 30"/>
                <a:gd name="T53" fmla="*/ 17 h 23"/>
                <a:gd name="T54" fmla="*/ 17 w 30"/>
                <a:gd name="T55" fmla="*/ 21 h 23"/>
                <a:gd name="T56" fmla="*/ 16 w 30"/>
                <a:gd name="T57" fmla="*/ 20 h 23"/>
                <a:gd name="T58" fmla="*/ 23 w 30"/>
                <a:gd name="T59" fmla="*/ 23 h 23"/>
                <a:gd name="T60" fmla="*/ 19 w 30"/>
                <a:gd name="T61" fmla="*/ 18 h 23"/>
                <a:gd name="T62" fmla="*/ 24 w 30"/>
                <a:gd name="T63" fmla="*/ 19 h 23"/>
                <a:gd name="T64" fmla="*/ 30 w 30"/>
                <a:gd name="T65" fmla="*/ 18 h 23"/>
                <a:gd name="T66" fmla="*/ 19 w 30"/>
                <a:gd name="T6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23">
                  <a:moveTo>
                    <a:pt x="19" y="17"/>
                  </a:moveTo>
                  <a:cubicBezTo>
                    <a:pt x="19" y="13"/>
                    <a:pt x="19" y="10"/>
                    <a:pt x="19" y="7"/>
                  </a:cubicBezTo>
                  <a:cubicBezTo>
                    <a:pt x="19" y="6"/>
                    <a:pt x="19" y="4"/>
                    <a:pt x="19" y="3"/>
                  </a:cubicBezTo>
                  <a:cubicBezTo>
                    <a:pt x="19" y="2"/>
                    <a:pt x="16" y="0"/>
                    <a:pt x="15" y="1"/>
                  </a:cubicBezTo>
                  <a:cubicBezTo>
                    <a:pt x="14" y="2"/>
                    <a:pt x="12" y="1"/>
                    <a:pt x="12" y="3"/>
                  </a:cubicBezTo>
                  <a:cubicBezTo>
                    <a:pt x="11" y="5"/>
                    <a:pt x="9" y="7"/>
                    <a:pt x="13" y="6"/>
                  </a:cubicBezTo>
                  <a:cubicBezTo>
                    <a:pt x="13" y="6"/>
                    <a:pt x="15" y="6"/>
                    <a:pt x="15" y="6"/>
                  </a:cubicBezTo>
                  <a:cubicBezTo>
                    <a:pt x="16" y="6"/>
                    <a:pt x="14" y="8"/>
                    <a:pt x="14" y="8"/>
                  </a:cubicBezTo>
                  <a:cubicBezTo>
                    <a:pt x="13" y="8"/>
                    <a:pt x="11" y="10"/>
                    <a:pt x="13" y="11"/>
                  </a:cubicBezTo>
                  <a:cubicBezTo>
                    <a:pt x="13" y="12"/>
                    <a:pt x="16" y="12"/>
                    <a:pt x="16" y="13"/>
                  </a:cubicBezTo>
                  <a:cubicBezTo>
                    <a:pt x="16" y="13"/>
                    <a:pt x="12" y="13"/>
                    <a:pt x="12" y="13"/>
                  </a:cubicBezTo>
                  <a:cubicBezTo>
                    <a:pt x="11" y="13"/>
                    <a:pt x="9" y="12"/>
                    <a:pt x="9" y="12"/>
                  </a:cubicBezTo>
                  <a:cubicBezTo>
                    <a:pt x="9" y="12"/>
                    <a:pt x="10" y="13"/>
                    <a:pt x="10" y="12"/>
                  </a:cubicBezTo>
                  <a:cubicBezTo>
                    <a:pt x="10" y="11"/>
                    <a:pt x="11" y="10"/>
                    <a:pt x="10" y="9"/>
                  </a:cubicBezTo>
                  <a:cubicBezTo>
                    <a:pt x="10" y="9"/>
                    <a:pt x="8" y="11"/>
                    <a:pt x="8" y="11"/>
                  </a:cubicBezTo>
                  <a:cubicBezTo>
                    <a:pt x="7" y="12"/>
                    <a:pt x="6" y="11"/>
                    <a:pt x="5" y="11"/>
                  </a:cubicBezTo>
                  <a:cubicBezTo>
                    <a:pt x="4" y="11"/>
                    <a:pt x="0" y="10"/>
                    <a:pt x="0" y="12"/>
                  </a:cubicBezTo>
                  <a:cubicBezTo>
                    <a:pt x="0" y="13"/>
                    <a:pt x="2" y="12"/>
                    <a:pt x="2" y="12"/>
                  </a:cubicBezTo>
                  <a:cubicBezTo>
                    <a:pt x="3" y="11"/>
                    <a:pt x="2" y="12"/>
                    <a:pt x="3" y="12"/>
                  </a:cubicBezTo>
                  <a:cubicBezTo>
                    <a:pt x="4" y="13"/>
                    <a:pt x="4" y="11"/>
                    <a:pt x="5" y="12"/>
                  </a:cubicBezTo>
                  <a:cubicBezTo>
                    <a:pt x="5" y="12"/>
                    <a:pt x="6" y="13"/>
                    <a:pt x="6" y="13"/>
                  </a:cubicBezTo>
                  <a:cubicBezTo>
                    <a:pt x="6" y="13"/>
                    <a:pt x="2" y="14"/>
                    <a:pt x="4" y="15"/>
                  </a:cubicBezTo>
                  <a:cubicBezTo>
                    <a:pt x="5" y="16"/>
                    <a:pt x="6" y="14"/>
                    <a:pt x="6" y="15"/>
                  </a:cubicBezTo>
                  <a:cubicBezTo>
                    <a:pt x="7" y="15"/>
                    <a:pt x="8" y="16"/>
                    <a:pt x="8" y="16"/>
                  </a:cubicBezTo>
                  <a:cubicBezTo>
                    <a:pt x="8" y="16"/>
                    <a:pt x="8" y="16"/>
                    <a:pt x="7" y="16"/>
                  </a:cubicBezTo>
                  <a:cubicBezTo>
                    <a:pt x="7" y="17"/>
                    <a:pt x="9" y="17"/>
                    <a:pt x="10" y="17"/>
                  </a:cubicBezTo>
                  <a:cubicBezTo>
                    <a:pt x="11" y="17"/>
                    <a:pt x="11" y="15"/>
                    <a:pt x="12" y="17"/>
                  </a:cubicBezTo>
                  <a:cubicBezTo>
                    <a:pt x="12" y="17"/>
                    <a:pt x="16" y="22"/>
                    <a:pt x="17" y="21"/>
                  </a:cubicBezTo>
                  <a:cubicBezTo>
                    <a:pt x="17" y="21"/>
                    <a:pt x="16" y="20"/>
                    <a:pt x="16" y="20"/>
                  </a:cubicBezTo>
                  <a:cubicBezTo>
                    <a:pt x="16" y="19"/>
                    <a:pt x="22" y="23"/>
                    <a:pt x="23" y="23"/>
                  </a:cubicBezTo>
                  <a:cubicBezTo>
                    <a:pt x="23" y="22"/>
                    <a:pt x="19" y="19"/>
                    <a:pt x="19" y="18"/>
                  </a:cubicBezTo>
                  <a:cubicBezTo>
                    <a:pt x="20" y="18"/>
                    <a:pt x="24" y="19"/>
                    <a:pt x="24" y="19"/>
                  </a:cubicBezTo>
                  <a:cubicBezTo>
                    <a:pt x="26" y="19"/>
                    <a:pt x="28" y="19"/>
                    <a:pt x="30" y="18"/>
                  </a:cubicBezTo>
                  <a:cubicBezTo>
                    <a:pt x="27" y="16"/>
                    <a:pt x="23" y="17"/>
                    <a:pt x="19" y="1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94" name="Freeform 618"/>
            <p:cNvSpPr>
              <a:spLocks/>
            </p:cNvSpPr>
            <p:nvPr/>
          </p:nvSpPr>
          <p:spPr bwMode="auto">
            <a:xfrm>
              <a:off x="8260699" y="8501084"/>
              <a:ext cx="710194" cy="516057"/>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95" name="Freeform 619"/>
            <p:cNvSpPr>
              <a:spLocks/>
            </p:cNvSpPr>
            <p:nvPr/>
          </p:nvSpPr>
          <p:spPr bwMode="auto">
            <a:xfrm>
              <a:off x="8830764" y="8641249"/>
              <a:ext cx="242036" cy="356781"/>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96" name="Freeform 620"/>
            <p:cNvSpPr>
              <a:spLocks/>
            </p:cNvSpPr>
            <p:nvPr/>
          </p:nvSpPr>
          <p:spPr bwMode="auto">
            <a:xfrm>
              <a:off x="8986815" y="8752743"/>
              <a:ext cx="207006" cy="216615"/>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97" name="Freeform 621"/>
            <p:cNvSpPr>
              <a:spLocks/>
            </p:cNvSpPr>
            <p:nvPr/>
          </p:nvSpPr>
          <p:spPr bwMode="auto">
            <a:xfrm>
              <a:off x="9155606" y="8771859"/>
              <a:ext cx="149682" cy="168837"/>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98" name="Freeform 622"/>
            <p:cNvSpPr>
              <a:spLocks/>
            </p:cNvSpPr>
            <p:nvPr/>
          </p:nvSpPr>
          <p:spPr bwMode="auto">
            <a:xfrm>
              <a:off x="7821211" y="8453303"/>
              <a:ext cx="754780" cy="786831"/>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299" name="Freeform 623"/>
            <p:cNvSpPr>
              <a:spLocks/>
            </p:cNvSpPr>
            <p:nvPr/>
          </p:nvSpPr>
          <p:spPr bwMode="auto">
            <a:xfrm>
              <a:off x="7923120" y="8978916"/>
              <a:ext cx="261145" cy="3090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00" name="Freeform 624"/>
            <p:cNvSpPr>
              <a:spLocks/>
            </p:cNvSpPr>
            <p:nvPr/>
          </p:nvSpPr>
          <p:spPr bwMode="auto">
            <a:xfrm>
              <a:off x="7894458" y="9036257"/>
              <a:ext cx="598727" cy="888769"/>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01" name="Freeform 625"/>
            <p:cNvSpPr>
              <a:spLocks/>
            </p:cNvSpPr>
            <p:nvPr/>
          </p:nvSpPr>
          <p:spPr bwMode="auto">
            <a:xfrm>
              <a:off x="8158790" y="9867685"/>
              <a:ext cx="407643" cy="1984597"/>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02" name="Freeform 626"/>
            <p:cNvSpPr>
              <a:spLocks/>
            </p:cNvSpPr>
            <p:nvPr/>
          </p:nvSpPr>
          <p:spPr bwMode="auto">
            <a:xfrm>
              <a:off x="8435859" y="9485418"/>
              <a:ext cx="598727" cy="653038"/>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03" name="Freeform 627"/>
            <p:cNvSpPr>
              <a:spLocks/>
            </p:cNvSpPr>
            <p:nvPr/>
          </p:nvSpPr>
          <p:spPr bwMode="auto">
            <a:xfrm>
              <a:off x="8773441" y="9950508"/>
              <a:ext cx="420383" cy="41412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04" name="Freeform 628"/>
            <p:cNvSpPr>
              <a:spLocks noEditPoints="1"/>
            </p:cNvSpPr>
            <p:nvPr/>
          </p:nvSpPr>
          <p:spPr bwMode="auto">
            <a:xfrm>
              <a:off x="8241593" y="8800526"/>
              <a:ext cx="1856688" cy="188265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9525"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05" name="Freeform 629"/>
            <p:cNvSpPr>
              <a:spLocks/>
            </p:cNvSpPr>
            <p:nvPr/>
          </p:nvSpPr>
          <p:spPr bwMode="auto">
            <a:xfrm>
              <a:off x="8961338" y="10485681"/>
              <a:ext cx="251592" cy="261215"/>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06" name="Freeform 630"/>
            <p:cNvSpPr>
              <a:spLocks/>
            </p:cNvSpPr>
            <p:nvPr/>
          </p:nvSpPr>
          <p:spPr bwMode="auto">
            <a:xfrm>
              <a:off x="8241593" y="10074745"/>
              <a:ext cx="961783" cy="1672412"/>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07" name="Freeform 631"/>
            <p:cNvSpPr>
              <a:spLocks/>
            </p:cNvSpPr>
            <p:nvPr/>
          </p:nvSpPr>
          <p:spPr bwMode="auto">
            <a:xfrm>
              <a:off x="7617387" y="8313140"/>
              <a:ext cx="203824" cy="226173"/>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08" name="Freeform 632"/>
            <p:cNvSpPr>
              <a:spLocks/>
            </p:cNvSpPr>
            <p:nvPr/>
          </p:nvSpPr>
          <p:spPr bwMode="auto">
            <a:xfrm>
              <a:off x="7681084" y="8520197"/>
              <a:ext cx="159235" cy="140163"/>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09" name="Freeform 633"/>
            <p:cNvSpPr>
              <a:spLocks/>
            </p:cNvSpPr>
            <p:nvPr/>
          </p:nvSpPr>
          <p:spPr bwMode="auto">
            <a:xfrm>
              <a:off x="7502737" y="8360921"/>
              <a:ext cx="105096" cy="82827"/>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10" name="Freeform 634"/>
            <p:cNvSpPr>
              <a:spLocks/>
            </p:cNvSpPr>
            <p:nvPr/>
          </p:nvSpPr>
          <p:spPr bwMode="auto">
            <a:xfrm>
              <a:off x="7391272" y="8192091"/>
              <a:ext cx="187902" cy="216615"/>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11" name="Freeform 635"/>
            <p:cNvSpPr>
              <a:spLocks/>
            </p:cNvSpPr>
            <p:nvPr/>
          </p:nvSpPr>
          <p:spPr bwMode="auto">
            <a:xfrm>
              <a:off x="6254330" y="7453043"/>
              <a:ext cx="1398093" cy="898324"/>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12" name="Freeform 636"/>
            <p:cNvSpPr>
              <a:spLocks/>
            </p:cNvSpPr>
            <p:nvPr/>
          </p:nvSpPr>
          <p:spPr bwMode="auto">
            <a:xfrm>
              <a:off x="7531402" y="8287656"/>
              <a:ext cx="280256" cy="14972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13" name="Freeform 637"/>
            <p:cNvSpPr>
              <a:spLocks/>
            </p:cNvSpPr>
            <p:nvPr/>
          </p:nvSpPr>
          <p:spPr bwMode="auto">
            <a:xfrm>
              <a:off x="7531402" y="8163419"/>
              <a:ext cx="66879" cy="140163"/>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14" name="Freeform 638"/>
            <p:cNvSpPr>
              <a:spLocks/>
            </p:cNvSpPr>
            <p:nvPr/>
          </p:nvSpPr>
          <p:spPr bwMode="auto">
            <a:xfrm>
              <a:off x="8232035" y="8080592"/>
              <a:ext cx="121018" cy="101936"/>
            </a:xfrm>
            <a:custGeom>
              <a:avLst/>
              <a:gdLst>
                <a:gd name="T0" fmla="*/ 12 w 13"/>
                <a:gd name="T1" fmla="*/ 3 h 11"/>
                <a:gd name="T2" fmla="*/ 6 w 13"/>
                <a:gd name="T3" fmla="*/ 1 h 11"/>
                <a:gd name="T4" fmla="*/ 7 w 13"/>
                <a:gd name="T5" fmla="*/ 5 h 11"/>
                <a:gd name="T6" fmla="*/ 9 w 13"/>
                <a:gd name="T7" fmla="*/ 9 h 11"/>
                <a:gd name="T8" fmla="*/ 6 w 13"/>
                <a:gd name="T9" fmla="*/ 10 h 11"/>
                <a:gd name="T10" fmla="*/ 5 w 13"/>
                <a:gd name="T11" fmla="*/ 8 h 11"/>
                <a:gd name="T12" fmla="*/ 0 w 13"/>
                <a:gd name="T13" fmla="*/ 9 h 11"/>
                <a:gd name="T14" fmla="*/ 3 w 13"/>
                <a:gd name="T15" fmla="*/ 11 h 11"/>
                <a:gd name="T16" fmla="*/ 13 w 13"/>
                <a:gd name="T17" fmla="*/ 11 h 11"/>
                <a:gd name="T18" fmla="*/ 12 w 13"/>
                <a:gd name="T19" fmla="*/ 3 h 11"/>
                <a:gd name="T20" fmla="*/ 12 w 13"/>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1">
                  <a:moveTo>
                    <a:pt x="12" y="3"/>
                  </a:moveTo>
                  <a:cubicBezTo>
                    <a:pt x="10" y="3"/>
                    <a:pt x="8" y="0"/>
                    <a:pt x="6" y="1"/>
                  </a:cubicBezTo>
                  <a:cubicBezTo>
                    <a:pt x="3" y="2"/>
                    <a:pt x="7" y="3"/>
                    <a:pt x="7" y="5"/>
                  </a:cubicBezTo>
                  <a:cubicBezTo>
                    <a:pt x="8" y="6"/>
                    <a:pt x="10" y="8"/>
                    <a:pt x="9" y="9"/>
                  </a:cubicBezTo>
                  <a:cubicBezTo>
                    <a:pt x="8" y="10"/>
                    <a:pt x="7" y="10"/>
                    <a:pt x="6" y="10"/>
                  </a:cubicBezTo>
                  <a:cubicBezTo>
                    <a:pt x="4" y="9"/>
                    <a:pt x="6" y="9"/>
                    <a:pt x="5" y="8"/>
                  </a:cubicBezTo>
                  <a:cubicBezTo>
                    <a:pt x="5" y="8"/>
                    <a:pt x="0" y="9"/>
                    <a:pt x="0" y="9"/>
                  </a:cubicBezTo>
                  <a:cubicBezTo>
                    <a:pt x="0" y="11"/>
                    <a:pt x="2" y="11"/>
                    <a:pt x="3" y="11"/>
                  </a:cubicBezTo>
                  <a:cubicBezTo>
                    <a:pt x="6" y="10"/>
                    <a:pt x="9" y="11"/>
                    <a:pt x="13" y="11"/>
                  </a:cubicBezTo>
                  <a:cubicBezTo>
                    <a:pt x="13" y="8"/>
                    <a:pt x="12" y="5"/>
                    <a:pt x="12" y="3"/>
                  </a:cubicBezTo>
                  <a:cubicBezTo>
                    <a:pt x="11" y="3"/>
                    <a:pt x="12" y="5"/>
                    <a:pt x="12"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15" name="Freeform 639"/>
            <p:cNvSpPr>
              <a:spLocks/>
            </p:cNvSpPr>
            <p:nvPr/>
          </p:nvSpPr>
          <p:spPr bwMode="auto">
            <a:xfrm>
              <a:off x="8343503" y="8080592"/>
              <a:ext cx="168791" cy="140163"/>
            </a:xfrm>
            <a:custGeom>
              <a:avLst/>
              <a:gdLst>
                <a:gd name="T0" fmla="*/ 14 w 18"/>
                <a:gd name="T1" fmla="*/ 7 h 15"/>
                <a:gd name="T2" fmla="*/ 8 w 18"/>
                <a:gd name="T3" fmla="*/ 3 h 15"/>
                <a:gd name="T4" fmla="*/ 1 w 18"/>
                <a:gd name="T5" fmla="*/ 1 h 15"/>
                <a:gd name="T6" fmla="*/ 0 w 18"/>
                <a:gd name="T7" fmla="*/ 3 h 15"/>
                <a:gd name="T8" fmla="*/ 1 w 18"/>
                <a:gd name="T9" fmla="*/ 10 h 15"/>
                <a:gd name="T10" fmla="*/ 2 w 18"/>
                <a:gd name="T11" fmla="*/ 12 h 15"/>
                <a:gd name="T12" fmla="*/ 4 w 18"/>
                <a:gd name="T13" fmla="*/ 10 h 15"/>
                <a:gd name="T14" fmla="*/ 13 w 18"/>
                <a:gd name="T15" fmla="*/ 10 h 15"/>
                <a:gd name="T16" fmla="*/ 17 w 18"/>
                <a:gd name="T17" fmla="*/ 10 h 15"/>
                <a:gd name="T18" fmla="*/ 14 w 18"/>
                <a:gd name="T19" fmla="*/ 7 h 15"/>
                <a:gd name="T20" fmla="*/ 14 w 18"/>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5">
                  <a:moveTo>
                    <a:pt x="14" y="7"/>
                  </a:moveTo>
                  <a:cubicBezTo>
                    <a:pt x="12" y="6"/>
                    <a:pt x="10" y="4"/>
                    <a:pt x="8" y="3"/>
                  </a:cubicBezTo>
                  <a:cubicBezTo>
                    <a:pt x="7" y="2"/>
                    <a:pt x="2" y="0"/>
                    <a:pt x="1" y="1"/>
                  </a:cubicBezTo>
                  <a:cubicBezTo>
                    <a:pt x="1" y="1"/>
                    <a:pt x="3" y="3"/>
                    <a:pt x="0" y="3"/>
                  </a:cubicBezTo>
                  <a:cubicBezTo>
                    <a:pt x="0" y="5"/>
                    <a:pt x="1" y="7"/>
                    <a:pt x="1" y="10"/>
                  </a:cubicBezTo>
                  <a:cubicBezTo>
                    <a:pt x="1" y="11"/>
                    <a:pt x="1" y="11"/>
                    <a:pt x="2" y="12"/>
                  </a:cubicBezTo>
                  <a:cubicBezTo>
                    <a:pt x="3" y="15"/>
                    <a:pt x="3" y="11"/>
                    <a:pt x="4" y="10"/>
                  </a:cubicBezTo>
                  <a:cubicBezTo>
                    <a:pt x="6" y="8"/>
                    <a:pt x="11" y="10"/>
                    <a:pt x="13" y="10"/>
                  </a:cubicBezTo>
                  <a:cubicBezTo>
                    <a:pt x="15" y="10"/>
                    <a:pt x="15" y="11"/>
                    <a:pt x="17" y="10"/>
                  </a:cubicBezTo>
                  <a:cubicBezTo>
                    <a:pt x="18" y="8"/>
                    <a:pt x="17" y="7"/>
                    <a:pt x="14" y="7"/>
                  </a:cubicBezTo>
                  <a:cubicBezTo>
                    <a:pt x="12" y="7"/>
                    <a:pt x="16" y="7"/>
                    <a:pt x="14" y="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16" name="Freeform 640"/>
            <p:cNvSpPr>
              <a:spLocks/>
            </p:cNvSpPr>
            <p:nvPr/>
          </p:nvSpPr>
          <p:spPr bwMode="auto">
            <a:xfrm>
              <a:off x="3843499" y="4965129"/>
              <a:ext cx="1812106" cy="1216878"/>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17" name="Freeform 641"/>
            <p:cNvSpPr>
              <a:spLocks/>
            </p:cNvSpPr>
            <p:nvPr/>
          </p:nvSpPr>
          <p:spPr bwMode="auto">
            <a:xfrm>
              <a:off x="5888086" y="6516489"/>
              <a:ext cx="2697455" cy="1337930"/>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9525"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18" name="Freeform 642"/>
            <p:cNvSpPr>
              <a:spLocks noEditPoints="1"/>
            </p:cNvSpPr>
            <p:nvPr/>
          </p:nvSpPr>
          <p:spPr bwMode="auto">
            <a:xfrm>
              <a:off x="5133309" y="4907791"/>
              <a:ext cx="3984080" cy="2048308"/>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19" name="Freeform 643"/>
            <p:cNvSpPr>
              <a:spLocks/>
            </p:cNvSpPr>
            <p:nvPr/>
          </p:nvSpPr>
          <p:spPr bwMode="auto">
            <a:xfrm>
              <a:off x="17343512" y="9466307"/>
              <a:ext cx="95541" cy="82827"/>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20" name="Freeform 644"/>
            <p:cNvSpPr>
              <a:spLocks/>
            </p:cNvSpPr>
            <p:nvPr/>
          </p:nvSpPr>
          <p:spPr bwMode="auto">
            <a:xfrm>
              <a:off x="17419944" y="9447193"/>
              <a:ext cx="121018" cy="44598"/>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21" name="Freeform 645"/>
            <p:cNvSpPr>
              <a:spLocks/>
            </p:cNvSpPr>
            <p:nvPr/>
          </p:nvSpPr>
          <p:spPr bwMode="auto">
            <a:xfrm>
              <a:off x="12273444" y="6414553"/>
              <a:ext cx="289811" cy="159279"/>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22" name="Freeform 646"/>
            <p:cNvSpPr>
              <a:spLocks/>
            </p:cNvSpPr>
            <p:nvPr/>
          </p:nvSpPr>
          <p:spPr bwMode="auto">
            <a:xfrm>
              <a:off x="12142870" y="6545160"/>
              <a:ext cx="347132" cy="14972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23" name="Freeform 647"/>
            <p:cNvSpPr>
              <a:spLocks/>
            </p:cNvSpPr>
            <p:nvPr/>
          </p:nvSpPr>
          <p:spPr bwMode="auto">
            <a:xfrm>
              <a:off x="12021850" y="6656654"/>
              <a:ext cx="531848" cy="516057"/>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24" name="Freeform 648"/>
            <p:cNvSpPr>
              <a:spLocks/>
            </p:cNvSpPr>
            <p:nvPr/>
          </p:nvSpPr>
          <p:spPr bwMode="auto">
            <a:xfrm>
              <a:off x="12330767" y="6685324"/>
              <a:ext cx="251592" cy="235731"/>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25" name="Freeform 649"/>
            <p:cNvSpPr>
              <a:spLocks/>
            </p:cNvSpPr>
            <p:nvPr/>
          </p:nvSpPr>
          <p:spPr bwMode="auto">
            <a:xfrm>
              <a:off x="11470893" y="6414553"/>
              <a:ext cx="617835" cy="531986"/>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26" name="Freeform 650"/>
            <p:cNvSpPr>
              <a:spLocks/>
            </p:cNvSpPr>
            <p:nvPr/>
          </p:nvSpPr>
          <p:spPr bwMode="auto">
            <a:xfrm>
              <a:off x="11983632" y="6621615"/>
              <a:ext cx="207006" cy="140163"/>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27" name="Freeform 651"/>
            <p:cNvSpPr>
              <a:spLocks/>
            </p:cNvSpPr>
            <p:nvPr/>
          </p:nvSpPr>
          <p:spPr bwMode="auto">
            <a:xfrm>
              <a:off x="11808475" y="6395439"/>
              <a:ext cx="194268" cy="121050"/>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28" name="Freeform 652"/>
            <p:cNvSpPr>
              <a:spLocks/>
            </p:cNvSpPr>
            <p:nvPr/>
          </p:nvSpPr>
          <p:spPr bwMode="auto">
            <a:xfrm>
              <a:off x="11967711" y="6481449"/>
              <a:ext cx="35033" cy="35042"/>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29" name="Freeform 653"/>
            <p:cNvSpPr>
              <a:spLocks/>
            </p:cNvSpPr>
            <p:nvPr/>
          </p:nvSpPr>
          <p:spPr bwMode="auto">
            <a:xfrm>
              <a:off x="11853061" y="6264832"/>
              <a:ext cx="187902" cy="168837"/>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30" name="Freeform 654"/>
            <p:cNvSpPr>
              <a:spLocks/>
            </p:cNvSpPr>
            <p:nvPr/>
          </p:nvSpPr>
          <p:spPr bwMode="auto">
            <a:xfrm>
              <a:off x="12079173" y="5984503"/>
              <a:ext cx="140127" cy="20706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31" name="Freeform 655"/>
            <p:cNvSpPr>
              <a:spLocks/>
            </p:cNvSpPr>
            <p:nvPr/>
          </p:nvSpPr>
          <p:spPr bwMode="auto">
            <a:xfrm>
              <a:off x="11977264" y="6172454"/>
              <a:ext cx="417198" cy="484203"/>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32" name="Freeform 656"/>
            <p:cNvSpPr>
              <a:spLocks/>
            </p:cNvSpPr>
            <p:nvPr/>
          </p:nvSpPr>
          <p:spPr bwMode="auto">
            <a:xfrm>
              <a:off x="12712935" y="6322173"/>
              <a:ext cx="831212" cy="49376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33" name="Freeform 657"/>
            <p:cNvSpPr>
              <a:spLocks/>
            </p:cNvSpPr>
            <p:nvPr/>
          </p:nvSpPr>
          <p:spPr bwMode="auto">
            <a:xfrm>
              <a:off x="12451788" y="6506933"/>
              <a:ext cx="280256" cy="114679"/>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34" name="Freeform 658"/>
            <p:cNvSpPr>
              <a:spLocks/>
            </p:cNvSpPr>
            <p:nvPr/>
          </p:nvSpPr>
          <p:spPr bwMode="auto">
            <a:xfrm>
              <a:off x="12760703" y="6086441"/>
              <a:ext cx="439491" cy="328114"/>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35" name="Freeform 659"/>
            <p:cNvSpPr>
              <a:spLocks/>
            </p:cNvSpPr>
            <p:nvPr/>
          </p:nvSpPr>
          <p:spPr bwMode="auto">
            <a:xfrm>
              <a:off x="12658794" y="6067328"/>
              <a:ext cx="270700" cy="178393"/>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36" name="Freeform 660"/>
            <p:cNvSpPr>
              <a:spLocks/>
            </p:cNvSpPr>
            <p:nvPr/>
          </p:nvSpPr>
          <p:spPr bwMode="auto">
            <a:xfrm>
              <a:off x="12658794" y="5955834"/>
              <a:ext cx="334397" cy="168837"/>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37" name="Freeform 661"/>
            <p:cNvSpPr>
              <a:spLocks/>
            </p:cNvSpPr>
            <p:nvPr/>
          </p:nvSpPr>
          <p:spPr bwMode="auto">
            <a:xfrm>
              <a:off x="12760703" y="5853898"/>
              <a:ext cx="222932" cy="140163"/>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38" name="Freeform 662"/>
            <p:cNvSpPr>
              <a:spLocks/>
            </p:cNvSpPr>
            <p:nvPr/>
          </p:nvSpPr>
          <p:spPr bwMode="auto">
            <a:xfrm>
              <a:off x="12591917" y="6143782"/>
              <a:ext cx="149682" cy="73269"/>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39" name="Freeform 663"/>
            <p:cNvSpPr>
              <a:spLocks/>
            </p:cNvSpPr>
            <p:nvPr/>
          </p:nvSpPr>
          <p:spPr bwMode="auto">
            <a:xfrm>
              <a:off x="12359429" y="6162893"/>
              <a:ext cx="445860" cy="391823"/>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40" name="Freeform 664"/>
            <p:cNvSpPr>
              <a:spLocks/>
            </p:cNvSpPr>
            <p:nvPr/>
          </p:nvSpPr>
          <p:spPr bwMode="auto">
            <a:xfrm>
              <a:off x="12630129" y="6573832"/>
              <a:ext cx="429938" cy="280329"/>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41" name="Freeform 665"/>
            <p:cNvSpPr>
              <a:spLocks/>
            </p:cNvSpPr>
            <p:nvPr/>
          </p:nvSpPr>
          <p:spPr bwMode="auto">
            <a:xfrm>
              <a:off x="12929494" y="6564274"/>
              <a:ext cx="156051" cy="187951"/>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42" name="Freeform 666"/>
            <p:cNvSpPr>
              <a:spLocks/>
            </p:cNvSpPr>
            <p:nvPr/>
          </p:nvSpPr>
          <p:spPr bwMode="auto">
            <a:xfrm>
              <a:off x="12993189" y="6666210"/>
              <a:ext cx="92356" cy="95566"/>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43" name="Freeform 667"/>
            <p:cNvSpPr>
              <a:spLocks/>
            </p:cNvSpPr>
            <p:nvPr/>
          </p:nvSpPr>
          <p:spPr bwMode="auto">
            <a:xfrm>
              <a:off x="12712935" y="6815931"/>
              <a:ext cx="299364" cy="178393"/>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44" name="Freeform 668"/>
            <p:cNvSpPr>
              <a:spLocks/>
            </p:cNvSpPr>
            <p:nvPr/>
          </p:nvSpPr>
          <p:spPr bwMode="auto">
            <a:xfrm>
              <a:off x="12423124" y="6771334"/>
              <a:ext cx="168791" cy="140163"/>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45" name="Freeform 669"/>
            <p:cNvSpPr>
              <a:spLocks/>
            </p:cNvSpPr>
            <p:nvPr/>
          </p:nvSpPr>
          <p:spPr bwMode="auto">
            <a:xfrm>
              <a:off x="12544142" y="6704437"/>
              <a:ext cx="207006" cy="251657"/>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46" name="Freeform 670"/>
            <p:cNvSpPr>
              <a:spLocks/>
            </p:cNvSpPr>
            <p:nvPr/>
          </p:nvSpPr>
          <p:spPr bwMode="auto">
            <a:xfrm>
              <a:off x="12432679" y="6554719"/>
              <a:ext cx="328029" cy="178393"/>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47" name="Freeform 671"/>
            <p:cNvSpPr>
              <a:spLocks/>
            </p:cNvSpPr>
            <p:nvPr/>
          </p:nvSpPr>
          <p:spPr bwMode="auto">
            <a:xfrm>
              <a:off x="12620574" y="6956097"/>
              <a:ext cx="289811" cy="299442"/>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48" name="Freeform 672"/>
            <p:cNvSpPr>
              <a:spLocks/>
            </p:cNvSpPr>
            <p:nvPr/>
          </p:nvSpPr>
          <p:spPr bwMode="auto">
            <a:xfrm>
              <a:off x="12881724" y="6940166"/>
              <a:ext cx="140127" cy="9238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49" name="Freeform 673"/>
            <p:cNvSpPr>
              <a:spLocks/>
            </p:cNvSpPr>
            <p:nvPr/>
          </p:nvSpPr>
          <p:spPr bwMode="auto">
            <a:xfrm>
              <a:off x="12582361" y="6911499"/>
              <a:ext cx="82803" cy="168837"/>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50" name="Freeform 674"/>
            <p:cNvSpPr>
              <a:spLocks/>
            </p:cNvSpPr>
            <p:nvPr/>
          </p:nvSpPr>
          <p:spPr bwMode="auto">
            <a:xfrm>
              <a:off x="12630129" y="6930613"/>
              <a:ext cx="121018" cy="82827"/>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51" name="Freeform 675"/>
            <p:cNvSpPr>
              <a:spLocks/>
            </p:cNvSpPr>
            <p:nvPr/>
          </p:nvSpPr>
          <p:spPr bwMode="auto">
            <a:xfrm>
              <a:off x="13655610" y="6984764"/>
              <a:ext cx="178346" cy="14972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52" name="Freeform 676"/>
            <p:cNvSpPr>
              <a:spLocks/>
            </p:cNvSpPr>
            <p:nvPr/>
          </p:nvSpPr>
          <p:spPr bwMode="auto">
            <a:xfrm>
              <a:off x="13722489" y="7061218"/>
              <a:ext cx="923568" cy="783643"/>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53" name="Freeform 677"/>
            <p:cNvSpPr>
              <a:spLocks/>
            </p:cNvSpPr>
            <p:nvPr/>
          </p:nvSpPr>
          <p:spPr bwMode="auto">
            <a:xfrm>
              <a:off x="13741597" y="7070776"/>
              <a:ext cx="73250" cy="54156"/>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54" name="Freeform 678"/>
            <p:cNvSpPr>
              <a:spLocks/>
            </p:cNvSpPr>
            <p:nvPr/>
          </p:nvSpPr>
          <p:spPr bwMode="auto">
            <a:xfrm>
              <a:off x="13525034" y="6844600"/>
              <a:ext cx="328029" cy="168837"/>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55" name="Freeform 679"/>
            <p:cNvSpPr>
              <a:spLocks/>
            </p:cNvSpPr>
            <p:nvPr/>
          </p:nvSpPr>
          <p:spPr bwMode="auto">
            <a:xfrm>
              <a:off x="13751153" y="6956097"/>
              <a:ext cx="251592" cy="197506"/>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56" name="Freeform 680"/>
            <p:cNvSpPr>
              <a:spLocks/>
            </p:cNvSpPr>
            <p:nvPr/>
          </p:nvSpPr>
          <p:spPr bwMode="auto">
            <a:xfrm>
              <a:off x="13833954" y="7574093"/>
              <a:ext cx="82803" cy="95566"/>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57" name="Freeform 681"/>
            <p:cNvSpPr>
              <a:spLocks/>
            </p:cNvSpPr>
            <p:nvPr/>
          </p:nvSpPr>
          <p:spPr bwMode="auto">
            <a:xfrm>
              <a:off x="13311662" y="7220495"/>
              <a:ext cx="324842" cy="251657"/>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58" name="Freeform 682"/>
            <p:cNvSpPr>
              <a:spLocks/>
            </p:cNvSpPr>
            <p:nvPr/>
          </p:nvSpPr>
          <p:spPr bwMode="auto">
            <a:xfrm>
              <a:off x="13461341" y="7201383"/>
              <a:ext cx="464969" cy="439605"/>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59" name="Freeform 683"/>
            <p:cNvSpPr>
              <a:spLocks/>
            </p:cNvSpPr>
            <p:nvPr/>
          </p:nvSpPr>
          <p:spPr bwMode="auto">
            <a:xfrm>
              <a:off x="12872168" y="6946541"/>
              <a:ext cx="885351" cy="337667"/>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60" name="Freeform 684"/>
            <p:cNvSpPr>
              <a:spLocks/>
            </p:cNvSpPr>
            <p:nvPr/>
          </p:nvSpPr>
          <p:spPr bwMode="auto">
            <a:xfrm>
              <a:off x="13273442" y="7481712"/>
              <a:ext cx="980892" cy="786831"/>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61" name="Freeform 685"/>
            <p:cNvSpPr>
              <a:spLocks/>
            </p:cNvSpPr>
            <p:nvPr/>
          </p:nvSpPr>
          <p:spPr bwMode="auto">
            <a:xfrm>
              <a:off x="13292551" y="7424369"/>
              <a:ext cx="194268" cy="20706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62" name="Freeform 686"/>
            <p:cNvSpPr>
              <a:spLocks/>
            </p:cNvSpPr>
            <p:nvPr/>
          </p:nvSpPr>
          <p:spPr bwMode="auto">
            <a:xfrm>
              <a:off x="13302106" y="7351105"/>
              <a:ext cx="73250" cy="82827"/>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63" name="Freeform 687"/>
            <p:cNvSpPr>
              <a:spLocks/>
            </p:cNvSpPr>
            <p:nvPr/>
          </p:nvSpPr>
          <p:spPr bwMode="auto">
            <a:xfrm>
              <a:off x="13292551" y="7462599"/>
              <a:ext cx="28664" cy="66896"/>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64" name="Freeform 688"/>
            <p:cNvSpPr>
              <a:spLocks/>
            </p:cNvSpPr>
            <p:nvPr/>
          </p:nvSpPr>
          <p:spPr bwMode="auto">
            <a:xfrm>
              <a:off x="13254336" y="7424369"/>
              <a:ext cx="76432" cy="245289"/>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65" name="Freeform 689"/>
            <p:cNvSpPr>
              <a:spLocks/>
            </p:cNvSpPr>
            <p:nvPr/>
          </p:nvSpPr>
          <p:spPr bwMode="auto">
            <a:xfrm>
              <a:off x="14028220" y="7790708"/>
              <a:ext cx="47770" cy="73269"/>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66" name="Freeform 690"/>
            <p:cNvSpPr>
              <a:spLocks/>
            </p:cNvSpPr>
            <p:nvPr/>
          </p:nvSpPr>
          <p:spPr bwMode="auto">
            <a:xfrm>
              <a:off x="13646057" y="8137935"/>
              <a:ext cx="496815" cy="315371"/>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67" name="Freeform 691"/>
            <p:cNvSpPr>
              <a:spLocks/>
            </p:cNvSpPr>
            <p:nvPr/>
          </p:nvSpPr>
          <p:spPr bwMode="auto">
            <a:xfrm>
              <a:off x="14085545" y="7790708"/>
              <a:ext cx="382165" cy="458719"/>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68" name="Freeform 692"/>
            <p:cNvSpPr>
              <a:spLocks/>
            </p:cNvSpPr>
            <p:nvPr/>
          </p:nvSpPr>
          <p:spPr bwMode="auto">
            <a:xfrm>
              <a:off x="14897646" y="6892386"/>
              <a:ext cx="512741" cy="222990"/>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69" name="Freeform 693"/>
            <p:cNvSpPr>
              <a:spLocks/>
            </p:cNvSpPr>
            <p:nvPr/>
          </p:nvSpPr>
          <p:spPr bwMode="auto">
            <a:xfrm>
              <a:off x="14273445" y="6752222"/>
              <a:ext cx="831212" cy="487388"/>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70" name="Freeform 694"/>
            <p:cNvSpPr>
              <a:spLocks/>
            </p:cNvSpPr>
            <p:nvPr/>
          </p:nvSpPr>
          <p:spPr bwMode="auto">
            <a:xfrm>
              <a:off x="14525037" y="7293764"/>
              <a:ext cx="0" cy="955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71" name="Freeform 695"/>
            <p:cNvSpPr>
              <a:spLocks/>
            </p:cNvSpPr>
            <p:nvPr/>
          </p:nvSpPr>
          <p:spPr bwMode="auto">
            <a:xfrm>
              <a:off x="14095099" y="6921055"/>
              <a:ext cx="681527" cy="401378"/>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72" name="Freeform 696"/>
            <p:cNvSpPr>
              <a:spLocks/>
            </p:cNvSpPr>
            <p:nvPr/>
          </p:nvSpPr>
          <p:spPr bwMode="auto">
            <a:xfrm>
              <a:off x="14814846" y="7013435"/>
              <a:ext cx="372610" cy="251657"/>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73" name="Freeform 697"/>
            <p:cNvSpPr>
              <a:spLocks/>
            </p:cNvSpPr>
            <p:nvPr/>
          </p:nvSpPr>
          <p:spPr bwMode="auto">
            <a:xfrm>
              <a:off x="14515484" y="7230053"/>
              <a:ext cx="773889" cy="691265"/>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74" name="Freeform 698"/>
            <p:cNvSpPr>
              <a:spLocks/>
            </p:cNvSpPr>
            <p:nvPr/>
          </p:nvSpPr>
          <p:spPr bwMode="auto">
            <a:xfrm>
              <a:off x="14477266" y="7144043"/>
              <a:ext cx="700638" cy="496944"/>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75" name="Freeform 699"/>
            <p:cNvSpPr>
              <a:spLocks/>
            </p:cNvSpPr>
            <p:nvPr/>
          </p:nvSpPr>
          <p:spPr bwMode="auto">
            <a:xfrm>
              <a:off x="14413572" y="6742664"/>
              <a:ext cx="25477" cy="38227"/>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76" name="Freeform 700"/>
            <p:cNvSpPr>
              <a:spLocks noEditPoints="1"/>
            </p:cNvSpPr>
            <p:nvPr/>
          </p:nvSpPr>
          <p:spPr bwMode="auto">
            <a:xfrm>
              <a:off x="13824398" y="6153340"/>
              <a:ext cx="1894907" cy="907882"/>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77" name="Freeform 701"/>
            <p:cNvSpPr>
              <a:spLocks/>
            </p:cNvSpPr>
            <p:nvPr/>
          </p:nvSpPr>
          <p:spPr bwMode="auto">
            <a:xfrm>
              <a:off x="14849878" y="7284206"/>
              <a:ext cx="1308918" cy="1395268"/>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78" name="Freeform 702"/>
            <p:cNvSpPr>
              <a:spLocks/>
            </p:cNvSpPr>
            <p:nvPr/>
          </p:nvSpPr>
          <p:spPr bwMode="auto">
            <a:xfrm>
              <a:off x="15926311" y="7669658"/>
              <a:ext cx="382165" cy="917438"/>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79" name="Freeform 703"/>
            <p:cNvSpPr>
              <a:spLocks/>
            </p:cNvSpPr>
            <p:nvPr/>
          </p:nvSpPr>
          <p:spPr bwMode="auto">
            <a:xfrm>
              <a:off x="15747967" y="7781150"/>
              <a:ext cx="213379" cy="261215"/>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80" name="Freeform 704"/>
            <p:cNvSpPr>
              <a:spLocks/>
            </p:cNvSpPr>
            <p:nvPr/>
          </p:nvSpPr>
          <p:spPr bwMode="auto">
            <a:xfrm>
              <a:off x="16149241" y="8071036"/>
              <a:ext cx="391721" cy="719934"/>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81" name="Freeform 705"/>
            <p:cNvSpPr>
              <a:spLocks/>
            </p:cNvSpPr>
            <p:nvPr/>
          </p:nvSpPr>
          <p:spPr bwMode="auto">
            <a:xfrm>
              <a:off x="16362618" y="7921315"/>
              <a:ext cx="356688" cy="729492"/>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82" name="Freeform 706"/>
            <p:cNvSpPr>
              <a:spLocks/>
            </p:cNvSpPr>
            <p:nvPr/>
          </p:nvSpPr>
          <p:spPr bwMode="auto">
            <a:xfrm>
              <a:off x="16279815" y="7978656"/>
              <a:ext cx="343950" cy="420492"/>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83" name="Freeform 707"/>
            <p:cNvSpPr>
              <a:spLocks/>
            </p:cNvSpPr>
            <p:nvPr/>
          </p:nvSpPr>
          <p:spPr bwMode="auto">
            <a:xfrm>
              <a:off x="17754337" y="9119079"/>
              <a:ext cx="420383" cy="356781"/>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84" name="Freeform 708"/>
            <p:cNvSpPr>
              <a:spLocks/>
            </p:cNvSpPr>
            <p:nvPr/>
          </p:nvSpPr>
          <p:spPr bwMode="auto">
            <a:xfrm>
              <a:off x="18165166" y="9176423"/>
              <a:ext cx="477708" cy="382265"/>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85" name="Freeform 709"/>
            <p:cNvSpPr>
              <a:spLocks/>
            </p:cNvSpPr>
            <p:nvPr/>
          </p:nvSpPr>
          <p:spPr bwMode="auto">
            <a:xfrm>
              <a:off x="16681089" y="8829198"/>
              <a:ext cx="477708" cy="420492"/>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86" name="Freeform 710"/>
            <p:cNvSpPr>
              <a:spLocks/>
            </p:cNvSpPr>
            <p:nvPr/>
          </p:nvSpPr>
          <p:spPr bwMode="auto">
            <a:xfrm>
              <a:off x="16709750" y="8717701"/>
              <a:ext cx="458600" cy="299442"/>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87" name="Freeform 711"/>
            <p:cNvSpPr>
              <a:spLocks/>
            </p:cNvSpPr>
            <p:nvPr/>
          </p:nvSpPr>
          <p:spPr bwMode="auto">
            <a:xfrm>
              <a:off x="15776631" y="7679214"/>
              <a:ext cx="159235" cy="9238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88" name="Freeform 712"/>
            <p:cNvSpPr>
              <a:spLocks/>
            </p:cNvSpPr>
            <p:nvPr/>
          </p:nvSpPr>
          <p:spPr bwMode="auto">
            <a:xfrm>
              <a:off x="15410388" y="7574093"/>
              <a:ext cx="347132" cy="216615"/>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89" name="Freeform 713"/>
            <p:cNvSpPr>
              <a:spLocks/>
            </p:cNvSpPr>
            <p:nvPr/>
          </p:nvSpPr>
          <p:spPr bwMode="auto">
            <a:xfrm>
              <a:off x="16372171" y="8360921"/>
              <a:ext cx="261145" cy="216615"/>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90" name="Freeform 714"/>
            <p:cNvSpPr>
              <a:spLocks/>
            </p:cNvSpPr>
            <p:nvPr/>
          </p:nvSpPr>
          <p:spPr bwMode="auto">
            <a:xfrm>
              <a:off x="16270259" y="8743185"/>
              <a:ext cx="207006" cy="245289"/>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91" name="Freeform 715"/>
            <p:cNvSpPr>
              <a:spLocks/>
            </p:cNvSpPr>
            <p:nvPr/>
          </p:nvSpPr>
          <p:spPr bwMode="auto">
            <a:xfrm>
              <a:off x="15104655" y="6264832"/>
              <a:ext cx="2799367" cy="1825318"/>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92" name="Freeform 716"/>
            <p:cNvSpPr>
              <a:spLocks/>
            </p:cNvSpPr>
            <p:nvPr/>
          </p:nvSpPr>
          <p:spPr bwMode="auto">
            <a:xfrm>
              <a:off x="15747967" y="6357215"/>
              <a:ext cx="1464969" cy="637107"/>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93" name="Freeform 717"/>
            <p:cNvSpPr>
              <a:spLocks/>
            </p:cNvSpPr>
            <p:nvPr/>
          </p:nvSpPr>
          <p:spPr bwMode="auto">
            <a:xfrm>
              <a:off x="12219302" y="5133964"/>
              <a:ext cx="585987" cy="1009821"/>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94" name="Freeform 718"/>
            <p:cNvSpPr>
              <a:spLocks/>
            </p:cNvSpPr>
            <p:nvPr/>
          </p:nvSpPr>
          <p:spPr bwMode="auto">
            <a:xfrm>
              <a:off x="12649240" y="5057512"/>
              <a:ext cx="503186" cy="786831"/>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95" name="Freeform 719"/>
            <p:cNvSpPr>
              <a:spLocks/>
            </p:cNvSpPr>
            <p:nvPr/>
          </p:nvSpPr>
          <p:spPr bwMode="auto">
            <a:xfrm>
              <a:off x="11929493" y="4965129"/>
              <a:ext cx="1194269" cy="1000263"/>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96" name="Freeform 720"/>
            <p:cNvSpPr>
              <a:spLocks noEditPoints="1"/>
            </p:cNvSpPr>
            <p:nvPr/>
          </p:nvSpPr>
          <p:spPr bwMode="auto">
            <a:xfrm>
              <a:off x="12945416" y="4366247"/>
              <a:ext cx="7563702" cy="2637633"/>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97" name="Freeform 721"/>
            <p:cNvSpPr>
              <a:spLocks/>
            </p:cNvSpPr>
            <p:nvPr/>
          </p:nvSpPr>
          <p:spPr bwMode="auto">
            <a:xfrm>
              <a:off x="18193828" y="6226607"/>
              <a:ext cx="140127" cy="299442"/>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98" name="Freeform 722"/>
            <p:cNvSpPr>
              <a:spLocks/>
            </p:cNvSpPr>
            <p:nvPr/>
          </p:nvSpPr>
          <p:spPr bwMode="auto">
            <a:xfrm>
              <a:off x="18222490" y="6516489"/>
              <a:ext cx="140127" cy="216615"/>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399" name="Freeform 723"/>
            <p:cNvSpPr>
              <a:spLocks/>
            </p:cNvSpPr>
            <p:nvPr/>
          </p:nvSpPr>
          <p:spPr bwMode="auto">
            <a:xfrm>
              <a:off x="17483637" y="7153601"/>
              <a:ext cx="197453" cy="235731"/>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00" name="Freeform 724"/>
            <p:cNvSpPr>
              <a:spLocks/>
            </p:cNvSpPr>
            <p:nvPr/>
          </p:nvSpPr>
          <p:spPr bwMode="auto">
            <a:xfrm>
              <a:off x="17400836" y="6901941"/>
              <a:ext cx="299364" cy="289887"/>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01" name="Freeform 725"/>
            <p:cNvSpPr>
              <a:spLocks/>
            </p:cNvSpPr>
            <p:nvPr/>
          </p:nvSpPr>
          <p:spPr bwMode="auto">
            <a:xfrm>
              <a:off x="11209749" y="6162893"/>
              <a:ext cx="222932" cy="232543"/>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02" name="Freeform 726"/>
            <p:cNvSpPr>
              <a:spLocks/>
            </p:cNvSpPr>
            <p:nvPr/>
          </p:nvSpPr>
          <p:spPr bwMode="auto">
            <a:xfrm>
              <a:off x="11321211" y="6153340"/>
              <a:ext cx="149682" cy="9238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03" name="Freeform 727"/>
            <p:cNvSpPr>
              <a:spLocks/>
            </p:cNvSpPr>
            <p:nvPr/>
          </p:nvSpPr>
          <p:spPr bwMode="auto">
            <a:xfrm>
              <a:off x="11267072" y="6854158"/>
              <a:ext cx="585987" cy="430050"/>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04" name="Freeform 728"/>
            <p:cNvSpPr>
              <a:spLocks/>
            </p:cNvSpPr>
            <p:nvPr/>
          </p:nvSpPr>
          <p:spPr bwMode="auto">
            <a:xfrm>
              <a:off x="11267072" y="6946541"/>
              <a:ext cx="149682" cy="283516"/>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05" name="Freeform 729"/>
            <p:cNvSpPr>
              <a:spLocks/>
            </p:cNvSpPr>
            <p:nvPr/>
          </p:nvSpPr>
          <p:spPr bwMode="auto">
            <a:xfrm>
              <a:off x="13069621" y="9510902"/>
              <a:ext cx="493633" cy="825058"/>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06" name="Freeform 730"/>
            <p:cNvSpPr>
              <a:spLocks/>
            </p:cNvSpPr>
            <p:nvPr/>
          </p:nvSpPr>
          <p:spPr bwMode="auto">
            <a:xfrm>
              <a:off x="13181086" y="9485418"/>
              <a:ext cx="149682" cy="353598"/>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07" name="Freeform 731"/>
            <p:cNvSpPr>
              <a:spLocks/>
            </p:cNvSpPr>
            <p:nvPr/>
          </p:nvSpPr>
          <p:spPr bwMode="auto">
            <a:xfrm>
              <a:off x="12674715" y="9418522"/>
              <a:ext cx="560509" cy="468277"/>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08" name="Freeform 732"/>
            <p:cNvSpPr>
              <a:spLocks/>
            </p:cNvSpPr>
            <p:nvPr/>
          </p:nvSpPr>
          <p:spPr bwMode="auto">
            <a:xfrm>
              <a:off x="12247966" y="9839014"/>
              <a:ext cx="595542" cy="589329"/>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09" name="Freeform 733"/>
            <p:cNvSpPr>
              <a:spLocks/>
            </p:cNvSpPr>
            <p:nvPr/>
          </p:nvSpPr>
          <p:spPr bwMode="auto">
            <a:xfrm>
              <a:off x="12263888" y="8781415"/>
              <a:ext cx="850321" cy="888769"/>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10" name="Freeform 734"/>
            <p:cNvSpPr>
              <a:spLocks/>
            </p:cNvSpPr>
            <p:nvPr/>
          </p:nvSpPr>
          <p:spPr bwMode="auto">
            <a:xfrm>
              <a:off x="12254333" y="9307030"/>
              <a:ext cx="525479" cy="589329"/>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11" name="Freeform 735"/>
            <p:cNvSpPr>
              <a:spLocks/>
            </p:cNvSpPr>
            <p:nvPr/>
          </p:nvSpPr>
          <p:spPr bwMode="auto">
            <a:xfrm>
              <a:off x="12591915" y="9867685"/>
              <a:ext cx="429938" cy="449163"/>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12" name="Freeform 736"/>
            <p:cNvSpPr>
              <a:spLocks/>
            </p:cNvSpPr>
            <p:nvPr/>
          </p:nvSpPr>
          <p:spPr bwMode="auto">
            <a:xfrm>
              <a:off x="12824398" y="9775302"/>
              <a:ext cx="366243" cy="324926"/>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13" name="Freeform 737"/>
            <p:cNvSpPr>
              <a:spLocks/>
            </p:cNvSpPr>
            <p:nvPr/>
          </p:nvSpPr>
          <p:spPr bwMode="auto">
            <a:xfrm>
              <a:off x="13069621" y="10259505"/>
              <a:ext cx="92356" cy="105124"/>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14" name="Freeform 738"/>
            <p:cNvSpPr>
              <a:spLocks noEditPoints="1"/>
            </p:cNvSpPr>
            <p:nvPr/>
          </p:nvSpPr>
          <p:spPr bwMode="auto">
            <a:xfrm>
              <a:off x="12442232" y="10090673"/>
              <a:ext cx="738853" cy="646665"/>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15" name="Freeform 739"/>
            <p:cNvSpPr>
              <a:spLocks/>
            </p:cNvSpPr>
            <p:nvPr/>
          </p:nvSpPr>
          <p:spPr bwMode="auto">
            <a:xfrm>
              <a:off x="12919938" y="10399671"/>
              <a:ext cx="121018" cy="124237"/>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16" name="Freeform 740"/>
            <p:cNvSpPr>
              <a:spLocks/>
            </p:cNvSpPr>
            <p:nvPr/>
          </p:nvSpPr>
          <p:spPr bwMode="auto">
            <a:xfrm>
              <a:off x="12263888" y="9240129"/>
              <a:ext cx="47770" cy="76452"/>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17" name="Freeform 741"/>
            <p:cNvSpPr>
              <a:spLocks/>
            </p:cNvSpPr>
            <p:nvPr/>
          </p:nvSpPr>
          <p:spPr bwMode="auto">
            <a:xfrm>
              <a:off x="12219300" y="8857867"/>
              <a:ext cx="324842" cy="420492"/>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18" name="Freeform 742"/>
            <p:cNvSpPr>
              <a:spLocks/>
            </p:cNvSpPr>
            <p:nvPr/>
          </p:nvSpPr>
          <p:spPr bwMode="auto">
            <a:xfrm>
              <a:off x="12359429" y="8520197"/>
              <a:ext cx="595542" cy="420492"/>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19" name="Freeform 743"/>
            <p:cNvSpPr>
              <a:spLocks/>
            </p:cNvSpPr>
            <p:nvPr/>
          </p:nvSpPr>
          <p:spPr bwMode="auto">
            <a:xfrm>
              <a:off x="11697008" y="7921315"/>
              <a:ext cx="1092359" cy="767717"/>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20" name="Freeform 744"/>
            <p:cNvSpPr>
              <a:spLocks/>
            </p:cNvSpPr>
            <p:nvPr/>
          </p:nvSpPr>
          <p:spPr bwMode="auto">
            <a:xfrm>
              <a:off x="12684268" y="7940429"/>
              <a:ext cx="767517" cy="946107"/>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21" name="Freeform 745"/>
            <p:cNvSpPr>
              <a:spLocks/>
            </p:cNvSpPr>
            <p:nvPr/>
          </p:nvSpPr>
          <p:spPr bwMode="auto">
            <a:xfrm>
              <a:off x="13356248" y="8182530"/>
              <a:ext cx="299364" cy="270773"/>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22" name="Freeform 746"/>
            <p:cNvSpPr>
              <a:spLocks/>
            </p:cNvSpPr>
            <p:nvPr/>
          </p:nvSpPr>
          <p:spPr bwMode="auto">
            <a:xfrm>
              <a:off x="13200194" y="8313140"/>
              <a:ext cx="691083" cy="573398"/>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23" name="Freeform 747"/>
            <p:cNvSpPr>
              <a:spLocks/>
            </p:cNvSpPr>
            <p:nvPr/>
          </p:nvSpPr>
          <p:spPr bwMode="auto">
            <a:xfrm>
              <a:off x="13235227" y="8481973"/>
              <a:ext cx="812103" cy="777272"/>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24" name="Freeform 748"/>
            <p:cNvSpPr>
              <a:spLocks/>
            </p:cNvSpPr>
            <p:nvPr/>
          </p:nvSpPr>
          <p:spPr bwMode="auto">
            <a:xfrm>
              <a:off x="13601471" y="8437375"/>
              <a:ext cx="82803" cy="101936"/>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25" name="Freeform 749"/>
            <p:cNvSpPr>
              <a:spLocks/>
            </p:cNvSpPr>
            <p:nvPr/>
          </p:nvSpPr>
          <p:spPr bwMode="auto">
            <a:xfrm>
              <a:off x="13040961" y="8848311"/>
              <a:ext cx="242036" cy="261215"/>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26" name="Freeform 750"/>
            <p:cNvSpPr>
              <a:spLocks/>
            </p:cNvSpPr>
            <p:nvPr/>
          </p:nvSpPr>
          <p:spPr bwMode="auto">
            <a:xfrm>
              <a:off x="13012297" y="9147751"/>
              <a:ext cx="92356" cy="9238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27" name="Freeform 751"/>
            <p:cNvSpPr>
              <a:spLocks/>
            </p:cNvSpPr>
            <p:nvPr/>
          </p:nvSpPr>
          <p:spPr bwMode="auto">
            <a:xfrm>
              <a:off x="13012297" y="9090413"/>
              <a:ext cx="101909" cy="86010"/>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28" name="Freeform 752"/>
            <p:cNvSpPr>
              <a:spLocks/>
            </p:cNvSpPr>
            <p:nvPr/>
          </p:nvSpPr>
          <p:spPr bwMode="auto">
            <a:xfrm>
              <a:off x="13031406" y="9061741"/>
              <a:ext cx="503186" cy="544729"/>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29" name="Freeform 753"/>
            <p:cNvSpPr>
              <a:spLocks/>
            </p:cNvSpPr>
            <p:nvPr/>
          </p:nvSpPr>
          <p:spPr bwMode="auto">
            <a:xfrm>
              <a:off x="12117393" y="8931134"/>
              <a:ext cx="251592" cy="289887"/>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30" name="Freeform 754"/>
            <p:cNvSpPr>
              <a:spLocks/>
            </p:cNvSpPr>
            <p:nvPr/>
          </p:nvSpPr>
          <p:spPr bwMode="auto">
            <a:xfrm>
              <a:off x="12133315" y="8931134"/>
              <a:ext cx="105096" cy="66896"/>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31" name="Freeform 755"/>
            <p:cNvSpPr>
              <a:spLocks/>
            </p:cNvSpPr>
            <p:nvPr/>
          </p:nvSpPr>
          <p:spPr bwMode="auto">
            <a:xfrm>
              <a:off x="12098282" y="8427819"/>
              <a:ext cx="343950" cy="531986"/>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32" name="Freeform 756"/>
            <p:cNvSpPr>
              <a:spLocks/>
            </p:cNvSpPr>
            <p:nvPr/>
          </p:nvSpPr>
          <p:spPr bwMode="auto">
            <a:xfrm>
              <a:off x="11732043" y="8453303"/>
              <a:ext cx="140127" cy="289887"/>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33" name="Freeform 757"/>
            <p:cNvSpPr>
              <a:spLocks/>
            </p:cNvSpPr>
            <p:nvPr/>
          </p:nvSpPr>
          <p:spPr bwMode="auto">
            <a:xfrm>
              <a:off x="11827584" y="8380032"/>
              <a:ext cx="550956" cy="477833"/>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34" name="Freeform 758"/>
            <p:cNvSpPr>
              <a:spLocks/>
            </p:cNvSpPr>
            <p:nvPr/>
          </p:nvSpPr>
          <p:spPr bwMode="auto">
            <a:xfrm>
              <a:off x="11432679" y="8322691"/>
              <a:ext cx="394905" cy="280329"/>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35" name="Freeform 759"/>
            <p:cNvSpPr>
              <a:spLocks/>
            </p:cNvSpPr>
            <p:nvPr/>
          </p:nvSpPr>
          <p:spPr bwMode="auto">
            <a:xfrm>
              <a:off x="11697010" y="8529753"/>
              <a:ext cx="92356" cy="222990"/>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36" name="Freeform 760"/>
            <p:cNvSpPr>
              <a:spLocks/>
            </p:cNvSpPr>
            <p:nvPr/>
          </p:nvSpPr>
          <p:spPr bwMode="auto">
            <a:xfrm>
              <a:off x="11295734" y="8539311"/>
              <a:ext cx="296178" cy="289887"/>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37" name="Freeform 761"/>
            <p:cNvSpPr>
              <a:spLocks/>
            </p:cNvSpPr>
            <p:nvPr/>
          </p:nvSpPr>
          <p:spPr bwMode="auto">
            <a:xfrm>
              <a:off x="11547328" y="8529753"/>
              <a:ext cx="213379" cy="280329"/>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38" name="Freeform 762"/>
            <p:cNvSpPr>
              <a:spLocks/>
            </p:cNvSpPr>
            <p:nvPr/>
          </p:nvSpPr>
          <p:spPr bwMode="auto">
            <a:xfrm>
              <a:off x="11079175" y="8558422"/>
              <a:ext cx="140127" cy="168835"/>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39" name="Freeform 763"/>
            <p:cNvSpPr>
              <a:spLocks/>
            </p:cNvSpPr>
            <p:nvPr/>
          </p:nvSpPr>
          <p:spPr bwMode="auto">
            <a:xfrm>
              <a:off x="11161976" y="8631691"/>
              <a:ext cx="207006" cy="197506"/>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40" name="Freeform 764"/>
            <p:cNvSpPr>
              <a:spLocks/>
            </p:cNvSpPr>
            <p:nvPr/>
          </p:nvSpPr>
          <p:spPr bwMode="auto">
            <a:xfrm>
              <a:off x="11015478" y="8443745"/>
              <a:ext cx="324842" cy="273958"/>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41" name="Freeform 765"/>
            <p:cNvSpPr>
              <a:spLocks/>
            </p:cNvSpPr>
            <p:nvPr/>
          </p:nvSpPr>
          <p:spPr bwMode="auto">
            <a:xfrm>
              <a:off x="10929493" y="8453303"/>
              <a:ext cx="149682" cy="66896"/>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42" name="Freeform 766"/>
            <p:cNvSpPr>
              <a:spLocks/>
            </p:cNvSpPr>
            <p:nvPr/>
          </p:nvSpPr>
          <p:spPr bwMode="auto">
            <a:xfrm>
              <a:off x="10919937" y="8389590"/>
              <a:ext cx="140127" cy="38227"/>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43" name="Freeform 767"/>
            <p:cNvSpPr>
              <a:spLocks/>
            </p:cNvSpPr>
            <p:nvPr/>
          </p:nvSpPr>
          <p:spPr bwMode="auto">
            <a:xfrm>
              <a:off x="10900829" y="7733369"/>
              <a:ext cx="560509" cy="637107"/>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44" name="Freeform 768"/>
            <p:cNvSpPr>
              <a:spLocks/>
            </p:cNvSpPr>
            <p:nvPr/>
          </p:nvSpPr>
          <p:spPr bwMode="auto">
            <a:xfrm>
              <a:off x="10900829" y="8258982"/>
              <a:ext cx="270700" cy="213435"/>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45" name="Freeform 769"/>
            <p:cNvSpPr>
              <a:spLocks/>
            </p:cNvSpPr>
            <p:nvPr/>
          </p:nvSpPr>
          <p:spPr bwMode="auto">
            <a:xfrm>
              <a:off x="11136499" y="7838490"/>
              <a:ext cx="783439" cy="729492"/>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46" name="Freeform 770"/>
            <p:cNvSpPr>
              <a:spLocks/>
            </p:cNvSpPr>
            <p:nvPr/>
          </p:nvSpPr>
          <p:spPr bwMode="auto">
            <a:xfrm>
              <a:off x="12814845" y="7500821"/>
              <a:ext cx="515923" cy="503317"/>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47" name="Freeform 771"/>
            <p:cNvSpPr>
              <a:spLocks/>
            </p:cNvSpPr>
            <p:nvPr/>
          </p:nvSpPr>
          <p:spPr bwMode="auto">
            <a:xfrm>
              <a:off x="12050511" y="7210939"/>
              <a:ext cx="187902" cy="363153"/>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48" name="Freeform 772"/>
            <p:cNvSpPr>
              <a:spLocks/>
            </p:cNvSpPr>
            <p:nvPr/>
          </p:nvSpPr>
          <p:spPr bwMode="auto">
            <a:xfrm>
              <a:off x="12133317" y="7424369"/>
              <a:ext cx="710194" cy="684895"/>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49" name="Freeform 773"/>
            <p:cNvSpPr>
              <a:spLocks/>
            </p:cNvSpPr>
            <p:nvPr/>
          </p:nvSpPr>
          <p:spPr bwMode="auto">
            <a:xfrm>
              <a:off x="10910384" y="7714256"/>
              <a:ext cx="391721" cy="318556"/>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50" name="Freeform 774"/>
            <p:cNvSpPr>
              <a:spLocks/>
            </p:cNvSpPr>
            <p:nvPr/>
          </p:nvSpPr>
          <p:spPr bwMode="auto">
            <a:xfrm>
              <a:off x="11098281" y="7265092"/>
              <a:ext cx="560509" cy="449163"/>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51" name="Freeform 775"/>
            <p:cNvSpPr>
              <a:spLocks/>
            </p:cNvSpPr>
            <p:nvPr/>
          </p:nvSpPr>
          <p:spPr bwMode="auto">
            <a:xfrm>
              <a:off x="11295736" y="7220495"/>
              <a:ext cx="968154" cy="923808"/>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52" name="Freeform 776"/>
            <p:cNvSpPr>
              <a:spLocks/>
            </p:cNvSpPr>
            <p:nvPr/>
          </p:nvSpPr>
          <p:spPr bwMode="auto">
            <a:xfrm>
              <a:off x="8295732" y="3719582"/>
              <a:ext cx="2850322" cy="212476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53" name="Freeform 777"/>
            <p:cNvSpPr>
              <a:spLocks/>
            </p:cNvSpPr>
            <p:nvPr/>
          </p:nvSpPr>
          <p:spPr bwMode="auto">
            <a:xfrm>
              <a:off x="9136497" y="5038398"/>
              <a:ext cx="149682" cy="105124"/>
            </a:xfrm>
            <a:custGeom>
              <a:avLst/>
              <a:gdLst>
                <a:gd name="T0" fmla="*/ 16 w 16"/>
                <a:gd name="T1" fmla="*/ 6 h 11"/>
                <a:gd name="T2" fmla="*/ 11 w 16"/>
                <a:gd name="T3" fmla="*/ 3 h 11"/>
                <a:gd name="T4" fmla="*/ 5 w 16"/>
                <a:gd name="T5" fmla="*/ 1 h 11"/>
                <a:gd name="T6" fmla="*/ 1 w 16"/>
                <a:gd name="T7" fmla="*/ 1 h 11"/>
                <a:gd name="T8" fmla="*/ 3 w 16"/>
                <a:gd name="T9" fmla="*/ 3 h 11"/>
                <a:gd name="T10" fmla="*/ 1 w 16"/>
                <a:gd name="T11" fmla="*/ 7 h 11"/>
                <a:gd name="T12" fmla="*/ 5 w 16"/>
                <a:gd name="T13" fmla="*/ 7 h 11"/>
                <a:gd name="T14" fmla="*/ 5 w 16"/>
                <a:gd name="T15" fmla="*/ 9 h 11"/>
                <a:gd name="T16" fmla="*/ 16 w 16"/>
                <a:gd name="T17" fmla="*/ 6 h 11"/>
                <a:gd name="T18" fmla="*/ 16 w 16"/>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1">
                  <a:moveTo>
                    <a:pt x="16" y="6"/>
                  </a:moveTo>
                  <a:cubicBezTo>
                    <a:pt x="15" y="5"/>
                    <a:pt x="11" y="3"/>
                    <a:pt x="11" y="3"/>
                  </a:cubicBezTo>
                  <a:cubicBezTo>
                    <a:pt x="9" y="2"/>
                    <a:pt x="7" y="1"/>
                    <a:pt x="5" y="1"/>
                  </a:cubicBezTo>
                  <a:cubicBezTo>
                    <a:pt x="4" y="1"/>
                    <a:pt x="2" y="0"/>
                    <a:pt x="1" y="1"/>
                  </a:cubicBezTo>
                  <a:cubicBezTo>
                    <a:pt x="0" y="2"/>
                    <a:pt x="3" y="3"/>
                    <a:pt x="3" y="3"/>
                  </a:cubicBezTo>
                  <a:cubicBezTo>
                    <a:pt x="2" y="3"/>
                    <a:pt x="0" y="6"/>
                    <a:pt x="1" y="7"/>
                  </a:cubicBezTo>
                  <a:cubicBezTo>
                    <a:pt x="2" y="7"/>
                    <a:pt x="4" y="6"/>
                    <a:pt x="5" y="7"/>
                  </a:cubicBezTo>
                  <a:cubicBezTo>
                    <a:pt x="7" y="8"/>
                    <a:pt x="5" y="8"/>
                    <a:pt x="5" y="9"/>
                  </a:cubicBezTo>
                  <a:cubicBezTo>
                    <a:pt x="5" y="11"/>
                    <a:pt x="16" y="8"/>
                    <a:pt x="16" y="6"/>
                  </a:cubicBezTo>
                  <a:cubicBezTo>
                    <a:pt x="15" y="5"/>
                    <a:pt x="16" y="7"/>
                    <a:pt x="16" y="6"/>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54" name="Freeform 778"/>
            <p:cNvSpPr>
              <a:spLocks/>
            </p:cNvSpPr>
            <p:nvPr/>
          </p:nvSpPr>
          <p:spPr bwMode="auto">
            <a:xfrm>
              <a:off x="9184270" y="4965129"/>
              <a:ext cx="38217" cy="19114"/>
            </a:xfrm>
            <a:custGeom>
              <a:avLst/>
              <a:gdLst>
                <a:gd name="T0" fmla="*/ 2 w 4"/>
                <a:gd name="T1" fmla="*/ 2 h 2"/>
                <a:gd name="T2" fmla="*/ 2 w 4"/>
                <a:gd name="T3" fmla="*/ 0 h 2"/>
                <a:gd name="T4" fmla="*/ 2 w 4"/>
                <a:gd name="T5" fmla="*/ 2 h 2"/>
              </a:gdLst>
              <a:ahLst/>
              <a:cxnLst>
                <a:cxn ang="0">
                  <a:pos x="T0" y="T1"/>
                </a:cxn>
                <a:cxn ang="0">
                  <a:pos x="T2" y="T3"/>
                </a:cxn>
                <a:cxn ang="0">
                  <a:pos x="T4" y="T5"/>
                </a:cxn>
              </a:cxnLst>
              <a:rect l="0" t="0" r="r" b="b"/>
              <a:pathLst>
                <a:path w="4" h="2">
                  <a:moveTo>
                    <a:pt x="2" y="2"/>
                  </a:moveTo>
                  <a:cubicBezTo>
                    <a:pt x="0" y="2"/>
                    <a:pt x="1" y="0"/>
                    <a:pt x="2" y="0"/>
                  </a:cubicBezTo>
                  <a:cubicBezTo>
                    <a:pt x="3" y="0"/>
                    <a:pt x="4" y="2"/>
                    <a:pt x="2"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55" name="Freeform 779"/>
            <p:cNvSpPr>
              <a:spLocks/>
            </p:cNvSpPr>
            <p:nvPr/>
          </p:nvSpPr>
          <p:spPr bwMode="auto">
            <a:xfrm>
              <a:off x="9212932" y="3859745"/>
              <a:ext cx="101909" cy="57338"/>
            </a:xfrm>
            <a:custGeom>
              <a:avLst/>
              <a:gdLst>
                <a:gd name="T0" fmla="*/ 9 w 11"/>
                <a:gd name="T1" fmla="*/ 4 h 6"/>
                <a:gd name="T2" fmla="*/ 9 w 11"/>
                <a:gd name="T3" fmla="*/ 5 h 6"/>
                <a:gd name="T4" fmla="*/ 3 w 11"/>
                <a:gd name="T5" fmla="*/ 4 h 6"/>
                <a:gd name="T6" fmla="*/ 2 w 11"/>
                <a:gd name="T7" fmla="*/ 1 h 6"/>
                <a:gd name="T8" fmla="*/ 9 w 11"/>
                <a:gd name="T9" fmla="*/ 4 h 6"/>
                <a:gd name="T10" fmla="*/ 9 w 11"/>
                <a:gd name="T11" fmla="*/ 4 h 6"/>
              </a:gdLst>
              <a:ahLst/>
              <a:cxnLst>
                <a:cxn ang="0">
                  <a:pos x="T0" y="T1"/>
                </a:cxn>
                <a:cxn ang="0">
                  <a:pos x="T2" y="T3"/>
                </a:cxn>
                <a:cxn ang="0">
                  <a:pos x="T4" y="T5"/>
                </a:cxn>
                <a:cxn ang="0">
                  <a:pos x="T6" y="T7"/>
                </a:cxn>
                <a:cxn ang="0">
                  <a:pos x="T8" y="T9"/>
                </a:cxn>
                <a:cxn ang="0">
                  <a:pos x="T10" y="T11"/>
                </a:cxn>
              </a:cxnLst>
              <a:rect l="0" t="0" r="r" b="b"/>
              <a:pathLst>
                <a:path w="11" h="6">
                  <a:moveTo>
                    <a:pt x="9" y="4"/>
                  </a:moveTo>
                  <a:cubicBezTo>
                    <a:pt x="11" y="5"/>
                    <a:pt x="11" y="6"/>
                    <a:pt x="9" y="5"/>
                  </a:cubicBezTo>
                  <a:cubicBezTo>
                    <a:pt x="7" y="5"/>
                    <a:pt x="4" y="4"/>
                    <a:pt x="3" y="4"/>
                  </a:cubicBezTo>
                  <a:cubicBezTo>
                    <a:pt x="2" y="3"/>
                    <a:pt x="0" y="0"/>
                    <a:pt x="2" y="1"/>
                  </a:cubicBezTo>
                  <a:cubicBezTo>
                    <a:pt x="4" y="2"/>
                    <a:pt x="7" y="3"/>
                    <a:pt x="9" y="4"/>
                  </a:cubicBezTo>
                  <a:cubicBezTo>
                    <a:pt x="11" y="5"/>
                    <a:pt x="7" y="3"/>
                    <a:pt x="9"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56" name="Freeform 780"/>
            <p:cNvSpPr>
              <a:spLocks/>
            </p:cNvSpPr>
            <p:nvPr/>
          </p:nvSpPr>
          <p:spPr bwMode="auto">
            <a:xfrm>
              <a:off x="9528218" y="3776918"/>
              <a:ext cx="76432" cy="44598"/>
            </a:xfrm>
            <a:custGeom>
              <a:avLst/>
              <a:gdLst>
                <a:gd name="T0" fmla="*/ 8 w 8"/>
                <a:gd name="T1" fmla="*/ 3 h 5"/>
                <a:gd name="T2" fmla="*/ 0 w 8"/>
                <a:gd name="T3" fmla="*/ 2 h 5"/>
                <a:gd name="T4" fmla="*/ 8 w 8"/>
                <a:gd name="T5" fmla="*/ 3 h 5"/>
              </a:gdLst>
              <a:ahLst/>
              <a:cxnLst>
                <a:cxn ang="0">
                  <a:pos x="T0" y="T1"/>
                </a:cxn>
                <a:cxn ang="0">
                  <a:pos x="T2" y="T3"/>
                </a:cxn>
                <a:cxn ang="0">
                  <a:pos x="T4" y="T5"/>
                </a:cxn>
              </a:cxnLst>
              <a:rect l="0" t="0" r="r" b="b"/>
              <a:pathLst>
                <a:path w="8" h="5">
                  <a:moveTo>
                    <a:pt x="8" y="3"/>
                  </a:moveTo>
                  <a:cubicBezTo>
                    <a:pt x="8" y="5"/>
                    <a:pt x="0" y="4"/>
                    <a:pt x="0" y="2"/>
                  </a:cubicBezTo>
                  <a:cubicBezTo>
                    <a:pt x="0" y="0"/>
                    <a:pt x="8" y="1"/>
                    <a:pt x="8"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57" name="Freeform 782"/>
            <p:cNvSpPr>
              <a:spLocks/>
            </p:cNvSpPr>
            <p:nvPr/>
          </p:nvSpPr>
          <p:spPr bwMode="auto">
            <a:xfrm>
              <a:off x="10735225" y="3897972"/>
              <a:ext cx="54142" cy="38227"/>
            </a:xfrm>
            <a:custGeom>
              <a:avLst/>
              <a:gdLst>
                <a:gd name="T0" fmla="*/ 5 w 6"/>
                <a:gd name="T1" fmla="*/ 3 h 4"/>
                <a:gd name="T2" fmla="*/ 1 w 6"/>
                <a:gd name="T3" fmla="*/ 0 h 4"/>
                <a:gd name="T4" fmla="*/ 5 w 6"/>
                <a:gd name="T5" fmla="*/ 3 h 4"/>
              </a:gdLst>
              <a:ahLst/>
              <a:cxnLst>
                <a:cxn ang="0">
                  <a:pos x="T0" y="T1"/>
                </a:cxn>
                <a:cxn ang="0">
                  <a:pos x="T2" y="T3"/>
                </a:cxn>
                <a:cxn ang="0">
                  <a:pos x="T4" y="T5"/>
                </a:cxn>
              </a:cxnLst>
              <a:rect l="0" t="0" r="r" b="b"/>
              <a:pathLst>
                <a:path w="6" h="4">
                  <a:moveTo>
                    <a:pt x="5" y="3"/>
                  </a:moveTo>
                  <a:cubicBezTo>
                    <a:pt x="4" y="4"/>
                    <a:pt x="0" y="0"/>
                    <a:pt x="1" y="0"/>
                  </a:cubicBezTo>
                  <a:cubicBezTo>
                    <a:pt x="2" y="0"/>
                    <a:pt x="6" y="2"/>
                    <a:pt x="5" y="3"/>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58" name="Freeform 783"/>
            <p:cNvSpPr>
              <a:spLocks/>
            </p:cNvSpPr>
            <p:nvPr/>
          </p:nvSpPr>
          <p:spPr bwMode="auto">
            <a:xfrm>
              <a:off x="10808475" y="3936197"/>
              <a:ext cx="47770" cy="9558"/>
            </a:xfrm>
            <a:custGeom>
              <a:avLst/>
              <a:gdLst>
                <a:gd name="T0" fmla="*/ 4 w 5"/>
                <a:gd name="T1" fmla="*/ 1 h 1"/>
                <a:gd name="T2" fmla="*/ 2 w 5"/>
                <a:gd name="T3" fmla="*/ 0 h 1"/>
                <a:gd name="T4" fmla="*/ 4 w 5"/>
                <a:gd name="T5" fmla="*/ 1 h 1"/>
              </a:gdLst>
              <a:ahLst/>
              <a:cxnLst>
                <a:cxn ang="0">
                  <a:pos x="T0" y="T1"/>
                </a:cxn>
                <a:cxn ang="0">
                  <a:pos x="T2" y="T3"/>
                </a:cxn>
                <a:cxn ang="0">
                  <a:pos x="T4" y="T5"/>
                </a:cxn>
              </a:cxnLst>
              <a:rect l="0" t="0" r="r" b="b"/>
              <a:pathLst>
                <a:path w="5" h="1">
                  <a:moveTo>
                    <a:pt x="4" y="1"/>
                  </a:moveTo>
                  <a:cubicBezTo>
                    <a:pt x="2" y="1"/>
                    <a:pt x="0" y="0"/>
                    <a:pt x="2" y="0"/>
                  </a:cubicBezTo>
                  <a:cubicBezTo>
                    <a:pt x="3" y="0"/>
                    <a:pt x="5" y="1"/>
                    <a:pt x="4"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59" name="Freeform 784"/>
            <p:cNvSpPr>
              <a:spLocks/>
            </p:cNvSpPr>
            <p:nvPr/>
          </p:nvSpPr>
          <p:spPr bwMode="auto">
            <a:xfrm>
              <a:off x="10808475" y="4468183"/>
              <a:ext cx="38217" cy="66896"/>
            </a:xfrm>
            <a:custGeom>
              <a:avLst/>
              <a:gdLst>
                <a:gd name="T0" fmla="*/ 2 w 4"/>
                <a:gd name="T1" fmla="*/ 0 h 7"/>
                <a:gd name="T2" fmla="*/ 4 w 4"/>
                <a:gd name="T3" fmla="*/ 7 h 7"/>
                <a:gd name="T4" fmla="*/ 2 w 4"/>
                <a:gd name="T5" fmla="*/ 0 h 7"/>
              </a:gdLst>
              <a:ahLst/>
              <a:cxnLst>
                <a:cxn ang="0">
                  <a:pos x="T0" y="T1"/>
                </a:cxn>
                <a:cxn ang="0">
                  <a:pos x="T2" y="T3"/>
                </a:cxn>
                <a:cxn ang="0">
                  <a:pos x="T4" y="T5"/>
                </a:cxn>
              </a:cxnLst>
              <a:rect l="0" t="0" r="r" b="b"/>
              <a:pathLst>
                <a:path w="4" h="7">
                  <a:moveTo>
                    <a:pt x="2" y="0"/>
                  </a:moveTo>
                  <a:cubicBezTo>
                    <a:pt x="0" y="0"/>
                    <a:pt x="3" y="7"/>
                    <a:pt x="4" y="7"/>
                  </a:cubicBezTo>
                  <a:cubicBezTo>
                    <a:pt x="4" y="7"/>
                    <a:pt x="3" y="0"/>
                    <a:pt x="2"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60" name="Freeform 785"/>
            <p:cNvSpPr>
              <a:spLocks/>
            </p:cNvSpPr>
            <p:nvPr/>
          </p:nvSpPr>
          <p:spPr bwMode="auto">
            <a:xfrm>
              <a:off x="10827583" y="4589232"/>
              <a:ext cx="63695" cy="38227"/>
            </a:xfrm>
            <a:custGeom>
              <a:avLst/>
              <a:gdLst>
                <a:gd name="T0" fmla="*/ 1 w 7"/>
                <a:gd name="T1" fmla="*/ 0 h 4"/>
                <a:gd name="T2" fmla="*/ 1 w 7"/>
                <a:gd name="T3" fmla="*/ 4 h 4"/>
                <a:gd name="T4" fmla="*/ 5 w 7"/>
                <a:gd name="T5" fmla="*/ 4 h 4"/>
                <a:gd name="T6" fmla="*/ 1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3"/>
                    <a:pt x="1" y="4"/>
                  </a:cubicBezTo>
                  <a:cubicBezTo>
                    <a:pt x="2" y="4"/>
                    <a:pt x="3" y="4"/>
                    <a:pt x="5" y="4"/>
                  </a:cubicBezTo>
                  <a:cubicBezTo>
                    <a:pt x="7" y="4"/>
                    <a:pt x="1" y="0"/>
                    <a:pt x="1" y="0"/>
                  </a:cubicBezTo>
                  <a:cubicBezTo>
                    <a:pt x="0" y="1"/>
                    <a:pt x="1" y="0"/>
                    <a:pt x="1"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61" name="Freeform 786"/>
            <p:cNvSpPr>
              <a:spLocks/>
            </p:cNvSpPr>
            <p:nvPr/>
          </p:nvSpPr>
          <p:spPr bwMode="auto">
            <a:xfrm>
              <a:off x="10566434" y="4796294"/>
              <a:ext cx="159235" cy="92380"/>
            </a:xfrm>
            <a:custGeom>
              <a:avLst/>
              <a:gdLst>
                <a:gd name="T0" fmla="*/ 0 w 17"/>
                <a:gd name="T1" fmla="*/ 4 h 10"/>
                <a:gd name="T2" fmla="*/ 10 w 17"/>
                <a:gd name="T3" fmla="*/ 2 h 10"/>
                <a:gd name="T4" fmla="*/ 8 w 17"/>
                <a:gd name="T5" fmla="*/ 4 h 10"/>
                <a:gd name="T6" fmla="*/ 12 w 17"/>
                <a:gd name="T7" fmla="*/ 7 h 10"/>
                <a:gd name="T8" fmla="*/ 9 w 17"/>
                <a:gd name="T9" fmla="*/ 7 h 10"/>
                <a:gd name="T10" fmla="*/ 11 w 17"/>
                <a:gd name="T11" fmla="*/ 10 h 10"/>
                <a:gd name="T12" fmla="*/ 8 w 17"/>
                <a:gd name="T13" fmla="*/ 9 h 10"/>
                <a:gd name="T14" fmla="*/ 0 w 17"/>
                <a:gd name="T15" fmla="*/ 4 h 10"/>
                <a:gd name="T16" fmla="*/ 0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0" y="4"/>
                  </a:moveTo>
                  <a:cubicBezTo>
                    <a:pt x="1" y="0"/>
                    <a:pt x="7" y="2"/>
                    <a:pt x="10" y="2"/>
                  </a:cubicBezTo>
                  <a:cubicBezTo>
                    <a:pt x="17" y="3"/>
                    <a:pt x="8" y="4"/>
                    <a:pt x="8" y="4"/>
                  </a:cubicBezTo>
                  <a:cubicBezTo>
                    <a:pt x="8" y="6"/>
                    <a:pt x="12" y="5"/>
                    <a:pt x="12" y="7"/>
                  </a:cubicBezTo>
                  <a:cubicBezTo>
                    <a:pt x="12" y="7"/>
                    <a:pt x="10" y="6"/>
                    <a:pt x="9" y="7"/>
                  </a:cubicBezTo>
                  <a:cubicBezTo>
                    <a:pt x="9" y="7"/>
                    <a:pt x="12" y="10"/>
                    <a:pt x="11" y="10"/>
                  </a:cubicBezTo>
                  <a:cubicBezTo>
                    <a:pt x="10" y="10"/>
                    <a:pt x="9" y="9"/>
                    <a:pt x="8" y="9"/>
                  </a:cubicBezTo>
                  <a:cubicBezTo>
                    <a:pt x="6" y="8"/>
                    <a:pt x="0" y="7"/>
                    <a:pt x="0" y="4"/>
                  </a:cubicBezTo>
                  <a:cubicBezTo>
                    <a:pt x="0" y="3"/>
                    <a:pt x="0" y="7"/>
                    <a:pt x="0"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62" name="Freeform 787"/>
            <p:cNvSpPr>
              <a:spLocks/>
            </p:cNvSpPr>
            <p:nvPr/>
          </p:nvSpPr>
          <p:spPr bwMode="auto">
            <a:xfrm>
              <a:off x="10537774" y="4777183"/>
              <a:ext cx="82803" cy="28672"/>
            </a:xfrm>
            <a:custGeom>
              <a:avLst/>
              <a:gdLst>
                <a:gd name="T0" fmla="*/ 8 w 9"/>
                <a:gd name="T1" fmla="*/ 1 h 3"/>
                <a:gd name="T2" fmla="*/ 5 w 9"/>
                <a:gd name="T3" fmla="*/ 0 h 3"/>
                <a:gd name="T4" fmla="*/ 0 w 9"/>
                <a:gd name="T5" fmla="*/ 0 h 3"/>
                <a:gd name="T6" fmla="*/ 8 w 9"/>
                <a:gd name="T7" fmla="*/ 1 h 3"/>
                <a:gd name="T8" fmla="*/ 8 w 9"/>
                <a:gd name="T9" fmla="*/ 1 h 3"/>
              </a:gdLst>
              <a:ahLst/>
              <a:cxnLst>
                <a:cxn ang="0">
                  <a:pos x="T0" y="T1"/>
                </a:cxn>
                <a:cxn ang="0">
                  <a:pos x="T2" y="T3"/>
                </a:cxn>
                <a:cxn ang="0">
                  <a:pos x="T4" y="T5"/>
                </a:cxn>
                <a:cxn ang="0">
                  <a:pos x="T6" y="T7"/>
                </a:cxn>
                <a:cxn ang="0">
                  <a:pos x="T8" y="T9"/>
                </a:cxn>
              </a:cxnLst>
              <a:rect l="0" t="0" r="r" b="b"/>
              <a:pathLst>
                <a:path w="9" h="3">
                  <a:moveTo>
                    <a:pt x="8" y="1"/>
                  </a:moveTo>
                  <a:cubicBezTo>
                    <a:pt x="9" y="1"/>
                    <a:pt x="5" y="0"/>
                    <a:pt x="5" y="0"/>
                  </a:cubicBezTo>
                  <a:cubicBezTo>
                    <a:pt x="3" y="0"/>
                    <a:pt x="1" y="0"/>
                    <a:pt x="0" y="0"/>
                  </a:cubicBezTo>
                  <a:cubicBezTo>
                    <a:pt x="2" y="0"/>
                    <a:pt x="6" y="3"/>
                    <a:pt x="8" y="1"/>
                  </a:cubicBezTo>
                  <a:cubicBezTo>
                    <a:pt x="9" y="1"/>
                    <a:pt x="7" y="2"/>
                    <a:pt x="8"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63" name="Freeform 788"/>
            <p:cNvSpPr>
              <a:spLocks/>
            </p:cNvSpPr>
            <p:nvPr/>
          </p:nvSpPr>
          <p:spPr bwMode="auto">
            <a:xfrm>
              <a:off x="10407201" y="4974685"/>
              <a:ext cx="121018" cy="63711"/>
            </a:xfrm>
            <a:custGeom>
              <a:avLst/>
              <a:gdLst>
                <a:gd name="T0" fmla="*/ 12 w 13"/>
                <a:gd name="T1" fmla="*/ 4 h 7"/>
                <a:gd name="T2" fmla="*/ 12 w 13"/>
                <a:gd name="T3" fmla="*/ 1 h 7"/>
                <a:gd name="T4" fmla="*/ 7 w 13"/>
                <a:gd name="T5" fmla="*/ 2 h 7"/>
                <a:gd name="T6" fmla="*/ 3 w 13"/>
                <a:gd name="T7" fmla="*/ 3 h 7"/>
                <a:gd name="T8" fmla="*/ 0 w 13"/>
                <a:gd name="T9" fmla="*/ 5 h 7"/>
                <a:gd name="T10" fmla="*/ 12 w 13"/>
                <a:gd name="T11" fmla="*/ 4 h 7"/>
                <a:gd name="T12" fmla="*/ 12 w 13"/>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2" y="4"/>
                  </a:moveTo>
                  <a:cubicBezTo>
                    <a:pt x="13" y="3"/>
                    <a:pt x="13" y="2"/>
                    <a:pt x="12" y="1"/>
                  </a:cubicBezTo>
                  <a:cubicBezTo>
                    <a:pt x="11" y="0"/>
                    <a:pt x="8" y="1"/>
                    <a:pt x="7" y="2"/>
                  </a:cubicBezTo>
                  <a:cubicBezTo>
                    <a:pt x="6" y="2"/>
                    <a:pt x="4" y="2"/>
                    <a:pt x="3" y="3"/>
                  </a:cubicBezTo>
                  <a:cubicBezTo>
                    <a:pt x="3" y="3"/>
                    <a:pt x="0" y="5"/>
                    <a:pt x="0" y="5"/>
                  </a:cubicBezTo>
                  <a:cubicBezTo>
                    <a:pt x="3" y="7"/>
                    <a:pt x="10" y="6"/>
                    <a:pt x="12" y="4"/>
                  </a:cubicBezTo>
                  <a:cubicBezTo>
                    <a:pt x="13" y="3"/>
                    <a:pt x="9" y="6"/>
                    <a:pt x="12" y="4"/>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64" name="Freeform 789"/>
            <p:cNvSpPr>
              <a:spLocks/>
            </p:cNvSpPr>
            <p:nvPr/>
          </p:nvSpPr>
          <p:spPr bwMode="auto">
            <a:xfrm>
              <a:off x="9305288" y="5067067"/>
              <a:ext cx="38217" cy="57338"/>
            </a:xfrm>
            <a:custGeom>
              <a:avLst/>
              <a:gdLst>
                <a:gd name="T0" fmla="*/ 3 w 4"/>
                <a:gd name="T1" fmla="*/ 2 h 6"/>
                <a:gd name="T2" fmla="*/ 1 w 4"/>
                <a:gd name="T3" fmla="*/ 3 h 6"/>
                <a:gd name="T4" fmla="*/ 3 w 4"/>
                <a:gd name="T5" fmla="*/ 2 h 6"/>
                <a:gd name="T6" fmla="*/ 3 w 4"/>
                <a:gd name="T7" fmla="*/ 2 h 6"/>
              </a:gdLst>
              <a:ahLst/>
              <a:cxnLst>
                <a:cxn ang="0">
                  <a:pos x="T0" y="T1"/>
                </a:cxn>
                <a:cxn ang="0">
                  <a:pos x="T2" y="T3"/>
                </a:cxn>
                <a:cxn ang="0">
                  <a:pos x="T4" y="T5"/>
                </a:cxn>
                <a:cxn ang="0">
                  <a:pos x="T6" y="T7"/>
                </a:cxn>
              </a:cxnLst>
              <a:rect l="0" t="0" r="r" b="b"/>
              <a:pathLst>
                <a:path w="4" h="6">
                  <a:moveTo>
                    <a:pt x="3" y="2"/>
                  </a:moveTo>
                  <a:cubicBezTo>
                    <a:pt x="2" y="0"/>
                    <a:pt x="1" y="1"/>
                    <a:pt x="1" y="3"/>
                  </a:cubicBezTo>
                  <a:cubicBezTo>
                    <a:pt x="0" y="6"/>
                    <a:pt x="4" y="4"/>
                    <a:pt x="3" y="2"/>
                  </a:cubicBezTo>
                  <a:cubicBezTo>
                    <a:pt x="3" y="2"/>
                    <a:pt x="4" y="3"/>
                    <a:pt x="3"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65" name="Freeform 790"/>
            <p:cNvSpPr>
              <a:spLocks/>
            </p:cNvSpPr>
            <p:nvPr/>
          </p:nvSpPr>
          <p:spPr bwMode="auto">
            <a:xfrm>
              <a:off x="9222485" y="4946016"/>
              <a:ext cx="35033" cy="38227"/>
            </a:xfrm>
            <a:custGeom>
              <a:avLst/>
              <a:gdLst>
                <a:gd name="T0" fmla="*/ 4 w 4"/>
                <a:gd name="T1" fmla="*/ 2 h 4"/>
                <a:gd name="T2" fmla="*/ 1 w 4"/>
                <a:gd name="T3" fmla="*/ 1 h 4"/>
                <a:gd name="T4" fmla="*/ 4 w 4"/>
                <a:gd name="T5" fmla="*/ 2 h 4"/>
                <a:gd name="T6" fmla="*/ 4 w 4"/>
                <a:gd name="T7" fmla="*/ 2 h 4"/>
              </a:gdLst>
              <a:ahLst/>
              <a:cxnLst>
                <a:cxn ang="0">
                  <a:pos x="T0" y="T1"/>
                </a:cxn>
                <a:cxn ang="0">
                  <a:pos x="T2" y="T3"/>
                </a:cxn>
                <a:cxn ang="0">
                  <a:pos x="T4" y="T5"/>
                </a:cxn>
                <a:cxn ang="0">
                  <a:pos x="T6" y="T7"/>
                </a:cxn>
              </a:cxnLst>
              <a:rect l="0" t="0" r="r" b="b"/>
              <a:pathLst>
                <a:path w="4" h="4">
                  <a:moveTo>
                    <a:pt x="4" y="2"/>
                  </a:moveTo>
                  <a:cubicBezTo>
                    <a:pt x="3" y="2"/>
                    <a:pt x="1" y="0"/>
                    <a:pt x="1" y="1"/>
                  </a:cubicBezTo>
                  <a:cubicBezTo>
                    <a:pt x="0" y="4"/>
                    <a:pt x="4" y="2"/>
                    <a:pt x="4" y="2"/>
                  </a:cubicBezTo>
                  <a:cubicBezTo>
                    <a:pt x="3" y="2"/>
                    <a:pt x="4" y="2"/>
                    <a:pt x="4"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66" name="Freeform 791"/>
            <p:cNvSpPr>
              <a:spLocks/>
            </p:cNvSpPr>
            <p:nvPr/>
          </p:nvSpPr>
          <p:spPr bwMode="auto">
            <a:xfrm>
              <a:off x="10865798" y="4347133"/>
              <a:ext cx="19109" cy="19114"/>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0"/>
                    <a:pt x="0" y="1"/>
                    <a:pt x="0" y="2"/>
                  </a:cubicBezTo>
                  <a:cubicBezTo>
                    <a:pt x="1" y="2"/>
                    <a:pt x="2" y="2"/>
                    <a:pt x="2"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67" name="Freeform 792"/>
            <p:cNvSpPr>
              <a:spLocks/>
            </p:cNvSpPr>
            <p:nvPr/>
          </p:nvSpPr>
          <p:spPr bwMode="auto">
            <a:xfrm>
              <a:off x="10789366" y="4245195"/>
              <a:ext cx="28664" cy="15928"/>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1" y="0"/>
                    <a:pt x="0" y="1"/>
                    <a:pt x="1" y="1"/>
                  </a:cubicBezTo>
                  <a:cubicBezTo>
                    <a:pt x="2" y="2"/>
                    <a:pt x="3" y="1"/>
                    <a:pt x="2"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68" name="Freeform 793"/>
            <p:cNvSpPr>
              <a:spLocks/>
            </p:cNvSpPr>
            <p:nvPr/>
          </p:nvSpPr>
          <p:spPr bwMode="auto">
            <a:xfrm>
              <a:off x="10865798" y="4206968"/>
              <a:ext cx="25477" cy="28672"/>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1"/>
                    <a:pt x="1" y="2"/>
                  </a:cubicBezTo>
                  <a:cubicBezTo>
                    <a:pt x="1" y="3"/>
                    <a:pt x="3" y="1"/>
                    <a:pt x="2"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69" name="Freeform 794"/>
            <p:cNvSpPr>
              <a:spLocks/>
            </p:cNvSpPr>
            <p:nvPr/>
          </p:nvSpPr>
          <p:spPr bwMode="auto">
            <a:xfrm>
              <a:off x="8314841" y="4394916"/>
              <a:ext cx="47770" cy="6370"/>
            </a:xfrm>
            <a:custGeom>
              <a:avLst/>
              <a:gdLst>
                <a:gd name="T0" fmla="*/ 5 w 5"/>
                <a:gd name="T1" fmla="*/ 1 h 1"/>
                <a:gd name="T2" fmla="*/ 1 w 5"/>
                <a:gd name="T3" fmla="*/ 0 h 1"/>
                <a:gd name="T4" fmla="*/ 5 w 5"/>
                <a:gd name="T5" fmla="*/ 1 h 1"/>
              </a:gdLst>
              <a:ahLst/>
              <a:cxnLst>
                <a:cxn ang="0">
                  <a:pos x="T0" y="T1"/>
                </a:cxn>
                <a:cxn ang="0">
                  <a:pos x="T2" y="T3"/>
                </a:cxn>
                <a:cxn ang="0">
                  <a:pos x="T4" y="T5"/>
                </a:cxn>
              </a:cxnLst>
              <a:rect l="0" t="0" r="r" b="b"/>
              <a:pathLst>
                <a:path w="5" h="1">
                  <a:moveTo>
                    <a:pt x="5" y="1"/>
                  </a:moveTo>
                  <a:cubicBezTo>
                    <a:pt x="4" y="0"/>
                    <a:pt x="0" y="0"/>
                    <a:pt x="1" y="0"/>
                  </a:cubicBezTo>
                  <a:cubicBezTo>
                    <a:pt x="2" y="1"/>
                    <a:pt x="5" y="1"/>
                    <a:pt x="5" y="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70" name="Freeform 795"/>
            <p:cNvSpPr>
              <a:spLocks/>
            </p:cNvSpPr>
            <p:nvPr/>
          </p:nvSpPr>
          <p:spPr bwMode="auto">
            <a:xfrm>
              <a:off x="8372164" y="4394916"/>
              <a:ext cx="57323"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71" name="Freeform 796"/>
            <p:cNvSpPr>
              <a:spLocks/>
            </p:cNvSpPr>
            <p:nvPr/>
          </p:nvSpPr>
          <p:spPr bwMode="auto">
            <a:xfrm>
              <a:off x="9445417" y="3802407"/>
              <a:ext cx="38217" cy="19114"/>
            </a:xfrm>
            <a:custGeom>
              <a:avLst/>
              <a:gdLst>
                <a:gd name="T0" fmla="*/ 3 w 4"/>
                <a:gd name="T1" fmla="*/ 2 h 2"/>
                <a:gd name="T2" fmla="*/ 2 w 4"/>
                <a:gd name="T3" fmla="*/ 0 h 2"/>
                <a:gd name="T4" fmla="*/ 3 w 4"/>
                <a:gd name="T5" fmla="*/ 2 h 2"/>
              </a:gdLst>
              <a:ahLst/>
              <a:cxnLst>
                <a:cxn ang="0">
                  <a:pos x="T0" y="T1"/>
                </a:cxn>
                <a:cxn ang="0">
                  <a:pos x="T2" y="T3"/>
                </a:cxn>
                <a:cxn ang="0">
                  <a:pos x="T4" y="T5"/>
                </a:cxn>
              </a:cxnLst>
              <a:rect l="0" t="0" r="r" b="b"/>
              <a:pathLst>
                <a:path w="4" h="2">
                  <a:moveTo>
                    <a:pt x="3" y="2"/>
                  </a:moveTo>
                  <a:cubicBezTo>
                    <a:pt x="1" y="2"/>
                    <a:pt x="0" y="0"/>
                    <a:pt x="2" y="0"/>
                  </a:cubicBezTo>
                  <a:cubicBezTo>
                    <a:pt x="3" y="0"/>
                    <a:pt x="4" y="2"/>
                    <a:pt x="3" y="2"/>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472" name="Freeform 797"/>
            <p:cNvSpPr>
              <a:spLocks/>
            </p:cNvSpPr>
            <p:nvPr/>
          </p:nvSpPr>
          <p:spPr bwMode="auto">
            <a:xfrm>
              <a:off x="5467694" y="6086410"/>
              <a:ext cx="85988" cy="111494"/>
            </a:xfrm>
            <a:custGeom>
              <a:avLst/>
              <a:gdLst>
                <a:gd name="T0" fmla="*/ 9 w 9"/>
                <a:gd name="T1" fmla="*/ 11 h 12"/>
                <a:gd name="T2" fmla="*/ 5 w 9"/>
                <a:gd name="T3" fmla="*/ 2 h 12"/>
                <a:gd name="T4" fmla="*/ 2 w 9"/>
                <a:gd name="T5" fmla="*/ 2 h 12"/>
                <a:gd name="T6" fmla="*/ 0 w 9"/>
                <a:gd name="T7" fmla="*/ 3 h 12"/>
                <a:gd name="T8" fmla="*/ 3 w 9"/>
                <a:gd name="T9" fmla="*/ 5 h 12"/>
                <a:gd name="T10" fmla="*/ 3 w 9"/>
                <a:gd name="T11" fmla="*/ 7 h 12"/>
                <a:gd name="T12" fmla="*/ 4 w 9"/>
                <a:gd name="T13" fmla="*/ 7 h 12"/>
                <a:gd name="T14" fmla="*/ 3 w 9"/>
                <a:gd name="T15" fmla="*/ 8 h 12"/>
                <a:gd name="T16" fmla="*/ 6 w 9"/>
                <a:gd name="T17" fmla="*/ 11 h 12"/>
                <a:gd name="T18" fmla="*/ 6 w 9"/>
                <a:gd name="T19" fmla="*/ 9 h 12"/>
                <a:gd name="T20" fmla="*/ 9 w 9"/>
                <a:gd name="T21" fmla="*/ 11 h 12"/>
                <a:gd name="T22" fmla="*/ 9 w 9"/>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2">
                  <a:moveTo>
                    <a:pt x="9" y="11"/>
                  </a:moveTo>
                  <a:cubicBezTo>
                    <a:pt x="8" y="8"/>
                    <a:pt x="7" y="4"/>
                    <a:pt x="5" y="2"/>
                  </a:cubicBezTo>
                  <a:cubicBezTo>
                    <a:pt x="4" y="1"/>
                    <a:pt x="3" y="0"/>
                    <a:pt x="2" y="2"/>
                  </a:cubicBezTo>
                  <a:cubicBezTo>
                    <a:pt x="2" y="2"/>
                    <a:pt x="0" y="2"/>
                    <a:pt x="0" y="3"/>
                  </a:cubicBezTo>
                  <a:cubicBezTo>
                    <a:pt x="1" y="4"/>
                    <a:pt x="3" y="3"/>
                    <a:pt x="3" y="5"/>
                  </a:cubicBezTo>
                  <a:cubicBezTo>
                    <a:pt x="3" y="6"/>
                    <a:pt x="3" y="6"/>
                    <a:pt x="3" y="7"/>
                  </a:cubicBezTo>
                  <a:cubicBezTo>
                    <a:pt x="3" y="8"/>
                    <a:pt x="4" y="7"/>
                    <a:pt x="4" y="7"/>
                  </a:cubicBezTo>
                  <a:cubicBezTo>
                    <a:pt x="5" y="8"/>
                    <a:pt x="3" y="8"/>
                    <a:pt x="3" y="8"/>
                  </a:cubicBezTo>
                  <a:cubicBezTo>
                    <a:pt x="3" y="9"/>
                    <a:pt x="5" y="11"/>
                    <a:pt x="6" y="11"/>
                  </a:cubicBezTo>
                  <a:cubicBezTo>
                    <a:pt x="6" y="11"/>
                    <a:pt x="2" y="7"/>
                    <a:pt x="6" y="9"/>
                  </a:cubicBezTo>
                  <a:cubicBezTo>
                    <a:pt x="7" y="9"/>
                    <a:pt x="9" y="12"/>
                    <a:pt x="9" y="11"/>
                  </a:cubicBezTo>
                  <a:cubicBezTo>
                    <a:pt x="8" y="10"/>
                    <a:pt x="9" y="12"/>
                    <a:pt x="9" y="11"/>
                  </a:cubicBezTo>
                  <a:close/>
                </a:path>
              </a:pathLst>
            </a:custGeom>
            <a:grpFill/>
            <a:ln w="4763" cap="flat">
              <a:solidFill>
                <a:schemeClr val="accent2"/>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grpSp>
      <p:sp>
        <p:nvSpPr>
          <p:cNvPr id="475" name="TextBox 474"/>
          <p:cNvSpPr txBox="1"/>
          <p:nvPr/>
        </p:nvSpPr>
        <p:spPr>
          <a:xfrm>
            <a:off x="1897966" y="10764488"/>
            <a:ext cx="20687188" cy="2215991"/>
          </a:xfrm>
          <a:prstGeom prst="rect">
            <a:avLst/>
          </a:prstGeom>
          <a:noFill/>
        </p:spPr>
        <p:txBody>
          <a:bodyPr wrap="square" rtlCol="0">
            <a:spAutoFit/>
          </a:bodyPr>
          <a:lstStyle/>
          <a:p>
            <a:pPr algn="ctr"/>
            <a:r>
              <a:rPr lang="en-US" sz="13800" b="1" spc="600" smtClean="0">
                <a:solidFill>
                  <a:schemeClr val="tx2"/>
                </a:solidFill>
                <a:latin typeface="Playfair Display SC" charset="0"/>
                <a:ea typeface="Playfair Display SC" charset="0"/>
                <a:cs typeface="Playfair Display SC" charset="0"/>
              </a:rPr>
              <a:t>WORLDWIDE MAP</a:t>
            </a:r>
            <a:endParaRPr lang="en-US" sz="13800" b="1" spc="600" dirty="0" smtClean="0">
              <a:solidFill>
                <a:schemeClr val="tx2"/>
              </a:solidFill>
              <a:latin typeface="Playfair Display SC" charset="0"/>
              <a:ea typeface="Playfair Display SC" charset="0"/>
              <a:cs typeface="Playfair Display SC" charset="0"/>
            </a:endParaRPr>
          </a:p>
        </p:txBody>
      </p:sp>
    </p:spTree>
    <p:extLst>
      <p:ext uri="{BB962C8B-B14F-4D97-AF65-F5344CB8AC3E}">
        <p14:creationId xmlns:p14="http://schemas.microsoft.com/office/powerpoint/2010/main" val="61790921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Rectangle 79"/>
          <p:cNvSpPr/>
          <p:nvPr/>
        </p:nvSpPr>
        <p:spPr>
          <a:xfrm>
            <a:off x="12188825" y="1"/>
            <a:ext cx="12188825" cy="89057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TextBox 73"/>
          <p:cNvSpPr txBox="1"/>
          <p:nvPr/>
        </p:nvSpPr>
        <p:spPr>
          <a:xfrm>
            <a:off x="1978404" y="2773163"/>
            <a:ext cx="10553700" cy="6463308"/>
          </a:xfrm>
          <a:prstGeom prst="rect">
            <a:avLst/>
          </a:prstGeom>
          <a:noFill/>
        </p:spPr>
        <p:txBody>
          <a:bodyPr wrap="square" rtlCol="0">
            <a:spAutoFit/>
          </a:bodyPr>
          <a:lstStyle/>
          <a:p>
            <a:r>
              <a:rPr lang="en-US" sz="13800" b="1" spc="600" dirty="0" smtClean="0">
                <a:solidFill>
                  <a:schemeClr val="tx2"/>
                </a:solidFill>
                <a:latin typeface="Playfair Display SC" charset="0"/>
                <a:ea typeface="Playfair Display SC" charset="0"/>
                <a:cs typeface="Playfair Display SC" charset="0"/>
              </a:rPr>
              <a:t>CANADA</a:t>
            </a:r>
          </a:p>
          <a:p>
            <a:r>
              <a:rPr lang="en-US" sz="13800" b="1" spc="600" dirty="0" smtClean="0">
                <a:solidFill>
                  <a:schemeClr val="tx2"/>
                </a:solidFill>
                <a:latin typeface="Playfair Display SC" charset="0"/>
                <a:ea typeface="Playfair Display SC" charset="0"/>
                <a:cs typeface="Playfair Display SC" charset="0"/>
              </a:rPr>
              <a:t>VECTOR</a:t>
            </a:r>
          </a:p>
          <a:p>
            <a:r>
              <a:rPr lang="en-US" sz="13800" b="1" spc="600" dirty="0" smtClean="0">
                <a:solidFill>
                  <a:schemeClr val="tx2"/>
                </a:solidFill>
                <a:latin typeface="Playfair Display SC" charset="0"/>
                <a:ea typeface="Playfair Display SC" charset="0"/>
                <a:cs typeface="Playfair Display SC" charset="0"/>
              </a:rPr>
              <a:t>MAP</a:t>
            </a:r>
          </a:p>
        </p:txBody>
      </p:sp>
      <p:sp>
        <p:nvSpPr>
          <p:cNvPr id="78" name="TextBox 77"/>
          <p:cNvSpPr txBox="1"/>
          <p:nvPr/>
        </p:nvSpPr>
        <p:spPr>
          <a:xfrm>
            <a:off x="1978403" y="2034499"/>
            <a:ext cx="8245229" cy="738664"/>
          </a:xfrm>
          <a:prstGeom prst="rect">
            <a:avLst/>
          </a:prstGeom>
          <a:noFill/>
        </p:spPr>
        <p:txBody>
          <a:bodyPr wrap="square" rtlCol="0">
            <a:spAutoFit/>
          </a:bodyPr>
          <a:lstStyle/>
          <a:p>
            <a:pPr>
              <a:lnSpc>
                <a:spcPct val="150000"/>
              </a:lnSpc>
            </a:pPr>
            <a:r>
              <a:rPr lang="en-US" sz="2800" b="1" spc="1200" dirty="0" smtClean="0">
                <a:solidFill>
                  <a:schemeClr val="tx2"/>
                </a:solidFill>
                <a:latin typeface="Montserrat Semi" charset="0"/>
                <a:ea typeface="Montserrat Semi" charset="0"/>
                <a:cs typeface="Montserrat Semi" charset="0"/>
              </a:rPr>
              <a:t>WRITE SOMETHING HERE</a:t>
            </a:r>
          </a:p>
        </p:txBody>
      </p:sp>
      <p:sp>
        <p:nvSpPr>
          <p:cNvPr id="79" name="TextBox 78"/>
          <p:cNvSpPr txBox="1"/>
          <p:nvPr/>
        </p:nvSpPr>
        <p:spPr>
          <a:xfrm>
            <a:off x="1978403" y="9585897"/>
            <a:ext cx="9912285" cy="2308324"/>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a:t>
            </a:r>
          </a:p>
        </p:txBody>
      </p:sp>
      <p:sp>
        <p:nvSpPr>
          <p:cNvPr id="81" name="TextBox 80"/>
          <p:cNvSpPr txBox="1"/>
          <p:nvPr/>
        </p:nvSpPr>
        <p:spPr>
          <a:xfrm>
            <a:off x="12464466" y="9585897"/>
            <a:ext cx="9912285" cy="2308324"/>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a:t>
            </a:r>
          </a:p>
        </p:txBody>
      </p:sp>
      <p:grpSp>
        <p:nvGrpSpPr>
          <p:cNvPr id="75" name="Group 74"/>
          <p:cNvGrpSpPr/>
          <p:nvPr/>
        </p:nvGrpSpPr>
        <p:grpSpPr>
          <a:xfrm>
            <a:off x="12763666" y="723898"/>
            <a:ext cx="11039141" cy="7457970"/>
            <a:chOff x="13017546" y="3273350"/>
            <a:chExt cx="10283367" cy="6947373"/>
          </a:xfrm>
          <a:solidFill>
            <a:schemeClr val="bg1"/>
          </a:solidFill>
        </p:grpSpPr>
        <p:sp>
          <p:nvSpPr>
            <p:cNvPr id="76" name="Freeform 6"/>
            <p:cNvSpPr>
              <a:spLocks/>
            </p:cNvSpPr>
            <p:nvPr/>
          </p:nvSpPr>
          <p:spPr bwMode="auto">
            <a:xfrm>
              <a:off x="17272874" y="3991979"/>
              <a:ext cx="426764" cy="559971"/>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7" name="Freeform 7"/>
            <p:cNvSpPr>
              <a:spLocks/>
            </p:cNvSpPr>
            <p:nvPr/>
          </p:nvSpPr>
          <p:spPr bwMode="auto">
            <a:xfrm>
              <a:off x="17344685" y="4809537"/>
              <a:ext cx="342642" cy="304251"/>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2" name="Freeform 9"/>
            <p:cNvSpPr>
              <a:spLocks/>
            </p:cNvSpPr>
            <p:nvPr/>
          </p:nvSpPr>
          <p:spPr bwMode="auto">
            <a:xfrm>
              <a:off x="16162878" y="3907984"/>
              <a:ext cx="681181" cy="713030"/>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3" name="Freeform 10"/>
            <p:cNvSpPr>
              <a:spLocks/>
            </p:cNvSpPr>
            <p:nvPr/>
          </p:nvSpPr>
          <p:spPr bwMode="auto">
            <a:xfrm>
              <a:off x="16979474" y="3372278"/>
              <a:ext cx="322125" cy="395713"/>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4" name="Freeform 11"/>
            <p:cNvSpPr>
              <a:spLocks/>
            </p:cNvSpPr>
            <p:nvPr/>
          </p:nvSpPr>
          <p:spPr bwMode="auto">
            <a:xfrm>
              <a:off x="16558865" y="3351746"/>
              <a:ext cx="170295" cy="119460"/>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5" name="Freeform 12"/>
            <p:cNvSpPr>
              <a:spLocks/>
            </p:cNvSpPr>
            <p:nvPr/>
          </p:nvSpPr>
          <p:spPr bwMode="auto">
            <a:xfrm>
              <a:off x="17769397" y="3282683"/>
              <a:ext cx="190813" cy="11012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6" name="Freeform 13"/>
            <p:cNvSpPr>
              <a:spLocks/>
            </p:cNvSpPr>
            <p:nvPr/>
          </p:nvSpPr>
          <p:spPr bwMode="auto">
            <a:xfrm>
              <a:off x="18608563" y="4051710"/>
              <a:ext cx="354953" cy="212789"/>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7" name="Freeform 86"/>
            <p:cNvSpPr>
              <a:spLocks/>
            </p:cNvSpPr>
            <p:nvPr/>
          </p:nvSpPr>
          <p:spPr bwMode="auto">
            <a:xfrm>
              <a:off x="18009452" y="3336813"/>
              <a:ext cx="114898" cy="113861"/>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8" name="Freeform 87"/>
            <p:cNvSpPr>
              <a:spLocks/>
            </p:cNvSpPr>
            <p:nvPr/>
          </p:nvSpPr>
          <p:spPr bwMode="auto">
            <a:xfrm>
              <a:off x="17732466" y="3432008"/>
              <a:ext cx="974581" cy="550638"/>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9" name="Freeform 88"/>
            <p:cNvSpPr>
              <a:spLocks/>
            </p:cNvSpPr>
            <p:nvPr/>
          </p:nvSpPr>
          <p:spPr bwMode="auto">
            <a:xfrm>
              <a:off x="17703741" y="3725060"/>
              <a:ext cx="213382" cy="216522"/>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0" name="Freeform 89"/>
            <p:cNvSpPr>
              <a:spLocks/>
            </p:cNvSpPr>
            <p:nvPr/>
          </p:nvSpPr>
          <p:spPr bwMode="auto">
            <a:xfrm>
              <a:off x="17621671" y="4874867"/>
              <a:ext cx="82070" cy="78396"/>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1" name="Freeform 90"/>
            <p:cNvSpPr>
              <a:spLocks/>
            </p:cNvSpPr>
            <p:nvPr/>
          </p:nvSpPr>
          <p:spPr bwMode="auto">
            <a:xfrm>
              <a:off x="17933537" y="4835669"/>
              <a:ext cx="65656" cy="54131"/>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2" name="Freeform 91"/>
            <p:cNvSpPr>
              <a:spLocks/>
            </p:cNvSpPr>
            <p:nvPr/>
          </p:nvSpPr>
          <p:spPr bwMode="auto">
            <a:xfrm>
              <a:off x="16146464" y="4036777"/>
              <a:ext cx="1171549" cy="946351"/>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3" name="Freeform 92"/>
            <p:cNvSpPr>
              <a:spLocks/>
            </p:cNvSpPr>
            <p:nvPr/>
          </p:nvSpPr>
          <p:spPr bwMode="auto">
            <a:xfrm>
              <a:off x="17055388" y="3977047"/>
              <a:ext cx="180554" cy="188524"/>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4" name="Freeform 93"/>
            <p:cNvSpPr>
              <a:spLocks/>
            </p:cNvSpPr>
            <p:nvPr/>
          </p:nvSpPr>
          <p:spPr bwMode="auto">
            <a:xfrm>
              <a:off x="16995888" y="3967714"/>
              <a:ext cx="43087" cy="59730"/>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5" name="Freeform 94"/>
            <p:cNvSpPr>
              <a:spLocks/>
            </p:cNvSpPr>
            <p:nvPr/>
          </p:nvSpPr>
          <p:spPr bwMode="auto">
            <a:xfrm>
              <a:off x="17256460" y="4940197"/>
              <a:ext cx="82070" cy="87729"/>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6" name="Freeform 95"/>
            <p:cNvSpPr>
              <a:spLocks/>
            </p:cNvSpPr>
            <p:nvPr/>
          </p:nvSpPr>
          <p:spPr bwMode="auto">
            <a:xfrm>
              <a:off x="17301598" y="4617280"/>
              <a:ext cx="98484" cy="83996"/>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7" name="Freeform 96"/>
            <p:cNvSpPr>
              <a:spLocks/>
            </p:cNvSpPr>
            <p:nvPr/>
          </p:nvSpPr>
          <p:spPr bwMode="auto">
            <a:xfrm>
              <a:off x="16919973" y="4958863"/>
              <a:ext cx="75915" cy="74663"/>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8" name="Freeform 97"/>
            <p:cNvSpPr>
              <a:spLocks/>
            </p:cNvSpPr>
            <p:nvPr/>
          </p:nvSpPr>
          <p:spPr bwMode="auto">
            <a:xfrm>
              <a:off x="17131303" y="4973795"/>
              <a:ext cx="77966" cy="65330"/>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9" name="Freeform 98"/>
            <p:cNvSpPr>
              <a:spLocks noEditPoints="1"/>
            </p:cNvSpPr>
            <p:nvPr/>
          </p:nvSpPr>
          <p:spPr bwMode="auto">
            <a:xfrm>
              <a:off x="15736114" y="4001312"/>
              <a:ext cx="4704661" cy="2713993"/>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0" name="Freeform 99"/>
            <p:cNvSpPr>
              <a:spLocks/>
            </p:cNvSpPr>
            <p:nvPr/>
          </p:nvSpPr>
          <p:spPr bwMode="auto">
            <a:xfrm>
              <a:off x="17687327" y="3713860"/>
              <a:ext cx="92329" cy="69063"/>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1" name="Freeform 100"/>
            <p:cNvSpPr>
              <a:spLocks/>
            </p:cNvSpPr>
            <p:nvPr/>
          </p:nvSpPr>
          <p:spPr bwMode="auto">
            <a:xfrm>
              <a:off x="20249962" y="6269195"/>
              <a:ext cx="108743" cy="1026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2" name="Freeform 101"/>
            <p:cNvSpPr>
              <a:spLocks noEditPoints="1"/>
            </p:cNvSpPr>
            <p:nvPr/>
          </p:nvSpPr>
          <p:spPr bwMode="auto">
            <a:xfrm>
              <a:off x="20619277" y="6168400"/>
              <a:ext cx="1743987" cy="1597784"/>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3" name="Freeform 102"/>
            <p:cNvSpPr>
              <a:spLocks/>
            </p:cNvSpPr>
            <p:nvPr/>
          </p:nvSpPr>
          <p:spPr bwMode="auto">
            <a:xfrm>
              <a:off x="20434619" y="5811885"/>
              <a:ext cx="55397" cy="59730"/>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4" name="Freeform 103"/>
            <p:cNvSpPr>
              <a:spLocks/>
            </p:cNvSpPr>
            <p:nvPr/>
          </p:nvSpPr>
          <p:spPr bwMode="auto">
            <a:xfrm>
              <a:off x="22685388" y="7532862"/>
              <a:ext cx="92329" cy="83996"/>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5" name="Freeform 104"/>
            <p:cNvSpPr>
              <a:spLocks/>
            </p:cNvSpPr>
            <p:nvPr/>
          </p:nvSpPr>
          <p:spPr bwMode="auto">
            <a:xfrm>
              <a:off x="22767458" y="7493664"/>
              <a:ext cx="69759" cy="54131"/>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6" name="Freeform 105"/>
            <p:cNvSpPr>
              <a:spLocks/>
            </p:cNvSpPr>
            <p:nvPr/>
          </p:nvSpPr>
          <p:spPr bwMode="auto">
            <a:xfrm>
              <a:off x="20440775" y="5936945"/>
              <a:ext cx="125157" cy="117594"/>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7" name="Freeform 106"/>
            <p:cNvSpPr>
              <a:spLocks/>
            </p:cNvSpPr>
            <p:nvPr/>
          </p:nvSpPr>
          <p:spPr bwMode="auto">
            <a:xfrm>
              <a:off x="22277090" y="7964040"/>
              <a:ext cx="86173" cy="89595"/>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8" name="Freeform 107"/>
            <p:cNvSpPr>
              <a:spLocks/>
            </p:cNvSpPr>
            <p:nvPr/>
          </p:nvSpPr>
          <p:spPr bwMode="auto">
            <a:xfrm>
              <a:off x="19519539" y="6039607"/>
              <a:ext cx="92329" cy="50397"/>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9" name="Freeform 108"/>
            <p:cNvSpPr>
              <a:spLocks/>
            </p:cNvSpPr>
            <p:nvPr/>
          </p:nvSpPr>
          <p:spPr bwMode="auto">
            <a:xfrm>
              <a:off x="19131759" y="5964944"/>
              <a:ext cx="131312" cy="100795"/>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10" name="Freeform 109"/>
            <p:cNvSpPr>
              <a:spLocks/>
            </p:cNvSpPr>
            <p:nvPr/>
          </p:nvSpPr>
          <p:spPr bwMode="auto">
            <a:xfrm>
              <a:off x="19164587" y="5862282"/>
              <a:ext cx="59501" cy="54131"/>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11" name="Freeform 110"/>
            <p:cNvSpPr>
              <a:spLocks/>
            </p:cNvSpPr>
            <p:nvPr/>
          </p:nvSpPr>
          <p:spPr bwMode="auto">
            <a:xfrm>
              <a:off x="19224087" y="5916413"/>
              <a:ext cx="114898" cy="78396"/>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12" name="Freeform 111"/>
            <p:cNvSpPr>
              <a:spLocks/>
            </p:cNvSpPr>
            <p:nvPr/>
          </p:nvSpPr>
          <p:spPr bwMode="auto">
            <a:xfrm>
              <a:off x="19061999" y="5027926"/>
              <a:ext cx="342642" cy="248254"/>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13" name="Freeform 112"/>
            <p:cNvSpPr>
              <a:spLocks/>
            </p:cNvSpPr>
            <p:nvPr/>
          </p:nvSpPr>
          <p:spPr bwMode="auto">
            <a:xfrm>
              <a:off x="19170742" y="4953263"/>
              <a:ext cx="86173" cy="85862"/>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14" name="Freeform 113"/>
            <p:cNvSpPr>
              <a:spLocks/>
            </p:cNvSpPr>
            <p:nvPr/>
          </p:nvSpPr>
          <p:spPr bwMode="auto">
            <a:xfrm>
              <a:off x="19049689" y="6760102"/>
              <a:ext cx="55397" cy="57864"/>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15" name="Freeform 114"/>
            <p:cNvSpPr>
              <a:spLocks/>
            </p:cNvSpPr>
            <p:nvPr/>
          </p:nvSpPr>
          <p:spPr bwMode="auto">
            <a:xfrm>
              <a:off x="19203570" y="7295808"/>
              <a:ext cx="207227" cy="182924"/>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16" name="Freeform 115"/>
            <p:cNvSpPr>
              <a:spLocks/>
            </p:cNvSpPr>
            <p:nvPr/>
          </p:nvSpPr>
          <p:spPr bwMode="auto">
            <a:xfrm>
              <a:off x="19197415" y="7116617"/>
              <a:ext cx="49242" cy="44798"/>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17" name="Freeform 116"/>
            <p:cNvSpPr>
              <a:spLocks/>
            </p:cNvSpPr>
            <p:nvPr/>
          </p:nvSpPr>
          <p:spPr bwMode="auto">
            <a:xfrm>
              <a:off x="19252812" y="7260343"/>
              <a:ext cx="47190" cy="50397"/>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18" name="Freeform 117"/>
            <p:cNvSpPr>
              <a:spLocks/>
            </p:cNvSpPr>
            <p:nvPr/>
          </p:nvSpPr>
          <p:spPr bwMode="auto">
            <a:xfrm>
              <a:off x="19072258" y="7964040"/>
              <a:ext cx="207227" cy="113861"/>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19" name="Freeform 118"/>
            <p:cNvSpPr>
              <a:spLocks/>
            </p:cNvSpPr>
            <p:nvPr/>
          </p:nvSpPr>
          <p:spPr bwMode="auto">
            <a:xfrm>
              <a:off x="18641391" y="6125469"/>
              <a:ext cx="223641" cy="197856"/>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0" name="Freeform 119"/>
            <p:cNvSpPr>
              <a:spLocks/>
            </p:cNvSpPr>
            <p:nvPr/>
          </p:nvSpPr>
          <p:spPr bwMode="auto">
            <a:xfrm>
              <a:off x="19000447" y="6194532"/>
              <a:ext cx="141571" cy="182924"/>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1" name="Freeform 120"/>
            <p:cNvSpPr>
              <a:spLocks/>
            </p:cNvSpPr>
            <p:nvPr/>
          </p:nvSpPr>
          <p:spPr bwMode="auto">
            <a:xfrm>
              <a:off x="19066103" y="6685440"/>
              <a:ext cx="75915" cy="89595"/>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2" name="Freeform 121"/>
            <p:cNvSpPr>
              <a:spLocks/>
            </p:cNvSpPr>
            <p:nvPr/>
          </p:nvSpPr>
          <p:spPr bwMode="auto">
            <a:xfrm>
              <a:off x="13497655" y="7577660"/>
              <a:ext cx="32828" cy="59730"/>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3" name="Freeform 122"/>
            <p:cNvSpPr>
              <a:spLocks/>
            </p:cNvSpPr>
            <p:nvPr/>
          </p:nvSpPr>
          <p:spPr bwMode="auto">
            <a:xfrm>
              <a:off x="14406580" y="6069472"/>
              <a:ext cx="1614727" cy="238547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4" name="Freeform 123"/>
            <p:cNvSpPr>
              <a:spLocks/>
            </p:cNvSpPr>
            <p:nvPr/>
          </p:nvSpPr>
          <p:spPr bwMode="auto">
            <a:xfrm>
              <a:off x="13323257" y="3594400"/>
              <a:ext cx="1557278" cy="2286548"/>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5" name="Freeform 124"/>
            <p:cNvSpPr>
              <a:spLocks noEditPoints="1"/>
            </p:cNvSpPr>
            <p:nvPr/>
          </p:nvSpPr>
          <p:spPr bwMode="auto">
            <a:xfrm>
              <a:off x="15274470" y="6446519"/>
              <a:ext cx="1547019" cy="2292148"/>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6" name="Freeform 125"/>
            <p:cNvSpPr>
              <a:spLocks noEditPoints="1"/>
            </p:cNvSpPr>
            <p:nvPr/>
          </p:nvSpPr>
          <p:spPr bwMode="auto">
            <a:xfrm>
              <a:off x="13152961" y="4988728"/>
              <a:ext cx="1891713" cy="329262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7" name="Freeform 126"/>
            <p:cNvSpPr>
              <a:spLocks/>
            </p:cNvSpPr>
            <p:nvPr/>
          </p:nvSpPr>
          <p:spPr bwMode="auto">
            <a:xfrm>
              <a:off x="13017546" y="6263595"/>
              <a:ext cx="246210" cy="466642"/>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8" name="Freeform 127"/>
            <p:cNvSpPr>
              <a:spLocks/>
            </p:cNvSpPr>
            <p:nvPr/>
          </p:nvSpPr>
          <p:spPr bwMode="auto">
            <a:xfrm>
              <a:off x="21089127" y="8454948"/>
              <a:ext cx="816596" cy="640233"/>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9" name="Freeform 128"/>
            <p:cNvSpPr>
              <a:spLocks/>
            </p:cNvSpPr>
            <p:nvPr/>
          </p:nvSpPr>
          <p:spPr bwMode="auto">
            <a:xfrm>
              <a:off x="21704652" y="8654671"/>
              <a:ext cx="670922" cy="653299"/>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0" name="Freeform 129"/>
            <p:cNvSpPr>
              <a:spLocks/>
            </p:cNvSpPr>
            <p:nvPr/>
          </p:nvSpPr>
          <p:spPr bwMode="auto">
            <a:xfrm>
              <a:off x="22037035" y="8301889"/>
              <a:ext cx="82070" cy="128793"/>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1" name="Freeform 130"/>
            <p:cNvSpPr>
              <a:spLocks/>
            </p:cNvSpPr>
            <p:nvPr/>
          </p:nvSpPr>
          <p:spPr bwMode="auto">
            <a:xfrm>
              <a:off x="22297608" y="7265943"/>
              <a:ext cx="1003305" cy="940751"/>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2" name="Freeform 131"/>
            <p:cNvSpPr>
              <a:spLocks noEditPoints="1"/>
            </p:cNvSpPr>
            <p:nvPr/>
          </p:nvSpPr>
          <p:spPr bwMode="auto">
            <a:xfrm>
              <a:off x="16472692" y="6625709"/>
              <a:ext cx="1727573" cy="2221218"/>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3" name="Freeform 132"/>
            <p:cNvSpPr>
              <a:spLocks/>
            </p:cNvSpPr>
            <p:nvPr/>
          </p:nvSpPr>
          <p:spPr bwMode="auto">
            <a:xfrm>
              <a:off x="22217589" y="8350420"/>
              <a:ext cx="266727" cy="313584"/>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4" name="Freeform 133"/>
            <p:cNvSpPr>
              <a:spLocks/>
            </p:cNvSpPr>
            <p:nvPr/>
          </p:nvSpPr>
          <p:spPr bwMode="auto">
            <a:xfrm>
              <a:off x="21497425" y="8003238"/>
              <a:ext cx="451385" cy="13066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5" name="Freeform 134"/>
            <p:cNvSpPr>
              <a:spLocks noEditPoints="1"/>
            </p:cNvSpPr>
            <p:nvPr/>
          </p:nvSpPr>
          <p:spPr bwMode="auto">
            <a:xfrm>
              <a:off x="14482495" y="3868786"/>
              <a:ext cx="2496979" cy="275692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6" name="Freeform 135"/>
            <p:cNvSpPr>
              <a:spLocks/>
            </p:cNvSpPr>
            <p:nvPr/>
          </p:nvSpPr>
          <p:spPr bwMode="auto">
            <a:xfrm>
              <a:off x="19082517" y="9382633"/>
              <a:ext cx="266727" cy="113861"/>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7" name="Freeform 136"/>
            <p:cNvSpPr>
              <a:spLocks/>
            </p:cNvSpPr>
            <p:nvPr/>
          </p:nvSpPr>
          <p:spPr bwMode="auto">
            <a:xfrm>
              <a:off x="21757998" y="8544543"/>
              <a:ext cx="387781" cy="158658"/>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8" name="Freeform 137"/>
            <p:cNvSpPr>
              <a:spLocks/>
            </p:cNvSpPr>
            <p:nvPr/>
          </p:nvSpPr>
          <p:spPr bwMode="auto">
            <a:xfrm>
              <a:off x="17338530" y="7338739"/>
              <a:ext cx="3106348" cy="2881984"/>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9" name="Freeform 138"/>
            <p:cNvSpPr>
              <a:spLocks/>
            </p:cNvSpPr>
            <p:nvPr/>
          </p:nvSpPr>
          <p:spPr bwMode="auto">
            <a:xfrm>
              <a:off x="19203570" y="6084404"/>
              <a:ext cx="3061210" cy="3318761"/>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0" name="Freeform 139"/>
            <p:cNvSpPr>
              <a:spLocks/>
            </p:cNvSpPr>
            <p:nvPr/>
          </p:nvSpPr>
          <p:spPr bwMode="auto">
            <a:xfrm>
              <a:off x="19398486" y="8148830"/>
              <a:ext cx="82070" cy="78396"/>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1" name="Freeform 73"/>
            <p:cNvSpPr>
              <a:spLocks/>
            </p:cNvSpPr>
            <p:nvPr/>
          </p:nvSpPr>
          <p:spPr bwMode="auto">
            <a:xfrm>
              <a:off x="18684477" y="4790871"/>
              <a:ext cx="77966" cy="59730"/>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2" name="Freeform 74"/>
            <p:cNvSpPr>
              <a:spLocks/>
            </p:cNvSpPr>
            <p:nvPr/>
          </p:nvSpPr>
          <p:spPr bwMode="auto">
            <a:xfrm>
              <a:off x="18298748" y="5138053"/>
              <a:ext cx="82070" cy="134393"/>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3" name="Freeform 75"/>
            <p:cNvSpPr>
              <a:spLocks/>
            </p:cNvSpPr>
            <p:nvPr/>
          </p:nvSpPr>
          <p:spPr bwMode="auto">
            <a:xfrm>
              <a:off x="15851012" y="3486139"/>
              <a:ext cx="769406" cy="625301"/>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4" name="Freeform 76"/>
            <p:cNvSpPr>
              <a:spLocks/>
            </p:cNvSpPr>
            <p:nvPr/>
          </p:nvSpPr>
          <p:spPr bwMode="auto">
            <a:xfrm>
              <a:off x="18315162" y="5563631"/>
              <a:ext cx="675025" cy="580503"/>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5" name="Freeform 77"/>
            <p:cNvSpPr>
              <a:spLocks/>
            </p:cNvSpPr>
            <p:nvPr/>
          </p:nvSpPr>
          <p:spPr bwMode="auto">
            <a:xfrm>
              <a:off x="18532648" y="5539366"/>
              <a:ext cx="147726" cy="113861"/>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6" name="Freeform 78"/>
            <p:cNvSpPr>
              <a:spLocks/>
            </p:cNvSpPr>
            <p:nvPr/>
          </p:nvSpPr>
          <p:spPr bwMode="auto">
            <a:xfrm>
              <a:off x="18996343" y="4835669"/>
              <a:ext cx="86173" cy="89595"/>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7" name="Freeform 79"/>
            <p:cNvSpPr>
              <a:spLocks/>
            </p:cNvSpPr>
            <p:nvPr/>
          </p:nvSpPr>
          <p:spPr bwMode="auto">
            <a:xfrm>
              <a:off x="18858876" y="4800204"/>
              <a:ext cx="121053" cy="203456"/>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8" name="Freeform 80"/>
            <p:cNvSpPr>
              <a:spLocks/>
            </p:cNvSpPr>
            <p:nvPr/>
          </p:nvSpPr>
          <p:spPr bwMode="auto">
            <a:xfrm>
              <a:off x="18897859" y="5003660"/>
              <a:ext cx="82070" cy="123194"/>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9" name="Freeform 81"/>
            <p:cNvSpPr>
              <a:spLocks/>
            </p:cNvSpPr>
            <p:nvPr/>
          </p:nvSpPr>
          <p:spPr bwMode="auto">
            <a:xfrm>
              <a:off x="18750133" y="4800204"/>
              <a:ext cx="108743" cy="83996"/>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0" name="Freeform 83"/>
            <p:cNvSpPr>
              <a:spLocks noEditPoints="1"/>
            </p:cNvSpPr>
            <p:nvPr/>
          </p:nvSpPr>
          <p:spPr bwMode="auto">
            <a:xfrm>
              <a:off x="16608107" y="3336813"/>
              <a:ext cx="420609" cy="451710"/>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1" name="Freeform 86"/>
            <p:cNvSpPr>
              <a:spLocks/>
            </p:cNvSpPr>
            <p:nvPr/>
          </p:nvSpPr>
          <p:spPr bwMode="auto">
            <a:xfrm>
              <a:off x="16870731" y="3273350"/>
              <a:ext cx="98484" cy="69063"/>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2" name="Freeform 88"/>
            <p:cNvSpPr>
              <a:spLocks/>
            </p:cNvSpPr>
            <p:nvPr/>
          </p:nvSpPr>
          <p:spPr bwMode="auto">
            <a:xfrm>
              <a:off x="18255662" y="4785272"/>
              <a:ext cx="96432" cy="69063"/>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3" name="Freeform 90"/>
            <p:cNvSpPr>
              <a:spLocks/>
            </p:cNvSpPr>
            <p:nvPr/>
          </p:nvSpPr>
          <p:spPr bwMode="auto">
            <a:xfrm>
              <a:off x="17256460" y="3695195"/>
              <a:ext cx="110794" cy="98928"/>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4" name="Freeform 92"/>
            <p:cNvSpPr>
              <a:spLocks noEditPoints="1"/>
            </p:cNvSpPr>
            <p:nvPr/>
          </p:nvSpPr>
          <p:spPr bwMode="auto">
            <a:xfrm>
              <a:off x="17334426" y="3450674"/>
              <a:ext cx="385729" cy="39198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pFill/>
            <a:ln w="4763" cap="rnd">
              <a:solidFill>
                <a:schemeClr val="accent2"/>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5" name="Freeform 27"/>
            <p:cNvSpPr>
              <a:spLocks noEditPoints="1"/>
            </p:cNvSpPr>
            <p:nvPr/>
          </p:nvSpPr>
          <p:spPr bwMode="auto">
            <a:xfrm>
              <a:off x="14109676" y="4001313"/>
              <a:ext cx="4704662" cy="2713993"/>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pFill/>
            <a:ln w="4763" cap="rnd">
              <a:solidFill>
                <a:schemeClr val="accent2"/>
              </a:solidFill>
              <a:prstDash val="solid"/>
              <a:round/>
              <a:headEnd/>
              <a:tailEnd/>
            </a:ln>
          </p:spPr>
          <p:txBody>
            <a:bodyPr lIns="243797" tIns="121899" rIns="243797" bIns="121899"/>
            <a:lstStyle/>
            <a:p>
              <a:pPr defTabSz="1828434" eaLnBrk="1" fontAlgn="auto" hangingPunct="1">
                <a:spcBef>
                  <a:spcPts val="0"/>
                </a:spcBef>
                <a:spcAft>
                  <a:spcPts val="0"/>
                </a:spcAft>
                <a:defRPr/>
              </a:pPr>
              <a:endParaRPr lang="en-US" dirty="0">
                <a:latin typeface="Lato Light"/>
              </a:endParaRPr>
            </a:p>
          </p:txBody>
        </p:sp>
        <p:sp>
          <p:nvSpPr>
            <p:cNvPr id="156" name="Freeform 66"/>
            <p:cNvSpPr>
              <a:spLocks/>
            </p:cNvSpPr>
            <p:nvPr/>
          </p:nvSpPr>
          <p:spPr bwMode="auto">
            <a:xfrm>
              <a:off x="15718247" y="7338739"/>
              <a:ext cx="3106348" cy="2881984"/>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pFill/>
            <a:ln w="4763" cap="rnd">
              <a:solidFill>
                <a:schemeClr val="accent2"/>
              </a:solidFill>
              <a:prstDash val="solid"/>
              <a:round/>
              <a:headEnd/>
              <a:tailEnd/>
            </a:ln>
          </p:spPr>
          <p:txBody>
            <a:bodyPr lIns="243797" tIns="121899" rIns="243797" bIns="121899"/>
            <a:lstStyle/>
            <a:p>
              <a:pPr defTabSz="1828434" eaLnBrk="1" fontAlgn="auto" hangingPunct="1">
                <a:spcBef>
                  <a:spcPts val="0"/>
                </a:spcBef>
                <a:spcAft>
                  <a:spcPts val="0"/>
                </a:spcAft>
                <a:defRPr/>
              </a:pPr>
              <a:endParaRPr lang="en-US" dirty="0">
                <a:latin typeface="Lato Light"/>
              </a:endParaRPr>
            </a:p>
          </p:txBody>
        </p:sp>
      </p:grpSp>
    </p:spTree>
    <p:extLst>
      <p:ext uri="{BB962C8B-B14F-4D97-AF65-F5344CB8AC3E}">
        <p14:creationId xmlns:p14="http://schemas.microsoft.com/office/powerpoint/2010/main" val="18924306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Rectangle 156"/>
          <p:cNvSpPr/>
          <p:nvPr/>
        </p:nvSpPr>
        <p:spPr>
          <a:xfrm>
            <a:off x="-34649" y="0"/>
            <a:ext cx="12188825" cy="137159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8" name="Group 157"/>
          <p:cNvGrpSpPr/>
          <p:nvPr/>
        </p:nvGrpSpPr>
        <p:grpSpPr>
          <a:xfrm>
            <a:off x="415306" y="1674836"/>
            <a:ext cx="10330543" cy="10366327"/>
            <a:chOff x="949325" y="720725"/>
            <a:chExt cx="6718300" cy="6738938"/>
          </a:xfrm>
          <a:solidFill>
            <a:schemeClr val="bg1"/>
          </a:solidFill>
        </p:grpSpPr>
        <p:sp>
          <p:nvSpPr>
            <p:cNvPr id="159" name="Freeform 1"/>
            <p:cNvSpPr>
              <a:spLocks noChangeArrowheads="1"/>
            </p:cNvSpPr>
            <p:nvPr/>
          </p:nvSpPr>
          <p:spPr bwMode="auto">
            <a:xfrm>
              <a:off x="3521075" y="720725"/>
              <a:ext cx="341313" cy="681038"/>
            </a:xfrm>
            <a:custGeom>
              <a:avLst/>
              <a:gdLst>
                <a:gd name="T0" fmla="*/ 19 w 948"/>
                <a:gd name="T1" fmla="*/ 204 h 1893"/>
                <a:gd name="T2" fmla="*/ 19 w 948"/>
                <a:gd name="T3" fmla="*/ 204 h 1893"/>
                <a:gd name="T4" fmla="*/ 167 w 948"/>
                <a:gd name="T5" fmla="*/ 55 h 1893"/>
                <a:gd name="T6" fmla="*/ 464 w 948"/>
                <a:gd name="T7" fmla="*/ 37 h 1893"/>
                <a:gd name="T8" fmla="*/ 538 w 948"/>
                <a:gd name="T9" fmla="*/ 167 h 1893"/>
                <a:gd name="T10" fmla="*/ 612 w 948"/>
                <a:gd name="T11" fmla="*/ 93 h 1893"/>
                <a:gd name="T12" fmla="*/ 705 w 948"/>
                <a:gd name="T13" fmla="*/ 111 h 1893"/>
                <a:gd name="T14" fmla="*/ 576 w 948"/>
                <a:gd name="T15" fmla="*/ 334 h 1893"/>
                <a:gd name="T16" fmla="*/ 687 w 948"/>
                <a:gd name="T17" fmla="*/ 500 h 1893"/>
                <a:gd name="T18" fmla="*/ 742 w 948"/>
                <a:gd name="T19" fmla="*/ 630 h 1893"/>
                <a:gd name="T20" fmla="*/ 724 w 948"/>
                <a:gd name="T21" fmla="*/ 779 h 1893"/>
                <a:gd name="T22" fmla="*/ 594 w 948"/>
                <a:gd name="T23" fmla="*/ 835 h 1893"/>
                <a:gd name="T24" fmla="*/ 631 w 948"/>
                <a:gd name="T25" fmla="*/ 965 h 1893"/>
                <a:gd name="T26" fmla="*/ 928 w 948"/>
                <a:gd name="T27" fmla="*/ 1150 h 1893"/>
                <a:gd name="T28" fmla="*/ 909 w 948"/>
                <a:gd name="T29" fmla="*/ 1224 h 1893"/>
                <a:gd name="T30" fmla="*/ 724 w 948"/>
                <a:gd name="T31" fmla="*/ 1484 h 1893"/>
                <a:gd name="T32" fmla="*/ 594 w 948"/>
                <a:gd name="T33" fmla="*/ 1595 h 1893"/>
                <a:gd name="T34" fmla="*/ 594 w 948"/>
                <a:gd name="T35" fmla="*/ 1799 h 1893"/>
                <a:gd name="T36" fmla="*/ 446 w 948"/>
                <a:gd name="T37" fmla="*/ 1892 h 1893"/>
                <a:gd name="T38" fmla="*/ 427 w 948"/>
                <a:gd name="T39" fmla="*/ 1762 h 1893"/>
                <a:gd name="T40" fmla="*/ 334 w 948"/>
                <a:gd name="T41" fmla="*/ 1484 h 1893"/>
                <a:gd name="T42" fmla="*/ 167 w 948"/>
                <a:gd name="T43" fmla="*/ 1261 h 1893"/>
                <a:gd name="T44" fmla="*/ 56 w 948"/>
                <a:gd name="T45" fmla="*/ 1094 h 1893"/>
                <a:gd name="T46" fmla="*/ 0 w 948"/>
                <a:gd name="T47" fmla="*/ 853 h 1893"/>
                <a:gd name="T48" fmla="*/ 75 w 948"/>
                <a:gd name="T49" fmla="*/ 797 h 1893"/>
                <a:gd name="T50" fmla="*/ 149 w 948"/>
                <a:gd name="T51" fmla="*/ 575 h 1893"/>
                <a:gd name="T52" fmla="*/ 75 w 948"/>
                <a:gd name="T53" fmla="*/ 352 h 1893"/>
                <a:gd name="T54" fmla="*/ 19 w 948"/>
                <a:gd name="T55" fmla="*/ 204 h 1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8" h="1893">
                  <a:moveTo>
                    <a:pt x="19" y="204"/>
                  </a:moveTo>
                  <a:lnTo>
                    <a:pt x="19" y="204"/>
                  </a:lnTo>
                  <a:cubicBezTo>
                    <a:pt x="19" y="204"/>
                    <a:pt x="111" y="74"/>
                    <a:pt x="167" y="55"/>
                  </a:cubicBezTo>
                  <a:cubicBezTo>
                    <a:pt x="223" y="37"/>
                    <a:pt x="390" y="0"/>
                    <a:pt x="464" y="37"/>
                  </a:cubicBezTo>
                  <a:cubicBezTo>
                    <a:pt x="538" y="55"/>
                    <a:pt x="501" y="185"/>
                    <a:pt x="538" y="167"/>
                  </a:cubicBezTo>
                  <a:cubicBezTo>
                    <a:pt x="594" y="167"/>
                    <a:pt x="576" y="111"/>
                    <a:pt x="612" y="93"/>
                  </a:cubicBezTo>
                  <a:cubicBezTo>
                    <a:pt x="650" y="74"/>
                    <a:pt x="724" y="37"/>
                    <a:pt x="705" y="111"/>
                  </a:cubicBezTo>
                  <a:cubicBezTo>
                    <a:pt x="668" y="185"/>
                    <a:pt x="576" y="278"/>
                    <a:pt x="576" y="334"/>
                  </a:cubicBezTo>
                  <a:cubicBezTo>
                    <a:pt x="576" y="371"/>
                    <a:pt x="594" y="464"/>
                    <a:pt x="687" y="500"/>
                  </a:cubicBezTo>
                  <a:cubicBezTo>
                    <a:pt x="761" y="538"/>
                    <a:pt x="761" y="575"/>
                    <a:pt x="742" y="630"/>
                  </a:cubicBezTo>
                  <a:cubicBezTo>
                    <a:pt x="724" y="705"/>
                    <a:pt x="742" y="760"/>
                    <a:pt x="724" y="779"/>
                  </a:cubicBezTo>
                  <a:cubicBezTo>
                    <a:pt x="705" y="779"/>
                    <a:pt x="594" y="797"/>
                    <a:pt x="594" y="835"/>
                  </a:cubicBezTo>
                  <a:cubicBezTo>
                    <a:pt x="594" y="871"/>
                    <a:pt x="557" y="927"/>
                    <a:pt x="631" y="965"/>
                  </a:cubicBezTo>
                  <a:cubicBezTo>
                    <a:pt x="687" y="1020"/>
                    <a:pt x="909" y="1150"/>
                    <a:pt x="928" y="1150"/>
                  </a:cubicBezTo>
                  <a:cubicBezTo>
                    <a:pt x="947" y="1168"/>
                    <a:pt x="947" y="1206"/>
                    <a:pt x="909" y="1224"/>
                  </a:cubicBezTo>
                  <a:cubicBezTo>
                    <a:pt x="872" y="1242"/>
                    <a:pt x="779" y="1465"/>
                    <a:pt x="724" y="1484"/>
                  </a:cubicBezTo>
                  <a:cubicBezTo>
                    <a:pt x="668" y="1502"/>
                    <a:pt x="594" y="1558"/>
                    <a:pt x="594" y="1595"/>
                  </a:cubicBezTo>
                  <a:cubicBezTo>
                    <a:pt x="594" y="1632"/>
                    <a:pt x="612" y="1762"/>
                    <a:pt x="594" y="1799"/>
                  </a:cubicBezTo>
                  <a:cubicBezTo>
                    <a:pt x="557" y="1818"/>
                    <a:pt x="446" y="1892"/>
                    <a:pt x="446" y="1892"/>
                  </a:cubicBezTo>
                  <a:cubicBezTo>
                    <a:pt x="446" y="1892"/>
                    <a:pt x="446" y="1818"/>
                    <a:pt x="427" y="1762"/>
                  </a:cubicBezTo>
                  <a:cubicBezTo>
                    <a:pt x="427" y="1688"/>
                    <a:pt x="353" y="1539"/>
                    <a:pt x="334" y="1484"/>
                  </a:cubicBezTo>
                  <a:cubicBezTo>
                    <a:pt x="297" y="1428"/>
                    <a:pt x="205" y="1317"/>
                    <a:pt x="167" y="1261"/>
                  </a:cubicBezTo>
                  <a:cubicBezTo>
                    <a:pt x="130" y="1187"/>
                    <a:pt x="75" y="1131"/>
                    <a:pt x="56" y="1094"/>
                  </a:cubicBezTo>
                  <a:cubicBezTo>
                    <a:pt x="19" y="1057"/>
                    <a:pt x="0" y="871"/>
                    <a:pt x="0" y="853"/>
                  </a:cubicBezTo>
                  <a:cubicBezTo>
                    <a:pt x="19" y="816"/>
                    <a:pt x="75" y="797"/>
                    <a:pt x="75" y="797"/>
                  </a:cubicBezTo>
                  <a:cubicBezTo>
                    <a:pt x="75" y="797"/>
                    <a:pt x="149" y="594"/>
                    <a:pt x="149" y="575"/>
                  </a:cubicBezTo>
                  <a:cubicBezTo>
                    <a:pt x="149" y="556"/>
                    <a:pt x="111" y="408"/>
                    <a:pt x="75" y="352"/>
                  </a:cubicBezTo>
                  <a:cubicBezTo>
                    <a:pt x="37" y="297"/>
                    <a:pt x="19" y="204"/>
                    <a:pt x="19" y="204"/>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0" name="Freeform 2"/>
            <p:cNvSpPr>
              <a:spLocks noChangeArrowheads="1"/>
            </p:cNvSpPr>
            <p:nvPr/>
          </p:nvSpPr>
          <p:spPr bwMode="auto">
            <a:xfrm>
              <a:off x="3681413" y="1135063"/>
              <a:ext cx="1341437" cy="1255712"/>
            </a:xfrm>
            <a:custGeom>
              <a:avLst/>
              <a:gdLst>
                <a:gd name="T0" fmla="*/ 3616 w 3728"/>
                <a:gd name="T1" fmla="*/ 352 h 3488"/>
                <a:gd name="T2" fmla="*/ 3616 w 3728"/>
                <a:gd name="T3" fmla="*/ 352 h 3488"/>
                <a:gd name="T4" fmla="*/ 3505 w 3728"/>
                <a:gd name="T5" fmla="*/ 260 h 3488"/>
                <a:gd name="T6" fmla="*/ 3226 w 3728"/>
                <a:gd name="T7" fmla="*/ 260 h 3488"/>
                <a:gd name="T8" fmla="*/ 3134 w 3728"/>
                <a:gd name="T9" fmla="*/ 186 h 3488"/>
                <a:gd name="T10" fmla="*/ 2911 w 3728"/>
                <a:gd name="T11" fmla="*/ 37 h 3488"/>
                <a:gd name="T12" fmla="*/ 2484 w 3728"/>
                <a:gd name="T13" fmla="*/ 130 h 3488"/>
                <a:gd name="T14" fmla="*/ 2466 w 3728"/>
                <a:gd name="T15" fmla="*/ 148 h 3488"/>
                <a:gd name="T16" fmla="*/ 2466 w 3728"/>
                <a:gd name="T17" fmla="*/ 148 h 3488"/>
                <a:gd name="T18" fmla="*/ 2373 w 3728"/>
                <a:gd name="T19" fmla="*/ 389 h 3488"/>
                <a:gd name="T20" fmla="*/ 2243 w 3728"/>
                <a:gd name="T21" fmla="*/ 668 h 3488"/>
                <a:gd name="T22" fmla="*/ 2113 w 3728"/>
                <a:gd name="T23" fmla="*/ 742 h 3488"/>
                <a:gd name="T24" fmla="*/ 1891 w 3728"/>
                <a:gd name="T25" fmla="*/ 593 h 3488"/>
                <a:gd name="T26" fmla="*/ 1484 w 3728"/>
                <a:gd name="T27" fmla="*/ 501 h 3488"/>
                <a:gd name="T28" fmla="*/ 1372 w 3728"/>
                <a:gd name="T29" fmla="*/ 427 h 3488"/>
                <a:gd name="T30" fmla="*/ 1279 w 3728"/>
                <a:gd name="T31" fmla="*/ 186 h 3488"/>
                <a:gd name="T32" fmla="*/ 1020 w 3728"/>
                <a:gd name="T33" fmla="*/ 92 h 3488"/>
                <a:gd name="T34" fmla="*/ 686 w 3728"/>
                <a:gd name="T35" fmla="*/ 74 h 3488"/>
                <a:gd name="T36" fmla="*/ 612 w 3728"/>
                <a:gd name="T37" fmla="*/ 74 h 3488"/>
                <a:gd name="T38" fmla="*/ 482 w 3728"/>
                <a:gd name="T39" fmla="*/ 0 h 3488"/>
                <a:gd name="T40" fmla="*/ 501 w 3728"/>
                <a:gd name="T41" fmla="*/ 37 h 3488"/>
                <a:gd name="T42" fmla="*/ 426 w 3728"/>
                <a:gd name="T43" fmla="*/ 130 h 3488"/>
                <a:gd name="T44" fmla="*/ 333 w 3728"/>
                <a:gd name="T45" fmla="*/ 278 h 3488"/>
                <a:gd name="T46" fmla="*/ 278 w 3728"/>
                <a:gd name="T47" fmla="*/ 334 h 3488"/>
                <a:gd name="T48" fmla="*/ 166 w 3728"/>
                <a:gd name="T49" fmla="*/ 408 h 3488"/>
                <a:gd name="T50" fmla="*/ 148 w 3728"/>
                <a:gd name="T51" fmla="*/ 501 h 3488"/>
                <a:gd name="T52" fmla="*/ 148 w 3728"/>
                <a:gd name="T53" fmla="*/ 649 h 3488"/>
                <a:gd name="T54" fmla="*/ 0 w 3728"/>
                <a:gd name="T55" fmla="*/ 742 h 3488"/>
                <a:gd name="T56" fmla="*/ 55 w 3728"/>
                <a:gd name="T57" fmla="*/ 1261 h 3488"/>
                <a:gd name="T58" fmla="*/ 92 w 3728"/>
                <a:gd name="T59" fmla="*/ 1688 h 3488"/>
                <a:gd name="T60" fmla="*/ 74 w 3728"/>
                <a:gd name="T61" fmla="*/ 1873 h 3488"/>
                <a:gd name="T62" fmla="*/ 185 w 3728"/>
                <a:gd name="T63" fmla="*/ 2115 h 3488"/>
                <a:gd name="T64" fmla="*/ 315 w 3728"/>
                <a:gd name="T65" fmla="*/ 2300 h 3488"/>
                <a:gd name="T66" fmla="*/ 556 w 3728"/>
                <a:gd name="T67" fmla="*/ 2449 h 3488"/>
                <a:gd name="T68" fmla="*/ 649 w 3728"/>
                <a:gd name="T69" fmla="*/ 2560 h 3488"/>
                <a:gd name="T70" fmla="*/ 1020 w 3728"/>
                <a:gd name="T71" fmla="*/ 2597 h 3488"/>
                <a:gd name="T72" fmla="*/ 1168 w 3728"/>
                <a:gd name="T73" fmla="*/ 2801 h 3488"/>
                <a:gd name="T74" fmla="*/ 1372 w 3728"/>
                <a:gd name="T75" fmla="*/ 2745 h 3488"/>
                <a:gd name="T76" fmla="*/ 1725 w 3728"/>
                <a:gd name="T77" fmla="*/ 2634 h 3488"/>
                <a:gd name="T78" fmla="*/ 2948 w 3728"/>
                <a:gd name="T79" fmla="*/ 3246 h 3488"/>
                <a:gd name="T80" fmla="*/ 3505 w 3728"/>
                <a:gd name="T81" fmla="*/ 3487 h 3488"/>
                <a:gd name="T82" fmla="*/ 3616 w 3728"/>
                <a:gd name="T83" fmla="*/ 3451 h 3488"/>
                <a:gd name="T84" fmla="*/ 3727 w 3728"/>
                <a:gd name="T85" fmla="*/ 3376 h 3488"/>
                <a:gd name="T86" fmla="*/ 3635 w 3728"/>
                <a:gd name="T87" fmla="*/ 853 h 3488"/>
                <a:gd name="T88" fmla="*/ 3616 w 3728"/>
                <a:gd name="T89" fmla="*/ 352 h 3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728" h="3488">
                  <a:moveTo>
                    <a:pt x="3616" y="352"/>
                  </a:moveTo>
                  <a:lnTo>
                    <a:pt x="3616" y="352"/>
                  </a:lnTo>
                  <a:cubicBezTo>
                    <a:pt x="3616" y="352"/>
                    <a:pt x="3635" y="334"/>
                    <a:pt x="3505" y="260"/>
                  </a:cubicBezTo>
                  <a:cubicBezTo>
                    <a:pt x="3375" y="204"/>
                    <a:pt x="3356" y="278"/>
                    <a:pt x="3226" y="260"/>
                  </a:cubicBezTo>
                  <a:cubicBezTo>
                    <a:pt x="3097" y="260"/>
                    <a:pt x="3152" y="241"/>
                    <a:pt x="3134" y="186"/>
                  </a:cubicBezTo>
                  <a:cubicBezTo>
                    <a:pt x="3097" y="111"/>
                    <a:pt x="3097" y="37"/>
                    <a:pt x="2911" y="37"/>
                  </a:cubicBezTo>
                  <a:cubicBezTo>
                    <a:pt x="2726" y="56"/>
                    <a:pt x="2522" y="111"/>
                    <a:pt x="2484" y="130"/>
                  </a:cubicBezTo>
                  <a:cubicBezTo>
                    <a:pt x="2466" y="148"/>
                    <a:pt x="2466" y="148"/>
                    <a:pt x="2466" y="148"/>
                  </a:cubicBezTo>
                  <a:lnTo>
                    <a:pt x="2466" y="148"/>
                  </a:lnTo>
                  <a:cubicBezTo>
                    <a:pt x="2466" y="148"/>
                    <a:pt x="2373" y="278"/>
                    <a:pt x="2373" y="389"/>
                  </a:cubicBezTo>
                  <a:cubicBezTo>
                    <a:pt x="2373" y="519"/>
                    <a:pt x="2336" y="575"/>
                    <a:pt x="2243" y="668"/>
                  </a:cubicBezTo>
                  <a:cubicBezTo>
                    <a:pt x="2169" y="742"/>
                    <a:pt x="2187" y="798"/>
                    <a:pt x="2113" y="742"/>
                  </a:cubicBezTo>
                  <a:cubicBezTo>
                    <a:pt x="2040" y="668"/>
                    <a:pt x="2022" y="649"/>
                    <a:pt x="1891" y="593"/>
                  </a:cubicBezTo>
                  <a:cubicBezTo>
                    <a:pt x="1762" y="519"/>
                    <a:pt x="1520" y="519"/>
                    <a:pt x="1484" y="501"/>
                  </a:cubicBezTo>
                  <a:cubicBezTo>
                    <a:pt x="1428" y="501"/>
                    <a:pt x="1409" y="463"/>
                    <a:pt x="1372" y="427"/>
                  </a:cubicBezTo>
                  <a:cubicBezTo>
                    <a:pt x="1335" y="371"/>
                    <a:pt x="1354" y="222"/>
                    <a:pt x="1279" y="186"/>
                  </a:cubicBezTo>
                  <a:cubicBezTo>
                    <a:pt x="1205" y="148"/>
                    <a:pt x="1131" y="92"/>
                    <a:pt x="1020" y="92"/>
                  </a:cubicBezTo>
                  <a:cubicBezTo>
                    <a:pt x="908" y="74"/>
                    <a:pt x="686" y="74"/>
                    <a:pt x="686" y="74"/>
                  </a:cubicBezTo>
                  <a:cubicBezTo>
                    <a:pt x="612" y="74"/>
                    <a:pt x="612" y="74"/>
                    <a:pt x="612" y="74"/>
                  </a:cubicBezTo>
                  <a:cubicBezTo>
                    <a:pt x="482" y="0"/>
                    <a:pt x="482" y="0"/>
                    <a:pt x="482" y="0"/>
                  </a:cubicBezTo>
                  <a:cubicBezTo>
                    <a:pt x="482" y="0"/>
                    <a:pt x="501" y="18"/>
                    <a:pt x="501" y="37"/>
                  </a:cubicBezTo>
                  <a:cubicBezTo>
                    <a:pt x="482" y="74"/>
                    <a:pt x="445" y="74"/>
                    <a:pt x="426" y="130"/>
                  </a:cubicBezTo>
                  <a:cubicBezTo>
                    <a:pt x="407" y="167"/>
                    <a:pt x="333" y="278"/>
                    <a:pt x="333" y="278"/>
                  </a:cubicBezTo>
                  <a:cubicBezTo>
                    <a:pt x="333" y="278"/>
                    <a:pt x="296" y="334"/>
                    <a:pt x="278" y="334"/>
                  </a:cubicBezTo>
                  <a:cubicBezTo>
                    <a:pt x="241" y="334"/>
                    <a:pt x="166" y="389"/>
                    <a:pt x="166" y="408"/>
                  </a:cubicBezTo>
                  <a:cubicBezTo>
                    <a:pt x="148" y="427"/>
                    <a:pt x="148" y="427"/>
                    <a:pt x="148" y="501"/>
                  </a:cubicBezTo>
                  <a:cubicBezTo>
                    <a:pt x="148" y="557"/>
                    <a:pt x="148" y="631"/>
                    <a:pt x="148" y="649"/>
                  </a:cubicBezTo>
                  <a:cubicBezTo>
                    <a:pt x="130" y="649"/>
                    <a:pt x="0" y="742"/>
                    <a:pt x="0" y="742"/>
                  </a:cubicBezTo>
                  <a:cubicBezTo>
                    <a:pt x="0" y="742"/>
                    <a:pt x="74" y="1113"/>
                    <a:pt x="55" y="1261"/>
                  </a:cubicBezTo>
                  <a:cubicBezTo>
                    <a:pt x="55" y="1391"/>
                    <a:pt x="92" y="1595"/>
                    <a:pt x="92" y="1688"/>
                  </a:cubicBezTo>
                  <a:cubicBezTo>
                    <a:pt x="74" y="1762"/>
                    <a:pt x="92" y="1799"/>
                    <a:pt x="74" y="1873"/>
                  </a:cubicBezTo>
                  <a:cubicBezTo>
                    <a:pt x="55" y="1929"/>
                    <a:pt x="130" y="2003"/>
                    <a:pt x="185" y="2115"/>
                  </a:cubicBezTo>
                  <a:cubicBezTo>
                    <a:pt x="222" y="2226"/>
                    <a:pt x="222" y="2263"/>
                    <a:pt x="315" y="2300"/>
                  </a:cubicBezTo>
                  <a:cubicBezTo>
                    <a:pt x="389" y="2319"/>
                    <a:pt x="556" y="2393"/>
                    <a:pt x="556" y="2449"/>
                  </a:cubicBezTo>
                  <a:cubicBezTo>
                    <a:pt x="575" y="2504"/>
                    <a:pt x="575" y="2541"/>
                    <a:pt x="649" y="2560"/>
                  </a:cubicBezTo>
                  <a:cubicBezTo>
                    <a:pt x="723" y="2560"/>
                    <a:pt x="946" y="2541"/>
                    <a:pt x="1020" y="2597"/>
                  </a:cubicBezTo>
                  <a:cubicBezTo>
                    <a:pt x="1094" y="2671"/>
                    <a:pt x="1113" y="2783"/>
                    <a:pt x="1168" y="2801"/>
                  </a:cubicBezTo>
                  <a:cubicBezTo>
                    <a:pt x="1205" y="2820"/>
                    <a:pt x="1279" y="2783"/>
                    <a:pt x="1372" y="2745"/>
                  </a:cubicBezTo>
                  <a:cubicBezTo>
                    <a:pt x="1465" y="2709"/>
                    <a:pt x="1539" y="2560"/>
                    <a:pt x="1725" y="2634"/>
                  </a:cubicBezTo>
                  <a:cubicBezTo>
                    <a:pt x="1891" y="2709"/>
                    <a:pt x="2948" y="3246"/>
                    <a:pt x="2948" y="3246"/>
                  </a:cubicBezTo>
                  <a:cubicBezTo>
                    <a:pt x="2948" y="3246"/>
                    <a:pt x="3449" y="3487"/>
                    <a:pt x="3505" y="3487"/>
                  </a:cubicBezTo>
                  <a:cubicBezTo>
                    <a:pt x="3560" y="3469"/>
                    <a:pt x="3597" y="3451"/>
                    <a:pt x="3616" y="3451"/>
                  </a:cubicBezTo>
                  <a:cubicBezTo>
                    <a:pt x="3653" y="3451"/>
                    <a:pt x="3727" y="3432"/>
                    <a:pt x="3727" y="3376"/>
                  </a:cubicBezTo>
                  <a:cubicBezTo>
                    <a:pt x="3727" y="3302"/>
                    <a:pt x="3635" y="853"/>
                    <a:pt x="3635" y="853"/>
                  </a:cubicBezTo>
                  <a:lnTo>
                    <a:pt x="3616" y="352"/>
                  </a:ln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1" name="Freeform 3"/>
            <p:cNvSpPr>
              <a:spLocks noChangeArrowheads="1"/>
            </p:cNvSpPr>
            <p:nvPr/>
          </p:nvSpPr>
          <p:spPr bwMode="auto">
            <a:xfrm>
              <a:off x="2157413" y="760413"/>
              <a:ext cx="1736725" cy="1724025"/>
            </a:xfrm>
            <a:custGeom>
              <a:avLst/>
              <a:gdLst>
                <a:gd name="T0" fmla="*/ 3784 w 4824"/>
                <a:gd name="T1" fmla="*/ 112 h 4787"/>
                <a:gd name="T2" fmla="*/ 3784 w 4824"/>
                <a:gd name="T3" fmla="*/ 112 h 4787"/>
                <a:gd name="T4" fmla="*/ 3710 w 4824"/>
                <a:gd name="T5" fmla="*/ 37 h 4787"/>
                <a:gd name="T6" fmla="*/ 3358 w 4824"/>
                <a:gd name="T7" fmla="*/ 0 h 4787"/>
                <a:gd name="T8" fmla="*/ 3265 w 4824"/>
                <a:gd name="T9" fmla="*/ 74 h 4787"/>
                <a:gd name="T10" fmla="*/ 3247 w 4824"/>
                <a:gd name="T11" fmla="*/ 93 h 4787"/>
                <a:gd name="T12" fmla="*/ 3191 w 4824"/>
                <a:gd name="T13" fmla="*/ 74 h 4787"/>
                <a:gd name="T14" fmla="*/ 3098 w 4824"/>
                <a:gd name="T15" fmla="*/ 37 h 4787"/>
                <a:gd name="T16" fmla="*/ 2876 w 4824"/>
                <a:gd name="T17" fmla="*/ 18 h 4787"/>
                <a:gd name="T18" fmla="*/ 2764 w 4824"/>
                <a:gd name="T19" fmla="*/ 74 h 4787"/>
                <a:gd name="T20" fmla="*/ 2245 w 4824"/>
                <a:gd name="T21" fmla="*/ 93 h 4787"/>
                <a:gd name="T22" fmla="*/ 1985 w 4824"/>
                <a:gd name="T23" fmla="*/ 204 h 4787"/>
                <a:gd name="T24" fmla="*/ 1855 w 4824"/>
                <a:gd name="T25" fmla="*/ 297 h 4787"/>
                <a:gd name="T26" fmla="*/ 1781 w 4824"/>
                <a:gd name="T27" fmla="*/ 297 h 4787"/>
                <a:gd name="T28" fmla="*/ 1669 w 4824"/>
                <a:gd name="T29" fmla="*/ 389 h 4787"/>
                <a:gd name="T30" fmla="*/ 1595 w 4824"/>
                <a:gd name="T31" fmla="*/ 483 h 4787"/>
                <a:gd name="T32" fmla="*/ 1558 w 4824"/>
                <a:gd name="T33" fmla="*/ 483 h 4787"/>
                <a:gd name="T34" fmla="*/ 1595 w 4824"/>
                <a:gd name="T35" fmla="*/ 760 h 4787"/>
                <a:gd name="T36" fmla="*/ 1688 w 4824"/>
                <a:gd name="T37" fmla="*/ 1076 h 4787"/>
                <a:gd name="T38" fmla="*/ 1725 w 4824"/>
                <a:gd name="T39" fmla="*/ 1261 h 4787"/>
                <a:gd name="T40" fmla="*/ 1669 w 4824"/>
                <a:gd name="T41" fmla="*/ 1391 h 4787"/>
                <a:gd name="T42" fmla="*/ 1466 w 4824"/>
                <a:gd name="T43" fmla="*/ 1391 h 4787"/>
                <a:gd name="T44" fmla="*/ 1243 w 4824"/>
                <a:gd name="T45" fmla="*/ 1484 h 4787"/>
                <a:gd name="T46" fmla="*/ 1132 w 4824"/>
                <a:gd name="T47" fmla="*/ 1707 h 4787"/>
                <a:gd name="T48" fmla="*/ 946 w 4824"/>
                <a:gd name="T49" fmla="*/ 1799 h 4787"/>
                <a:gd name="T50" fmla="*/ 724 w 4824"/>
                <a:gd name="T51" fmla="*/ 1985 h 4787"/>
                <a:gd name="T52" fmla="*/ 427 w 4824"/>
                <a:gd name="T53" fmla="*/ 2059 h 4787"/>
                <a:gd name="T54" fmla="*/ 204 w 4824"/>
                <a:gd name="T55" fmla="*/ 2152 h 4787"/>
                <a:gd name="T56" fmla="*/ 19 w 4824"/>
                <a:gd name="T57" fmla="*/ 2412 h 4787"/>
                <a:gd name="T58" fmla="*/ 315 w 4824"/>
                <a:gd name="T59" fmla="*/ 2820 h 4787"/>
                <a:gd name="T60" fmla="*/ 909 w 4824"/>
                <a:gd name="T61" fmla="*/ 3265 h 4787"/>
                <a:gd name="T62" fmla="*/ 2356 w 4824"/>
                <a:gd name="T63" fmla="*/ 4285 h 4787"/>
                <a:gd name="T64" fmla="*/ 2393 w 4824"/>
                <a:gd name="T65" fmla="*/ 4396 h 4787"/>
                <a:gd name="T66" fmla="*/ 2727 w 4824"/>
                <a:gd name="T67" fmla="*/ 4508 h 4787"/>
                <a:gd name="T68" fmla="*/ 2801 w 4824"/>
                <a:gd name="T69" fmla="*/ 4712 h 4787"/>
                <a:gd name="T70" fmla="*/ 2987 w 4824"/>
                <a:gd name="T71" fmla="*/ 4749 h 4787"/>
                <a:gd name="T72" fmla="*/ 3358 w 4824"/>
                <a:gd name="T73" fmla="*/ 4675 h 4787"/>
                <a:gd name="T74" fmla="*/ 4823 w 4824"/>
                <a:gd name="T75" fmla="*/ 3580 h 4787"/>
                <a:gd name="T76" fmla="*/ 4786 w 4824"/>
                <a:gd name="T77" fmla="*/ 3525 h 4787"/>
                <a:gd name="T78" fmla="*/ 4749 w 4824"/>
                <a:gd name="T79" fmla="*/ 3451 h 4787"/>
                <a:gd name="T80" fmla="*/ 4563 w 4824"/>
                <a:gd name="T81" fmla="*/ 3339 h 4787"/>
                <a:gd name="T82" fmla="*/ 4471 w 4824"/>
                <a:gd name="T83" fmla="*/ 3283 h 4787"/>
                <a:gd name="T84" fmla="*/ 4378 w 4824"/>
                <a:gd name="T85" fmla="*/ 3080 h 4787"/>
                <a:gd name="T86" fmla="*/ 4304 w 4824"/>
                <a:gd name="T87" fmla="*/ 2950 h 4787"/>
                <a:gd name="T88" fmla="*/ 4322 w 4824"/>
                <a:gd name="T89" fmla="*/ 2857 h 4787"/>
                <a:gd name="T90" fmla="*/ 4322 w 4824"/>
                <a:gd name="T91" fmla="*/ 2709 h 4787"/>
                <a:gd name="T92" fmla="*/ 4304 w 4824"/>
                <a:gd name="T93" fmla="*/ 2467 h 4787"/>
                <a:gd name="T94" fmla="*/ 4285 w 4824"/>
                <a:gd name="T95" fmla="*/ 2170 h 4787"/>
                <a:gd name="T96" fmla="*/ 4230 w 4824"/>
                <a:gd name="T97" fmla="*/ 1781 h 4787"/>
                <a:gd name="T98" fmla="*/ 4174 w 4824"/>
                <a:gd name="T99" fmla="*/ 1521 h 4787"/>
                <a:gd name="T100" fmla="*/ 4063 w 4824"/>
                <a:gd name="T101" fmla="*/ 1299 h 4787"/>
                <a:gd name="T102" fmla="*/ 3840 w 4824"/>
                <a:gd name="T103" fmla="*/ 1002 h 4787"/>
                <a:gd name="T104" fmla="*/ 3803 w 4824"/>
                <a:gd name="T105" fmla="*/ 724 h 4787"/>
                <a:gd name="T106" fmla="*/ 3859 w 4824"/>
                <a:gd name="T107" fmla="*/ 686 h 4787"/>
                <a:gd name="T108" fmla="*/ 3933 w 4824"/>
                <a:gd name="T109" fmla="*/ 464 h 4787"/>
                <a:gd name="T110" fmla="*/ 3840 w 4824"/>
                <a:gd name="T111" fmla="*/ 223 h 4787"/>
                <a:gd name="T112" fmla="*/ 3784 w 4824"/>
                <a:gd name="T113" fmla="*/ 112 h 4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824" h="4787">
                  <a:moveTo>
                    <a:pt x="3784" y="112"/>
                  </a:moveTo>
                  <a:lnTo>
                    <a:pt x="3784" y="112"/>
                  </a:lnTo>
                  <a:cubicBezTo>
                    <a:pt x="3784" y="112"/>
                    <a:pt x="3747" y="74"/>
                    <a:pt x="3710" y="37"/>
                  </a:cubicBezTo>
                  <a:cubicBezTo>
                    <a:pt x="3673" y="0"/>
                    <a:pt x="3358" y="0"/>
                    <a:pt x="3358" y="0"/>
                  </a:cubicBezTo>
                  <a:cubicBezTo>
                    <a:pt x="3358" y="0"/>
                    <a:pt x="3302" y="56"/>
                    <a:pt x="3265" y="74"/>
                  </a:cubicBezTo>
                  <a:cubicBezTo>
                    <a:pt x="3247" y="93"/>
                    <a:pt x="3247" y="93"/>
                    <a:pt x="3247" y="93"/>
                  </a:cubicBezTo>
                  <a:cubicBezTo>
                    <a:pt x="3247" y="93"/>
                    <a:pt x="3209" y="93"/>
                    <a:pt x="3191" y="74"/>
                  </a:cubicBezTo>
                  <a:cubicBezTo>
                    <a:pt x="3172" y="56"/>
                    <a:pt x="3135" y="18"/>
                    <a:pt x="3098" y="37"/>
                  </a:cubicBezTo>
                  <a:cubicBezTo>
                    <a:pt x="3061" y="37"/>
                    <a:pt x="2876" y="18"/>
                    <a:pt x="2876" y="18"/>
                  </a:cubicBezTo>
                  <a:cubicBezTo>
                    <a:pt x="2876" y="18"/>
                    <a:pt x="2801" y="74"/>
                    <a:pt x="2764" y="74"/>
                  </a:cubicBezTo>
                  <a:cubicBezTo>
                    <a:pt x="2708" y="93"/>
                    <a:pt x="2245" y="93"/>
                    <a:pt x="2245" y="93"/>
                  </a:cubicBezTo>
                  <a:cubicBezTo>
                    <a:pt x="2245" y="93"/>
                    <a:pt x="2022" y="186"/>
                    <a:pt x="1985" y="204"/>
                  </a:cubicBezTo>
                  <a:cubicBezTo>
                    <a:pt x="1948" y="223"/>
                    <a:pt x="1892" y="278"/>
                    <a:pt x="1855" y="297"/>
                  </a:cubicBezTo>
                  <a:cubicBezTo>
                    <a:pt x="1818" y="297"/>
                    <a:pt x="1799" y="278"/>
                    <a:pt x="1781" y="297"/>
                  </a:cubicBezTo>
                  <a:cubicBezTo>
                    <a:pt x="1763" y="297"/>
                    <a:pt x="1688" y="353"/>
                    <a:pt x="1669" y="389"/>
                  </a:cubicBezTo>
                  <a:cubicBezTo>
                    <a:pt x="1651" y="408"/>
                    <a:pt x="1595" y="483"/>
                    <a:pt x="1595" y="483"/>
                  </a:cubicBezTo>
                  <a:cubicBezTo>
                    <a:pt x="1577" y="483"/>
                    <a:pt x="1558" y="483"/>
                    <a:pt x="1558" y="483"/>
                  </a:cubicBezTo>
                  <a:cubicBezTo>
                    <a:pt x="1558" y="483"/>
                    <a:pt x="1577" y="705"/>
                    <a:pt x="1595" y="760"/>
                  </a:cubicBezTo>
                  <a:cubicBezTo>
                    <a:pt x="1614" y="835"/>
                    <a:pt x="1688" y="965"/>
                    <a:pt x="1688" y="1076"/>
                  </a:cubicBezTo>
                  <a:cubicBezTo>
                    <a:pt x="1688" y="1169"/>
                    <a:pt x="1707" y="1225"/>
                    <a:pt x="1725" y="1261"/>
                  </a:cubicBezTo>
                  <a:cubicBezTo>
                    <a:pt x="1725" y="1299"/>
                    <a:pt x="1707" y="1391"/>
                    <a:pt x="1669" y="1391"/>
                  </a:cubicBezTo>
                  <a:cubicBezTo>
                    <a:pt x="1614" y="1391"/>
                    <a:pt x="1521" y="1391"/>
                    <a:pt x="1466" y="1391"/>
                  </a:cubicBezTo>
                  <a:cubicBezTo>
                    <a:pt x="1392" y="1391"/>
                    <a:pt x="1317" y="1373"/>
                    <a:pt x="1243" y="1484"/>
                  </a:cubicBezTo>
                  <a:cubicBezTo>
                    <a:pt x="1169" y="1596"/>
                    <a:pt x="1206" y="1707"/>
                    <a:pt x="1132" y="1707"/>
                  </a:cubicBezTo>
                  <a:cubicBezTo>
                    <a:pt x="1076" y="1707"/>
                    <a:pt x="1002" y="1725"/>
                    <a:pt x="946" y="1799"/>
                  </a:cubicBezTo>
                  <a:cubicBezTo>
                    <a:pt x="891" y="1892"/>
                    <a:pt x="816" y="1985"/>
                    <a:pt x="724" y="1985"/>
                  </a:cubicBezTo>
                  <a:cubicBezTo>
                    <a:pt x="650" y="1985"/>
                    <a:pt x="520" y="2041"/>
                    <a:pt x="427" y="2059"/>
                  </a:cubicBezTo>
                  <a:cubicBezTo>
                    <a:pt x="315" y="2078"/>
                    <a:pt x="279" y="2133"/>
                    <a:pt x="204" y="2152"/>
                  </a:cubicBezTo>
                  <a:cubicBezTo>
                    <a:pt x="130" y="2170"/>
                    <a:pt x="0" y="2263"/>
                    <a:pt x="19" y="2412"/>
                  </a:cubicBezTo>
                  <a:cubicBezTo>
                    <a:pt x="37" y="2541"/>
                    <a:pt x="19" y="2690"/>
                    <a:pt x="315" y="2820"/>
                  </a:cubicBezTo>
                  <a:cubicBezTo>
                    <a:pt x="594" y="2950"/>
                    <a:pt x="909" y="3265"/>
                    <a:pt x="909" y="3265"/>
                  </a:cubicBezTo>
                  <a:cubicBezTo>
                    <a:pt x="2356" y="4285"/>
                    <a:pt x="2356" y="4285"/>
                    <a:pt x="2356" y="4285"/>
                  </a:cubicBezTo>
                  <a:cubicBezTo>
                    <a:pt x="2356" y="4285"/>
                    <a:pt x="2356" y="4396"/>
                    <a:pt x="2393" y="4396"/>
                  </a:cubicBezTo>
                  <a:cubicBezTo>
                    <a:pt x="2449" y="4396"/>
                    <a:pt x="2708" y="4508"/>
                    <a:pt x="2727" y="4508"/>
                  </a:cubicBezTo>
                  <a:cubicBezTo>
                    <a:pt x="2746" y="4508"/>
                    <a:pt x="2801" y="4638"/>
                    <a:pt x="2801" y="4712"/>
                  </a:cubicBezTo>
                  <a:cubicBezTo>
                    <a:pt x="2801" y="4786"/>
                    <a:pt x="2931" y="4767"/>
                    <a:pt x="2987" y="4749"/>
                  </a:cubicBezTo>
                  <a:cubicBezTo>
                    <a:pt x="3061" y="4749"/>
                    <a:pt x="3302" y="4693"/>
                    <a:pt x="3358" y="4675"/>
                  </a:cubicBezTo>
                  <a:cubicBezTo>
                    <a:pt x="3413" y="4656"/>
                    <a:pt x="4823" y="3580"/>
                    <a:pt x="4823" y="3580"/>
                  </a:cubicBezTo>
                  <a:cubicBezTo>
                    <a:pt x="4823" y="3580"/>
                    <a:pt x="4805" y="3562"/>
                    <a:pt x="4786" y="3525"/>
                  </a:cubicBezTo>
                  <a:cubicBezTo>
                    <a:pt x="4786" y="3506"/>
                    <a:pt x="4805" y="3469"/>
                    <a:pt x="4749" y="3451"/>
                  </a:cubicBezTo>
                  <a:cubicBezTo>
                    <a:pt x="4712" y="3413"/>
                    <a:pt x="4601" y="3358"/>
                    <a:pt x="4563" y="3339"/>
                  </a:cubicBezTo>
                  <a:cubicBezTo>
                    <a:pt x="4526" y="3339"/>
                    <a:pt x="4489" y="3321"/>
                    <a:pt x="4471" y="3283"/>
                  </a:cubicBezTo>
                  <a:cubicBezTo>
                    <a:pt x="4452" y="3247"/>
                    <a:pt x="4396" y="3117"/>
                    <a:pt x="4378" y="3080"/>
                  </a:cubicBezTo>
                  <a:cubicBezTo>
                    <a:pt x="4360" y="3061"/>
                    <a:pt x="4304" y="2968"/>
                    <a:pt x="4304" y="2950"/>
                  </a:cubicBezTo>
                  <a:cubicBezTo>
                    <a:pt x="4304" y="2931"/>
                    <a:pt x="4322" y="2857"/>
                    <a:pt x="4322" y="2857"/>
                  </a:cubicBezTo>
                  <a:cubicBezTo>
                    <a:pt x="4322" y="2838"/>
                    <a:pt x="4322" y="2745"/>
                    <a:pt x="4322" y="2709"/>
                  </a:cubicBezTo>
                  <a:cubicBezTo>
                    <a:pt x="4322" y="2690"/>
                    <a:pt x="4304" y="2467"/>
                    <a:pt x="4304" y="2467"/>
                  </a:cubicBezTo>
                  <a:cubicBezTo>
                    <a:pt x="4304" y="2467"/>
                    <a:pt x="4285" y="2189"/>
                    <a:pt x="4285" y="2170"/>
                  </a:cubicBezTo>
                  <a:lnTo>
                    <a:pt x="4230" y="1781"/>
                  </a:lnTo>
                  <a:cubicBezTo>
                    <a:pt x="4230" y="1781"/>
                    <a:pt x="4211" y="1596"/>
                    <a:pt x="4174" y="1521"/>
                  </a:cubicBezTo>
                  <a:cubicBezTo>
                    <a:pt x="4174" y="1521"/>
                    <a:pt x="4118" y="1354"/>
                    <a:pt x="4063" y="1299"/>
                  </a:cubicBezTo>
                  <a:cubicBezTo>
                    <a:pt x="3989" y="1225"/>
                    <a:pt x="3877" y="1039"/>
                    <a:pt x="3840" y="1002"/>
                  </a:cubicBezTo>
                  <a:cubicBezTo>
                    <a:pt x="3803" y="965"/>
                    <a:pt x="3766" y="742"/>
                    <a:pt x="3803" y="724"/>
                  </a:cubicBezTo>
                  <a:cubicBezTo>
                    <a:pt x="3840" y="705"/>
                    <a:pt x="3859" y="686"/>
                    <a:pt x="3859" y="686"/>
                  </a:cubicBezTo>
                  <a:cubicBezTo>
                    <a:pt x="3933" y="464"/>
                    <a:pt x="3933" y="464"/>
                    <a:pt x="3933" y="464"/>
                  </a:cubicBezTo>
                  <a:cubicBezTo>
                    <a:pt x="3933" y="464"/>
                    <a:pt x="3877" y="260"/>
                    <a:pt x="3840" y="223"/>
                  </a:cubicBezTo>
                  <a:cubicBezTo>
                    <a:pt x="3803" y="186"/>
                    <a:pt x="3784" y="112"/>
                    <a:pt x="3784" y="112"/>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2" name="Freeform 4"/>
            <p:cNvSpPr>
              <a:spLocks noChangeArrowheads="1"/>
            </p:cNvSpPr>
            <p:nvPr/>
          </p:nvSpPr>
          <p:spPr bwMode="auto">
            <a:xfrm>
              <a:off x="1390650" y="881063"/>
              <a:ext cx="1389063" cy="1403350"/>
            </a:xfrm>
            <a:custGeom>
              <a:avLst/>
              <a:gdLst>
                <a:gd name="T0" fmla="*/ 3691 w 3859"/>
                <a:gd name="T1" fmla="*/ 149 h 3897"/>
                <a:gd name="T2" fmla="*/ 3691 w 3859"/>
                <a:gd name="T3" fmla="*/ 149 h 3897"/>
                <a:gd name="T4" fmla="*/ 3617 w 3859"/>
                <a:gd name="T5" fmla="*/ 149 h 3897"/>
                <a:gd name="T6" fmla="*/ 3450 w 3859"/>
                <a:gd name="T7" fmla="*/ 55 h 3897"/>
                <a:gd name="T8" fmla="*/ 3339 w 3859"/>
                <a:gd name="T9" fmla="*/ 130 h 3897"/>
                <a:gd name="T10" fmla="*/ 3209 w 3859"/>
                <a:gd name="T11" fmla="*/ 130 h 3897"/>
                <a:gd name="T12" fmla="*/ 3060 w 3859"/>
                <a:gd name="T13" fmla="*/ 130 h 3897"/>
                <a:gd name="T14" fmla="*/ 2894 w 3859"/>
                <a:gd name="T15" fmla="*/ 55 h 3897"/>
                <a:gd name="T16" fmla="*/ 2708 w 3859"/>
                <a:gd name="T17" fmla="*/ 74 h 3897"/>
                <a:gd name="T18" fmla="*/ 2634 w 3859"/>
                <a:gd name="T19" fmla="*/ 297 h 3897"/>
                <a:gd name="T20" fmla="*/ 2412 w 3859"/>
                <a:gd name="T21" fmla="*/ 556 h 3897"/>
                <a:gd name="T22" fmla="*/ 2059 w 3859"/>
                <a:gd name="T23" fmla="*/ 761 h 3897"/>
                <a:gd name="T24" fmla="*/ 1873 w 3859"/>
                <a:gd name="T25" fmla="*/ 983 h 3897"/>
                <a:gd name="T26" fmla="*/ 1836 w 3859"/>
                <a:gd name="T27" fmla="*/ 1243 h 3897"/>
                <a:gd name="T28" fmla="*/ 1818 w 3859"/>
                <a:gd name="T29" fmla="*/ 1354 h 3897"/>
                <a:gd name="T30" fmla="*/ 1855 w 3859"/>
                <a:gd name="T31" fmla="*/ 1539 h 3897"/>
                <a:gd name="T32" fmla="*/ 1780 w 3859"/>
                <a:gd name="T33" fmla="*/ 1744 h 3897"/>
                <a:gd name="T34" fmla="*/ 1391 w 3859"/>
                <a:gd name="T35" fmla="*/ 2004 h 3897"/>
                <a:gd name="T36" fmla="*/ 1261 w 3859"/>
                <a:gd name="T37" fmla="*/ 2096 h 3897"/>
                <a:gd name="T38" fmla="*/ 983 w 3859"/>
                <a:gd name="T39" fmla="*/ 2152 h 3897"/>
                <a:gd name="T40" fmla="*/ 908 w 3859"/>
                <a:gd name="T41" fmla="*/ 2375 h 3897"/>
                <a:gd name="T42" fmla="*/ 631 w 3859"/>
                <a:gd name="T43" fmla="*/ 2672 h 3897"/>
                <a:gd name="T44" fmla="*/ 575 w 3859"/>
                <a:gd name="T45" fmla="*/ 2949 h 3897"/>
                <a:gd name="T46" fmla="*/ 389 w 3859"/>
                <a:gd name="T47" fmla="*/ 3079 h 3897"/>
                <a:gd name="T48" fmla="*/ 278 w 3859"/>
                <a:gd name="T49" fmla="*/ 3320 h 3897"/>
                <a:gd name="T50" fmla="*/ 148 w 3859"/>
                <a:gd name="T51" fmla="*/ 3525 h 3897"/>
                <a:gd name="T52" fmla="*/ 55 w 3859"/>
                <a:gd name="T53" fmla="*/ 3691 h 3897"/>
                <a:gd name="T54" fmla="*/ 0 w 3859"/>
                <a:gd name="T55" fmla="*/ 3821 h 3897"/>
                <a:gd name="T56" fmla="*/ 964 w 3859"/>
                <a:gd name="T57" fmla="*/ 3896 h 3897"/>
                <a:gd name="T58" fmla="*/ 1020 w 3859"/>
                <a:gd name="T59" fmla="*/ 3766 h 3897"/>
                <a:gd name="T60" fmla="*/ 1038 w 3859"/>
                <a:gd name="T61" fmla="*/ 3488 h 3897"/>
                <a:gd name="T62" fmla="*/ 1243 w 3859"/>
                <a:gd name="T63" fmla="*/ 3320 h 3897"/>
                <a:gd name="T64" fmla="*/ 1279 w 3859"/>
                <a:gd name="T65" fmla="*/ 2987 h 3897"/>
                <a:gd name="T66" fmla="*/ 1279 w 3859"/>
                <a:gd name="T67" fmla="*/ 2727 h 3897"/>
                <a:gd name="T68" fmla="*/ 2133 w 3859"/>
                <a:gd name="T69" fmla="*/ 2708 h 3897"/>
                <a:gd name="T70" fmla="*/ 2133 w 3859"/>
                <a:gd name="T71" fmla="*/ 2040 h 3897"/>
                <a:gd name="T72" fmla="*/ 2244 w 3859"/>
                <a:gd name="T73" fmla="*/ 1874 h 3897"/>
                <a:gd name="T74" fmla="*/ 2412 w 3859"/>
                <a:gd name="T75" fmla="*/ 1781 h 3897"/>
                <a:gd name="T76" fmla="*/ 2578 w 3859"/>
                <a:gd name="T77" fmla="*/ 1725 h 3897"/>
                <a:gd name="T78" fmla="*/ 2819 w 3859"/>
                <a:gd name="T79" fmla="*/ 1651 h 3897"/>
                <a:gd name="T80" fmla="*/ 2894 w 3859"/>
                <a:gd name="T81" fmla="*/ 1651 h 3897"/>
                <a:gd name="T82" fmla="*/ 3005 w 3859"/>
                <a:gd name="T83" fmla="*/ 1577 h 3897"/>
                <a:gd name="T84" fmla="*/ 3154 w 3859"/>
                <a:gd name="T85" fmla="*/ 1410 h 3897"/>
                <a:gd name="T86" fmla="*/ 3265 w 3859"/>
                <a:gd name="T87" fmla="*/ 1373 h 3897"/>
                <a:gd name="T88" fmla="*/ 3320 w 3859"/>
                <a:gd name="T89" fmla="*/ 1317 h 3897"/>
                <a:gd name="T90" fmla="*/ 3506 w 3859"/>
                <a:gd name="T91" fmla="*/ 1057 h 3897"/>
                <a:gd name="T92" fmla="*/ 3784 w 3859"/>
                <a:gd name="T93" fmla="*/ 1057 h 3897"/>
                <a:gd name="T94" fmla="*/ 3858 w 3859"/>
                <a:gd name="T95" fmla="*/ 965 h 3897"/>
                <a:gd name="T96" fmla="*/ 3840 w 3859"/>
                <a:gd name="T97" fmla="*/ 872 h 3897"/>
                <a:gd name="T98" fmla="*/ 3821 w 3859"/>
                <a:gd name="T99" fmla="*/ 742 h 3897"/>
                <a:gd name="T100" fmla="*/ 3766 w 3859"/>
                <a:gd name="T101" fmla="*/ 538 h 3897"/>
                <a:gd name="T102" fmla="*/ 3728 w 3859"/>
                <a:gd name="T103" fmla="*/ 408 h 3897"/>
                <a:gd name="T104" fmla="*/ 3691 w 3859"/>
                <a:gd name="T105" fmla="*/ 149 h 3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859" h="3897">
                  <a:moveTo>
                    <a:pt x="3691" y="149"/>
                  </a:moveTo>
                  <a:lnTo>
                    <a:pt x="3691" y="149"/>
                  </a:lnTo>
                  <a:cubicBezTo>
                    <a:pt x="3691" y="149"/>
                    <a:pt x="3673" y="185"/>
                    <a:pt x="3617" y="149"/>
                  </a:cubicBezTo>
                  <a:cubicBezTo>
                    <a:pt x="3561" y="111"/>
                    <a:pt x="3525" y="37"/>
                    <a:pt x="3450" y="55"/>
                  </a:cubicBezTo>
                  <a:cubicBezTo>
                    <a:pt x="3376" y="74"/>
                    <a:pt x="3395" y="111"/>
                    <a:pt x="3339" y="130"/>
                  </a:cubicBezTo>
                  <a:cubicBezTo>
                    <a:pt x="3283" y="149"/>
                    <a:pt x="3302" y="130"/>
                    <a:pt x="3209" y="130"/>
                  </a:cubicBezTo>
                  <a:cubicBezTo>
                    <a:pt x="3135" y="130"/>
                    <a:pt x="3135" y="167"/>
                    <a:pt x="3060" y="130"/>
                  </a:cubicBezTo>
                  <a:cubicBezTo>
                    <a:pt x="2986" y="111"/>
                    <a:pt x="2931" y="93"/>
                    <a:pt x="2894" y="55"/>
                  </a:cubicBezTo>
                  <a:cubicBezTo>
                    <a:pt x="2875" y="19"/>
                    <a:pt x="2745" y="0"/>
                    <a:pt x="2708" y="74"/>
                  </a:cubicBezTo>
                  <a:cubicBezTo>
                    <a:pt x="2689" y="130"/>
                    <a:pt x="2727" y="223"/>
                    <a:pt x="2634" y="297"/>
                  </a:cubicBezTo>
                  <a:cubicBezTo>
                    <a:pt x="2523" y="371"/>
                    <a:pt x="2541" y="538"/>
                    <a:pt x="2412" y="556"/>
                  </a:cubicBezTo>
                  <a:cubicBezTo>
                    <a:pt x="2263" y="556"/>
                    <a:pt x="2115" y="686"/>
                    <a:pt x="2059" y="761"/>
                  </a:cubicBezTo>
                  <a:cubicBezTo>
                    <a:pt x="2003" y="816"/>
                    <a:pt x="1910" y="909"/>
                    <a:pt x="1873" y="983"/>
                  </a:cubicBezTo>
                  <a:cubicBezTo>
                    <a:pt x="1818" y="1039"/>
                    <a:pt x="1873" y="1187"/>
                    <a:pt x="1836" y="1243"/>
                  </a:cubicBezTo>
                  <a:cubicBezTo>
                    <a:pt x="1799" y="1280"/>
                    <a:pt x="1799" y="1317"/>
                    <a:pt x="1818" y="1354"/>
                  </a:cubicBezTo>
                  <a:cubicBezTo>
                    <a:pt x="1836" y="1410"/>
                    <a:pt x="1892" y="1465"/>
                    <a:pt x="1855" y="1539"/>
                  </a:cubicBezTo>
                  <a:cubicBezTo>
                    <a:pt x="1818" y="1633"/>
                    <a:pt x="1873" y="1669"/>
                    <a:pt x="1780" y="1744"/>
                  </a:cubicBezTo>
                  <a:cubicBezTo>
                    <a:pt x="1688" y="1818"/>
                    <a:pt x="1465" y="1985"/>
                    <a:pt x="1391" y="2004"/>
                  </a:cubicBezTo>
                  <a:cubicBezTo>
                    <a:pt x="1335" y="2040"/>
                    <a:pt x="1373" y="2096"/>
                    <a:pt x="1261" y="2096"/>
                  </a:cubicBezTo>
                  <a:cubicBezTo>
                    <a:pt x="1131" y="2096"/>
                    <a:pt x="983" y="2096"/>
                    <a:pt x="983" y="2152"/>
                  </a:cubicBezTo>
                  <a:cubicBezTo>
                    <a:pt x="964" y="2207"/>
                    <a:pt x="964" y="2300"/>
                    <a:pt x="908" y="2375"/>
                  </a:cubicBezTo>
                  <a:cubicBezTo>
                    <a:pt x="834" y="2449"/>
                    <a:pt x="705" y="2578"/>
                    <a:pt x="631" y="2672"/>
                  </a:cubicBezTo>
                  <a:cubicBezTo>
                    <a:pt x="556" y="2783"/>
                    <a:pt x="649" y="2913"/>
                    <a:pt x="575" y="2949"/>
                  </a:cubicBezTo>
                  <a:cubicBezTo>
                    <a:pt x="501" y="2987"/>
                    <a:pt x="463" y="2968"/>
                    <a:pt x="389" y="3079"/>
                  </a:cubicBezTo>
                  <a:cubicBezTo>
                    <a:pt x="315" y="3191"/>
                    <a:pt x="334" y="3209"/>
                    <a:pt x="278" y="3320"/>
                  </a:cubicBezTo>
                  <a:cubicBezTo>
                    <a:pt x="222" y="3432"/>
                    <a:pt x="222" y="3469"/>
                    <a:pt x="148" y="3525"/>
                  </a:cubicBezTo>
                  <a:cubicBezTo>
                    <a:pt x="55" y="3599"/>
                    <a:pt x="111" y="3673"/>
                    <a:pt x="55" y="3691"/>
                  </a:cubicBezTo>
                  <a:cubicBezTo>
                    <a:pt x="18" y="3710"/>
                    <a:pt x="0" y="3821"/>
                    <a:pt x="0" y="3821"/>
                  </a:cubicBezTo>
                  <a:cubicBezTo>
                    <a:pt x="964" y="3896"/>
                    <a:pt x="964" y="3896"/>
                    <a:pt x="964" y="3896"/>
                  </a:cubicBezTo>
                  <a:cubicBezTo>
                    <a:pt x="964" y="3896"/>
                    <a:pt x="1020" y="3821"/>
                    <a:pt x="1020" y="3766"/>
                  </a:cubicBezTo>
                  <a:cubicBezTo>
                    <a:pt x="1020" y="3691"/>
                    <a:pt x="1002" y="3562"/>
                    <a:pt x="1038" y="3488"/>
                  </a:cubicBezTo>
                  <a:cubicBezTo>
                    <a:pt x="1076" y="3414"/>
                    <a:pt x="1205" y="3376"/>
                    <a:pt x="1243" y="3320"/>
                  </a:cubicBezTo>
                  <a:cubicBezTo>
                    <a:pt x="1279" y="3246"/>
                    <a:pt x="1279" y="2987"/>
                    <a:pt x="1279" y="2987"/>
                  </a:cubicBezTo>
                  <a:cubicBezTo>
                    <a:pt x="1279" y="2727"/>
                    <a:pt x="1279" y="2727"/>
                    <a:pt x="1279" y="2727"/>
                  </a:cubicBezTo>
                  <a:cubicBezTo>
                    <a:pt x="2133" y="2708"/>
                    <a:pt x="2133" y="2708"/>
                    <a:pt x="2133" y="2708"/>
                  </a:cubicBezTo>
                  <a:cubicBezTo>
                    <a:pt x="2133" y="2040"/>
                    <a:pt x="2133" y="2040"/>
                    <a:pt x="2133" y="2040"/>
                  </a:cubicBezTo>
                  <a:cubicBezTo>
                    <a:pt x="2133" y="2040"/>
                    <a:pt x="2152" y="1910"/>
                    <a:pt x="2244" y="1874"/>
                  </a:cubicBezTo>
                  <a:cubicBezTo>
                    <a:pt x="2318" y="1818"/>
                    <a:pt x="2393" y="1799"/>
                    <a:pt x="2412" y="1781"/>
                  </a:cubicBezTo>
                  <a:cubicBezTo>
                    <a:pt x="2412" y="1781"/>
                    <a:pt x="2541" y="1725"/>
                    <a:pt x="2578" y="1725"/>
                  </a:cubicBezTo>
                  <a:cubicBezTo>
                    <a:pt x="2615" y="1707"/>
                    <a:pt x="2801" y="1669"/>
                    <a:pt x="2819" y="1651"/>
                  </a:cubicBezTo>
                  <a:cubicBezTo>
                    <a:pt x="2838" y="1651"/>
                    <a:pt x="2875" y="1669"/>
                    <a:pt x="2894" y="1651"/>
                  </a:cubicBezTo>
                  <a:cubicBezTo>
                    <a:pt x="2912" y="1651"/>
                    <a:pt x="2931" y="1651"/>
                    <a:pt x="3005" y="1577"/>
                  </a:cubicBezTo>
                  <a:cubicBezTo>
                    <a:pt x="3060" y="1503"/>
                    <a:pt x="3135" y="1410"/>
                    <a:pt x="3154" y="1410"/>
                  </a:cubicBezTo>
                  <a:cubicBezTo>
                    <a:pt x="3172" y="1391"/>
                    <a:pt x="3265" y="1373"/>
                    <a:pt x="3265" y="1373"/>
                  </a:cubicBezTo>
                  <a:cubicBezTo>
                    <a:pt x="3265" y="1373"/>
                    <a:pt x="3302" y="1410"/>
                    <a:pt x="3320" y="1317"/>
                  </a:cubicBezTo>
                  <a:cubicBezTo>
                    <a:pt x="3339" y="1243"/>
                    <a:pt x="3376" y="1076"/>
                    <a:pt x="3506" y="1057"/>
                  </a:cubicBezTo>
                  <a:cubicBezTo>
                    <a:pt x="3784" y="1057"/>
                    <a:pt x="3784" y="1057"/>
                    <a:pt x="3784" y="1057"/>
                  </a:cubicBezTo>
                  <a:cubicBezTo>
                    <a:pt x="3784" y="1057"/>
                    <a:pt x="3840" y="1076"/>
                    <a:pt x="3858" y="965"/>
                  </a:cubicBezTo>
                  <a:cubicBezTo>
                    <a:pt x="3858" y="965"/>
                    <a:pt x="3858" y="909"/>
                    <a:pt x="3840" y="872"/>
                  </a:cubicBezTo>
                  <a:cubicBezTo>
                    <a:pt x="3821" y="853"/>
                    <a:pt x="3821" y="761"/>
                    <a:pt x="3821" y="742"/>
                  </a:cubicBezTo>
                  <a:cubicBezTo>
                    <a:pt x="3821" y="723"/>
                    <a:pt x="3784" y="556"/>
                    <a:pt x="3766" y="538"/>
                  </a:cubicBezTo>
                  <a:cubicBezTo>
                    <a:pt x="3747" y="520"/>
                    <a:pt x="3728" y="426"/>
                    <a:pt x="3728" y="408"/>
                  </a:cubicBezTo>
                  <a:cubicBezTo>
                    <a:pt x="3710" y="408"/>
                    <a:pt x="3691" y="149"/>
                    <a:pt x="3691" y="149"/>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3" name="Freeform 5"/>
            <p:cNvSpPr>
              <a:spLocks noChangeArrowheads="1"/>
            </p:cNvSpPr>
            <p:nvPr/>
          </p:nvSpPr>
          <p:spPr bwMode="auto">
            <a:xfrm>
              <a:off x="1376363" y="1616075"/>
              <a:ext cx="1101725" cy="1236663"/>
            </a:xfrm>
            <a:custGeom>
              <a:avLst/>
              <a:gdLst>
                <a:gd name="T0" fmla="*/ 1187 w 3062"/>
                <a:gd name="T1" fmla="*/ 3414 h 3433"/>
                <a:gd name="T2" fmla="*/ 1187 w 3062"/>
                <a:gd name="T3" fmla="*/ 3414 h 3433"/>
                <a:gd name="T4" fmla="*/ 1335 w 3062"/>
                <a:gd name="T5" fmla="*/ 3321 h 3433"/>
                <a:gd name="T6" fmla="*/ 1743 w 3062"/>
                <a:gd name="T7" fmla="*/ 3321 h 3433"/>
                <a:gd name="T8" fmla="*/ 2745 w 3062"/>
                <a:gd name="T9" fmla="*/ 3284 h 3433"/>
                <a:gd name="T10" fmla="*/ 2856 w 3062"/>
                <a:gd name="T11" fmla="*/ 3099 h 3433"/>
                <a:gd name="T12" fmla="*/ 2560 w 3062"/>
                <a:gd name="T13" fmla="*/ 928 h 3433"/>
                <a:gd name="T14" fmla="*/ 3061 w 3062"/>
                <a:gd name="T15" fmla="*/ 873 h 3433"/>
                <a:gd name="T16" fmla="*/ 2820 w 3062"/>
                <a:gd name="T17" fmla="*/ 650 h 3433"/>
                <a:gd name="T18" fmla="*/ 2523 w 3062"/>
                <a:gd name="T19" fmla="*/ 464 h 3433"/>
                <a:gd name="T20" fmla="*/ 2281 w 3062"/>
                <a:gd name="T21" fmla="*/ 316 h 3433"/>
                <a:gd name="T22" fmla="*/ 2170 w 3062"/>
                <a:gd name="T23" fmla="*/ 0 h 3433"/>
                <a:gd name="T24" fmla="*/ 2170 w 3062"/>
                <a:gd name="T25" fmla="*/ 668 h 3433"/>
                <a:gd name="T26" fmla="*/ 1316 w 3062"/>
                <a:gd name="T27" fmla="*/ 687 h 3433"/>
                <a:gd name="T28" fmla="*/ 1298 w 3062"/>
                <a:gd name="T29" fmla="*/ 1169 h 3433"/>
                <a:gd name="T30" fmla="*/ 1224 w 3062"/>
                <a:gd name="T31" fmla="*/ 1336 h 3433"/>
                <a:gd name="T32" fmla="*/ 1075 w 3062"/>
                <a:gd name="T33" fmla="*/ 1466 h 3433"/>
                <a:gd name="T34" fmla="*/ 1075 w 3062"/>
                <a:gd name="T35" fmla="*/ 1707 h 3433"/>
                <a:gd name="T36" fmla="*/ 1001 w 3062"/>
                <a:gd name="T37" fmla="*/ 1856 h 3433"/>
                <a:gd name="T38" fmla="*/ 37 w 3062"/>
                <a:gd name="T39" fmla="*/ 1781 h 3433"/>
                <a:gd name="T40" fmla="*/ 37 w 3062"/>
                <a:gd name="T41" fmla="*/ 1856 h 3433"/>
                <a:gd name="T42" fmla="*/ 55 w 3062"/>
                <a:gd name="T43" fmla="*/ 1948 h 3433"/>
                <a:gd name="T44" fmla="*/ 92 w 3062"/>
                <a:gd name="T45" fmla="*/ 1986 h 3433"/>
                <a:gd name="T46" fmla="*/ 259 w 3062"/>
                <a:gd name="T47" fmla="*/ 2060 h 3433"/>
                <a:gd name="T48" fmla="*/ 222 w 3062"/>
                <a:gd name="T49" fmla="*/ 2190 h 3433"/>
                <a:gd name="T50" fmla="*/ 203 w 3062"/>
                <a:gd name="T51" fmla="*/ 2264 h 3433"/>
                <a:gd name="T52" fmla="*/ 259 w 3062"/>
                <a:gd name="T53" fmla="*/ 2431 h 3433"/>
                <a:gd name="T54" fmla="*/ 333 w 3062"/>
                <a:gd name="T55" fmla="*/ 2709 h 3433"/>
                <a:gd name="T56" fmla="*/ 222 w 3062"/>
                <a:gd name="T57" fmla="*/ 2932 h 3433"/>
                <a:gd name="T58" fmla="*/ 222 w 3062"/>
                <a:gd name="T59" fmla="*/ 3080 h 3433"/>
                <a:gd name="T60" fmla="*/ 426 w 3062"/>
                <a:gd name="T61" fmla="*/ 3006 h 3433"/>
                <a:gd name="T62" fmla="*/ 574 w 3062"/>
                <a:gd name="T63" fmla="*/ 2969 h 3433"/>
                <a:gd name="T64" fmla="*/ 723 w 3062"/>
                <a:gd name="T65" fmla="*/ 3043 h 3433"/>
                <a:gd name="T66" fmla="*/ 797 w 3062"/>
                <a:gd name="T67" fmla="*/ 3080 h 3433"/>
                <a:gd name="T68" fmla="*/ 945 w 3062"/>
                <a:gd name="T69" fmla="*/ 3135 h 3433"/>
                <a:gd name="T70" fmla="*/ 1039 w 3062"/>
                <a:gd name="T71" fmla="*/ 3321 h 3433"/>
                <a:gd name="T72" fmla="*/ 1187 w 3062"/>
                <a:gd name="T73" fmla="*/ 3414 h 3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62" h="3433">
                  <a:moveTo>
                    <a:pt x="1187" y="3414"/>
                  </a:moveTo>
                  <a:lnTo>
                    <a:pt x="1187" y="3414"/>
                  </a:lnTo>
                  <a:cubicBezTo>
                    <a:pt x="1187" y="3414"/>
                    <a:pt x="1168" y="3340"/>
                    <a:pt x="1335" y="3321"/>
                  </a:cubicBezTo>
                  <a:cubicBezTo>
                    <a:pt x="1502" y="3303"/>
                    <a:pt x="1539" y="3358"/>
                    <a:pt x="1743" y="3321"/>
                  </a:cubicBezTo>
                  <a:cubicBezTo>
                    <a:pt x="1947" y="3303"/>
                    <a:pt x="2726" y="3303"/>
                    <a:pt x="2745" y="3284"/>
                  </a:cubicBezTo>
                  <a:cubicBezTo>
                    <a:pt x="2764" y="3265"/>
                    <a:pt x="2912" y="3284"/>
                    <a:pt x="2856" y="3099"/>
                  </a:cubicBezTo>
                  <a:cubicBezTo>
                    <a:pt x="2820" y="2932"/>
                    <a:pt x="2560" y="928"/>
                    <a:pt x="2560" y="928"/>
                  </a:cubicBezTo>
                  <a:cubicBezTo>
                    <a:pt x="3061" y="873"/>
                    <a:pt x="3061" y="873"/>
                    <a:pt x="3061" y="873"/>
                  </a:cubicBezTo>
                  <a:cubicBezTo>
                    <a:pt x="2820" y="650"/>
                    <a:pt x="2820" y="650"/>
                    <a:pt x="2820" y="650"/>
                  </a:cubicBezTo>
                  <a:cubicBezTo>
                    <a:pt x="2820" y="650"/>
                    <a:pt x="2560" y="483"/>
                    <a:pt x="2523" y="464"/>
                  </a:cubicBezTo>
                  <a:cubicBezTo>
                    <a:pt x="2504" y="464"/>
                    <a:pt x="2319" y="371"/>
                    <a:pt x="2281" y="316"/>
                  </a:cubicBezTo>
                  <a:cubicBezTo>
                    <a:pt x="2226" y="241"/>
                    <a:pt x="2207" y="241"/>
                    <a:pt x="2170" y="0"/>
                  </a:cubicBezTo>
                  <a:cubicBezTo>
                    <a:pt x="2170" y="668"/>
                    <a:pt x="2170" y="668"/>
                    <a:pt x="2170" y="668"/>
                  </a:cubicBezTo>
                  <a:cubicBezTo>
                    <a:pt x="1316" y="687"/>
                    <a:pt x="1316" y="687"/>
                    <a:pt x="1316" y="687"/>
                  </a:cubicBezTo>
                  <a:cubicBezTo>
                    <a:pt x="1316" y="687"/>
                    <a:pt x="1316" y="1114"/>
                    <a:pt x="1298" y="1169"/>
                  </a:cubicBezTo>
                  <a:cubicBezTo>
                    <a:pt x="1298" y="1169"/>
                    <a:pt x="1298" y="1299"/>
                    <a:pt x="1224" y="1336"/>
                  </a:cubicBezTo>
                  <a:cubicBezTo>
                    <a:pt x="1224" y="1336"/>
                    <a:pt x="1075" y="1429"/>
                    <a:pt x="1075" y="1466"/>
                  </a:cubicBezTo>
                  <a:cubicBezTo>
                    <a:pt x="1057" y="1522"/>
                    <a:pt x="1057" y="1670"/>
                    <a:pt x="1075" y="1707"/>
                  </a:cubicBezTo>
                  <a:cubicBezTo>
                    <a:pt x="1075" y="1707"/>
                    <a:pt x="1057" y="1819"/>
                    <a:pt x="1001" y="1856"/>
                  </a:cubicBezTo>
                  <a:cubicBezTo>
                    <a:pt x="37" y="1781"/>
                    <a:pt x="37" y="1781"/>
                    <a:pt x="37" y="1781"/>
                  </a:cubicBezTo>
                  <a:cubicBezTo>
                    <a:pt x="37" y="1781"/>
                    <a:pt x="0" y="1819"/>
                    <a:pt x="37" y="1856"/>
                  </a:cubicBezTo>
                  <a:cubicBezTo>
                    <a:pt x="55" y="1893"/>
                    <a:pt x="55" y="1911"/>
                    <a:pt x="55" y="1948"/>
                  </a:cubicBezTo>
                  <a:cubicBezTo>
                    <a:pt x="55" y="1986"/>
                    <a:pt x="74" y="2004"/>
                    <a:pt x="92" y="1986"/>
                  </a:cubicBezTo>
                  <a:cubicBezTo>
                    <a:pt x="111" y="1986"/>
                    <a:pt x="315" y="2004"/>
                    <a:pt x="259" y="2060"/>
                  </a:cubicBezTo>
                  <a:cubicBezTo>
                    <a:pt x="222" y="2116"/>
                    <a:pt x="259" y="2134"/>
                    <a:pt x="222" y="2190"/>
                  </a:cubicBezTo>
                  <a:cubicBezTo>
                    <a:pt x="185" y="2227"/>
                    <a:pt x="185" y="2208"/>
                    <a:pt x="203" y="2264"/>
                  </a:cubicBezTo>
                  <a:cubicBezTo>
                    <a:pt x="222" y="2338"/>
                    <a:pt x="241" y="2375"/>
                    <a:pt x="259" y="2431"/>
                  </a:cubicBezTo>
                  <a:cubicBezTo>
                    <a:pt x="278" y="2468"/>
                    <a:pt x="352" y="2653"/>
                    <a:pt x="333" y="2709"/>
                  </a:cubicBezTo>
                  <a:cubicBezTo>
                    <a:pt x="297" y="2783"/>
                    <a:pt x="241" y="2876"/>
                    <a:pt x="222" y="2932"/>
                  </a:cubicBezTo>
                  <a:cubicBezTo>
                    <a:pt x="203" y="2987"/>
                    <a:pt x="222" y="3080"/>
                    <a:pt x="222" y="3080"/>
                  </a:cubicBezTo>
                  <a:cubicBezTo>
                    <a:pt x="222" y="3080"/>
                    <a:pt x="352" y="3024"/>
                    <a:pt x="426" y="3006"/>
                  </a:cubicBezTo>
                  <a:cubicBezTo>
                    <a:pt x="482" y="2987"/>
                    <a:pt x="519" y="2950"/>
                    <a:pt x="574" y="2969"/>
                  </a:cubicBezTo>
                  <a:cubicBezTo>
                    <a:pt x="630" y="2987"/>
                    <a:pt x="723" y="2987"/>
                    <a:pt x="723" y="3043"/>
                  </a:cubicBezTo>
                  <a:cubicBezTo>
                    <a:pt x="742" y="3099"/>
                    <a:pt x="742" y="3061"/>
                    <a:pt x="797" y="3080"/>
                  </a:cubicBezTo>
                  <a:cubicBezTo>
                    <a:pt x="871" y="3099"/>
                    <a:pt x="927" y="3099"/>
                    <a:pt x="945" y="3135"/>
                  </a:cubicBezTo>
                  <a:cubicBezTo>
                    <a:pt x="945" y="3173"/>
                    <a:pt x="1001" y="3265"/>
                    <a:pt x="1039" y="3321"/>
                  </a:cubicBezTo>
                  <a:cubicBezTo>
                    <a:pt x="1057" y="3377"/>
                    <a:pt x="1150" y="3432"/>
                    <a:pt x="1187" y="3414"/>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4" name="Freeform 6"/>
            <p:cNvSpPr>
              <a:spLocks noChangeArrowheads="1"/>
            </p:cNvSpPr>
            <p:nvPr/>
          </p:nvSpPr>
          <p:spPr bwMode="auto">
            <a:xfrm>
              <a:off x="1382713" y="2684463"/>
              <a:ext cx="528637" cy="420687"/>
            </a:xfrm>
            <a:custGeom>
              <a:avLst/>
              <a:gdLst>
                <a:gd name="T0" fmla="*/ 1410 w 1467"/>
                <a:gd name="T1" fmla="*/ 1150 h 1169"/>
                <a:gd name="T2" fmla="*/ 1410 w 1467"/>
                <a:gd name="T3" fmla="*/ 1150 h 1169"/>
                <a:gd name="T4" fmla="*/ 1280 w 1467"/>
                <a:gd name="T5" fmla="*/ 1150 h 1169"/>
                <a:gd name="T6" fmla="*/ 983 w 1467"/>
                <a:gd name="T7" fmla="*/ 1038 h 1169"/>
                <a:gd name="T8" fmla="*/ 668 w 1467"/>
                <a:gd name="T9" fmla="*/ 1020 h 1169"/>
                <a:gd name="T10" fmla="*/ 371 w 1467"/>
                <a:gd name="T11" fmla="*/ 1057 h 1169"/>
                <a:gd name="T12" fmla="*/ 260 w 1467"/>
                <a:gd name="T13" fmla="*/ 1113 h 1169"/>
                <a:gd name="T14" fmla="*/ 185 w 1467"/>
                <a:gd name="T15" fmla="*/ 1076 h 1169"/>
                <a:gd name="T16" fmla="*/ 167 w 1467"/>
                <a:gd name="T17" fmla="*/ 1020 h 1169"/>
                <a:gd name="T18" fmla="*/ 93 w 1467"/>
                <a:gd name="T19" fmla="*/ 927 h 1169"/>
                <a:gd name="T20" fmla="*/ 149 w 1467"/>
                <a:gd name="T21" fmla="*/ 834 h 1169"/>
                <a:gd name="T22" fmla="*/ 167 w 1467"/>
                <a:gd name="T23" fmla="*/ 742 h 1169"/>
                <a:gd name="T24" fmla="*/ 130 w 1467"/>
                <a:gd name="T25" fmla="*/ 705 h 1169"/>
                <a:gd name="T26" fmla="*/ 56 w 1467"/>
                <a:gd name="T27" fmla="*/ 612 h 1169"/>
                <a:gd name="T28" fmla="*/ 56 w 1467"/>
                <a:gd name="T29" fmla="*/ 408 h 1169"/>
                <a:gd name="T30" fmla="*/ 167 w 1467"/>
                <a:gd name="T31" fmla="*/ 296 h 1169"/>
                <a:gd name="T32" fmla="*/ 204 w 1467"/>
                <a:gd name="T33" fmla="*/ 111 h 1169"/>
                <a:gd name="T34" fmla="*/ 390 w 1467"/>
                <a:gd name="T35" fmla="*/ 37 h 1169"/>
                <a:gd name="T36" fmla="*/ 520 w 1467"/>
                <a:gd name="T37" fmla="*/ 0 h 1169"/>
                <a:gd name="T38" fmla="*/ 686 w 1467"/>
                <a:gd name="T39" fmla="*/ 37 h 1169"/>
                <a:gd name="T40" fmla="*/ 705 w 1467"/>
                <a:gd name="T41" fmla="*/ 92 h 1169"/>
                <a:gd name="T42" fmla="*/ 779 w 1467"/>
                <a:gd name="T43" fmla="*/ 111 h 1169"/>
                <a:gd name="T44" fmla="*/ 909 w 1467"/>
                <a:gd name="T45" fmla="*/ 148 h 1169"/>
                <a:gd name="T46" fmla="*/ 1021 w 1467"/>
                <a:gd name="T47" fmla="*/ 352 h 1169"/>
                <a:gd name="T48" fmla="*/ 1169 w 1467"/>
                <a:gd name="T49" fmla="*/ 445 h 1169"/>
                <a:gd name="T50" fmla="*/ 1224 w 1467"/>
                <a:gd name="T51" fmla="*/ 389 h 1169"/>
                <a:gd name="T52" fmla="*/ 1224 w 1467"/>
                <a:gd name="T53" fmla="*/ 463 h 1169"/>
                <a:gd name="T54" fmla="*/ 1298 w 1467"/>
                <a:gd name="T55" fmla="*/ 797 h 1169"/>
                <a:gd name="T56" fmla="*/ 1410 w 1467"/>
                <a:gd name="T57" fmla="*/ 1002 h 1169"/>
                <a:gd name="T58" fmla="*/ 1410 w 1467"/>
                <a:gd name="T59" fmla="*/ 1150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7" h="1169">
                  <a:moveTo>
                    <a:pt x="1410" y="1150"/>
                  </a:moveTo>
                  <a:lnTo>
                    <a:pt x="1410" y="1150"/>
                  </a:lnTo>
                  <a:cubicBezTo>
                    <a:pt x="1410" y="1150"/>
                    <a:pt x="1354" y="1168"/>
                    <a:pt x="1280" y="1150"/>
                  </a:cubicBezTo>
                  <a:cubicBezTo>
                    <a:pt x="1206" y="1131"/>
                    <a:pt x="1076" y="1076"/>
                    <a:pt x="983" y="1038"/>
                  </a:cubicBezTo>
                  <a:cubicBezTo>
                    <a:pt x="891" y="1020"/>
                    <a:pt x="853" y="1038"/>
                    <a:pt x="668" y="1020"/>
                  </a:cubicBezTo>
                  <a:cubicBezTo>
                    <a:pt x="464" y="1002"/>
                    <a:pt x="427" y="1057"/>
                    <a:pt x="371" y="1057"/>
                  </a:cubicBezTo>
                  <a:cubicBezTo>
                    <a:pt x="315" y="1076"/>
                    <a:pt x="279" y="1113"/>
                    <a:pt x="260" y="1113"/>
                  </a:cubicBezTo>
                  <a:cubicBezTo>
                    <a:pt x="241" y="1113"/>
                    <a:pt x="204" y="1094"/>
                    <a:pt x="185" y="1076"/>
                  </a:cubicBezTo>
                  <a:cubicBezTo>
                    <a:pt x="185" y="1076"/>
                    <a:pt x="185" y="1057"/>
                    <a:pt x="167" y="1020"/>
                  </a:cubicBezTo>
                  <a:cubicBezTo>
                    <a:pt x="130" y="983"/>
                    <a:pt x="74" y="964"/>
                    <a:pt x="93" y="927"/>
                  </a:cubicBezTo>
                  <a:cubicBezTo>
                    <a:pt x="111" y="890"/>
                    <a:pt x="130" y="853"/>
                    <a:pt x="149" y="834"/>
                  </a:cubicBezTo>
                  <a:cubicBezTo>
                    <a:pt x="167" y="816"/>
                    <a:pt x="204" y="760"/>
                    <a:pt x="167" y="742"/>
                  </a:cubicBezTo>
                  <a:cubicBezTo>
                    <a:pt x="130" y="723"/>
                    <a:pt x="111" y="723"/>
                    <a:pt x="130" y="705"/>
                  </a:cubicBezTo>
                  <a:cubicBezTo>
                    <a:pt x="130" y="667"/>
                    <a:pt x="74" y="667"/>
                    <a:pt x="56" y="612"/>
                  </a:cubicBezTo>
                  <a:cubicBezTo>
                    <a:pt x="19" y="556"/>
                    <a:pt x="0" y="445"/>
                    <a:pt x="56" y="408"/>
                  </a:cubicBezTo>
                  <a:cubicBezTo>
                    <a:pt x="93" y="352"/>
                    <a:pt x="130" y="334"/>
                    <a:pt x="167" y="296"/>
                  </a:cubicBezTo>
                  <a:cubicBezTo>
                    <a:pt x="204" y="241"/>
                    <a:pt x="204" y="111"/>
                    <a:pt x="204" y="111"/>
                  </a:cubicBezTo>
                  <a:cubicBezTo>
                    <a:pt x="204" y="111"/>
                    <a:pt x="371" y="37"/>
                    <a:pt x="390" y="37"/>
                  </a:cubicBezTo>
                  <a:cubicBezTo>
                    <a:pt x="408" y="37"/>
                    <a:pt x="501" y="0"/>
                    <a:pt x="520" y="0"/>
                  </a:cubicBezTo>
                  <a:cubicBezTo>
                    <a:pt x="538" y="0"/>
                    <a:pt x="668" y="18"/>
                    <a:pt x="686" y="37"/>
                  </a:cubicBezTo>
                  <a:cubicBezTo>
                    <a:pt x="705" y="55"/>
                    <a:pt x="705" y="92"/>
                    <a:pt x="705" y="92"/>
                  </a:cubicBezTo>
                  <a:cubicBezTo>
                    <a:pt x="705" y="92"/>
                    <a:pt x="761" y="111"/>
                    <a:pt x="779" y="111"/>
                  </a:cubicBezTo>
                  <a:cubicBezTo>
                    <a:pt x="816" y="111"/>
                    <a:pt x="891" y="130"/>
                    <a:pt x="909" y="148"/>
                  </a:cubicBezTo>
                  <a:cubicBezTo>
                    <a:pt x="927" y="148"/>
                    <a:pt x="983" y="315"/>
                    <a:pt x="1021" y="352"/>
                  </a:cubicBezTo>
                  <a:cubicBezTo>
                    <a:pt x="1039" y="389"/>
                    <a:pt x="1057" y="445"/>
                    <a:pt x="1169" y="445"/>
                  </a:cubicBezTo>
                  <a:cubicBezTo>
                    <a:pt x="1169" y="445"/>
                    <a:pt x="1187" y="389"/>
                    <a:pt x="1224" y="389"/>
                  </a:cubicBezTo>
                  <a:cubicBezTo>
                    <a:pt x="1243" y="371"/>
                    <a:pt x="1243" y="389"/>
                    <a:pt x="1224" y="463"/>
                  </a:cubicBezTo>
                  <a:cubicBezTo>
                    <a:pt x="1224" y="519"/>
                    <a:pt x="1187" y="667"/>
                    <a:pt x="1298" y="797"/>
                  </a:cubicBezTo>
                  <a:cubicBezTo>
                    <a:pt x="1392" y="946"/>
                    <a:pt x="1410" y="927"/>
                    <a:pt x="1410" y="1002"/>
                  </a:cubicBezTo>
                  <a:cubicBezTo>
                    <a:pt x="1410" y="1076"/>
                    <a:pt x="1466" y="1131"/>
                    <a:pt x="1410" y="1150"/>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5" name="Freeform 7"/>
            <p:cNvSpPr>
              <a:spLocks noChangeArrowheads="1"/>
            </p:cNvSpPr>
            <p:nvPr/>
          </p:nvSpPr>
          <p:spPr bwMode="auto">
            <a:xfrm>
              <a:off x="1476375" y="3051175"/>
              <a:ext cx="233363" cy="153988"/>
            </a:xfrm>
            <a:custGeom>
              <a:avLst/>
              <a:gdLst>
                <a:gd name="T0" fmla="*/ 222 w 650"/>
                <a:gd name="T1" fmla="*/ 389 h 428"/>
                <a:gd name="T2" fmla="*/ 222 w 650"/>
                <a:gd name="T3" fmla="*/ 389 h 428"/>
                <a:gd name="T4" fmla="*/ 204 w 650"/>
                <a:gd name="T5" fmla="*/ 315 h 428"/>
                <a:gd name="T6" fmla="*/ 148 w 650"/>
                <a:gd name="T7" fmla="*/ 167 h 428"/>
                <a:gd name="T8" fmla="*/ 74 w 650"/>
                <a:gd name="T9" fmla="*/ 185 h 428"/>
                <a:gd name="T10" fmla="*/ 55 w 650"/>
                <a:gd name="T11" fmla="*/ 148 h 428"/>
                <a:gd name="T12" fmla="*/ 0 w 650"/>
                <a:gd name="T13" fmla="*/ 93 h 428"/>
                <a:gd name="T14" fmla="*/ 111 w 650"/>
                <a:gd name="T15" fmla="*/ 37 h 428"/>
                <a:gd name="T16" fmla="*/ 296 w 650"/>
                <a:gd name="T17" fmla="*/ 0 h 428"/>
                <a:gd name="T18" fmla="*/ 575 w 650"/>
                <a:gd name="T19" fmla="*/ 0 h 428"/>
                <a:gd name="T20" fmla="*/ 631 w 650"/>
                <a:gd name="T21" fmla="*/ 18 h 428"/>
                <a:gd name="T22" fmla="*/ 593 w 650"/>
                <a:gd name="T23" fmla="*/ 74 h 428"/>
                <a:gd name="T24" fmla="*/ 519 w 650"/>
                <a:gd name="T25" fmla="*/ 185 h 428"/>
                <a:gd name="T26" fmla="*/ 315 w 650"/>
                <a:gd name="T27" fmla="*/ 278 h 428"/>
                <a:gd name="T28" fmla="*/ 222 w 650"/>
                <a:gd name="T29" fmla="*/ 389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0" h="428">
                  <a:moveTo>
                    <a:pt x="222" y="389"/>
                  </a:moveTo>
                  <a:lnTo>
                    <a:pt x="222" y="389"/>
                  </a:lnTo>
                  <a:cubicBezTo>
                    <a:pt x="222" y="389"/>
                    <a:pt x="222" y="371"/>
                    <a:pt x="204" y="315"/>
                  </a:cubicBezTo>
                  <a:cubicBezTo>
                    <a:pt x="185" y="241"/>
                    <a:pt x="185" y="148"/>
                    <a:pt x="148" y="167"/>
                  </a:cubicBezTo>
                  <a:cubicBezTo>
                    <a:pt x="111" y="185"/>
                    <a:pt x="74" y="204"/>
                    <a:pt x="74" y="185"/>
                  </a:cubicBezTo>
                  <a:cubicBezTo>
                    <a:pt x="55" y="185"/>
                    <a:pt x="55" y="167"/>
                    <a:pt x="55" y="148"/>
                  </a:cubicBezTo>
                  <a:cubicBezTo>
                    <a:pt x="74" y="130"/>
                    <a:pt x="0" y="93"/>
                    <a:pt x="0" y="93"/>
                  </a:cubicBezTo>
                  <a:cubicBezTo>
                    <a:pt x="0" y="93"/>
                    <a:pt x="55" y="56"/>
                    <a:pt x="111" y="37"/>
                  </a:cubicBezTo>
                  <a:cubicBezTo>
                    <a:pt x="167" y="37"/>
                    <a:pt x="222" y="0"/>
                    <a:pt x="296" y="0"/>
                  </a:cubicBezTo>
                  <a:cubicBezTo>
                    <a:pt x="371" y="0"/>
                    <a:pt x="501" y="18"/>
                    <a:pt x="575" y="0"/>
                  </a:cubicBezTo>
                  <a:cubicBezTo>
                    <a:pt x="631" y="18"/>
                    <a:pt x="631" y="18"/>
                    <a:pt x="631" y="18"/>
                  </a:cubicBezTo>
                  <a:cubicBezTo>
                    <a:pt x="631" y="18"/>
                    <a:pt x="649" y="37"/>
                    <a:pt x="593" y="74"/>
                  </a:cubicBezTo>
                  <a:cubicBezTo>
                    <a:pt x="538" y="130"/>
                    <a:pt x="556" y="111"/>
                    <a:pt x="519" y="185"/>
                  </a:cubicBezTo>
                  <a:cubicBezTo>
                    <a:pt x="464" y="241"/>
                    <a:pt x="352" y="241"/>
                    <a:pt x="315" y="278"/>
                  </a:cubicBezTo>
                  <a:cubicBezTo>
                    <a:pt x="278" y="315"/>
                    <a:pt x="278" y="427"/>
                    <a:pt x="222" y="389"/>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6" name="Freeform 8"/>
            <p:cNvSpPr>
              <a:spLocks noChangeArrowheads="1"/>
            </p:cNvSpPr>
            <p:nvPr/>
          </p:nvSpPr>
          <p:spPr bwMode="auto">
            <a:xfrm>
              <a:off x="1717675" y="3278188"/>
              <a:ext cx="266700" cy="287337"/>
            </a:xfrm>
            <a:custGeom>
              <a:avLst/>
              <a:gdLst>
                <a:gd name="T0" fmla="*/ 0 w 743"/>
                <a:gd name="T1" fmla="*/ 335 h 799"/>
                <a:gd name="T2" fmla="*/ 0 w 743"/>
                <a:gd name="T3" fmla="*/ 335 h 799"/>
                <a:gd name="T4" fmla="*/ 205 w 743"/>
                <a:gd name="T5" fmla="*/ 706 h 799"/>
                <a:gd name="T6" fmla="*/ 465 w 743"/>
                <a:gd name="T7" fmla="*/ 724 h 799"/>
                <a:gd name="T8" fmla="*/ 465 w 743"/>
                <a:gd name="T9" fmla="*/ 780 h 799"/>
                <a:gd name="T10" fmla="*/ 520 w 743"/>
                <a:gd name="T11" fmla="*/ 780 h 799"/>
                <a:gd name="T12" fmla="*/ 650 w 743"/>
                <a:gd name="T13" fmla="*/ 650 h 799"/>
                <a:gd name="T14" fmla="*/ 724 w 743"/>
                <a:gd name="T15" fmla="*/ 539 h 799"/>
                <a:gd name="T16" fmla="*/ 687 w 743"/>
                <a:gd name="T17" fmla="*/ 390 h 799"/>
                <a:gd name="T18" fmla="*/ 613 w 743"/>
                <a:gd name="T19" fmla="*/ 279 h 799"/>
                <a:gd name="T20" fmla="*/ 576 w 743"/>
                <a:gd name="T21" fmla="*/ 130 h 799"/>
                <a:gd name="T22" fmla="*/ 390 w 743"/>
                <a:gd name="T23" fmla="*/ 38 h 799"/>
                <a:gd name="T24" fmla="*/ 149 w 743"/>
                <a:gd name="T25" fmla="*/ 168 h 799"/>
                <a:gd name="T26" fmla="*/ 0 w 743"/>
                <a:gd name="T27" fmla="*/ 335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3" h="799">
                  <a:moveTo>
                    <a:pt x="0" y="335"/>
                  </a:moveTo>
                  <a:lnTo>
                    <a:pt x="0" y="335"/>
                  </a:lnTo>
                  <a:cubicBezTo>
                    <a:pt x="205" y="706"/>
                    <a:pt x="205" y="706"/>
                    <a:pt x="205" y="706"/>
                  </a:cubicBezTo>
                  <a:cubicBezTo>
                    <a:pt x="465" y="724"/>
                    <a:pt x="465" y="724"/>
                    <a:pt x="465" y="724"/>
                  </a:cubicBezTo>
                  <a:cubicBezTo>
                    <a:pt x="465" y="724"/>
                    <a:pt x="446" y="780"/>
                    <a:pt x="465" y="780"/>
                  </a:cubicBezTo>
                  <a:cubicBezTo>
                    <a:pt x="483" y="780"/>
                    <a:pt x="501" y="798"/>
                    <a:pt x="520" y="780"/>
                  </a:cubicBezTo>
                  <a:cubicBezTo>
                    <a:pt x="557" y="761"/>
                    <a:pt x="613" y="687"/>
                    <a:pt x="650" y="650"/>
                  </a:cubicBezTo>
                  <a:cubicBezTo>
                    <a:pt x="687" y="613"/>
                    <a:pt x="724" y="539"/>
                    <a:pt x="724" y="539"/>
                  </a:cubicBezTo>
                  <a:cubicBezTo>
                    <a:pt x="742" y="520"/>
                    <a:pt x="706" y="427"/>
                    <a:pt x="687" y="390"/>
                  </a:cubicBezTo>
                  <a:cubicBezTo>
                    <a:pt x="668" y="371"/>
                    <a:pt x="613" y="335"/>
                    <a:pt x="613" y="279"/>
                  </a:cubicBezTo>
                  <a:cubicBezTo>
                    <a:pt x="631" y="223"/>
                    <a:pt x="668" y="205"/>
                    <a:pt x="576" y="130"/>
                  </a:cubicBezTo>
                  <a:cubicBezTo>
                    <a:pt x="483" y="56"/>
                    <a:pt x="465" y="0"/>
                    <a:pt x="390" y="38"/>
                  </a:cubicBezTo>
                  <a:cubicBezTo>
                    <a:pt x="316" y="75"/>
                    <a:pt x="205" y="112"/>
                    <a:pt x="149" y="168"/>
                  </a:cubicBezTo>
                  <a:cubicBezTo>
                    <a:pt x="112" y="223"/>
                    <a:pt x="0" y="335"/>
                    <a:pt x="0" y="335"/>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7" name="Freeform 9"/>
            <p:cNvSpPr>
              <a:spLocks noChangeArrowheads="1"/>
            </p:cNvSpPr>
            <p:nvPr/>
          </p:nvSpPr>
          <p:spPr bwMode="auto">
            <a:xfrm>
              <a:off x="1550988" y="3057525"/>
              <a:ext cx="647700" cy="460375"/>
            </a:xfrm>
            <a:custGeom>
              <a:avLst/>
              <a:gdLst>
                <a:gd name="T0" fmla="*/ 946 w 1800"/>
                <a:gd name="T1" fmla="*/ 112 h 1281"/>
                <a:gd name="T2" fmla="*/ 946 w 1800"/>
                <a:gd name="T3" fmla="*/ 112 h 1281"/>
                <a:gd name="T4" fmla="*/ 1076 w 1800"/>
                <a:gd name="T5" fmla="*/ 205 h 1281"/>
                <a:gd name="T6" fmla="*/ 1280 w 1800"/>
                <a:gd name="T7" fmla="*/ 167 h 1281"/>
                <a:gd name="T8" fmla="*/ 1428 w 1800"/>
                <a:gd name="T9" fmla="*/ 75 h 1281"/>
                <a:gd name="T10" fmla="*/ 1558 w 1800"/>
                <a:gd name="T11" fmla="*/ 167 h 1281"/>
                <a:gd name="T12" fmla="*/ 1707 w 1800"/>
                <a:gd name="T13" fmla="*/ 501 h 1281"/>
                <a:gd name="T14" fmla="*/ 1762 w 1800"/>
                <a:gd name="T15" fmla="*/ 724 h 1281"/>
                <a:gd name="T16" fmla="*/ 1781 w 1800"/>
                <a:gd name="T17" fmla="*/ 947 h 1281"/>
                <a:gd name="T18" fmla="*/ 1670 w 1800"/>
                <a:gd name="T19" fmla="*/ 1206 h 1281"/>
                <a:gd name="T20" fmla="*/ 1484 w 1800"/>
                <a:gd name="T21" fmla="*/ 1262 h 1281"/>
                <a:gd name="T22" fmla="*/ 1391 w 1800"/>
                <a:gd name="T23" fmla="*/ 1132 h 1281"/>
                <a:gd name="T24" fmla="*/ 1317 w 1800"/>
                <a:gd name="T25" fmla="*/ 1058 h 1281"/>
                <a:gd name="T26" fmla="*/ 1187 w 1800"/>
                <a:gd name="T27" fmla="*/ 1151 h 1281"/>
                <a:gd name="T28" fmla="*/ 1150 w 1800"/>
                <a:gd name="T29" fmla="*/ 1021 h 1281"/>
                <a:gd name="T30" fmla="*/ 1076 w 1800"/>
                <a:gd name="T31" fmla="*/ 928 h 1281"/>
                <a:gd name="T32" fmla="*/ 1094 w 1800"/>
                <a:gd name="T33" fmla="*/ 835 h 1281"/>
                <a:gd name="T34" fmla="*/ 1039 w 1800"/>
                <a:gd name="T35" fmla="*/ 742 h 1281"/>
                <a:gd name="T36" fmla="*/ 928 w 1800"/>
                <a:gd name="T37" fmla="*/ 650 h 1281"/>
                <a:gd name="T38" fmla="*/ 834 w 1800"/>
                <a:gd name="T39" fmla="*/ 668 h 1281"/>
                <a:gd name="T40" fmla="*/ 649 w 1800"/>
                <a:gd name="T41" fmla="*/ 742 h 1281"/>
                <a:gd name="T42" fmla="*/ 463 w 1800"/>
                <a:gd name="T43" fmla="*/ 947 h 1281"/>
                <a:gd name="T44" fmla="*/ 297 w 1800"/>
                <a:gd name="T45" fmla="*/ 650 h 1281"/>
                <a:gd name="T46" fmla="*/ 167 w 1800"/>
                <a:gd name="T47" fmla="*/ 464 h 1281"/>
                <a:gd name="T48" fmla="*/ 56 w 1800"/>
                <a:gd name="T49" fmla="*/ 427 h 1281"/>
                <a:gd name="T50" fmla="*/ 18 w 1800"/>
                <a:gd name="T51" fmla="*/ 371 h 1281"/>
                <a:gd name="T52" fmla="*/ 74 w 1800"/>
                <a:gd name="T53" fmla="*/ 353 h 1281"/>
                <a:gd name="T54" fmla="*/ 148 w 1800"/>
                <a:gd name="T55" fmla="*/ 241 h 1281"/>
                <a:gd name="T56" fmla="*/ 278 w 1800"/>
                <a:gd name="T57" fmla="*/ 186 h 1281"/>
                <a:gd name="T58" fmla="*/ 352 w 1800"/>
                <a:gd name="T59" fmla="*/ 93 h 1281"/>
                <a:gd name="T60" fmla="*/ 427 w 1800"/>
                <a:gd name="T61" fmla="*/ 19 h 1281"/>
                <a:gd name="T62" fmla="*/ 427 w 1800"/>
                <a:gd name="T63" fmla="*/ 0 h 1281"/>
                <a:gd name="T64" fmla="*/ 612 w 1800"/>
                <a:gd name="T65" fmla="*/ 38 h 1281"/>
                <a:gd name="T66" fmla="*/ 872 w 1800"/>
                <a:gd name="T67" fmla="*/ 112 h 1281"/>
                <a:gd name="T68" fmla="*/ 946 w 1800"/>
                <a:gd name="T69" fmla="*/ 112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00" h="1281">
                  <a:moveTo>
                    <a:pt x="946" y="112"/>
                  </a:moveTo>
                  <a:lnTo>
                    <a:pt x="946" y="112"/>
                  </a:lnTo>
                  <a:cubicBezTo>
                    <a:pt x="946" y="112"/>
                    <a:pt x="1020" y="186"/>
                    <a:pt x="1076" y="205"/>
                  </a:cubicBezTo>
                  <a:cubicBezTo>
                    <a:pt x="1131" y="223"/>
                    <a:pt x="1187" y="186"/>
                    <a:pt x="1280" y="167"/>
                  </a:cubicBezTo>
                  <a:cubicBezTo>
                    <a:pt x="1354" y="130"/>
                    <a:pt x="1410" y="75"/>
                    <a:pt x="1428" y="75"/>
                  </a:cubicBezTo>
                  <a:cubicBezTo>
                    <a:pt x="1428" y="75"/>
                    <a:pt x="1502" y="0"/>
                    <a:pt x="1558" y="167"/>
                  </a:cubicBezTo>
                  <a:cubicBezTo>
                    <a:pt x="1614" y="335"/>
                    <a:pt x="1670" y="427"/>
                    <a:pt x="1707" y="501"/>
                  </a:cubicBezTo>
                  <a:cubicBezTo>
                    <a:pt x="1744" y="576"/>
                    <a:pt x="1762" y="631"/>
                    <a:pt x="1762" y="724"/>
                  </a:cubicBezTo>
                  <a:cubicBezTo>
                    <a:pt x="1744" y="798"/>
                    <a:pt x="1799" y="872"/>
                    <a:pt x="1781" y="947"/>
                  </a:cubicBezTo>
                  <a:cubicBezTo>
                    <a:pt x="1762" y="1021"/>
                    <a:pt x="1725" y="1151"/>
                    <a:pt x="1670" y="1206"/>
                  </a:cubicBezTo>
                  <a:cubicBezTo>
                    <a:pt x="1596" y="1262"/>
                    <a:pt x="1502" y="1280"/>
                    <a:pt x="1484" y="1262"/>
                  </a:cubicBezTo>
                  <a:cubicBezTo>
                    <a:pt x="1447" y="1243"/>
                    <a:pt x="1391" y="1151"/>
                    <a:pt x="1391" y="1132"/>
                  </a:cubicBezTo>
                  <a:cubicBezTo>
                    <a:pt x="1373" y="1113"/>
                    <a:pt x="1373" y="1039"/>
                    <a:pt x="1317" y="1058"/>
                  </a:cubicBezTo>
                  <a:cubicBezTo>
                    <a:pt x="1261" y="1077"/>
                    <a:pt x="1187" y="1151"/>
                    <a:pt x="1187" y="1151"/>
                  </a:cubicBezTo>
                  <a:cubicBezTo>
                    <a:pt x="1187" y="1151"/>
                    <a:pt x="1187" y="1058"/>
                    <a:pt x="1150" y="1021"/>
                  </a:cubicBezTo>
                  <a:cubicBezTo>
                    <a:pt x="1113" y="983"/>
                    <a:pt x="1094" y="928"/>
                    <a:pt x="1076" y="928"/>
                  </a:cubicBezTo>
                  <a:cubicBezTo>
                    <a:pt x="1076" y="909"/>
                    <a:pt x="1094" y="854"/>
                    <a:pt x="1094" y="835"/>
                  </a:cubicBezTo>
                  <a:cubicBezTo>
                    <a:pt x="1094" y="798"/>
                    <a:pt x="1057" y="761"/>
                    <a:pt x="1039" y="742"/>
                  </a:cubicBezTo>
                  <a:cubicBezTo>
                    <a:pt x="1002" y="724"/>
                    <a:pt x="928" y="650"/>
                    <a:pt x="928" y="650"/>
                  </a:cubicBezTo>
                  <a:cubicBezTo>
                    <a:pt x="928" y="650"/>
                    <a:pt x="909" y="631"/>
                    <a:pt x="834" y="668"/>
                  </a:cubicBezTo>
                  <a:cubicBezTo>
                    <a:pt x="760" y="687"/>
                    <a:pt x="649" y="742"/>
                    <a:pt x="649" y="742"/>
                  </a:cubicBezTo>
                  <a:cubicBezTo>
                    <a:pt x="463" y="947"/>
                    <a:pt x="463" y="947"/>
                    <a:pt x="463" y="947"/>
                  </a:cubicBezTo>
                  <a:cubicBezTo>
                    <a:pt x="463" y="947"/>
                    <a:pt x="297" y="668"/>
                    <a:pt x="297" y="650"/>
                  </a:cubicBezTo>
                  <a:cubicBezTo>
                    <a:pt x="278" y="650"/>
                    <a:pt x="167" y="464"/>
                    <a:pt x="167" y="464"/>
                  </a:cubicBezTo>
                  <a:cubicBezTo>
                    <a:pt x="167" y="464"/>
                    <a:pt x="92" y="483"/>
                    <a:pt x="56" y="427"/>
                  </a:cubicBezTo>
                  <a:cubicBezTo>
                    <a:pt x="37" y="390"/>
                    <a:pt x="0" y="353"/>
                    <a:pt x="18" y="371"/>
                  </a:cubicBezTo>
                  <a:cubicBezTo>
                    <a:pt x="37" y="371"/>
                    <a:pt x="37" y="409"/>
                    <a:pt x="74" y="353"/>
                  </a:cubicBezTo>
                  <a:cubicBezTo>
                    <a:pt x="111" y="279"/>
                    <a:pt x="92" y="260"/>
                    <a:pt x="148" y="241"/>
                  </a:cubicBezTo>
                  <a:cubicBezTo>
                    <a:pt x="204" y="205"/>
                    <a:pt x="260" y="205"/>
                    <a:pt x="278" y="186"/>
                  </a:cubicBezTo>
                  <a:cubicBezTo>
                    <a:pt x="315" y="167"/>
                    <a:pt x="352" y="93"/>
                    <a:pt x="352" y="93"/>
                  </a:cubicBezTo>
                  <a:cubicBezTo>
                    <a:pt x="352" y="93"/>
                    <a:pt x="427" y="38"/>
                    <a:pt x="427" y="19"/>
                  </a:cubicBezTo>
                  <a:lnTo>
                    <a:pt x="427" y="0"/>
                  </a:lnTo>
                  <a:cubicBezTo>
                    <a:pt x="427" y="0"/>
                    <a:pt x="538" y="0"/>
                    <a:pt x="612" y="38"/>
                  </a:cubicBezTo>
                  <a:cubicBezTo>
                    <a:pt x="705" y="75"/>
                    <a:pt x="798" y="112"/>
                    <a:pt x="872" y="112"/>
                  </a:cubicBezTo>
                  <a:cubicBezTo>
                    <a:pt x="946" y="112"/>
                    <a:pt x="946" y="112"/>
                    <a:pt x="946" y="112"/>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8" name="Freeform 10"/>
            <p:cNvSpPr>
              <a:spLocks noChangeArrowheads="1"/>
            </p:cNvSpPr>
            <p:nvPr/>
          </p:nvSpPr>
          <p:spPr bwMode="auto">
            <a:xfrm>
              <a:off x="1817688" y="1930400"/>
              <a:ext cx="1449387" cy="1343025"/>
            </a:xfrm>
            <a:custGeom>
              <a:avLst/>
              <a:gdLst>
                <a:gd name="T0" fmla="*/ 1614 w 4026"/>
                <a:gd name="T1" fmla="*/ 3728 h 3729"/>
                <a:gd name="T2" fmla="*/ 1614 w 4026"/>
                <a:gd name="T3" fmla="*/ 3728 h 3729"/>
                <a:gd name="T4" fmla="*/ 1428 w 4026"/>
                <a:gd name="T5" fmla="*/ 3728 h 3729"/>
                <a:gd name="T6" fmla="*/ 1206 w 4026"/>
                <a:gd name="T7" fmla="*/ 3691 h 3729"/>
                <a:gd name="T8" fmla="*/ 983 w 4026"/>
                <a:gd name="T9" fmla="*/ 3710 h 3729"/>
                <a:gd name="T10" fmla="*/ 890 w 4026"/>
                <a:gd name="T11" fmla="*/ 3487 h 3729"/>
                <a:gd name="T12" fmla="*/ 816 w 4026"/>
                <a:gd name="T13" fmla="*/ 3283 h 3729"/>
                <a:gd name="T14" fmla="*/ 686 w 4026"/>
                <a:gd name="T15" fmla="*/ 3209 h 3729"/>
                <a:gd name="T16" fmla="*/ 463 w 4026"/>
                <a:gd name="T17" fmla="*/ 3320 h 3729"/>
                <a:gd name="T18" fmla="*/ 334 w 4026"/>
                <a:gd name="T19" fmla="*/ 3339 h 3729"/>
                <a:gd name="T20" fmla="*/ 204 w 4026"/>
                <a:gd name="T21" fmla="*/ 3246 h 3729"/>
                <a:gd name="T22" fmla="*/ 222 w 4026"/>
                <a:gd name="T23" fmla="*/ 3209 h 3729"/>
                <a:gd name="T24" fmla="*/ 204 w 4026"/>
                <a:gd name="T25" fmla="*/ 3116 h 3729"/>
                <a:gd name="T26" fmla="*/ 204 w 4026"/>
                <a:gd name="T27" fmla="*/ 3042 h 3729"/>
                <a:gd name="T28" fmla="*/ 56 w 4026"/>
                <a:gd name="T29" fmla="*/ 2875 h 3729"/>
                <a:gd name="T30" fmla="*/ 0 w 4026"/>
                <a:gd name="T31" fmla="*/ 2652 h 3729"/>
                <a:gd name="T32" fmla="*/ 37 w 4026"/>
                <a:gd name="T33" fmla="*/ 2467 h 3729"/>
                <a:gd name="T34" fmla="*/ 204 w 4026"/>
                <a:gd name="T35" fmla="*/ 2448 h 3729"/>
                <a:gd name="T36" fmla="*/ 445 w 4026"/>
                <a:gd name="T37" fmla="*/ 2467 h 3729"/>
                <a:gd name="T38" fmla="*/ 872 w 4026"/>
                <a:gd name="T39" fmla="*/ 2430 h 3729"/>
                <a:gd name="T40" fmla="*/ 1447 w 4026"/>
                <a:gd name="T41" fmla="*/ 2411 h 3729"/>
                <a:gd name="T42" fmla="*/ 1596 w 4026"/>
                <a:gd name="T43" fmla="*/ 2392 h 3729"/>
                <a:gd name="T44" fmla="*/ 1632 w 4026"/>
                <a:gd name="T45" fmla="*/ 2226 h 3729"/>
                <a:gd name="T46" fmla="*/ 1521 w 4026"/>
                <a:gd name="T47" fmla="*/ 1465 h 3729"/>
                <a:gd name="T48" fmla="*/ 1336 w 4026"/>
                <a:gd name="T49" fmla="*/ 55 h 3729"/>
                <a:gd name="T50" fmla="*/ 1837 w 4026"/>
                <a:gd name="T51" fmla="*/ 0 h 3729"/>
                <a:gd name="T52" fmla="*/ 3302 w 4026"/>
                <a:gd name="T53" fmla="*/ 1038 h 3729"/>
                <a:gd name="T54" fmla="*/ 3339 w 4026"/>
                <a:gd name="T55" fmla="*/ 1149 h 3729"/>
                <a:gd name="T56" fmla="*/ 3673 w 4026"/>
                <a:gd name="T57" fmla="*/ 1261 h 3729"/>
                <a:gd name="T58" fmla="*/ 3747 w 4026"/>
                <a:gd name="T59" fmla="*/ 1465 h 3729"/>
                <a:gd name="T60" fmla="*/ 3877 w 4026"/>
                <a:gd name="T61" fmla="*/ 1520 h 3729"/>
                <a:gd name="T62" fmla="*/ 4025 w 4026"/>
                <a:gd name="T63" fmla="*/ 1502 h 3729"/>
                <a:gd name="T64" fmla="*/ 3988 w 4026"/>
                <a:gd name="T65" fmla="*/ 1985 h 3729"/>
                <a:gd name="T66" fmla="*/ 3896 w 4026"/>
                <a:gd name="T67" fmla="*/ 2281 h 3729"/>
                <a:gd name="T68" fmla="*/ 3822 w 4026"/>
                <a:gd name="T69" fmla="*/ 2411 h 3729"/>
                <a:gd name="T70" fmla="*/ 3395 w 4026"/>
                <a:gd name="T71" fmla="*/ 2448 h 3729"/>
                <a:gd name="T72" fmla="*/ 3209 w 4026"/>
                <a:gd name="T73" fmla="*/ 2504 h 3729"/>
                <a:gd name="T74" fmla="*/ 3024 w 4026"/>
                <a:gd name="T75" fmla="*/ 2578 h 3729"/>
                <a:gd name="T76" fmla="*/ 2801 w 4026"/>
                <a:gd name="T77" fmla="*/ 2541 h 3729"/>
                <a:gd name="T78" fmla="*/ 2412 w 4026"/>
                <a:gd name="T79" fmla="*/ 2689 h 3729"/>
                <a:gd name="T80" fmla="*/ 2152 w 4026"/>
                <a:gd name="T81" fmla="*/ 2893 h 3729"/>
                <a:gd name="T82" fmla="*/ 2059 w 4026"/>
                <a:gd name="T83" fmla="*/ 2986 h 3729"/>
                <a:gd name="T84" fmla="*/ 1855 w 4026"/>
                <a:gd name="T85" fmla="*/ 3134 h 3729"/>
                <a:gd name="T86" fmla="*/ 1614 w 4026"/>
                <a:gd name="T87" fmla="*/ 3728 h 3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26" h="3729">
                  <a:moveTo>
                    <a:pt x="1614" y="3728"/>
                  </a:moveTo>
                  <a:lnTo>
                    <a:pt x="1614" y="3728"/>
                  </a:lnTo>
                  <a:cubicBezTo>
                    <a:pt x="1614" y="3728"/>
                    <a:pt x="1502" y="3728"/>
                    <a:pt x="1428" y="3728"/>
                  </a:cubicBezTo>
                  <a:cubicBezTo>
                    <a:pt x="1373" y="3710"/>
                    <a:pt x="1261" y="3691"/>
                    <a:pt x="1206" y="3691"/>
                  </a:cubicBezTo>
                  <a:cubicBezTo>
                    <a:pt x="1150" y="3672"/>
                    <a:pt x="983" y="3710"/>
                    <a:pt x="983" y="3710"/>
                  </a:cubicBezTo>
                  <a:cubicBezTo>
                    <a:pt x="890" y="3487"/>
                    <a:pt x="890" y="3487"/>
                    <a:pt x="890" y="3487"/>
                  </a:cubicBezTo>
                  <a:cubicBezTo>
                    <a:pt x="816" y="3283"/>
                    <a:pt x="816" y="3283"/>
                    <a:pt x="816" y="3283"/>
                  </a:cubicBezTo>
                  <a:cubicBezTo>
                    <a:pt x="816" y="3283"/>
                    <a:pt x="779" y="3153"/>
                    <a:pt x="686" y="3209"/>
                  </a:cubicBezTo>
                  <a:cubicBezTo>
                    <a:pt x="593" y="3264"/>
                    <a:pt x="463" y="3320"/>
                    <a:pt x="463" y="3320"/>
                  </a:cubicBezTo>
                  <a:cubicBezTo>
                    <a:pt x="463" y="3320"/>
                    <a:pt x="371" y="3357"/>
                    <a:pt x="334" y="3339"/>
                  </a:cubicBezTo>
                  <a:cubicBezTo>
                    <a:pt x="297" y="3339"/>
                    <a:pt x="204" y="3246"/>
                    <a:pt x="204" y="3246"/>
                  </a:cubicBezTo>
                  <a:cubicBezTo>
                    <a:pt x="204" y="3246"/>
                    <a:pt x="241" y="3227"/>
                    <a:pt x="222" y="3209"/>
                  </a:cubicBezTo>
                  <a:cubicBezTo>
                    <a:pt x="222" y="3190"/>
                    <a:pt x="204" y="3134"/>
                    <a:pt x="204" y="3116"/>
                  </a:cubicBezTo>
                  <a:cubicBezTo>
                    <a:pt x="204" y="3098"/>
                    <a:pt x="204" y="3042"/>
                    <a:pt x="204" y="3042"/>
                  </a:cubicBezTo>
                  <a:cubicBezTo>
                    <a:pt x="204" y="3042"/>
                    <a:pt x="92" y="2912"/>
                    <a:pt x="56" y="2875"/>
                  </a:cubicBezTo>
                  <a:cubicBezTo>
                    <a:pt x="37" y="2838"/>
                    <a:pt x="0" y="2708"/>
                    <a:pt x="0" y="2652"/>
                  </a:cubicBezTo>
                  <a:cubicBezTo>
                    <a:pt x="18" y="2615"/>
                    <a:pt x="37" y="2467"/>
                    <a:pt x="37" y="2467"/>
                  </a:cubicBezTo>
                  <a:cubicBezTo>
                    <a:pt x="37" y="2467"/>
                    <a:pt x="148" y="2448"/>
                    <a:pt x="204" y="2448"/>
                  </a:cubicBezTo>
                  <a:cubicBezTo>
                    <a:pt x="260" y="2467"/>
                    <a:pt x="352" y="2467"/>
                    <a:pt x="445" y="2467"/>
                  </a:cubicBezTo>
                  <a:cubicBezTo>
                    <a:pt x="519" y="2448"/>
                    <a:pt x="872" y="2430"/>
                    <a:pt x="872" y="2430"/>
                  </a:cubicBezTo>
                  <a:cubicBezTo>
                    <a:pt x="1447" y="2411"/>
                    <a:pt x="1447" y="2411"/>
                    <a:pt x="1447" y="2411"/>
                  </a:cubicBezTo>
                  <a:cubicBezTo>
                    <a:pt x="1447" y="2411"/>
                    <a:pt x="1558" y="2411"/>
                    <a:pt x="1596" y="2392"/>
                  </a:cubicBezTo>
                  <a:cubicBezTo>
                    <a:pt x="1632" y="2356"/>
                    <a:pt x="1670" y="2337"/>
                    <a:pt x="1632" y="2226"/>
                  </a:cubicBezTo>
                  <a:cubicBezTo>
                    <a:pt x="1614" y="2133"/>
                    <a:pt x="1521" y="1465"/>
                    <a:pt x="1521" y="1465"/>
                  </a:cubicBezTo>
                  <a:cubicBezTo>
                    <a:pt x="1336" y="55"/>
                    <a:pt x="1336" y="55"/>
                    <a:pt x="1336" y="55"/>
                  </a:cubicBezTo>
                  <a:cubicBezTo>
                    <a:pt x="1837" y="0"/>
                    <a:pt x="1837" y="0"/>
                    <a:pt x="1837" y="0"/>
                  </a:cubicBezTo>
                  <a:cubicBezTo>
                    <a:pt x="3302" y="1038"/>
                    <a:pt x="3302" y="1038"/>
                    <a:pt x="3302" y="1038"/>
                  </a:cubicBezTo>
                  <a:cubicBezTo>
                    <a:pt x="3302" y="1038"/>
                    <a:pt x="3321" y="1149"/>
                    <a:pt x="3339" y="1149"/>
                  </a:cubicBezTo>
                  <a:cubicBezTo>
                    <a:pt x="3376" y="1149"/>
                    <a:pt x="3673" y="1261"/>
                    <a:pt x="3673" y="1261"/>
                  </a:cubicBezTo>
                  <a:cubicBezTo>
                    <a:pt x="3673" y="1261"/>
                    <a:pt x="3747" y="1354"/>
                    <a:pt x="3747" y="1465"/>
                  </a:cubicBezTo>
                  <a:cubicBezTo>
                    <a:pt x="3747" y="1465"/>
                    <a:pt x="3747" y="1539"/>
                    <a:pt x="3877" y="1520"/>
                  </a:cubicBezTo>
                  <a:cubicBezTo>
                    <a:pt x="4025" y="1502"/>
                    <a:pt x="4025" y="1502"/>
                    <a:pt x="4025" y="1502"/>
                  </a:cubicBezTo>
                  <a:cubicBezTo>
                    <a:pt x="4025" y="1502"/>
                    <a:pt x="4007" y="1855"/>
                    <a:pt x="3988" y="1985"/>
                  </a:cubicBezTo>
                  <a:cubicBezTo>
                    <a:pt x="3951" y="2114"/>
                    <a:pt x="3914" y="2244"/>
                    <a:pt x="3896" y="2281"/>
                  </a:cubicBezTo>
                  <a:cubicBezTo>
                    <a:pt x="3877" y="2318"/>
                    <a:pt x="3914" y="2411"/>
                    <a:pt x="3822" y="2411"/>
                  </a:cubicBezTo>
                  <a:cubicBezTo>
                    <a:pt x="3728" y="2411"/>
                    <a:pt x="3487" y="2448"/>
                    <a:pt x="3395" y="2448"/>
                  </a:cubicBezTo>
                  <a:cubicBezTo>
                    <a:pt x="3302" y="2448"/>
                    <a:pt x="3283" y="2485"/>
                    <a:pt x="3209" y="2504"/>
                  </a:cubicBezTo>
                  <a:cubicBezTo>
                    <a:pt x="3116" y="2541"/>
                    <a:pt x="3042" y="2559"/>
                    <a:pt x="3024" y="2578"/>
                  </a:cubicBezTo>
                  <a:cubicBezTo>
                    <a:pt x="3005" y="2578"/>
                    <a:pt x="2894" y="2504"/>
                    <a:pt x="2801" y="2541"/>
                  </a:cubicBezTo>
                  <a:cubicBezTo>
                    <a:pt x="2709" y="2559"/>
                    <a:pt x="2486" y="2633"/>
                    <a:pt x="2412" y="2689"/>
                  </a:cubicBezTo>
                  <a:cubicBezTo>
                    <a:pt x="2319" y="2763"/>
                    <a:pt x="2189" y="2819"/>
                    <a:pt x="2152" y="2893"/>
                  </a:cubicBezTo>
                  <a:cubicBezTo>
                    <a:pt x="2115" y="2949"/>
                    <a:pt x="2133" y="2968"/>
                    <a:pt x="2059" y="2986"/>
                  </a:cubicBezTo>
                  <a:cubicBezTo>
                    <a:pt x="1985" y="3023"/>
                    <a:pt x="1929" y="3023"/>
                    <a:pt x="1855" y="3134"/>
                  </a:cubicBezTo>
                  <a:cubicBezTo>
                    <a:pt x="1781" y="3246"/>
                    <a:pt x="1596" y="3598"/>
                    <a:pt x="1614" y="3728"/>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9" name="Freeform 11"/>
            <p:cNvSpPr>
              <a:spLocks noChangeArrowheads="1"/>
            </p:cNvSpPr>
            <p:nvPr/>
          </p:nvSpPr>
          <p:spPr bwMode="auto">
            <a:xfrm>
              <a:off x="1871663" y="3438525"/>
              <a:ext cx="368300" cy="381000"/>
            </a:xfrm>
            <a:custGeom>
              <a:avLst/>
              <a:gdLst>
                <a:gd name="T0" fmla="*/ 965 w 1022"/>
                <a:gd name="T1" fmla="*/ 1038 h 1058"/>
                <a:gd name="T2" fmla="*/ 965 w 1022"/>
                <a:gd name="T3" fmla="*/ 1038 h 1058"/>
                <a:gd name="T4" fmla="*/ 983 w 1022"/>
                <a:gd name="T5" fmla="*/ 909 h 1058"/>
                <a:gd name="T6" fmla="*/ 983 w 1022"/>
                <a:gd name="T7" fmla="*/ 835 h 1058"/>
                <a:gd name="T8" fmla="*/ 1002 w 1022"/>
                <a:gd name="T9" fmla="*/ 705 h 1058"/>
                <a:gd name="T10" fmla="*/ 947 w 1022"/>
                <a:gd name="T11" fmla="*/ 593 h 1058"/>
                <a:gd name="T12" fmla="*/ 761 w 1022"/>
                <a:gd name="T13" fmla="*/ 464 h 1058"/>
                <a:gd name="T14" fmla="*/ 724 w 1022"/>
                <a:gd name="T15" fmla="*/ 371 h 1058"/>
                <a:gd name="T16" fmla="*/ 724 w 1022"/>
                <a:gd name="T17" fmla="*/ 167 h 1058"/>
                <a:gd name="T18" fmla="*/ 612 w 1022"/>
                <a:gd name="T19" fmla="*/ 204 h 1058"/>
                <a:gd name="T20" fmla="*/ 501 w 1022"/>
                <a:gd name="T21" fmla="*/ 111 h 1058"/>
                <a:gd name="T22" fmla="*/ 464 w 1022"/>
                <a:gd name="T23" fmla="*/ 0 h 1058"/>
                <a:gd name="T24" fmla="*/ 390 w 1022"/>
                <a:gd name="T25" fmla="*/ 0 h 1058"/>
                <a:gd name="T26" fmla="*/ 297 w 1022"/>
                <a:gd name="T27" fmla="*/ 93 h 1058"/>
                <a:gd name="T28" fmla="*/ 223 w 1022"/>
                <a:gd name="T29" fmla="*/ 204 h 1058"/>
                <a:gd name="T30" fmla="*/ 112 w 1022"/>
                <a:gd name="T31" fmla="*/ 296 h 1058"/>
                <a:gd name="T32" fmla="*/ 56 w 1022"/>
                <a:gd name="T33" fmla="*/ 334 h 1058"/>
                <a:gd name="T34" fmla="*/ 74 w 1022"/>
                <a:gd name="T35" fmla="*/ 371 h 1058"/>
                <a:gd name="T36" fmla="*/ 149 w 1022"/>
                <a:gd name="T37" fmla="*/ 390 h 1058"/>
                <a:gd name="T38" fmla="*/ 223 w 1022"/>
                <a:gd name="T39" fmla="*/ 445 h 1058"/>
                <a:gd name="T40" fmla="*/ 315 w 1022"/>
                <a:gd name="T41" fmla="*/ 575 h 1058"/>
                <a:gd name="T42" fmla="*/ 464 w 1022"/>
                <a:gd name="T43" fmla="*/ 686 h 1058"/>
                <a:gd name="T44" fmla="*/ 706 w 1022"/>
                <a:gd name="T45" fmla="*/ 927 h 1058"/>
                <a:gd name="T46" fmla="*/ 872 w 1022"/>
                <a:gd name="T47" fmla="*/ 1038 h 1058"/>
                <a:gd name="T48" fmla="*/ 965 w 1022"/>
                <a:gd name="T49" fmla="*/ 1038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2" h="1058">
                  <a:moveTo>
                    <a:pt x="965" y="1038"/>
                  </a:moveTo>
                  <a:lnTo>
                    <a:pt x="965" y="1038"/>
                  </a:lnTo>
                  <a:cubicBezTo>
                    <a:pt x="965" y="1038"/>
                    <a:pt x="983" y="946"/>
                    <a:pt x="983" y="909"/>
                  </a:cubicBezTo>
                  <a:cubicBezTo>
                    <a:pt x="983" y="872"/>
                    <a:pt x="983" y="853"/>
                    <a:pt x="983" y="835"/>
                  </a:cubicBezTo>
                  <a:cubicBezTo>
                    <a:pt x="1002" y="797"/>
                    <a:pt x="1021" y="723"/>
                    <a:pt x="1002" y="705"/>
                  </a:cubicBezTo>
                  <a:cubicBezTo>
                    <a:pt x="983" y="667"/>
                    <a:pt x="1002" y="649"/>
                    <a:pt x="947" y="593"/>
                  </a:cubicBezTo>
                  <a:cubicBezTo>
                    <a:pt x="872" y="538"/>
                    <a:pt x="761" y="464"/>
                    <a:pt x="761" y="464"/>
                  </a:cubicBezTo>
                  <a:cubicBezTo>
                    <a:pt x="761" y="464"/>
                    <a:pt x="724" y="426"/>
                    <a:pt x="724" y="371"/>
                  </a:cubicBezTo>
                  <a:cubicBezTo>
                    <a:pt x="706" y="315"/>
                    <a:pt x="724" y="167"/>
                    <a:pt x="724" y="167"/>
                  </a:cubicBezTo>
                  <a:cubicBezTo>
                    <a:pt x="724" y="167"/>
                    <a:pt x="650" y="204"/>
                    <a:pt x="612" y="204"/>
                  </a:cubicBezTo>
                  <a:cubicBezTo>
                    <a:pt x="594" y="204"/>
                    <a:pt x="520" y="130"/>
                    <a:pt x="501" y="111"/>
                  </a:cubicBezTo>
                  <a:cubicBezTo>
                    <a:pt x="501" y="93"/>
                    <a:pt x="483" y="19"/>
                    <a:pt x="464" y="0"/>
                  </a:cubicBezTo>
                  <a:cubicBezTo>
                    <a:pt x="464" y="0"/>
                    <a:pt x="427" y="0"/>
                    <a:pt x="390" y="0"/>
                  </a:cubicBezTo>
                  <a:cubicBezTo>
                    <a:pt x="371" y="19"/>
                    <a:pt x="297" y="93"/>
                    <a:pt x="297" y="93"/>
                  </a:cubicBezTo>
                  <a:cubicBezTo>
                    <a:pt x="297" y="93"/>
                    <a:pt x="241" y="185"/>
                    <a:pt x="223" y="204"/>
                  </a:cubicBezTo>
                  <a:cubicBezTo>
                    <a:pt x="186" y="222"/>
                    <a:pt x="149" y="278"/>
                    <a:pt x="112" y="296"/>
                  </a:cubicBezTo>
                  <a:cubicBezTo>
                    <a:pt x="93" y="315"/>
                    <a:pt x="93" y="334"/>
                    <a:pt x="56" y="334"/>
                  </a:cubicBezTo>
                  <a:cubicBezTo>
                    <a:pt x="0" y="334"/>
                    <a:pt x="38" y="352"/>
                    <a:pt x="74" y="371"/>
                  </a:cubicBezTo>
                  <a:cubicBezTo>
                    <a:pt x="112" y="390"/>
                    <a:pt x="112" y="390"/>
                    <a:pt x="149" y="390"/>
                  </a:cubicBezTo>
                  <a:cubicBezTo>
                    <a:pt x="204" y="390"/>
                    <a:pt x="223" y="390"/>
                    <a:pt x="223" y="445"/>
                  </a:cubicBezTo>
                  <a:cubicBezTo>
                    <a:pt x="241" y="519"/>
                    <a:pt x="279" y="538"/>
                    <a:pt x="315" y="575"/>
                  </a:cubicBezTo>
                  <a:cubicBezTo>
                    <a:pt x="353" y="593"/>
                    <a:pt x="427" y="649"/>
                    <a:pt x="464" y="686"/>
                  </a:cubicBezTo>
                  <a:cubicBezTo>
                    <a:pt x="501" y="742"/>
                    <a:pt x="668" y="872"/>
                    <a:pt x="706" y="927"/>
                  </a:cubicBezTo>
                  <a:cubicBezTo>
                    <a:pt x="761" y="964"/>
                    <a:pt x="835" y="1038"/>
                    <a:pt x="872" y="1038"/>
                  </a:cubicBezTo>
                  <a:cubicBezTo>
                    <a:pt x="891" y="1038"/>
                    <a:pt x="947" y="1057"/>
                    <a:pt x="965" y="1038"/>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0" name="Freeform 12"/>
            <p:cNvSpPr>
              <a:spLocks noChangeArrowheads="1"/>
            </p:cNvSpPr>
            <p:nvPr/>
          </p:nvSpPr>
          <p:spPr bwMode="auto">
            <a:xfrm>
              <a:off x="2125663" y="3251200"/>
              <a:ext cx="547687" cy="561975"/>
            </a:xfrm>
            <a:custGeom>
              <a:avLst/>
              <a:gdLst>
                <a:gd name="T0" fmla="*/ 760 w 1521"/>
                <a:gd name="T1" fmla="*/ 56 h 1559"/>
                <a:gd name="T2" fmla="*/ 760 w 1521"/>
                <a:gd name="T3" fmla="*/ 56 h 1559"/>
                <a:gd name="T4" fmla="*/ 760 w 1521"/>
                <a:gd name="T5" fmla="*/ 0 h 1559"/>
                <a:gd name="T6" fmla="*/ 834 w 1521"/>
                <a:gd name="T7" fmla="*/ 19 h 1559"/>
                <a:gd name="T8" fmla="*/ 908 w 1521"/>
                <a:gd name="T9" fmla="*/ 112 h 1559"/>
                <a:gd name="T10" fmla="*/ 1094 w 1521"/>
                <a:gd name="T11" fmla="*/ 168 h 1559"/>
                <a:gd name="T12" fmla="*/ 1372 w 1521"/>
                <a:gd name="T13" fmla="*/ 130 h 1559"/>
                <a:gd name="T14" fmla="*/ 1428 w 1521"/>
                <a:gd name="T15" fmla="*/ 242 h 1559"/>
                <a:gd name="T16" fmla="*/ 1502 w 1521"/>
                <a:gd name="T17" fmla="*/ 390 h 1559"/>
                <a:gd name="T18" fmla="*/ 1484 w 1521"/>
                <a:gd name="T19" fmla="*/ 483 h 1559"/>
                <a:gd name="T20" fmla="*/ 1335 w 1521"/>
                <a:gd name="T21" fmla="*/ 761 h 1559"/>
                <a:gd name="T22" fmla="*/ 1354 w 1521"/>
                <a:gd name="T23" fmla="*/ 910 h 1559"/>
                <a:gd name="T24" fmla="*/ 1428 w 1521"/>
                <a:gd name="T25" fmla="*/ 1169 h 1559"/>
                <a:gd name="T26" fmla="*/ 1446 w 1521"/>
                <a:gd name="T27" fmla="*/ 1317 h 1559"/>
                <a:gd name="T28" fmla="*/ 1224 w 1521"/>
                <a:gd name="T29" fmla="*/ 1281 h 1559"/>
                <a:gd name="T30" fmla="*/ 983 w 1521"/>
                <a:gd name="T31" fmla="*/ 1317 h 1559"/>
                <a:gd name="T32" fmla="*/ 574 w 1521"/>
                <a:gd name="T33" fmla="*/ 1429 h 1559"/>
                <a:gd name="T34" fmla="*/ 259 w 1521"/>
                <a:gd name="T35" fmla="*/ 1558 h 1559"/>
                <a:gd name="T36" fmla="*/ 277 w 1521"/>
                <a:gd name="T37" fmla="*/ 1410 h 1559"/>
                <a:gd name="T38" fmla="*/ 296 w 1521"/>
                <a:gd name="T39" fmla="*/ 1336 h 1559"/>
                <a:gd name="T40" fmla="*/ 296 w 1521"/>
                <a:gd name="T41" fmla="*/ 1225 h 1559"/>
                <a:gd name="T42" fmla="*/ 277 w 1521"/>
                <a:gd name="T43" fmla="*/ 1169 h 1559"/>
                <a:gd name="T44" fmla="*/ 111 w 1521"/>
                <a:gd name="T45" fmla="*/ 1021 h 1559"/>
                <a:gd name="T46" fmla="*/ 18 w 1521"/>
                <a:gd name="T47" fmla="*/ 946 h 1559"/>
                <a:gd name="T48" fmla="*/ 18 w 1521"/>
                <a:gd name="T49" fmla="*/ 687 h 1559"/>
                <a:gd name="T50" fmla="*/ 129 w 1521"/>
                <a:gd name="T51" fmla="*/ 539 h 1559"/>
                <a:gd name="T52" fmla="*/ 185 w 1521"/>
                <a:gd name="T53" fmla="*/ 390 h 1559"/>
                <a:gd name="T54" fmla="*/ 166 w 1521"/>
                <a:gd name="T55" fmla="*/ 279 h 1559"/>
                <a:gd name="T56" fmla="*/ 166 w 1521"/>
                <a:gd name="T57" fmla="*/ 149 h 1559"/>
                <a:gd name="T58" fmla="*/ 129 w 1521"/>
                <a:gd name="T59" fmla="*/ 38 h 1559"/>
                <a:gd name="T60" fmla="*/ 352 w 1521"/>
                <a:gd name="T61" fmla="*/ 19 h 1559"/>
                <a:gd name="T62" fmla="*/ 612 w 1521"/>
                <a:gd name="T63" fmla="*/ 56 h 1559"/>
                <a:gd name="T64" fmla="*/ 760 w 1521"/>
                <a:gd name="T65" fmla="*/ 56 h 1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21" h="1559">
                  <a:moveTo>
                    <a:pt x="760" y="56"/>
                  </a:moveTo>
                  <a:lnTo>
                    <a:pt x="760" y="56"/>
                  </a:lnTo>
                  <a:cubicBezTo>
                    <a:pt x="760" y="56"/>
                    <a:pt x="742" y="0"/>
                    <a:pt x="760" y="0"/>
                  </a:cubicBezTo>
                  <a:cubicBezTo>
                    <a:pt x="778" y="19"/>
                    <a:pt x="778" y="0"/>
                    <a:pt x="834" y="19"/>
                  </a:cubicBezTo>
                  <a:cubicBezTo>
                    <a:pt x="871" y="38"/>
                    <a:pt x="890" y="74"/>
                    <a:pt x="908" y="112"/>
                  </a:cubicBezTo>
                  <a:cubicBezTo>
                    <a:pt x="927" y="149"/>
                    <a:pt x="1001" y="186"/>
                    <a:pt x="1094" y="168"/>
                  </a:cubicBezTo>
                  <a:cubicBezTo>
                    <a:pt x="1168" y="149"/>
                    <a:pt x="1335" y="149"/>
                    <a:pt x="1372" y="130"/>
                  </a:cubicBezTo>
                  <a:cubicBezTo>
                    <a:pt x="1390" y="130"/>
                    <a:pt x="1409" y="168"/>
                    <a:pt x="1428" y="242"/>
                  </a:cubicBezTo>
                  <a:cubicBezTo>
                    <a:pt x="1465" y="297"/>
                    <a:pt x="1502" y="353"/>
                    <a:pt x="1502" y="390"/>
                  </a:cubicBezTo>
                  <a:cubicBezTo>
                    <a:pt x="1502" y="427"/>
                    <a:pt x="1520" y="390"/>
                    <a:pt x="1484" y="483"/>
                  </a:cubicBezTo>
                  <a:cubicBezTo>
                    <a:pt x="1446" y="575"/>
                    <a:pt x="1372" y="724"/>
                    <a:pt x="1335" y="761"/>
                  </a:cubicBezTo>
                  <a:cubicBezTo>
                    <a:pt x="1316" y="798"/>
                    <a:pt x="1298" y="798"/>
                    <a:pt x="1354" y="910"/>
                  </a:cubicBezTo>
                  <a:cubicBezTo>
                    <a:pt x="1390" y="1039"/>
                    <a:pt x="1409" y="1095"/>
                    <a:pt x="1428" y="1169"/>
                  </a:cubicBezTo>
                  <a:cubicBezTo>
                    <a:pt x="1446" y="1262"/>
                    <a:pt x="1446" y="1317"/>
                    <a:pt x="1446" y="1317"/>
                  </a:cubicBezTo>
                  <a:cubicBezTo>
                    <a:pt x="1446" y="1317"/>
                    <a:pt x="1279" y="1281"/>
                    <a:pt x="1224" y="1281"/>
                  </a:cubicBezTo>
                  <a:cubicBezTo>
                    <a:pt x="1168" y="1281"/>
                    <a:pt x="1057" y="1299"/>
                    <a:pt x="983" y="1317"/>
                  </a:cubicBezTo>
                  <a:cubicBezTo>
                    <a:pt x="890" y="1336"/>
                    <a:pt x="630" y="1410"/>
                    <a:pt x="574" y="1429"/>
                  </a:cubicBezTo>
                  <a:cubicBezTo>
                    <a:pt x="537" y="1447"/>
                    <a:pt x="277" y="1558"/>
                    <a:pt x="259" y="1558"/>
                  </a:cubicBezTo>
                  <a:cubicBezTo>
                    <a:pt x="277" y="1410"/>
                    <a:pt x="277" y="1410"/>
                    <a:pt x="277" y="1410"/>
                  </a:cubicBezTo>
                  <a:cubicBezTo>
                    <a:pt x="277" y="1410"/>
                    <a:pt x="296" y="1355"/>
                    <a:pt x="296" y="1336"/>
                  </a:cubicBezTo>
                  <a:cubicBezTo>
                    <a:pt x="296" y="1317"/>
                    <a:pt x="296" y="1243"/>
                    <a:pt x="296" y="1225"/>
                  </a:cubicBezTo>
                  <a:cubicBezTo>
                    <a:pt x="296" y="1225"/>
                    <a:pt x="296" y="1187"/>
                    <a:pt x="277" y="1169"/>
                  </a:cubicBezTo>
                  <a:cubicBezTo>
                    <a:pt x="277" y="1151"/>
                    <a:pt x="129" y="1039"/>
                    <a:pt x="111" y="1021"/>
                  </a:cubicBezTo>
                  <a:cubicBezTo>
                    <a:pt x="92" y="1002"/>
                    <a:pt x="36" y="984"/>
                    <a:pt x="18" y="946"/>
                  </a:cubicBezTo>
                  <a:cubicBezTo>
                    <a:pt x="0" y="910"/>
                    <a:pt x="18" y="687"/>
                    <a:pt x="18" y="687"/>
                  </a:cubicBezTo>
                  <a:cubicBezTo>
                    <a:pt x="18" y="687"/>
                    <a:pt x="92" y="668"/>
                    <a:pt x="129" y="539"/>
                  </a:cubicBezTo>
                  <a:lnTo>
                    <a:pt x="185" y="390"/>
                  </a:lnTo>
                  <a:cubicBezTo>
                    <a:pt x="185" y="371"/>
                    <a:pt x="185" y="316"/>
                    <a:pt x="166" y="279"/>
                  </a:cubicBezTo>
                  <a:cubicBezTo>
                    <a:pt x="166" y="242"/>
                    <a:pt x="148" y="168"/>
                    <a:pt x="166" y="149"/>
                  </a:cubicBezTo>
                  <a:cubicBezTo>
                    <a:pt x="166" y="130"/>
                    <a:pt x="129" y="38"/>
                    <a:pt x="129" y="38"/>
                  </a:cubicBezTo>
                  <a:cubicBezTo>
                    <a:pt x="129" y="38"/>
                    <a:pt x="296" y="0"/>
                    <a:pt x="352" y="19"/>
                  </a:cubicBezTo>
                  <a:cubicBezTo>
                    <a:pt x="389" y="19"/>
                    <a:pt x="556" y="56"/>
                    <a:pt x="612" y="56"/>
                  </a:cubicBezTo>
                  <a:cubicBezTo>
                    <a:pt x="667" y="56"/>
                    <a:pt x="760" y="56"/>
                    <a:pt x="760" y="56"/>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1" name="Freeform 13"/>
            <p:cNvSpPr>
              <a:spLocks noChangeArrowheads="1"/>
            </p:cNvSpPr>
            <p:nvPr/>
          </p:nvSpPr>
          <p:spPr bwMode="auto">
            <a:xfrm>
              <a:off x="2398713" y="2838450"/>
              <a:ext cx="720725" cy="481013"/>
            </a:xfrm>
            <a:custGeom>
              <a:avLst/>
              <a:gdLst>
                <a:gd name="T0" fmla="*/ 2003 w 2004"/>
                <a:gd name="T1" fmla="*/ 724 h 1337"/>
                <a:gd name="T2" fmla="*/ 2003 w 2004"/>
                <a:gd name="T3" fmla="*/ 724 h 1337"/>
                <a:gd name="T4" fmla="*/ 1948 w 2004"/>
                <a:gd name="T5" fmla="*/ 891 h 1337"/>
                <a:gd name="T6" fmla="*/ 1725 w 2004"/>
                <a:gd name="T7" fmla="*/ 909 h 1337"/>
                <a:gd name="T8" fmla="*/ 1577 w 2004"/>
                <a:gd name="T9" fmla="*/ 1002 h 1337"/>
                <a:gd name="T10" fmla="*/ 1447 w 2004"/>
                <a:gd name="T11" fmla="*/ 1021 h 1337"/>
                <a:gd name="T12" fmla="*/ 1076 w 2004"/>
                <a:gd name="T13" fmla="*/ 965 h 1337"/>
                <a:gd name="T14" fmla="*/ 705 w 2004"/>
                <a:gd name="T15" fmla="*/ 1002 h 1337"/>
                <a:gd name="T16" fmla="*/ 630 w 2004"/>
                <a:gd name="T17" fmla="*/ 1169 h 1337"/>
                <a:gd name="T18" fmla="*/ 630 w 2004"/>
                <a:gd name="T19" fmla="*/ 1299 h 1337"/>
                <a:gd name="T20" fmla="*/ 538 w 2004"/>
                <a:gd name="T21" fmla="*/ 1299 h 1337"/>
                <a:gd name="T22" fmla="*/ 353 w 2004"/>
                <a:gd name="T23" fmla="*/ 1318 h 1337"/>
                <a:gd name="T24" fmla="*/ 259 w 2004"/>
                <a:gd name="T25" fmla="*/ 1318 h 1337"/>
                <a:gd name="T26" fmla="*/ 148 w 2004"/>
                <a:gd name="T27" fmla="*/ 1243 h 1337"/>
                <a:gd name="T28" fmla="*/ 0 w 2004"/>
                <a:gd name="T29" fmla="*/ 1150 h 1337"/>
                <a:gd name="T30" fmla="*/ 167 w 2004"/>
                <a:gd name="T31" fmla="*/ 742 h 1337"/>
                <a:gd name="T32" fmla="*/ 408 w 2004"/>
                <a:gd name="T33" fmla="*/ 482 h 1337"/>
                <a:gd name="T34" fmla="*/ 538 w 2004"/>
                <a:gd name="T35" fmla="*/ 371 h 1337"/>
                <a:gd name="T36" fmla="*/ 742 w 2004"/>
                <a:gd name="T37" fmla="*/ 205 h 1337"/>
                <a:gd name="T38" fmla="*/ 890 w 2004"/>
                <a:gd name="T39" fmla="*/ 111 h 1337"/>
                <a:gd name="T40" fmla="*/ 1187 w 2004"/>
                <a:gd name="T41" fmla="*/ 19 h 1337"/>
                <a:gd name="T42" fmla="*/ 1372 w 2004"/>
                <a:gd name="T43" fmla="*/ 19 h 1337"/>
                <a:gd name="T44" fmla="*/ 1410 w 2004"/>
                <a:gd name="T45" fmla="*/ 56 h 1337"/>
                <a:gd name="T46" fmla="*/ 1428 w 2004"/>
                <a:gd name="T47" fmla="*/ 149 h 1337"/>
                <a:gd name="T48" fmla="*/ 1558 w 2004"/>
                <a:gd name="T49" fmla="*/ 371 h 1337"/>
                <a:gd name="T50" fmla="*/ 1632 w 2004"/>
                <a:gd name="T51" fmla="*/ 464 h 1337"/>
                <a:gd name="T52" fmla="*/ 1799 w 2004"/>
                <a:gd name="T53" fmla="*/ 594 h 1337"/>
                <a:gd name="T54" fmla="*/ 2003 w 2004"/>
                <a:gd name="T55" fmla="*/ 724 h 1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04" h="1337">
                  <a:moveTo>
                    <a:pt x="2003" y="724"/>
                  </a:moveTo>
                  <a:lnTo>
                    <a:pt x="2003" y="724"/>
                  </a:lnTo>
                  <a:cubicBezTo>
                    <a:pt x="2003" y="724"/>
                    <a:pt x="2003" y="891"/>
                    <a:pt x="1948" y="891"/>
                  </a:cubicBezTo>
                  <a:cubicBezTo>
                    <a:pt x="1873" y="891"/>
                    <a:pt x="1799" y="891"/>
                    <a:pt x="1725" y="909"/>
                  </a:cubicBezTo>
                  <a:cubicBezTo>
                    <a:pt x="1669" y="928"/>
                    <a:pt x="1632" y="965"/>
                    <a:pt x="1577" y="1002"/>
                  </a:cubicBezTo>
                  <a:cubicBezTo>
                    <a:pt x="1540" y="1021"/>
                    <a:pt x="1577" y="1058"/>
                    <a:pt x="1447" y="1021"/>
                  </a:cubicBezTo>
                  <a:cubicBezTo>
                    <a:pt x="1317" y="1002"/>
                    <a:pt x="1224" y="965"/>
                    <a:pt x="1076" y="965"/>
                  </a:cubicBezTo>
                  <a:cubicBezTo>
                    <a:pt x="909" y="965"/>
                    <a:pt x="760" y="965"/>
                    <a:pt x="705" y="1002"/>
                  </a:cubicBezTo>
                  <a:cubicBezTo>
                    <a:pt x="649" y="1058"/>
                    <a:pt x="630" y="1095"/>
                    <a:pt x="630" y="1169"/>
                  </a:cubicBezTo>
                  <a:cubicBezTo>
                    <a:pt x="630" y="1224"/>
                    <a:pt x="630" y="1299"/>
                    <a:pt x="630" y="1299"/>
                  </a:cubicBezTo>
                  <a:cubicBezTo>
                    <a:pt x="630" y="1299"/>
                    <a:pt x="612" y="1280"/>
                    <a:pt x="538" y="1299"/>
                  </a:cubicBezTo>
                  <a:cubicBezTo>
                    <a:pt x="482" y="1299"/>
                    <a:pt x="389" y="1299"/>
                    <a:pt x="353" y="1318"/>
                  </a:cubicBezTo>
                  <a:cubicBezTo>
                    <a:pt x="334" y="1318"/>
                    <a:pt x="297" y="1336"/>
                    <a:pt x="259" y="1318"/>
                  </a:cubicBezTo>
                  <a:cubicBezTo>
                    <a:pt x="223" y="1318"/>
                    <a:pt x="185" y="1280"/>
                    <a:pt x="148" y="1243"/>
                  </a:cubicBezTo>
                  <a:cubicBezTo>
                    <a:pt x="111" y="1206"/>
                    <a:pt x="74" y="1132"/>
                    <a:pt x="0" y="1150"/>
                  </a:cubicBezTo>
                  <a:cubicBezTo>
                    <a:pt x="0" y="1150"/>
                    <a:pt x="56" y="909"/>
                    <a:pt x="167" y="742"/>
                  </a:cubicBezTo>
                  <a:cubicBezTo>
                    <a:pt x="259" y="576"/>
                    <a:pt x="278" y="538"/>
                    <a:pt x="408" y="482"/>
                  </a:cubicBezTo>
                  <a:cubicBezTo>
                    <a:pt x="538" y="427"/>
                    <a:pt x="501" y="446"/>
                    <a:pt x="538" y="371"/>
                  </a:cubicBezTo>
                  <a:cubicBezTo>
                    <a:pt x="538" y="371"/>
                    <a:pt x="556" y="316"/>
                    <a:pt x="742" y="205"/>
                  </a:cubicBezTo>
                  <a:cubicBezTo>
                    <a:pt x="742" y="205"/>
                    <a:pt x="853" y="130"/>
                    <a:pt x="890" y="111"/>
                  </a:cubicBezTo>
                  <a:cubicBezTo>
                    <a:pt x="927" y="93"/>
                    <a:pt x="1169" y="19"/>
                    <a:pt x="1187" y="19"/>
                  </a:cubicBezTo>
                  <a:cubicBezTo>
                    <a:pt x="1206" y="0"/>
                    <a:pt x="1336" y="19"/>
                    <a:pt x="1372" y="19"/>
                  </a:cubicBezTo>
                  <a:cubicBezTo>
                    <a:pt x="1391" y="37"/>
                    <a:pt x="1410" y="56"/>
                    <a:pt x="1410" y="56"/>
                  </a:cubicBezTo>
                  <a:cubicBezTo>
                    <a:pt x="1410" y="56"/>
                    <a:pt x="1372" y="56"/>
                    <a:pt x="1428" y="149"/>
                  </a:cubicBezTo>
                  <a:cubicBezTo>
                    <a:pt x="1466" y="241"/>
                    <a:pt x="1540" y="353"/>
                    <a:pt x="1558" y="371"/>
                  </a:cubicBezTo>
                  <a:cubicBezTo>
                    <a:pt x="1595" y="371"/>
                    <a:pt x="1614" y="427"/>
                    <a:pt x="1632" y="464"/>
                  </a:cubicBezTo>
                  <a:cubicBezTo>
                    <a:pt x="1651" y="501"/>
                    <a:pt x="1725" y="557"/>
                    <a:pt x="1799" y="594"/>
                  </a:cubicBezTo>
                  <a:cubicBezTo>
                    <a:pt x="1873" y="612"/>
                    <a:pt x="2003" y="705"/>
                    <a:pt x="2003" y="724"/>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2" name="Freeform 14"/>
            <p:cNvSpPr>
              <a:spLocks noChangeArrowheads="1"/>
            </p:cNvSpPr>
            <p:nvPr/>
          </p:nvSpPr>
          <p:spPr bwMode="auto">
            <a:xfrm>
              <a:off x="2919413" y="3198813"/>
              <a:ext cx="106362" cy="460375"/>
            </a:xfrm>
            <a:custGeom>
              <a:avLst/>
              <a:gdLst>
                <a:gd name="T0" fmla="*/ 296 w 297"/>
                <a:gd name="T1" fmla="*/ 1224 h 1281"/>
                <a:gd name="T2" fmla="*/ 296 w 297"/>
                <a:gd name="T3" fmla="*/ 1224 h 1281"/>
                <a:gd name="T4" fmla="*/ 111 w 297"/>
                <a:gd name="T5" fmla="*/ 1280 h 1281"/>
                <a:gd name="T6" fmla="*/ 55 w 297"/>
                <a:gd name="T7" fmla="*/ 1113 h 1281"/>
                <a:gd name="T8" fmla="*/ 74 w 297"/>
                <a:gd name="T9" fmla="*/ 835 h 1281"/>
                <a:gd name="T10" fmla="*/ 74 w 297"/>
                <a:gd name="T11" fmla="*/ 631 h 1281"/>
                <a:gd name="T12" fmla="*/ 19 w 297"/>
                <a:gd name="T13" fmla="*/ 352 h 1281"/>
                <a:gd name="T14" fmla="*/ 0 w 297"/>
                <a:gd name="T15" fmla="*/ 93 h 1281"/>
                <a:gd name="T16" fmla="*/ 19 w 297"/>
                <a:gd name="T17" fmla="*/ 19 h 1281"/>
                <a:gd name="T18" fmla="*/ 74 w 297"/>
                <a:gd name="T19" fmla="*/ 37 h 1281"/>
                <a:gd name="T20" fmla="*/ 93 w 297"/>
                <a:gd name="T21" fmla="*/ 37 h 1281"/>
                <a:gd name="T22" fmla="*/ 111 w 297"/>
                <a:gd name="T23" fmla="*/ 0 h 1281"/>
                <a:gd name="T24" fmla="*/ 130 w 297"/>
                <a:gd name="T25" fmla="*/ 0 h 1281"/>
                <a:gd name="T26" fmla="*/ 204 w 297"/>
                <a:gd name="T27" fmla="*/ 93 h 1281"/>
                <a:gd name="T28" fmla="*/ 222 w 297"/>
                <a:gd name="T29" fmla="*/ 222 h 1281"/>
                <a:gd name="T30" fmla="*/ 278 w 297"/>
                <a:gd name="T31" fmla="*/ 371 h 1281"/>
                <a:gd name="T32" fmla="*/ 260 w 297"/>
                <a:gd name="T33" fmla="*/ 631 h 1281"/>
                <a:gd name="T34" fmla="*/ 278 w 297"/>
                <a:gd name="T35" fmla="*/ 946 h 1281"/>
                <a:gd name="T36" fmla="*/ 296 w 297"/>
                <a:gd name="T37" fmla="*/ 1224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281">
                  <a:moveTo>
                    <a:pt x="296" y="1224"/>
                  </a:moveTo>
                  <a:lnTo>
                    <a:pt x="296" y="1224"/>
                  </a:lnTo>
                  <a:cubicBezTo>
                    <a:pt x="296" y="1224"/>
                    <a:pt x="167" y="1261"/>
                    <a:pt x="111" y="1280"/>
                  </a:cubicBezTo>
                  <a:cubicBezTo>
                    <a:pt x="111" y="1280"/>
                    <a:pt x="55" y="1187"/>
                    <a:pt x="55" y="1113"/>
                  </a:cubicBezTo>
                  <a:cubicBezTo>
                    <a:pt x="74" y="1020"/>
                    <a:pt x="74" y="909"/>
                    <a:pt x="74" y="835"/>
                  </a:cubicBezTo>
                  <a:cubicBezTo>
                    <a:pt x="74" y="779"/>
                    <a:pt x="74" y="723"/>
                    <a:pt x="74" y="631"/>
                  </a:cubicBezTo>
                  <a:cubicBezTo>
                    <a:pt x="74" y="538"/>
                    <a:pt x="37" y="427"/>
                    <a:pt x="19" y="352"/>
                  </a:cubicBezTo>
                  <a:cubicBezTo>
                    <a:pt x="19" y="260"/>
                    <a:pt x="0" y="111"/>
                    <a:pt x="0" y="93"/>
                  </a:cubicBezTo>
                  <a:cubicBezTo>
                    <a:pt x="0" y="56"/>
                    <a:pt x="19" y="19"/>
                    <a:pt x="19" y="19"/>
                  </a:cubicBezTo>
                  <a:cubicBezTo>
                    <a:pt x="19" y="19"/>
                    <a:pt x="55" y="37"/>
                    <a:pt x="74" y="37"/>
                  </a:cubicBezTo>
                  <a:cubicBezTo>
                    <a:pt x="93" y="37"/>
                    <a:pt x="93" y="37"/>
                    <a:pt x="93" y="37"/>
                  </a:cubicBezTo>
                  <a:cubicBezTo>
                    <a:pt x="111" y="0"/>
                    <a:pt x="111" y="0"/>
                    <a:pt x="111" y="0"/>
                  </a:cubicBezTo>
                  <a:cubicBezTo>
                    <a:pt x="130" y="0"/>
                    <a:pt x="130" y="0"/>
                    <a:pt x="130" y="0"/>
                  </a:cubicBezTo>
                  <a:cubicBezTo>
                    <a:pt x="130" y="0"/>
                    <a:pt x="204" y="74"/>
                    <a:pt x="204" y="93"/>
                  </a:cubicBezTo>
                  <a:cubicBezTo>
                    <a:pt x="204" y="130"/>
                    <a:pt x="204" y="204"/>
                    <a:pt x="222" y="222"/>
                  </a:cubicBezTo>
                  <a:cubicBezTo>
                    <a:pt x="241" y="241"/>
                    <a:pt x="278" y="297"/>
                    <a:pt x="278" y="371"/>
                  </a:cubicBezTo>
                  <a:cubicBezTo>
                    <a:pt x="278" y="464"/>
                    <a:pt x="278" y="482"/>
                    <a:pt x="260" y="631"/>
                  </a:cubicBezTo>
                  <a:cubicBezTo>
                    <a:pt x="260" y="761"/>
                    <a:pt x="296" y="853"/>
                    <a:pt x="278" y="946"/>
                  </a:cubicBezTo>
                  <a:cubicBezTo>
                    <a:pt x="278" y="1020"/>
                    <a:pt x="296" y="1224"/>
                    <a:pt x="296" y="1224"/>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3" name="Freeform 15"/>
            <p:cNvSpPr>
              <a:spLocks noChangeArrowheads="1"/>
            </p:cNvSpPr>
            <p:nvPr/>
          </p:nvSpPr>
          <p:spPr bwMode="auto">
            <a:xfrm>
              <a:off x="2967038" y="3071813"/>
              <a:ext cx="260350" cy="568325"/>
            </a:xfrm>
            <a:custGeom>
              <a:avLst/>
              <a:gdLst>
                <a:gd name="T0" fmla="*/ 426 w 724"/>
                <a:gd name="T1" fmla="*/ 1539 h 1577"/>
                <a:gd name="T2" fmla="*/ 426 w 724"/>
                <a:gd name="T3" fmla="*/ 1539 h 1577"/>
                <a:gd name="T4" fmla="*/ 166 w 724"/>
                <a:gd name="T5" fmla="*/ 1576 h 1577"/>
                <a:gd name="T6" fmla="*/ 148 w 724"/>
                <a:gd name="T7" fmla="*/ 1428 h 1577"/>
                <a:gd name="T8" fmla="*/ 148 w 724"/>
                <a:gd name="T9" fmla="*/ 1168 h 1577"/>
                <a:gd name="T10" fmla="*/ 130 w 724"/>
                <a:gd name="T11" fmla="*/ 1039 h 1577"/>
                <a:gd name="T12" fmla="*/ 148 w 724"/>
                <a:gd name="T13" fmla="*/ 871 h 1577"/>
                <a:gd name="T14" fmla="*/ 148 w 724"/>
                <a:gd name="T15" fmla="*/ 668 h 1577"/>
                <a:gd name="T16" fmla="*/ 92 w 724"/>
                <a:gd name="T17" fmla="*/ 574 h 1577"/>
                <a:gd name="T18" fmla="*/ 74 w 724"/>
                <a:gd name="T19" fmla="*/ 463 h 1577"/>
                <a:gd name="T20" fmla="*/ 0 w 724"/>
                <a:gd name="T21" fmla="*/ 352 h 1577"/>
                <a:gd name="T22" fmla="*/ 148 w 724"/>
                <a:gd name="T23" fmla="*/ 259 h 1577"/>
                <a:gd name="T24" fmla="*/ 371 w 724"/>
                <a:gd name="T25" fmla="*/ 241 h 1577"/>
                <a:gd name="T26" fmla="*/ 408 w 724"/>
                <a:gd name="T27" fmla="*/ 167 h 1577"/>
                <a:gd name="T28" fmla="*/ 426 w 724"/>
                <a:gd name="T29" fmla="*/ 74 h 1577"/>
                <a:gd name="T30" fmla="*/ 537 w 724"/>
                <a:gd name="T31" fmla="*/ 55 h 1577"/>
                <a:gd name="T32" fmla="*/ 649 w 724"/>
                <a:gd name="T33" fmla="*/ 241 h 1577"/>
                <a:gd name="T34" fmla="*/ 649 w 724"/>
                <a:gd name="T35" fmla="*/ 297 h 1577"/>
                <a:gd name="T36" fmla="*/ 686 w 724"/>
                <a:gd name="T37" fmla="*/ 463 h 1577"/>
                <a:gd name="T38" fmla="*/ 519 w 724"/>
                <a:gd name="T39" fmla="*/ 816 h 1577"/>
                <a:gd name="T40" fmla="*/ 426 w 724"/>
                <a:gd name="T41" fmla="*/ 1113 h 1577"/>
                <a:gd name="T42" fmla="*/ 426 w 724"/>
                <a:gd name="T43" fmla="*/ 1539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4" h="1577">
                  <a:moveTo>
                    <a:pt x="426" y="1539"/>
                  </a:moveTo>
                  <a:lnTo>
                    <a:pt x="426" y="1539"/>
                  </a:lnTo>
                  <a:cubicBezTo>
                    <a:pt x="166" y="1576"/>
                    <a:pt x="166" y="1576"/>
                    <a:pt x="166" y="1576"/>
                  </a:cubicBezTo>
                  <a:cubicBezTo>
                    <a:pt x="148" y="1428"/>
                    <a:pt x="148" y="1428"/>
                    <a:pt x="148" y="1428"/>
                  </a:cubicBezTo>
                  <a:cubicBezTo>
                    <a:pt x="148" y="1168"/>
                    <a:pt x="148" y="1168"/>
                    <a:pt x="148" y="1168"/>
                  </a:cubicBezTo>
                  <a:cubicBezTo>
                    <a:pt x="130" y="1039"/>
                    <a:pt x="130" y="1039"/>
                    <a:pt x="130" y="1039"/>
                  </a:cubicBezTo>
                  <a:cubicBezTo>
                    <a:pt x="148" y="871"/>
                    <a:pt x="148" y="871"/>
                    <a:pt x="148" y="871"/>
                  </a:cubicBezTo>
                  <a:cubicBezTo>
                    <a:pt x="148" y="871"/>
                    <a:pt x="166" y="686"/>
                    <a:pt x="148" y="668"/>
                  </a:cubicBezTo>
                  <a:cubicBezTo>
                    <a:pt x="130" y="649"/>
                    <a:pt x="130" y="612"/>
                    <a:pt x="92" y="574"/>
                  </a:cubicBezTo>
                  <a:cubicBezTo>
                    <a:pt x="55" y="519"/>
                    <a:pt x="74" y="463"/>
                    <a:pt x="74" y="463"/>
                  </a:cubicBezTo>
                  <a:cubicBezTo>
                    <a:pt x="74" y="463"/>
                    <a:pt x="55" y="389"/>
                    <a:pt x="0" y="352"/>
                  </a:cubicBezTo>
                  <a:cubicBezTo>
                    <a:pt x="0" y="352"/>
                    <a:pt x="92" y="259"/>
                    <a:pt x="148" y="259"/>
                  </a:cubicBezTo>
                  <a:cubicBezTo>
                    <a:pt x="222" y="241"/>
                    <a:pt x="334" y="259"/>
                    <a:pt x="371" y="241"/>
                  </a:cubicBezTo>
                  <a:cubicBezTo>
                    <a:pt x="389" y="241"/>
                    <a:pt x="408" y="203"/>
                    <a:pt x="408" y="167"/>
                  </a:cubicBezTo>
                  <a:cubicBezTo>
                    <a:pt x="408" y="129"/>
                    <a:pt x="426" y="74"/>
                    <a:pt x="426" y="74"/>
                  </a:cubicBezTo>
                  <a:cubicBezTo>
                    <a:pt x="426" y="74"/>
                    <a:pt x="463" y="0"/>
                    <a:pt x="537" y="55"/>
                  </a:cubicBezTo>
                  <a:cubicBezTo>
                    <a:pt x="612" y="92"/>
                    <a:pt x="631" y="185"/>
                    <a:pt x="649" y="241"/>
                  </a:cubicBezTo>
                  <a:cubicBezTo>
                    <a:pt x="649" y="297"/>
                    <a:pt x="649" y="297"/>
                    <a:pt x="649" y="297"/>
                  </a:cubicBezTo>
                  <a:cubicBezTo>
                    <a:pt x="649" y="297"/>
                    <a:pt x="723" y="333"/>
                    <a:pt x="686" y="463"/>
                  </a:cubicBezTo>
                  <a:cubicBezTo>
                    <a:pt x="649" y="593"/>
                    <a:pt x="556" y="704"/>
                    <a:pt x="519" y="816"/>
                  </a:cubicBezTo>
                  <a:cubicBezTo>
                    <a:pt x="482" y="945"/>
                    <a:pt x="445" y="964"/>
                    <a:pt x="426" y="1113"/>
                  </a:cubicBezTo>
                  <a:cubicBezTo>
                    <a:pt x="408" y="1261"/>
                    <a:pt x="408" y="1484"/>
                    <a:pt x="426" y="1539"/>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4" name="Freeform 16"/>
            <p:cNvSpPr>
              <a:spLocks noChangeArrowheads="1"/>
            </p:cNvSpPr>
            <p:nvPr/>
          </p:nvSpPr>
          <p:spPr bwMode="auto">
            <a:xfrm>
              <a:off x="2592388" y="3178175"/>
              <a:ext cx="368300" cy="581025"/>
            </a:xfrm>
            <a:custGeom>
              <a:avLst/>
              <a:gdLst>
                <a:gd name="T0" fmla="*/ 1020 w 1021"/>
                <a:gd name="T1" fmla="*/ 1335 h 1614"/>
                <a:gd name="T2" fmla="*/ 1020 w 1021"/>
                <a:gd name="T3" fmla="*/ 1335 h 1614"/>
                <a:gd name="T4" fmla="*/ 834 w 1021"/>
                <a:gd name="T5" fmla="*/ 1409 h 1614"/>
                <a:gd name="T6" fmla="*/ 557 w 1021"/>
                <a:gd name="T7" fmla="*/ 1539 h 1614"/>
                <a:gd name="T8" fmla="*/ 352 w 1021"/>
                <a:gd name="T9" fmla="*/ 1595 h 1614"/>
                <a:gd name="T10" fmla="*/ 148 w 1021"/>
                <a:gd name="T11" fmla="*/ 1520 h 1614"/>
                <a:gd name="T12" fmla="*/ 111 w 1021"/>
                <a:gd name="T13" fmla="*/ 1335 h 1614"/>
                <a:gd name="T14" fmla="*/ 18 w 1021"/>
                <a:gd name="T15" fmla="*/ 1075 h 1614"/>
                <a:gd name="T16" fmla="*/ 37 w 1021"/>
                <a:gd name="T17" fmla="*/ 983 h 1614"/>
                <a:gd name="T18" fmla="*/ 186 w 1021"/>
                <a:gd name="T19" fmla="*/ 686 h 1614"/>
                <a:gd name="T20" fmla="*/ 186 w 1021"/>
                <a:gd name="T21" fmla="*/ 556 h 1614"/>
                <a:gd name="T22" fmla="*/ 92 w 1021"/>
                <a:gd name="T23" fmla="*/ 352 h 1614"/>
                <a:gd name="T24" fmla="*/ 111 w 1021"/>
                <a:gd name="T25" fmla="*/ 129 h 1614"/>
                <a:gd name="T26" fmla="*/ 315 w 1021"/>
                <a:gd name="T27" fmla="*/ 18 h 1614"/>
                <a:gd name="T28" fmla="*/ 686 w 1021"/>
                <a:gd name="T29" fmla="*/ 36 h 1614"/>
                <a:gd name="T30" fmla="*/ 909 w 1021"/>
                <a:gd name="T31" fmla="*/ 74 h 1614"/>
                <a:gd name="T32" fmla="*/ 928 w 1021"/>
                <a:gd name="T33" fmla="*/ 74 h 1614"/>
                <a:gd name="T34" fmla="*/ 928 w 1021"/>
                <a:gd name="T35" fmla="*/ 407 h 1614"/>
                <a:gd name="T36" fmla="*/ 983 w 1021"/>
                <a:gd name="T37" fmla="*/ 667 h 1614"/>
                <a:gd name="T38" fmla="*/ 983 w 1021"/>
                <a:gd name="T39" fmla="*/ 1094 h 1614"/>
                <a:gd name="T40" fmla="*/ 1020 w 1021"/>
                <a:gd name="T41" fmla="*/ 1335 h 1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1" h="1614">
                  <a:moveTo>
                    <a:pt x="1020" y="1335"/>
                  </a:moveTo>
                  <a:lnTo>
                    <a:pt x="1020" y="1335"/>
                  </a:lnTo>
                  <a:cubicBezTo>
                    <a:pt x="1020" y="1335"/>
                    <a:pt x="983" y="1335"/>
                    <a:pt x="834" y="1409"/>
                  </a:cubicBezTo>
                  <a:cubicBezTo>
                    <a:pt x="668" y="1484"/>
                    <a:pt x="612" y="1484"/>
                    <a:pt x="557" y="1539"/>
                  </a:cubicBezTo>
                  <a:cubicBezTo>
                    <a:pt x="482" y="1595"/>
                    <a:pt x="445" y="1613"/>
                    <a:pt x="352" y="1595"/>
                  </a:cubicBezTo>
                  <a:cubicBezTo>
                    <a:pt x="278" y="1576"/>
                    <a:pt x="148" y="1520"/>
                    <a:pt x="148" y="1520"/>
                  </a:cubicBezTo>
                  <a:cubicBezTo>
                    <a:pt x="148" y="1520"/>
                    <a:pt x="148" y="1409"/>
                    <a:pt x="111" y="1335"/>
                  </a:cubicBezTo>
                  <a:cubicBezTo>
                    <a:pt x="92" y="1261"/>
                    <a:pt x="18" y="1075"/>
                    <a:pt x="18" y="1075"/>
                  </a:cubicBezTo>
                  <a:cubicBezTo>
                    <a:pt x="18" y="1075"/>
                    <a:pt x="0" y="1019"/>
                    <a:pt x="37" y="983"/>
                  </a:cubicBezTo>
                  <a:cubicBezTo>
                    <a:pt x="74" y="927"/>
                    <a:pt x="186" y="686"/>
                    <a:pt x="186" y="686"/>
                  </a:cubicBezTo>
                  <a:cubicBezTo>
                    <a:pt x="186" y="686"/>
                    <a:pt x="222" y="612"/>
                    <a:pt x="186" y="556"/>
                  </a:cubicBezTo>
                  <a:cubicBezTo>
                    <a:pt x="167" y="500"/>
                    <a:pt x="92" y="352"/>
                    <a:pt x="92" y="352"/>
                  </a:cubicBezTo>
                  <a:cubicBezTo>
                    <a:pt x="92" y="352"/>
                    <a:pt x="74" y="185"/>
                    <a:pt x="111" y="129"/>
                  </a:cubicBezTo>
                  <a:cubicBezTo>
                    <a:pt x="148" y="92"/>
                    <a:pt x="186" y="18"/>
                    <a:pt x="315" y="18"/>
                  </a:cubicBezTo>
                  <a:cubicBezTo>
                    <a:pt x="445" y="18"/>
                    <a:pt x="593" y="0"/>
                    <a:pt x="686" y="36"/>
                  </a:cubicBezTo>
                  <a:cubicBezTo>
                    <a:pt x="779" y="55"/>
                    <a:pt x="872" y="74"/>
                    <a:pt x="909" y="74"/>
                  </a:cubicBezTo>
                  <a:cubicBezTo>
                    <a:pt x="909" y="74"/>
                    <a:pt x="928" y="55"/>
                    <a:pt x="928" y="74"/>
                  </a:cubicBezTo>
                  <a:cubicBezTo>
                    <a:pt x="928" y="111"/>
                    <a:pt x="928" y="352"/>
                    <a:pt x="928" y="407"/>
                  </a:cubicBezTo>
                  <a:cubicBezTo>
                    <a:pt x="946" y="463"/>
                    <a:pt x="983" y="630"/>
                    <a:pt x="983" y="667"/>
                  </a:cubicBezTo>
                  <a:cubicBezTo>
                    <a:pt x="983" y="704"/>
                    <a:pt x="983" y="1019"/>
                    <a:pt x="983" y="1094"/>
                  </a:cubicBezTo>
                  <a:cubicBezTo>
                    <a:pt x="964" y="1168"/>
                    <a:pt x="964" y="1242"/>
                    <a:pt x="1020" y="1335"/>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5" name="Freeform 17"/>
            <p:cNvSpPr>
              <a:spLocks noChangeArrowheads="1"/>
            </p:cNvSpPr>
            <p:nvPr/>
          </p:nvSpPr>
          <p:spPr bwMode="auto">
            <a:xfrm>
              <a:off x="2898775" y="2049463"/>
              <a:ext cx="1355725" cy="1062037"/>
            </a:xfrm>
            <a:custGeom>
              <a:avLst/>
              <a:gdLst>
                <a:gd name="T0" fmla="*/ 3562 w 3767"/>
                <a:gd name="T1" fmla="*/ 204 h 2951"/>
                <a:gd name="T2" fmla="*/ 3562 w 3767"/>
                <a:gd name="T3" fmla="*/ 204 h 2951"/>
                <a:gd name="T4" fmla="*/ 3617 w 3767"/>
                <a:gd name="T5" fmla="*/ 371 h 2951"/>
                <a:gd name="T6" fmla="*/ 3636 w 3767"/>
                <a:gd name="T7" fmla="*/ 613 h 2951"/>
                <a:gd name="T8" fmla="*/ 3747 w 3767"/>
                <a:gd name="T9" fmla="*/ 816 h 2951"/>
                <a:gd name="T10" fmla="*/ 3710 w 3767"/>
                <a:gd name="T11" fmla="*/ 1151 h 2951"/>
                <a:gd name="T12" fmla="*/ 3710 w 3767"/>
                <a:gd name="T13" fmla="*/ 1596 h 2951"/>
                <a:gd name="T14" fmla="*/ 3432 w 3767"/>
                <a:gd name="T15" fmla="*/ 1929 h 2951"/>
                <a:gd name="T16" fmla="*/ 3246 w 3767"/>
                <a:gd name="T17" fmla="*/ 2264 h 2951"/>
                <a:gd name="T18" fmla="*/ 2987 w 3767"/>
                <a:gd name="T19" fmla="*/ 2616 h 2951"/>
                <a:gd name="T20" fmla="*/ 2746 w 3767"/>
                <a:gd name="T21" fmla="*/ 2653 h 2951"/>
                <a:gd name="T22" fmla="*/ 2393 w 3767"/>
                <a:gd name="T23" fmla="*/ 2653 h 2951"/>
                <a:gd name="T24" fmla="*/ 2207 w 3767"/>
                <a:gd name="T25" fmla="*/ 2783 h 2951"/>
                <a:gd name="T26" fmla="*/ 1614 w 3767"/>
                <a:gd name="T27" fmla="*/ 2635 h 2951"/>
                <a:gd name="T28" fmla="*/ 1262 w 3767"/>
                <a:gd name="T29" fmla="*/ 2523 h 2951"/>
                <a:gd name="T30" fmla="*/ 965 w 3767"/>
                <a:gd name="T31" fmla="*/ 2709 h 2951"/>
                <a:gd name="T32" fmla="*/ 798 w 3767"/>
                <a:gd name="T33" fmla="*/ 2950 h 2951"/>
                <a:gd name="T34" fmla="*/ 687 w 3767"/>
                <a:gd name="T35" fmla="*/ 2876 h 2951"/>
                <a:gd name="T36" fmla="*/ 612 w 3767"/>
                <a:gd name="T37" fmla="*/ 2913 h 2951"/>
                <a:gd name="T38" fmla="*/ 464 w 3767"/>
                <a:gd name="T39" fmla="*/ 2801 h 2951"/>
                <a:gd name="T40" fmla="*/ 278 w 3767"/>
                <a:gd name="T41" fmla="*/ 2690 h 2951"/>
                <a:gd name="T42" fmla="*/ 204 w 3767"/>
                <a:gd name="T43" fmla="*/ 2560 h 2951"/>
                <a:gd name="T44" fmla="*/ 93 w 3767"/>
                <a:gd name="T45" fmla="*/ 2468 h 2951"/>
                <a:gd name="T46" fmla="*/ 0 w 3767"/>
                <a:gd name="T47" fmla="*/ 2264 h 2951"/>
                <a:gd name="T48" fmla="*/ 37 w 3767"/>
                <a:gd name="T49" fmla="*/ 2226 h 2951"/>
                <a:gd name="T50" fmla="*/ 297 w 3767"/>
                <a:gd name="T51" fmla="*/ 2134 h 2951"/>
                <a:gd name="T52" fmla="*/ 575 w 3767"/>
                <a:gd name="T53" fmla="*/ 2097 h 2951"/>
                <a:gd name="T54" fmla="*/ 817 w 3767"/>
                <a:gd name="T55" fmla="*/ 2078 h 2951"/>
                <a:gd name="T56" fmla="*/ 891 w 3767"/>
                <a:gd name="T57" fmla="*/ 1985 h 2951"/>
                <a:gd name="T58" fmla="*/ 965 w 3767"/>
                <a:gd name="T59" fmla="*/ 1707 h 2951"/>
                <a:gd name="T60" fmla="*/ 1002 w 3767"/>
                <a:gd name="T61" fmla="*/ 1447 h 2951"/>
                <a:gd name="T62" fmla="*/ 1020 w 3767"/>
                <a:gd name="T63" fmla="*/ 1169 h 2951"/>
                <a:gd name="T64" fmla="*/ 1299 w 3767"/>
                <a:gd name="T65" fmla="*/ 1095 h 2951"/>
                <a:gd name="T66" fmla="*/ 2764 w 3767"/>
                <a:gd name="T67" fmla="*/ 0 h 2951"/>
                <a:gd name="T68" fmla="*/ 2913 w 3767"/>
                <a:gd name="T69" fmla="*/ 19 h 2951"/>
                <a:gd name="T70" fmla="*/ 3154 w 3767"/>
                <a:gd name="T71" fmla="*/ 38 h 2951"/>
                <a:gd name="T72" fmla="*/ 3284 w 3767"/>
                <a:gd name="T73" fmla="*/ 204 h 2951"/>
                <a:gd name="T74" fmla="*/ 3562 w 3767"/>
                <a:gd name="T75" fmla="*/ 204 h 2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7" h="2951">
                  <a:moveTo>
                    <a:pt x="3562" y="204"/>
                  </a:moveTo>
                  <a:lnTo>
                    <a:pt x="3562" y="204"/>
                  </a:lnTo>
                  <a:cubicBezTo>
                    <a:pt x="3562" y="204"/>
                    <a:pt x="3617" y="260"/>
                    <a:pt x="3617" y="371"/>
                  </a:cubicBezTo>
                  <a:cubicBezTo>
                    <a:pt x="3617" y="483"/>
                    <a:pt x="3599" y="539"/>
                    <a:pt x="3636" y="613"/>
                  </a:cubicBezTo>
                  <a:cubicBezTo>
                    <a:pt x="3655" y="687"/>
                    <a:pt x="3729" y="705"/>
                    <a:pt x="3747" y="816"/>
                  </a:cubicBezTo>
                  <a:cubicBezTo>
                    <a:pt x="3766" y="928"/>
                    <a:pt x="3747" y="1021"/>
                    <a:pt x="3710" y="1151"/>
                  </a:cubicBezTo>
                  <a:cubicBezTo>
                    <a:pt x="3691" y="1262"/>
                    <a:pt x="3747" y="1503"/>
                    <a:pt x="3710" y="1596"/>
                  </a:cubicBezTo>
                  <a:cubicBezTo>
                    <a:pt x="3673" y="1688"/>
                    <a:pt x="3562" y="1837"/>
                    <a:pt x="3432" y="1929"/>
                  </a:cubicBezTo>
                  <a:cubicBezTo>
                    <a:pt x="3320" y="2041"/>
                    <a:pt x="3246" y="2226"/>
                    <a:pt x="3246" y="2264"/>
                  </a:cubicBezTo>
                  <a:cubicBezTo>
                    <a:pt x="3246" y="2300"/>
                    <a:pt x="3079" y="2579"/>
                    <a:pt x="2987" y="2616"/>
                  </a:cubicBezTo>
                  <a:cubicBezTo>
                    <a:pt x="2913" y="2653"/>
                    <a:pt x="2857" y="2671"/>
                    <a:pt x="2746" y="2653"/>
                  </a:cubicBezTo>
                  <a:cubicBezTo>
                    <a:pt x="2634" y="2653"/>
                    <a:pt x="2504" y="2560"/>
                    <a:pt x="2393" y="2653"/>
                  </a:cubicBezTo>
                  <a:cubicBezTo>
                    <a:pt x="2282" y="2746"/>
                    <a:pt x="2375" y="2839"/>
                    <a:pt x="2207" y="2783"/>
                  </a:cubicBezTo>
                  <a:cubicBezTo>
                    <a:pt x="2022" y="2727"/>
                    <a:pt x="1818" y="2579"/>
                    <a:pt x="1614" y="2635"/>
                  </a:cubicBezTo>
                  <a:cubicBezTo>
                    <a:pt x="1410" y="2671"/>
                    <a:pt x="1429" y="2505"/>
                    <a:pt x="1262" y="2523"/>
                  </a:cubicBezTo>
                  <a:cubicBezTo>
                    <a:pt x="1076" y="2560"/>
                    <a:pt x="1094" y="2597"/>
                    <a:pt x="965" y="2709"/>
                  </a:cubicBezTo>
                  <a:cubicBezTo>
                    <a:pt x="835" y="2839"/>
                    <a:pt x="798" y="2950"/>
                    <a:pt x="798" y="2950"/>
                  </a:cubicBezTo>
                  <a:cubicBezTo>
                    <a:pt x="798" y="2950"/>
                    <a:pt x="723" y="2876"/>
                    <a:pt x="687" y="2876"/>
                  </a:cubicBezTo>
                  <a:cubicBezTo>
                    <a:pt x="631" y="2876"/>
                    <a:pt x="612" y="2913"/>
                    <a:pt x="612" y="2913"/>
                  </a:cubicBezTo>
                  <a:cubicBezTo>
                    <a:pt x="612" y="2913"/>
                    <a:pt x="538" y="2820"/>
                    <a:pt x="464" y="2801"/>
                  </a:cubicBezTo>
                  <a:cubicBezTo>
                    <a:pt x="408" y="2783"/>
                    <a:pt x="334" y="2746"/>
                    <a:pt x="278" y="2690"/>
                  </a:cubicBezTo>
                  <a:cubicBezTo>
                    <a:pt x="241" y="2653"/>
                    <a:pt x="223" y="2579"/>
                    <a:pt x="204" y="2560"/>
                  </a:cubicBezTo>
                  <a:cubicBezTo>
                    <a:pt x="167" y="2560"/>
                    <a:pt x="130" y="2523"/>
                    <a:pt x="93" y="2468"/>
                  </a:cubicBezTo>
                  <a:cubicBezTo>
                    <a:pt x="56" y="2412"/>
                    <a:pt x="0" y="2264"/>
                    <a:pt x="0" y="2264"/>
                  </a:cubicBezTo>
                  <a:cubicBezTo>
                    <a:pt x="0" y="2264"/>
                    <a:pt x="19" y="2226"/>
                    <a:pt x="37" y="2226"/>
                  </a:cubicBezTo>
                  <a:cubicBezTo>
                    <a:pt x="75" y="2226"/>
                    <a:pt x="260" y="2152"/>
                    <a:pt x="297" y="2134"/>
                  </a:cubicBezTo>
                  <a:cubicBezTo>
                    <a:pt x="334" y="2097"/>
                    <a:pt x="446" y="2115"/>
                    <a:pt x="575" y="2097"/>
                  </a:cubicBezTo>
                  <a:cubicBezTo>
                    <a:pt x="687" y="2078"/>
                    <a:pt x="817" y="2078"/>
                    <a:pt x="817" y="2078"/>
                  </a:cubicBezTo>
                  <a:cubicBezTo>
                    <a:pt x="817" y="2078"/>
                    <a:pt x="872" y="2097"/>
                    <a:pt x="891" y="1985"/>
                  </a:cubicBezTo>
                  <a:cubicBezTo>
                    <a:pt x="891" y="1985"/>
                    <a:pt x="946" y="1763"/>
                    <a:pt x="965" y="1707"/>
                  </a:cubicBezTo>
                  <a:cubicBezTo>
                    <a:pt x="983" y="1670"/>
                    <a:pt x="1002" y="1447"/>
                    <a:pt x="1002" y="1447"/>
                  </a:cubicBezTo>
                  <a:cubicBezTo>
                    <a:pt x="1020" y="1169"/>
                    <a:pt x="1020" y="1169"/>
                    <a:pt x="1020" y="1169"/>
                  </a:cubicBezTo>
                  <a:cubicBezTo>
                    <a:pt x="1299" y="1095"/>
                    <a:pt x="1299" y="1095"/>
                    <a:pt x="1299" y="1095"/>
                  </a:cubicBezTo>
                  <a:cubicBezTo>
                    <a:pt x="2764" y="0"/>
                    <a:pt x="2764" y="0"/>
                    <a:pt x="2764" y="0"/>
                  </a:cubicBezTo>
                  <a:cubicBezTo>
                    <a:pt x="2764" y="0"/>
                    <a:pt x="2838" y="19"/>
                    <a:pt x="2913" y="19"/>
                  </a:cubicBezTo>
                  <a:cubicBezTo>
                    <a:pt x="2987" y="0"/>
                    <a:pt x="3117" y="19"/>
                    <a:pt x="3154" y="38"/>
                  </a:cubicBezTo>
                  <a:cubicBezTo>
                    <a:pt x="3191" y="56"/>
                    <a:pt x="3246" y="130"/>
                    <a:pt x="3284" y="204"/>
                  </a:cubicBezTo>
                  <a:cubicBezTo>
                    <a:pt x="3339" y="297"/>
                    <a:pt x="3432" y="260"/>
                    <a:pt x="3562" y="204"/>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6" name="Freeform 18"/>
            <p:cNvSpPr>
              <a:spLocks noChangeArrowheads="1"/>
            </p:cNvSpPr>
            <p:nvPr/>
          </p:nvSpPr>
          <p:spPr bwMode="auto">
            <a:xfrm>
              <a:off x="4068763" y="2070100"/>
              <a:ext cx="881062" cy="1430338"/>
            </a:xfrm>
            <a:custGeom>
              <a:avLst/>
              <a:gdLst>
                <a:gd name="T0" fmla="*/ 2430 w 2449"/>
                <a:gd name="T1" fmla="*/ 890 h 3971"/>
                <a:gd name="T2" fmla="*/ 2430 w 2449"/>
                <a:gd name="T3" fmla="*/ 890 h 3971"/>
                <a:gd name="T4" fmla="*/ 2448 w 2449"/>
                <a:gd name="T5" fmla="*/ 1929 h 3971"/>
                <a:gd name="T6" fmla="*/ 2244 w 2449"/>
                <a:gd name="T7" fmla="*/ 2096 h 3971"/>
                <a:gd name="T8" fmla="*/ 2114 w 2449"/>
                <a:gd name="T9" fmla="*/ 2467 h 3971"/>
                <a:gd name="T10" fmla="*/ 2170 w 2449"/>
                <a:gd name="T11" fmla="*/ 2783 h 3971"/>
                <a:gd name="T12" fmla="*/ 2244 w 2449"/>
                <a:gd name="T13" fmla="*/ 3080 h 3971"/>
                <a:gd name="T14" fmla="*/ 2022 w 2449"/>
                <a:gd name="T15" fmla="*/ 3116 h 3971"/>
                <a:gd name="T16" fmla="*/ 1725 w 2449"/>
                <a:gd name="T17" fmla="*/ 3487 h 3971"/>
                <a:gd name="T18" fmla="*/ 1391 w 2449"/>
                <a:gd name="T19" fmla="*/ 3636 h 3971"/>
                <a:gd name="T20" fmla="*/ 1280 w 2449"/>
                <a:gd name="T21" fmla="*/ 3692 h 3971"/>
                <a:gd name="T22" fmla="*/ 1002 w 2449"/>
                <a:gd name="T23" fmla="*/ 3877 h 3971"/>
                <a:gd name="T24" fmla="*/ 539 w 2449"/>
                <a:gd name="T25" fmla="*/ 3970 h 3971"/>
                <a:gd name="T26" fmla="*/ 464 w 2449"/>
                <a:gd name="T27" fmla="*/ 3803 h 3971"/>
                <a:gd name="T28" fmla="*/ 353 w 2449"/>
                <a:gd name="T29" fmla="*/ 3636 h 3971"/>
                <a:gd name="T30" fmla="*/ 130 w 2449"/>
                <a:gd name="T31" fmla="*/ 3525 h 3971"/>
                <a:gd name="T32" fmla="*/ 204 w 2449"/>
                <a:gd name="T33" fmla="*/ 3357 h 3971"/>
                <a:gd name="T34" fmla="*/ 409 w 2449"/>
                <a:gd name="T35" fmla="*/ 3098 h 3971"/>
                <a:gd name="T36" fmla="*/ 353 w 2449"/>
                <a:gd name="T37" fmla="*/ 2894 h 3971"/>
                <a:gd name="T38" fmla="*/ 353 w 2449"/>
                <a:gd name="T39" fmla="*/ 2745 h 3971"/>
                <a:gd name="T40" fmla="*/ 168 w 2449"/>
                <a:gd name="T41" fmla="*/ 2560 h 3971"/>
                <a:gd name="T42" fmla="*/ 0 w 2449"/>
                <a:gd name="T43" fmla="*/ 2208 h 3971"/>
                <a:gd name="T44" fmla="*/ 93 w 2449"/>
                <a:gd name="T45" fmla="*/ 1985 h 3971"/>
                <a:gd name="T46" fmla="*/ 279 w 2449"/>
                <a:gd name="T47" fmla="*/ 1799 h 3971"/>
                <a:gd name="T48" fmla="*/ 464 w 2449"/>
                <a:gd name="T49" fmla="*/ 1540 h 3971"/>
                <a:gd name="T50" fmla="*/ 464 w 2449"/>
                <a:gd name="T51" fmla="*/ 1206 h 3971"/>
                <a:gd name="T52" fmla="*/ 501 w 2449"/>
                <a:gd name="T53" fmla="*/ 983 h 3971"/>
                <a:gd name="T54" fmla="*/ 464 w 2449"/>
                <a:gd name="T55" fmla="*/ 668 h 3971"/>
                <a:gd name="T56" fmla="*/ 353 w 2449"/>
                <a:gd name="T57" fmla="*/ 483 h 3971"/>
                <a:gd name="T58" fmla="*/ 316 w 2449"/>
                <a:gd name="T59" fmla="*/ 148 h 3971"/>
                <a:gd name="T60" fmla="*/ 501 w 2449"/>
                <a:gd name="T61" fmla="*/ 18 h 3971"/>
                <a:gd name="T62" fmla="*/ 650 w 2449"/>
                <a:gd name="T63" fmla="*/ 37 h 3971"/>
                <a:gd name="T64" fmla="*/ 2430 w 2449"/>
                <a:gd name="T65" fmla="*/ 890 h 3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49" h="3971">
                  <a:moveTo>
                    <a:pt x="2430" y="890"/>
                  </a:moveTo>
                  <a:lnTo>
                    <a:pt x="2430" y="890"/>
                  </a:lnTo>
                  <a:cubicBezTo>
                    <a:pt x="2448" y="1929"/>
                    <a:pt x="2448" y="1929"/>
                    <a:pt x="2448" y="1929"/>
                  </a:cubicBezTo>
                  <a:cubicBezTo>
                    <a:pt x="2448" y="1929"/>
                    <a:pt x="2319" y="1948"/>
                    <a:pt x="2244" y="2096"/>
                  </a:cubicBezTo>
                  <a:cubicBezTo>
                    <a:pt x="2170" y="2226"/>
                    <a:pt x="2096" y="2338"/>
                    <a:pt x="2114" y="2467"/>
                  </a:cubicBezTo>
                  <a:cubicBezTo>
                    <a:pt x="2133" y="2579"/>
                    <a:pt x="2096" y="2634"/>
                    <a:pt x="2170" y="2783"/>
                  </a:cubicBezTo>
                  <a:cubicBezTo>
                    <a:pt x="2244" y="2931"/>
                    <a:pt x="2319" y="3042"/>
                    <a:pt x="2244" y="3080"/>
                  </a:cubicBezTo>
                  <a:cubicBezTo>
                    <a:pt x="2170" y="3135"/>
                    <a:pt x="2077" y="3061"/>
                    <a:pt x="2022" y="3116"/>
                  </a:cubicBezTo>
                  <a:cubicBezTo>
                    <a:pt x="1966" y="3191"/>
                    <a:pt x="1873" y="3376"/>
                    <a:pt x="1725" y="3487"/>
                  </a:cubicBezTo>
                  <a:cubicBezTo>
                    <a:pt x="1577" y="3599"/>
                    <a:pt x="1483" y="3636"/>
                    <a:pt x="1391" y="3636"/>
                  </a:cubicBezTo>
                  <a:cubicBezTo>
                    <a:pt x="1317" y="3654"/>
                    <a:pt x="1298" y="3636"/>
                    <a:pt x="1280" y="3692"/>
                  </a:cubicBezTo>
                  <a:cubicBezTo>
                    <a:pt x="1261" y="3766"/>
                    <a:pt x="1112" y="3840"/>
                    <a:pt x="1002" y="3877"/>
                  </a:cubicBezTo>
                  <a:cubicBezTo>
                    <a:pt x="872" y="3933"/>
                    <a:pt x="539" y="3970"/>
                    <a:pt x="539" y="3970"/>
                  </a:cubicBezTo>
                  <a:cubicBezTo>
                    <a:pt x="539" y="3970"/>
                    <a:pt x="483" y="3858"/>
                    <a:pt x="464" y="3803"/>
                  </a:cubicBezTo>
                  <a:cubicBezTo>
                    <a:pt x="445" y="3766"/>
                    <a:pt x="427" y="3673"/>
                    <a:pt x="353" y="3636"/>
                  </a:cubicBezTo>
                  <a:cubicBezTo>
                    <a:pt x="260" y="3599"/>
                    <a:pt x="149" y="3562"/>
                    <a:pt x="130" y="3525"/>
                  </a:cubicBezTo>
                  <a:cubicBezTo>
                    <a:pt x="93" y="3487"/>
                    <a:pt x="56" y="3395"/>
                    <a:pt x="204" y="3357"/>
                  </a:cubicBezTo>
                  <a:cubicBezTo>
                    <a:pt x="371" y="3321"/>
                    <a:pt x="445" y="3191"/>
                    <a:pt x="409" y="3098"/>
                  </a:cubicBezTo>
                  <a:cubicBezTo>
                    <a:pt x="371" y="3005"/>
                    <a:pt x="334" y="2931"/>
                    <a:pt x="353" y="2894"/>
                  </a:cubicBezTo>
                  <a:cubicBezTo>
                    <a:pt x="371" y="2875"/>
                    <a:pt x="445" y="2801"/>
                    <a:pt x="353" y="2745"/>
                  </a:cubicBezTo>
                  <a:cubicBezTo>
                    <a:pt x="279" y="2709"/>
                    <a:pt x="223" y="2653"/>
                    <a:pt x="168" y="2560"/>
                  </a:cubicBezTo>
                  <a:cubicBezTo>
                    <a:pt x="130" y="2467"/>
                    <a:pt x="0" y="2208"/>
                    <a:pt x="0" y="2208"/>
                  </a:cubicBezTo>
                  <a:cubicBezTo>
                    <a:pt x="0" y="2208"/>
                    <a:pt x="56" y="2041"/>
                    <a:pt x="93" y="1985"/>
                  </a:cubicBezTo>
                  <a:cubicBezTo>
                    <a:pt x="130" y="1948"/>
                    <a:pt x="186" y="1855"/>
                    <a:pt x="279" y="1799"/>
                  </a:cubicBezTo>
                  <a:cubicBezTo>
                    <a:pt x="353" y="1744"/>
                    <a:pt x="445" y="1596"/>
                    <a:pt x="464" y="1540"/>
                  </a:cubicBezTo>
                  <a:cubicBezTo>
                    <a:pt x="483" y="1484"/>
                    <a:pt x="464" y="1206"/>
                    <a:pt x="464" y="1206"/>
                  </a:cubicBezTo>
                  <a:cubicBezTo>
                    <a:pt x="464" y="1206"/>
                    <a:pt x="483" y="1002"/>
                    <a:pt x="501" y="983"/>
                  </a:cubicBezTo>
                  <a:cubicBezTo>
                    <a:pt x="501" y="965"/>
                    <a:pt x="520" y="760"/>
                    <a:pt x="464" y="668"/>
                  </a:cubicBezTo>
                  <a:cubicBezTo>
                    <a:pt x="409" y="575"/>
                    <a:pt x="371" y="557"/>
                    <a:pt x="353" y="483"/>
                  </a:cubicBezTo>
                  <a:cubicBezTo>
                    <a:pt x="353" y="483"/>
                    <a:pt x="390" y="204"/>
                    <a:pt x="316" y="148"/>
                  </a:cubicBezTo>
                  <a:cubicBezTo>
                    <a:pt x="316" y="148"/>
                    <a:pt x="464" y="37"/>
                    <a:pt x="501" y="18"/>
                  </a:cubicBezTo>
                  <a:cubicBezTo>
                    <a:pt x="539" y="18"/>
                    <a:pt x="575" y="0"/>
                    <a:pt x="650" y="37"/>
                  </a:cubicBezTo>
                  <a:cubicBezTo>
                    <a:pt x="705" y="74"/>
                    <a:pt x="2319" y="872"/>
                    <a:pt x="2430" y="890"/>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7" name="Freeform 19"/>
            <p:cNvSpPr>
              <a:spLocks noChangeArrowheads="1"/>
            </p:cNvSpPr>
            <p:nvPr/>
          </p:nvSpPr>
          <p:spPr bwMode="auto">
            <a:xfrm>
              <a:off x="3113088" y="2957513"/>
              <a:ext cx="1008062" cy="841375"/>
            </a:xfrm>
            <a:custGeom>
              <a:avLst/>
              <a:gdLst>
                <a:gd name="T0" fmla="*/ 1428 w 2802"/>
                <a:gd name="T1" fmla="*/ 2226 h 2339"/>
                <a:gd name="T2" fmla="*/ 1428 w 2802"/>
                <a:gd name="T3" fmla="*/ 2226 h 2339"/>
                <a:gd name="T4" fmla="*/ 1484 w 2802"/>
                <a:gd name="T5" fmla="*/ 2133 h 2339"/>
                <a:gd name="T6" fmla="*/ 1558 w 2802"/>
                <a:gd name="T7" fmla="*/ 1892 h 2339"/>
                <a:gd name="T8" fmla="*/ 1818 w 2802"/>
                <a:gd name="T9" fmla="*/ 1688 h 2339"/>
                <a:gd name="T10" fmla="*/ 2189 w 2802"/>
                <a:gd name="T11" fmla="*/ 1651 h 2339"/>
                <a:gd name="T12" fmla="*/ 2485 w 2802"/>
                <a:gd name="T13" fmla="*/ 1076 h 2339"/>
                <a:gd name="T14" fmla="*/ 2541 w 2802"/>
                <a:gd name="T15" fmla="*/ 946 h 2339"/>
                <a:gd name="T16" fmla="*/ 2652 w 2802"/>
                <a:gd name="T17" fmla="*/ 742 h 2339"/>
                <a:gd name="T18" fmla="*/ 2652 w 2802"/>
                <a:gd name="T19" fmla="*/ 649 h 2339"/>
                <a:gd name="T20" fmla="*/ 2801 w 2802"/>
                <a:gd name="T21" fmla="*/ 445 h 2339"/>
                <a:gd name="T22" fmla="*/ 2782 w 2802"/>
                <a:gd name="T23" fmla="*/ 297 h 2339"/>
                <a:gd name="T24" fmla="*/ 2467 w 2802"/>
                <a:gd name="T25" fmla="*/ 19 h 2339"/>
                <a:gd name="T26" fmla="*/ 2355 w 2802"/>
                <a:gd name="T27" fmla="*/ 112 h 2339"/>
                <a:gd name="T28" fmla="*/ 2078 w 2802"/>
                <a:gd name="T29" fmla="*/ 112 h 2339"/>
                <a:gd name="T30" fmla="*/ 1873 w 2802"/>
                <a:gd name="T31" fmla="*/ 93 h 2339"/>
                <a:gd name="T32" fmla="*/ 1725 w 2802"/>
                <a:gd name="T33" fmla="*/ 242 h 2339"/>
                <a:gd name="T34" fmla="*/ 1539 w 2802"/>
                <a:gd name="T35" fmla="*/ 242 h 2339"/>
                <a:gd name="T36" fmla="*/ 1131 w 2802"/>
                <a:gd name="T37" fmla="*/ 93 h 2339"/>
                <a:gd name="T38" fmla="*/ 927 w 2802"/>
                <a:gd name="T39" fmla="*/ 112 h 2339"/>
                <a:gd name="T40" fmla="*/ 760 w 2802"/>
                <a:gd name="T41" fmla="*/ 19 h 2339"/>
                <a:gd name="T42" fmla="*/ 556 w 2802"/>
                <a:gd name="T43" fmla="*/ 19 h 2339"/>
                <a:gd name="T44" fmla="*/ 408 w 2802"/>
                <a:gd name="T45" fmla="*/ 148 h 2339"/>
                <a:gd name="T46" fmla="*/ 204 w 2802"/>
                <a:gd name="T47" fmla="*/ 427 h 2339"/>
                <a:gd name="T48" fmla="*/ 241 w 2802"/>
                <a:gd name="T49" fmla="*/ 613 h 2339"/>
                <a:gd name="T50" fmla="*/ 278 w 2802"/>
                <a:gd name="T51" fmla="*/ 687 h 2339"/>
                <a:gd name="T52" fmla="*/ 129 w 2802"/>
                <a:gd name="T53" fmla="*/ 1058 h 2339"/>
                <a:gd name="T54" fmla="*/ 74 w 2802"/>
                <a:gd name="T55" fmla="*/ 1225 h 2339"/>
                <a:gd name="T56" fmla="*/ 18 w 2802"/>
                <a:gd name="T57" fmla="*/ 1429 h 2339"/>
                <a:gd name="T58" fmla="*/ 18 w 2802"/>
                <a:gd name="T59" fmla="*/ 1855 h 2339"/>
                <a:gd name="T60" fmla="*/ 278 w 2802"/>
                <a:gd name="T61" fmla="*/ 1818 h 2339"/>
                <a:gd name="T62" fmla="*/ 482 w 2802"/>
                <a:gd name="T63" fmla="*/ 1892 h 2339"/>
                <a:gd name="T64" fmla="*/ 594 w 2802"/>
                <a:gd name="T65" fmla="*/ 2003 h 2339"/>
                <a:gd name="T66" fmla="*/ 630 w 2802"/>
                <a:gd name="T67" fmla="*/ 2097 h 2339"/>
                <a:gd name="T68" fmla="*/ 723 w 2802"/>
                <a:gd name="T69" fmla="*/ 2097 h 2339"/>
                <a:gd name="T70" fmla="*/ 760 w 2802"/>
                <a:gd name="T71" fmla="*/ 2226 h 2339"/>
                <a:gd name="T72" fmla="*/ 927 w 2802"/>
                <a:gd name="T73" fmla="*/ 2300 h 2339"/>
                <a:gd name="T74" fmla="*/ 1057 w 2802"/>
                <a:gd name="T75" fmla="*/ 2319 h 2339"/>
                <a:gd name="T76" fmla="*/ 1094 w 2802"/>
                <a:gd name="T77" fmla="*/ 2282 h 2339"/>
                <a:gd name="T78" fmla="*/ 1317 w 2802"/>
                <a:gd name="T79" fmla="*/ 2263 h 2339"/>
                <a:gd name="T80" fmla="*/ 1428 w 2802"/>
                <a:gd name="T81" fmla="*/ 2226 h 2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2" h="2339">
                  <a:moveTo>
                    <a:pt x="1428" y="2226"/>
                  </a:moveTo>
                  <a:lnTo>
                    <a:pt x="1428" y="2226"/>
                  </a:lnTo>
                  <a:cubicBezTo>
                    <a:pt x="1428" y="2226"/>
                    <a:pt x="1428" y="2226"/>
                    <a:pt x="1484" y="2133"/>
                  </a:cubicBezTo>
                  <a:cubicBezTo>
                    <a:pt x="1558" y="2022"/>
                    <a:pt x="1539" y="1985"/>
                    <a:pt x="1558" y="1892"/>
                  </a:cubicBezTo>
                  <a:cubicBezTo>
                    <a:pt x="1595" y="1818"/>
                    <a:pt x="1651" y="1670"/>
                    <a:pt x="1818" y="1688"/>
                  </a:cubicBezTo>
                  <a:cubicBezTo>
                    <a:pt x="1966" y="1688"/>
                    <a:pt x="2096" y="1837"/>
                    <a:pt x="2189" y="1651"/>
                  </a:cubicBezTo>
                  <a:cubicBezTo>
                    <a:pt x="2300" y="1466"/>
                    <a:pt x="2467" y="1150"/>
                    <a:pt x="2485" y="1076"/>
                  </a:cubicBezTo>
                  <a:cubicBezTo>
                    <a:pt x="2523" y="1020"/>
                    <a:pt x="2504" y="984"/>
                    <a:pt x="2541" y="946"/>
                  </a:cubicBezTo>
                  <a:cubicBezTo>
                    <a:pt x="2597" y="890"/>
                    <a:pt x="2671" y="798"/>
                    <a:pt x="2652" y="742"/>
                  </a:cubicBezTo>
                  <a:cubicBezTo>
                    <a:pt x="2634" y="705"/>
                    <a:pt x="2597" y="687"/>
                    <a:pt x="2652" y="649"/>
                  </a:cubicBezTo>
                  <a:cubicBezTo>
                    <a:pt x="2690" y="613"/>
                    <a:pt x="2801" y="501"/>
                    <a:pt x="2801" y="445"/>
                  </a:cubicBezTo>
                  <a:cubicBezTo>
                    <a:pt x="2801" y="408"/>
                    <a:pt x="2782" y="316"/>
                    <a:pt x="2782" y="297"/>
                  </a:cubicBezTo>
                  <a:cubicBezTo>
                    <a:pt x="2764" y="278"/>
                    <a:pt x="2523" y="0"/>
                    <a:pt x="2467" y="19"/>
                  </a:cubicBezTo>
                  <a:cubicBezTo>
                    <a:pt x="2467" y="19"/>
                    <a:pt x="2393" y="93"/>
                    <a:pt x="2355" y="112"/>
                  </a:cubicBezTo>
                  <a:cubicBezTo>
                    <a:pt x="2300" y="112"/>
                    <a:pt x="2189" y="148"/>
                    <a:pt x="2078" y="112"/>
                  </a:cubicBezTo>
                  <a:cubicBezTo>
                    <a:pt x="1984" y="74"/>
                    <a:pt x="1873" y="93"/>
                    <a:pt x="1873" y="93"/>
                  </a:cubicBezTo>
                  <a:cubicBezTo>
                    <a:pt x="1873" y="93"/>
                    <a:pt x="1781" y="112"/>
                    <a:pt x="1725" y="242"/>
                  </a:cubicBezTo>
                  <a:cubicBezTo>
                    <a:pt x="1725" y="242"/>
                    <a:pt x="1707" y="316"/>
                    <a:pt x="1539" y="242"/>
                  </a:cubicBezTo>
                  <a:cubicBezTo>
                    <a:pt x="1391" y="167"/>
                    <a:pt x="1187" y="93"/>
                    <a:pt x="1131" y="93"/>
                  </a:cubicBezTo>
                  <a:cubicBezTo>
                    <a:pt x="1057" y="93"/>
                    <a:pt x="965" y="112"/>
                    <a:pt x="927" y="112"/>
                  </a:cubicBezTo>
                  <a:cubicBezTo>
                    <a:pt x="890" y="112"/>
                    <a:pt x="797" y="37"/>
                    <a:pt x="760" y="19"/>
                  </a:cubicBezTo>
                  <a:cubicBezTo>
                    <a:pt x="742" y="0"/>
                    <a:pt x="594" y="0"/>
                    <a:pt x="556" y="19"/>
                  </a:cubicBezTo>
                  <a:cubicBezTo>
                    <a:pt x="500" y="56"/>
                    <a:pt x="426" y="130"/>
                    <a:pt x="408" y="148"/>
                  </a:cubicBezTo>
                  <a:cubicBezTo>
                    <a:pt x="371" y="186"/>
                    <a:pt x="204" y="371"/>
                    <a:pt x="204" y="427"/>
                  </a:cubicBezTo>
                  <a:cubicBezTo>
                    <a:pt x="241" y="613"/>
                    <a:pt x="241" y="613"/>
                    <a:pt x="241" y="613"/>
                  </a:cubicBezTo>
                  <a:cubicBezTo>
                    <a:pt x="241" y="613"/>
                    <a:pt x="278" y="649"/>
                    <a:pt x="278" y="687"/>
                  </a:cubicBezTo>
                  <a:cubicBezTo>
                    <a:pt x="278" y="705"/>
                    <a:pt x="241" y="872"/>
                    <a:pt x="129" y="1058"/>
                  </a:cubicBezTo>
                  <a:cubicBezTo>
                    <a:pt x="129" y="1058"/>
                    <a:pt x="93" y="1206"/>
                    <a:pt x="74" y="1225"/>
                  </a:cubicBezTo>
                  <a:cubicBezTo>
                    <a:pt x="55" y="1243"/>
                    <a:pt x="18" y="1391"/>
                    <a:pt x="18" y="1429"/>
                  </a:cubicBezTo>
                  <a:cubicBezTo>
                    <a:pt x="18" y="1447"/>
                    <a:pt x="0" y="1818"/>
                    <a:pt x="18" y="1855"/>
                  </a:cubicBezTo>
                  <a:cubicBezTo>
                    <a:pt x="18" y="1855"/>
                    <a:pt x="167" y="1800"/>
                    <a:pt x="278" y="1818"/>
                  </a:cubicBezTo>
                  <a:cubicBezTo>
                    <a:pt x="371" y="1837"/>
                    <a:pt x="445" y="1837"/>
                    <a:pt x="482" y="1892"/>
                  </a:cubicBezTo>
                  <a:cubicBezTo>
                    <a:pt x="538" y="1967"/>
                    <a:pt x="594" y="1948"/>
                    <a:pt x="594" y="2003"/>
                  </a:cubicBezTo>
                  <a:cubicBezTo>
                    <a:pt x="594" y="2059"/>
                    <a:pt x="594" y="2097"/>
                    <a:pt x="630" y="2097"/>
                  </a:cubicBezTo>
                  <a:cubicBezTo>
                    <a:pt x="668" y="2097"/>
                    <a:pt x="723" y="2078"/>
                    <a:pt x="723" y="2097"/>
                  </a:cubicBezTo>
                  <a:cubicBezTo>
                    <a:pt x="742" y="2133"/>
                    <a:pt x="723" y="2208"/>
                    <a:pt x="760" y="2226"/>
                  </a:cubicBezTo>
                  <a:cubicBezTo>
                    <a:pt x="797" y="2263"/>
                    <a:pt x="835" y="2300"/>
                    <a:pt x="927" y="2300"/>
                  </a:cubicBezTo>
                  <a:cubicBezTo>
                    <a:pt x="1001" y="2319"/>
                    <a:pt x="1039" y="2338"/>
                    <a:pt x="1057" y="2319"/>
                  </a:cubicBezTo>
                  <a:cubicBezTo>
                    <a:pt x="1076" y="2282"/>
                    <a:pt x="1039" y="2263"/>
                    <a:pt x="1094" y="2282"/>
                  </a:cubicBezTo>
                  <a:cubicBezTo>
                    <a:pt x="1168" y="2300"/>
                    <a:pt x="1242" y="2263"/>
                    <a:pt x="1317" y="2263"/>
                  </a:cubicBezTo>
                  <a:cubicBezTo>
                    <a:pt x="1372" y="2282"/>
                    <a:pt x="1372" y="2282"/>
                    <a:pt x="1428" y="2226"/>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8" name="Freeform 20"/>
            <p:cNvSpPr>
              <a:spLocks noChangeArrowheads="1"/>
            </p:cNvSpPr>
            <p:nvPr/>
          </p:nvSpPr>
          <p:spPr bwMode="auto">
            <a:xfrm>
              <a:off x="3714750" y="3967163"/>
              <a:ext cx="193675" cy="120650"/>
            </a:xfrm>
            <a:custGeom>
              <a:avLst/>
              <a:gdLst>
                <a:gd name="T0" fmla="*/ 112 w 539"/>
                <a:gd name="T1" fmla="*/ 56 h 335"/>
                <a:gd name="T2" fmla="*/ 112 w 539"/>
                <a:gd name="T3" fmla="*/ 56 h 335"/>
                <a:gd name="T4" fmla="*/ 56 w 539"/>
                <a:gd name="T5" fmla="*/ 186 h 335"/>
                <a:gd name="T6" fmla="*/ 0 w 539"/>
                <a:gd name="T7" fmla="*/ 279 h 335"/>
                <a:gd name="T8" fmla="*/ 93 w 539"/>
                <a:gd name="T9" fmla="*/ 334 h 335"/>
                <a:gd name="T10" fmla="*/ 353 w 539"/>
                <a:gd name="T11" fmla="*/ 315 h 335"/>
                <a:gd name="T12" fmla="*/ 483 w 539"/>
                <a:gd name="T13" fmla="*/ 297 h 335"/>
                <a:gd name="T14" fmla="*/ 501 w 539"/>
                <a:gd name="T15" fmla="*/ 186 h 335"/>
                <a:gd name="T16" fmla="*/ 445 w 539"/>
                <a:gd name="T17" fmla="*/ 74 h 335"/>
                <a:gd name="T18" fmla="*/ 112 w 539"/>
                <a:gd name="T19" fmla="*/ 5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335">
                  <a:moveTo>
                    <a:pt x="112" y="56"/>
                  </a:moveTo>
                  <a:lnTo>
                    <a:pt x="112" y="56"/>
                  </a:lnTo>
                  <a:cubicBezTo>
                    <a:pt x="112" y="56"/>
                    <a:pt x="93" y="149"/>
                    <a:pt x="56" y="186"/>
                  </a:cubicBezTo>
                  <a:cubicBezTo>
                    <a:pt x="38" y="223"/>
                    <a:pt x="0" y="223"/>
                    <a:pt x="0" y="279"/>
                  </a:cubicBezTo>
                  <a:cubicBezTo>
                    <a:pt x="0" y="315"/>
                    <a:pt x="19" y="334"/>
                    <a:pt x="93" y="334"/>
                  </a:cubicBezTo>
                  <a:cubicBezTo>
                    <a:pt x="167" y="334"/>
                    <a:pt x="297" y="315"/>
                    <a:pt x="353" y="315"/>
                  </a:cubicBezTo>
                  <a:cubicBezTo>
                    <a:pt x="409" y="315"/>
                    <a:pt x="464" y="334"/>
                    <a:pt x="483" y="297"/>
                  </a:cubicBezTo>
                  <a:cubicBezTo>
                    <a:pt x="483" y="241"/>
                    <a:pt x="464" y="241"/>
                    <a:pt x="501" y="186"/>
                  </a:cubicBezTo>
                  <a:cubicBezTo>
                    <a:pt x="538" y="112"/>
                    <a:pt x="501" y="74"/>
                    <a:pt x="445" y="74"/>
                  </a:cubicBezTo>
                  <a:cubicBezTo>
                    <a:pt x="390" y="74"/>
                    <a:pt x="130" y="0"/>
                    <a:pt x="112" y="56"/>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9" name="Freeform 21"/>
            <p:cNvSpPr>
              <a:spLocks noChangeArrowheads="1"/>
            </p:cNvSpPr>
            <p:nvPr/>
          </p:nvSpPr>
          <p:spPr bwMode="auto">
            <a:xfrm>
              <a:off x="3627438" y="2865438"/>
              <a:ext cx="708025" cy="1149350"/>
            </a:xfrm>
            <a:custGeom>
              <a:avLst/>
              <a:gdLst>
                <a:gd name="T0" fmla="*/ 1763 w 1967"/>
                <a:gd name="T1" fmla="*/ 1762 h 3191"/>
                <a:gd name="T2" fmla="*/ 1763 w 1967"/>
                <a:gd name="T3" fmla="*/ 1762 h 3191"/>
                <a:gd name="T4" fmla="*/ 1651 w 1967"/>
                <a:gd name="T5" fmla="*/ 1985 h 3191"/>
                <a:gd name="T6" fmla="*/ 1503 w 1967"/>
                <a:gd name="T7" fmla="*/ 2262 h 3191"/>
                <a:gd name="T8" fmla="*/ 1614 w 1967"/>
                <a:gd name="T9" fmla="*/ 2467 h 3191"/>
                <a:gd name="T10" fmla="*/ 1651 w 1967"/>
                <a:gd name="T11" fmla="*/ 2652 h 3191"/>
                <a:gd name="T12" fmla="*/ 1855 w 1967"/>
                <a:gd name="T13" fmla="*/ 2875 h 3191"/>
                <a:gd name="T14" fmla="*/ 1892 w 1967"/>
                <a:gd name="T15" fmla="*/ 3079 h 3191"/>
                <a:gd name="T16" fmla="*/ 1744 w 1967"/>
                <a:gd name="T17" fmla="*/ 3172 h 3191"/>
                <a:gd name="T18" fmla="*/ 761 w 1967"/>
                <a:gd name="T19" fmla="*/ 3172 h 3191"/>
                <a:gd name="T20" fmla="*/ 650 w 1967"/>
                <a:gd name="T21" fmla="*/ 3134 h 3191"/>
                <a:gd name="T22" fmla="*/ 445 w 1967"/>
                <a:gd name="T23" fmla="*/ 3098 h 3191"/>
                <a:gd name="T24" fmla="*/ 353 w 1967"/>
                <a:gd name="T25" fmla="*/ 3116 h 3191"/>
                <a:gd name="T26" fmla="*/ 353 w 1967"/>
                <a:gd name="T27" fmla="*/ 3023 h 3191"/>
                <a:gd name="T28" fmla="*/ 315 w 1967"/>
                <a:gd name="T29" fmla="*/ 2856 h 3191"/>
                <a:gd name="T30" fmla="*/ 315 w 1967"/>
                <a:gd name="T31" fmla="*/ 2801 h 3191"/>
                <a:gd name="T32" fmla="*/ 279 w 1967"/>
                <a:gd name="T33" fmla="*/ 2727 h 3191"/>
                <a:gd name="T34" fmla="*/ 241 w 1967"/>
                <a:gd name="T35" fmla="*/ 2689 h 3191"/>
                <a:gd name="T36" fmla="*/ 185 w 1967"/>
                <a:gd name="T37" fmla="*/ 2671 h 3191"/>
                <a:gd name="T38" fmla="*/ 111 w 1967"/>
                <a:gd name="T39" fmla="*/ 2652 h 3191"/>
                <a:gd name="T40" fmla="*/ 56 w 1967"/>
                <a:gd name="T41" fmla="*/ 2578 h 3191"/>
                <a:gd name="T42" fmla="*/ 0 w 1967"/>
                <a:gd name="T43" fmla="*/ 2485 h 3191"/>
                <a:gd name="T44" fmla="*/ 37 w 1967"/>
                <a:gd name="T45" fmla="*/ 2430 h 3191"/>
                <a:gd name="T46" fmla="*/ 130 w 1967"/>
                <a:gd name="T47" fmla="*/ 2262 h 3191"/>
                <a:gd name="T48" fmla="*/ 204 w 1967"/>
                <a:gd name="T49" fmla="*/ 2021 h 3191"/>
                <a:gd name="T50" fmla="*/ 464 w 1967"/>
                <a:gd name="T51" fmla="*/ 1947 h 3191"/>
                <a:gd name="T52" fmla="*/ 631 w 1967"/>
                <a:gd name="T53" fmla="*/ 2003 h 3191"/>
                <a:gd name="T54" fmla="*/ 835 w 1967"/>
                <a:gd name="T55" fmla="*/ 1799 h 3191"/>
                <a:gd name="T56" fmla="*/ 1021 w 1967"/>
                <a:gd name="T57" fmla="*/ 1428 h 3191"/>
                <a:gd name="T58" fmla="*/ 1076 w 1967"/>
                <a:gd name="T59" fmla="*/ 1261 h 3191"/>
                <a:gd name="T60" fmla="*/ 1095 w 1967"/>
                <a:gd name="T61" fmla="*/ 1224 h 3191"/>
                <a:gd name="T62" fmla="*/ 1206 w 1967"/>
                <a:gd name="T63" fmla="*/ 1094 h 3191"/>
                <a:gd name="T64" fmla="*/ 1206 w 1967"/>
                <a:gd name="T65" fmla="*/ 946 h 3191"/>
                <a:gd name="T66" fmla="*/ 1298 w 1967"/>
                <a:gd name="T67" fmla="*/ 816 h 3191"/>
                <a:gd name="T68" fmla="*/ 1373 w 1967"/>
                <a:gd name="T69" fmla="*/ 704 h 3191"/>
                <a:gd name="T70" fmla="*/ 1354 w 1967"/>
                <a:gd name="T71" fmla="*/ 537 h 3191"/>
                <a:gd name="T72" fmla="*/ 1187 w 1967"/>
                <a:gd name="T73" fmla="*/ 371 h 3191"/>
                <a:gd name="T74" fmla="*/ 1039 w 1967"/>
                <a:gd name="T75" fmla="*/ 278 h 3191"/>
                <a:gd name="T76" fmla="*/ 1224 w 1967"/>
                <a:gd name="T77" fmla="*/ 0 h 3191"/>
                <a:gd name="T78" fmla="*/ 1410 w 1967"/>
                <a:gd name="T79" fmla="*/ 389 h 3191"/>
                <a:gd name="T80" fmla="*/ 1577 w 1967"/>
                <a:gd name="T81" fmla="*/ 537 h 3191"/>
                <a:gd name="T82" fmla="*/ 1595 w 1967"/>
                <a:gd name="T83" fmla="*/ 649 h 3191"/>
                <a:gd name="T84" fmla="*/ 1577 w 1967"/>
                <a:gd name="T85" fmla="*/ 760 h 3191"/>
                <a:gd name="T86" fmla="*/ 1633 w 1967"/>
                <a:gd name="T87" fmla="*/ 983 h 3191"/>
                <a:gd name="T88" fmla="*/ 1484 w 1967"/>
                <a:gd name="T89" fmla="*/ 1149 h 3191"/>
                <a:gd name="T90" fmla="*/ 1336 w 1967"/>
                <a:gd name="T91" fmla="*/ 1205 h 3191"/>
                <a:gd name="T92" fmla="*/ 1428 w 1967"/>
                <a:gd name="T93" fmla="*/ 1372 h 3191"/>
                <a:gd name="T94" fmla="*/ 1688 w 1967"/>
                <a:gd name="T95" fmla="*/ 1576 h 3191"/>
                <a:gd name="T96" fmla="*/ 1763 w 1967"/>
                <a:gd name="T97" fmla="*/ 1762 h 3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67" h="3191">
                  <a:moveTo>
                    <a:pt x="1763" y="1762"/>
                  </a:moveTo>
                  <a:lnTo>
                    <a:pt x="1763" y="1762"/>
                  </a:lnTo>
                  <a:cubicBezTo>
                    <a:pt x="1763" y="1762"/>
                    <a:pt x="1688" y="1910"/>
                    <a:pt x="1651" y="1985"/>
                  </a:cubicBezTo>
                  <a:cubicBezTo>
                    <a:pt x="1614" y="2059"/>
                    <a:pt x="1484" y="2151"/>
                    <a:pt x="1503" y="2262"/>
                  </a:cubicBezTo>
                  <a:cubicBezTo>
                    <a:pt x="1540" y="2374"/>
                    <a:pt x="1577" y="2356"/>
                    <a:pt x="1614" y="2467"/>
                  </a:cubicBezTo>
                  <a:cubicBezTo>
                    <a:pt x="1633" y="2578"/>
                    <a:pt x="1558" y="2559"/>
                    <a:pt x="1651" y="2652"/>
                  </a:cubicBezTo>
                  <a:cubicBezTo>
                    <a:pt x="1725" y="2727"/>
                    <a:pt x="1818" y="2819"/>
                    <a:pt x="1855" y="2875"/>
                  </a:cubicBezTo>
                  <a:cubicBezTo>
                    <a:pt x="1911" y="2912"/>
                    <a:pt x="1966" y="2986"/>
                    <a:pt x="1892" y="3079"/>
                  </a:cubicBezTo>
                  <a:cubicBezTo>
                    <a:pt x="1837" y="3153"/>
                    <a:pt x="1855" y="3190"/>
                    <a:pt x="1744" y="3172"/>
                  </a:cubicBezTo>
                  <a:cubicBezTo>
                    <a:pt x="1614" y="3172"/>
                    <a:pt x="872" y="3098"/>
                    <a:pt x="761" y="3172"/>
                  </a:cubicBezTo>
                  <a:cubicBezTo>
                    <a:pt x="761" y="3172"/>
                    <a:pt x="724" y="3134"/>
                    <a:pt x="650" y="3134"/>
                  </a:cubicBezTo>
                  <a:cubicBezTo>
                    <a:pt x="556" y="3134"/>
                    <a:pt x="464" y="3098"/>
                    <a:pt x="445" y="3098"/>
                  </a:cubicBezTo>
                  <a:cubicBezTo>
                    <a:pt x="427" y="3098"/>
                    <a:pt x="353" y="3116"/>
                    <a:pt x="353" y="3116"/>
                  </a:cubicBezTo>
                  <a:cubicBezTo>
                    <a:pt x="353" y="3116"/>
                    <a:pt x="353" y="3060"/>
                    <a:pt x="353" y="3023"/>
                  </a:cubicBezTo>
                  <a:cubicBezTo>
                    <a:pt x="353" y="2968"/>
                    <a:pt x="334" y="2893"/>
                    <a:pt x="315" y="2856"/>
                  </a:cubicBezTo>
                  <a:cubicBezTo>
                    <a:pt x="315" y="2838"/>
                    <a:pt x="315" y="2838"/>
                    <a:pt x="315" y="2801"/>
                  </a:cubicBezTo>
                  <a:cubicBezTo>
                    <a:pt x="315" y="2763"/>
                    <a:pt x="315" y="2727"/>
                    <a:pt x="279" y="2727"/>
                  </a:cubicBezTo>
                  <a:cubicBezTo>
                    <a:pt x="241" y="2727"/>
                    <a:pt x="260" y="2727"/>
                    <a:pt x="241" y="2689"/>
                  </a:cubicBezTo>
                  <a:cubicBezTo>
                    <a:pt x="223" y="2652"/>
                    <a:pt x="223" y="2652"/>
                    <a:pt x="185" y="2671"/>
                  </a:cubicBezTo>
                  <a:cubicBezTo>
                    <a:pt x="167" y="2689"/>
                    <a:pt x="149" y="2689"/>
                    <a:pt x="111" y="2652"/>
                  </a:cubicBezTo>
                  <a:cubicBezTo>
                    <a:pt x="93" y="2615"/>
                    <a:pt x="93" y="2615"/>
                    <a:pt x="56" y="2578"/>
                  </a:cubicBezTo>
                  <a:cubicBezTo>
                    <a:pt x="37" y="2541"/>
                    <a:pt x="0" y="2485"/>
                    <a:pt x="0" y="2485"/>
                  </a:cubicBezTo>
                  <a:cubicBezTo>
                    <a:pt x="0" y="2485"/>
                    <a:pt x="19" y="2448"/>
                    <a:pt x="37" y="2430"/>
                  </a:cubicBezTo>
                  <a:cubicBezTo>
                    <a:pt x="56" y="2392"/>
                    <a:pt x="111" y="2318"/>
                    <a:pt x="130" y="2262"/>
                  </a:cubicBezTo>
                  <a:cubicBezTo>
                    <a:pt x="130" y="2207"/>
                    <a:pt x="130" y="2077"/>
                    <a:pt x="204" y="2021"/>
                  </a:cubicBezTo>
                  <a:cubicBezTo>
                    <a:pt x="260" y="1966"/>
                    <a:pt x="334" y="1891"/>
                    <a:pt x="464" y="1947"/>
                  </a:cubicBezTo>
                  <a:cubicBezTo>
                    <a:pt x="594" y="1985"/>
                    <a:pt x="556" y="2003"/>
                    <a:pt x="631" y="2003"/>
                  </a:cubicBezTo>
                  <a:cubicBezTo>
                    <a:pt x="686" y="2003"/>
                    <a:pt x="724" y="2003"/>
                    <a:pt x="835" y="1799"/>
                  </a:cubicBezTo>
                  <a:cubicBezTo>
                    <a:pt x="927" y="1595"/>
                    <a:pt x="1021" y="1428"/>
                    <a:pt x="1021" y="1428"/>
                  </a:cubicBezTo>
                  <a:cubicBezTo>
                    <a:pt x="1021" y="1428"/>
                    <a:pt x="1076" y="1279"/>
                    <a:pt x="1076" y="1261"/>
                  </a:cubicBezTo>
                  <a:cubicBezTo>
                    <a:pt x="1095" y="1243"/>
                    <a:pt x="1095" y="1224"/>
                    <a:pt x="1095" y="1224"/>
                  </a:cubicBezTo>
                  <a:cubicBezTo>
                    <a:pt x="1095" y="1224"/>
                    <a:pt x="1169" y="1131"/>
                    <a:pt x="1206" y="1094"/>
                  </a:cubicBezTo>
                  <a:cubicBezTo>
                    <a:pt x="1224" y="1057"/>
                    <a:pt x="1243" y="1020"/>
                    <a:pt x="1206" y="946"/>
                  </a:cubicBezTo>
                  <a:cubicBezTo>
                    <a:pt x="1206" y="946"/>
                    <a:pt x="1206" y="908"/>
                    <a:pt x="1298" y="816"/>
                  </a:cubicBezTo>
                  <a:cubicBezTo>
                    <a:pt x="1298" y="816"/>
                    <a:pt x="1373" y="742"/>
                    <a:pt x="1373" y="704"/>
                  </a:cubicBezTo>
                  <a:cubicBezTo>
                    <a:pt x="1392" y="686"/>
                    <a:pt x="1392" y="593"/>
                    <a:pt x="1354" y="537"/>
                  </a:cubicBezTo>
                  <a:cubicBezTo>
                    <a:pt x="1317" y="501"/>
                    <a:pt x="1187" y="371"/>
                    <a:pt x="1187" y="371"/>
                  </a:cubicBezTo>
                  <a:cubicBezTo>
                    <a:pt x="1039" y="278"/>
                    <a:pt x="1039" y="278"/>
                    <a:pt x="1039" y="278"/>
                  </a:cubicBezTo>
                  <a:cubicBezTo>
                    <a:pt x="1039" y="278"/>
                    <a:pt x="1224" y="55"/>
                    <a:pt x="1224" y="0"/>
                  </a:cubicBezTo>
                  <a:cubicBezTo>
                    <a:pt x="1224" y="0"/>
                    <a:pt x="1373" y="333"/>
                    <a:pt x="1410" y="389"/>
                  </a:cubicBezTo>
                  <a:cubicBezTo>
                    <a:pt x="1447" y="426"/>
                    <a:pt x="1521" y="519"/>
                    <a:pt x="1577" y="537"/>
                  </a:cubicBezTo>
                  <a:cubicBezTo>
                    <a:pt x="1651" y="575"/>
                    <a:pt x="1633" y="630"/>
                    <a:pt x="1595" y="649"/>
                  </a:cubicBezTo>
                  <a:cubicBezTo>
                    <a:pt x="1577" y="686"/>
                    <a:pt x="1558" y="704"/>
                    <a:pt x="1577" y="760"/>
                  </a:cubicBezTo>
                  <a:cubicBezTo>
                    <a:pt x="1577" y="834"/>
                    <a:pt x="1669" y="908"/>
                    <a:pt x="1633" y="983"/>
                  </a:cubicBezTo>
                  <a:cubicBezTo>
                    <a:pt x="1614" y="1038"/>
                    <a:pt x="1577" y="1094"/>
                    <a:pt x="1484" y="1149"/>
                  </a:cubicBezTo>
                  <a:cubicBezTo>
                    <a:pt x="1373" y="1187"/>
                    <a:pt x="1336" y="1187"/>
                    <a:pt x="1336" y="1205"/>
                  </a:cubicBezTo>
                  <a:cubicBezTo>
                    <a:pt x="1317" y="1243"/>
                    <a:pt x="1317" y="1335"/>
                    <a:pt x="1428" y="1372"/>
                  </a:cubicBezTo>
                  <a:cubicBezTo>
                    <a:pt x="1558" y="1409"/>
                    <a:pt x="1633" y="1409"/>
                    <a:pt x="1688" y="1576"/>
                  </a:cubicBezTo>
                  <a:cubicBezTo>
                    <a:pt x="1744" y="1762"/>
                    <a:pt x="1763" y="1762"/>
                    <a:pt x="1763" y="1762"/>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0" name="Freeform 22"/>
            <p:cNvSpPr>
              <a:spLocks noChangeArrowheads="1"/>
            </p:cNvSpPr>
            <p:nvPr/>
          </p:nvSpPr>
          <p:spPr bwMode="auto">
            <a:xfrm>
              <a:off x="3633788" y="3992563"/>
              <a:ext cx="554037" cy="534987"/>
            </a:xfrm>
            <a:custGeom>
              <a:avLst/>
              <a:gdLst>
                <a:gd name="T0" fmla="*/ 575 w 1540"/>
                <a:gd name="T1" fmla="*/ 1484 h 1485"/>
                <a:gd name="T2" fmla="*/ 575 w 1540"/>
                <a:gd name="T3" fmla="*/ 1484 h 1485"/>
                <a:gd name="T4" fmla="*/ 667 w 1540"/>
                <a:gd name="T5" fmla="*/ 1409 h 1485"/>
                <a:gd name="T6" fmla="*/ 816 w 1540"/>
                <a:gd name="T7" fmla="*/ 1465 h 1485"/>
                <a:gd name="T8" fmla="*/ 834 w 1540"/>
                <a:gd name="T9" fmla="*/ 1298 h 1485"/>
                <a:gd name="T10" fmla="*/ 797 w 1540"/>
                <a:gd name="T11" fmla="*/ 1187 h 1485"/>
                <a:gd name="T12" fmla="*/ 983 w 1540"/>
                <a:gd name="T13" fmla="*/ 1020 h 1485"/>
                <a:gd name="T14" fmla="*/ 1113 w 1540"/>
                <a:gd name="T15" fmla="*/ 1076 h 1485"/>
                <a:gd name="T16" fmla="*/ 1354 w 1540"/>
                <a:gd name="T17" fmla="*/ 1168 h 1485"/>
                <a:gd name="T18" fmla="*/ 1502 w 1540"/>
                <a:gd name="T19" fmla="*/ 908 h 1485"/>
                <a:gd name="T20" fmla="*/ 1409 w 1540"/>
                <a:gd name="T21" fmla="*/ 631 h 1485"/>
                <a:gd name="T22" fmla="*/ 1335 w 1540"/>
                <a:gd name="T23" fmla="*/ 446 h 1485"/>
                <a:gd name="T24" fmla="*/ 1409 w 1540"/>
                <a:gd name="T25" fmla="*/ 223 h 1485"/>
                <a:gd name="T26" fmla="*/ 1205 w 1540"/>
                <a:gd name="T27" fmla="*/ 260 h 1485"/>
                <a:gd name="T28" fmla="*/ 1113 w 1540"/>
                <a:gd name="T29" fmla="*/ 205 h 1485"/>
                <a:gd name="T30" fmla="*/ 1038 w 1540"/>
                <a:gd name="T31" fmla="*/ 0 h 1485"/>
                <a:gd name="T32" fmla="*/ 742 w 1540"/>
                <a:gd name="T33" fmla="*/ 38 h 1485"/>
                <a:gd name="T34" fmla="*/ 723 w 1540"/>
                <a:gd name="T35" fmla="*/ 112 h 1485"/>
                <a:gd name="T36" fmla="*/ 705 w 1540"/>
                <a:gd name="T37" fmla="*/ 223 h 1485"/>
                <a:gd name="T38" fmla="*/ 593 w 1540"/>
                <a:gd name="T39" fmla="*/ 241 h 1485"/>
                <a:gd name="T40" fmla="*/ 445 w 1540"/>
                <a:gd name="T41" fmla="*/ 260 h 1485"/>
                <a:gd name="T42" fmla="*/ 278 w 1540"/>
                <a:gd name="T43" fmla="*/ 241 h 1485"/>
                <a:gd name="T44" fmla="*/ 222 w 1540"/>
                <a:gd name="T45" fmla="*/ 223 h 1485"/>
                <a:gd name="T46" fmla="*/ 222 w 1540"/>
                <a:gd name="T47" fmla="*/ 353 h 1485"/>
                <a:gd name="T48" fmla="*/ 166 w 1540"/>
                <a:gd name="T49" fmla="*/ 612 h 1485"/>
                <a:gd name="T50" fmla="*/ 74 w 1540"/>
                <a:gd name="T51" fmla="*/ 742 h 1485"/>
                <a:gd name="T52" fmla="*/ 18 w 1540"/>
                <a:gd name="T53" fmla="*/ 760 h 1485"/>
                <a:gd name="T54" fmla="*/ 74 w 1540"/>
                <a:gd name="T55" fmla="*/ 872 h 1485"/>
                <a:gd name="T56" fmla="*/ 74 w 1540"/>
                <a:gd name="T57" fmla="*/ 927 h 1485"/>
                <a:gd name="T58" fmla="*/ 260 w 1540"/>
                <a:gd name="T59" fmla="*/ 1224 h 1485"/>
                <a:gd name="T60" fmla="*/ 575 w 1540"/>
                <a:gd name="T61" fmla="*/ 1484 h 1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40" h="1485">
                  <a:moveTo>
                    <a:pt x="575" y="1484"/>
                  </a:moveTo>
                  <a:lnTo>
                    <a:pt x="575" y="1484"/>
                  </a:lnTo>
                  <a:cubicBezTo>
                    <a:pt x="612" y="1484"/>
                    <a:pt x="556" y="1391"/>
                    <a:pt x="667" y="1409"/>
                  </a:cubicBezTo>
                  <a:cubicBezTo>
                    <a:pt x="779" y="1428"/>
                    <a:pt x="760" y="1484"/>
                    <a:pt x="816" y="1465"/>
                  </a:cubicBezTo>
                  <a:cubicBezTo>
                    <a:pt x="890" y="1428"/>
                    <a:pt x="872" y="1373"/>
                    <a:pt x="834" y="1298"/>
                  </a:cubicBezTo>
                  <a:cubicBezTo>
                    <a:pt x="797" y="1243"/>
                    <a:pt x="723" y="1224"/>
                    <a:pt x="797" y="1187"/>
                  </a:cubicBezTo>
                  <a:cubicBezTo>
                    <a:pt x="872" y="1131"/>
                    <a:pt x="964" y="1038"/>
                    <a:pt x="983" y="1020"/>
                  </a:cubicBezTo>
                  <a:cubicBezTo>
                    <a:pt x="1020" y="1002"/>
                    <a:pt x="1002" y="1002"/>
                    <a:pt x="1113" y="1076"/>
                  </a:cubicBezTo>
                  <a:cubicBezTo>
                    <a:pt x="1224" y="1168"/>
                    <a:pt x="1279" y="1224"/>
                    <a:pt x="1354" y="1168"/>
                  </a:cubicBezTo>
                  <a:cubicBezTo>
                    <a:pt x="1428" y="1094"/>
                    <a:pt x="1539" y="1020"/>
                    <a:pt x="1502" y="908"/>
                  </a:cubicBezTo>
                  <a:cubicBezTo>
                    <a:pt x="1465" y="797"/>
                    <a:pt x="1484" y="686"/>
                    <a:pt x="1409" y="631"/>
                  </a:cubicBezTo>
                  <a:cubicBezTo>
                    <a:pt x="1335" y="556"/>
                    <a:pt x="1261" y="501"/>
                    <a:pt x="1335" y="446"/>
                  </a:cubicBezTo>
                  <a:cubicBezTo>
                    <a:pt x="1391" y="372"/>
                    <a:pt x="1502" y="279"/>
                    <a:pt x="1409" y="223"/>
                  </a:cubicBezTo>
                  <a:cubicBezTo>
                    <a:pt x="1335" y="167"/>
                    <a:pt x="1243" y="241"/>
                    <a:pt x="1205" y="260"/>
                  </a:cubicBezTo>
                  <a:cubicBezTo>
                    <a:pt x="1168" y="260"/>
                    <a:pt x="1150" y="279"/>
                    <a:pt x="1113" y="205"/>
                  </a:cubicBezTo>
                  <a:cubicBezTo>
                    <a:pt x="1076" y="130"/>
                    <a:pt x="1038" y="0"/>
                    <a:pt x="1038" y="0"/>
                  </a:cubicBezTo>
                  <a:cubicBezTo>
                    <a:pt x="1038" y="0"/>
                    <a:pt x="760" y="19"/>
                    <a:pt x="742" y="38"/>
                  </a:cubicBezTo>
                  <a:cubicBezTo>
                    <a:pt x="742" y="38"/>
                    <a:pt x="742" y="75"/>
                    <a:pt x="723" y="112"/>
                  </a:cubicBezTo>
                  <a:cubicBezTo>
                    <a:pt x="705" y="130"/>
                    <a:pt x="705" y="205"/>
                    <a:pt x="705" y="223"/>
                  </a:cubicBezTo>
                  <a:cubicBezTo>
                    <a:pt x="705" y="241"/>
                    <a:pt x="667" y="241"/>
                    <a:pt x="593" y="241"/>
                  </a:cubicBezTo>
                  <a:cubicBezTo>
                    <a:pt x="537" y="241"/>
                    <a:pt x="482" y="260"/>
                    <a:pt x="445" y="260"/>
                  </a:cubicBezTo>
                  <a:cubicBezTo>
                    <a:pt x="426" y="260"/>
                    <a:pt x="315" y="260"/>
                    <a:pt x="278" y="241"/>
                  </a:cubicBezTo>
                  <a:cubicBezTo>
                    <a:pt x="241" y="241"/>
                    <a:pt x="222" y="223"/>
                    <a:pt x="222" y="223"/>
                  </a:cubicBezTo>
                  <a:cubicBezTo>
                    <a:pt x="222" y="223"/>
                    <a:pt x="241" y="297"/>
                    <a:pt x="222" y="353"/>
                  </a:cubicBezTo>
                  <a:cubicBezTo>
                    <a:pt x="204" y="409"/>
                    <a:pt x="204" y="519"/>
                    <a:pt x="166" y="612"/>
                  </a:cubicBezTo>
                  <a:cubicBezTo>
                    <a:pt x="130" y="686"/>
                    <a:pt x="111" y="742"/>
                    <a:pt x="74" y="742"/>
                  </a:cubicBezTo>
                  <a:cubicBezTo>
                    <a:pt x="37" y="742"/>
                    <a:pt x="0" y="705"/>
                    <a:pt x="18" y="760"/>
                  </a:cubicBezTo>
                  <a:cubicBezTo>
                    <a:pt x="37" y="816"/>
                    <a:pt x="74" y="853"/>
                    <a:pt x="74" y="872"/>
                  </a:cubicBezTo>
                  <a:cubicBezTo>
                    <a:pt x="74" y="890"/>
                    <a:pt x="37" y="890"/>
                    <a:pt x="74" y="927"/>
                  </a:cubicBezTo>
                  <a:cubicBezTo>
                    <a:pt x="92" y="964"/>
                    <a:pt x="185" y="1131"/>
                    <a:pt x="260" y="1224"/>
                  </a:cubicBezTo>
                  <a:cubicBezTo>
                    <a:pt x="352" y="1298"/>
                    <a:pt x="445" y="1428"/>
                    <a:pt x="575" y="1484"/>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1" name="Freeform 23"/>
            <p:cNvSpPr>
              <a:spLocks noChangeArrowheads="1"/>
            </p:cNvSpPr>
            <p:nvPr/>
          </p:nvSpPr>
          <p:spPr bwMode="auto">
            <a:xfrm>
              <a:off x="3841750" y="3846513"/>
              <a:ext cx="674688" cy="820737"/>
            </a:xfrm>
            <a:custGeom>
              <a:avLst/>
              <a:gdLst>
                <a:gd name="T0" fmla="*/ 1836 w 1873"/>
                <a:gd name="T1" fmla="*/ 111 h 2281"/>
                <a:gd name="T2" fmla="*/ 1836 w 1873"/>
                <a:gd name="T3" fmla="*/ 111 h 2281"/>
                <a:gd name="T4" fmla="*/ 1706 w 1873"/>
                <a:gd name="T5" fmla="*/ 36 h 2281"/>
                <a:gd name="T6" fmla="*/ 1484 w 1873"/>
                <a:gd name="T7" fmla="*/ 74 h 2281"/>
                <a:gd name="T8" fmla="*/ 1372 w 1873"/>
                <a:gd name="T9" fmla="*/ 222 h 2281"/>
                <a:gd name="T10" fmla="*/ 1335 w 1873"/>
                <a:gd name="T11" fmla="*/ 296 h 2281"/>
                <a:gd name="T12" fmla="*/ 1280 w 1873"/>
                <a:gd name="T13" fmla="*/ 389 h 2281"/>
                <a:gd name="T14" fmla="*/ 1224 w 1873"/>
                <a:gd name="T15" fmla="*/ 445 h 2281"/>
                <a:gd name="T16" fmla="*/ 927 w 1873"/>
                <a:gd name="T17" fmla="*/ 426 h 2281"/>
                <a:gd name="T18" fmla="*/ 463 w 1873"/>
                <a:gd name="T19" fmla="*/ 407 h 2281"/>
                <a:gd name="T20" fmla="*/ 556 w 1873"/>
                <a:gd name="T21" fmla="*/ 648 h 2281"/>
                <a:gd name="T22" fmla="*/ 668 w 1873"/>
                <a:gd name="T23" fmla="*/ 648 h 2281"/>
                <a:gd name="T24" fmla="*/ 872 w 1873"/>
                <a:gd name="T25" fmla="*/ 648 h 2281"/>
                <a:gd name="T26" fmla="*/ 816 w 1873"/>
                <a:gd name="T27" fmla="*/ 779 h 2281"/>
                <a:gd name="T28" fmla="*/ 723 w 1873"/>
                <a:gd name="T29" fmla="*/ 870 h 2281"/>
                <a:gd name="T30" fmla="*/ 798 w 1873"/>
                <a:gd name="T31" fmla="*/ 1000 h 2281"/>
                <a:gd name="T32" fmla="*/ 890 w 1873"/>
                <a:gd name="T33" fmla="*/ 1130 h 2281"/>
                <a:gd name="T34" fmla="*/ 927 w 1873"/>
                <a:gd name="T35" fmla="*/ 1297 h 2281"/>
                <a:gd name="T36" fmla="*/ 909 w 1873"/>
                <a:gd name="T37" fmla="*/ 1445 h 2281"/>
                <a:gd name="T38" fmla="*/ 760 w 1873"/>
                <a:gd name="T39" fmla="*/ 1594 h 2281"/>
                <a:gd name="T40" fmla="*/ 630 w 1873"/>
                <a:gd name="T41" fmla="*/ 1557 h 2281"/>
                <a:gd name="T42" fmla="*/ 445 w 1873"/>
                <a:gd name="T43" fmla="*/ 1427 h 2281"/>
                <a:gd name="T44" fmla="*/ 408 w 1873"/>
                <a:gd name="T45" fmla="*/ 1427 h 2281"/>
                <a:gd name="T46" fmla="*/ 222 w 1873"/>
                <a:gd name="T47" fmla="*/ 1594 h 2281"/>
                <a:gd name="T48" fmla="*/ 204 w 1873"/>
                <a:gd name="T49" fmla="*/ 1650 h 2281"/>
                <a:gd name="T50" fmla="*/ 278 w 1873"/>
                <a:gd name="T51" fmla="*/ 1780 h 2281"/>
                <a:gd name="T52" fmla="*/ 222 w 1873"/>
                <a:gd name="T53" fmla="*/ 1872 h 2281"/>
                <a:gd name="T54" fmla="*/ 148 w 1873"/>
                <a:gd name="T55" fmla="*/ 1835 h 2281"/>
                <a:gd name="T56" fmla="*/ 56 w 1873"/>
                <a:gd name="T57" fmla="*/ 1816 h 2281"/>
                <a:gd name="T58" fmla="*/ 0 w 1873"/>
                <a:gd name="T59" fmla="*/ 1891 h 2281"/>
                <a:gd name="T60" fmla="*/ 130 w 1873"/>
                <a:gd name="T61" fmla="*/ 2021 h 2281"/>
                <a:gd name="T62" fmla="*/ 204 w 1873"/>
                <a:gd name="T63" fmla="*/ 2187 h 2281"/>
                <a:gd name="T64" fmla="*/ 241 w 1873"/>
                <a:gd name="T65" fmla="*/ 2280 h 2281"/>
                <a:gd name="T66" fmla="*/ 333 w 1873"/>
                <a:gd name="T67" fmla="*/ 2206 h 2281"/>
                <a:gd name="T68" fmla="*/ 482 w 1873"/>
                <a:gd name="T69" fmla="*/ 2095 h 2281"/>
                <a:gd name="T70" fmla="*/ 760 w 1873"/>
                <a:gd name="T71" fmla="*/ 2076 h 2281"/>
                <a:gd name="T72" fmla="*/ 1057 w 1873"/>
                <a:gd name="T73" fmla="*/ 1928 h 2281"/>
                <a:gd name="T74" fmla="*/ 1187 w 1873"/>
                <a:gd name="T75" fmla="*/ 1816 h 2281"/>
                <a:gd name="T76" fmla="*/ 1243 w 1873"/>
                <a:gd name="T77" fmla="*/ 1612 h 2281"/>
                <a:gd name="T78" fmla="*/ 1335 w 1873"/>
                <a:gd name="T79" fmla="*/ 1427 h 2281"/>
                <a:gd name="T80" fmla="*/ 1391 w 1873"/>
                <a:gd name="T81" fmla="*/ 1260 h 2281"/>
                <a:gd name="T82" fmla="*/ 1595 w 1873"/>
                <a:gd name="T83" fmla="*/ 1093 h 2281"/>
                <a:gd name="T84" fmla="*/ 1687 w 1873"/>
                <a:gd name="T85" fmla="*/ 889 h 2281"/>
                <a:gd name="T86" fmla="*/ 1742 w 1873"/>
                <a:gd name="T87" fmla="*/ 500 h 2281"/>
                <a:gd name="T88" fmla="*/ 1872 w 1873"/>
                <a:gd name="T89" fmla="*/ 203 h 2281"/>
                <a:gd name="T90" fmla="*/ 1836 w 1873"/>
                <a:gd name="T91" fmla="*/ 111 h 2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73" h="2281">
                  <a:moveTo>
                    <a:pt x="1836" y="111"/>
                  </a:moveTo>
                  <a:lnTo>
                    <a:pt x="1836" y="111"/>
                  </a:lnTo>
                  <a:cubicBezTo>
                    <a:pt x="1836" y="111"/>
                    <a:pt x="1854" y="74"/>
                    <a:pt x="1706" y="36"/>
                  </a:cubicBezTo>
                  <a:cubicBezTo>
                    <a:pt x="1558" y="0"/>
                    <a:pt x="1521" y="0"/>
                    <a:pt x="1484" y="74"/>
                  </a:cubicBezTo>
                  <a:cubicBezTo>
                    <a:pt x="1428" y="129"/>
                    <a:pt x="1410" y="203"/>
                    <a:pt x="1372" y="222"/>
                  </a:cubicBezTo>
                  <a:cubicBezTo>
                    <a:pt x="1354" y="259"/>
                    <a:pt x="1335" y="296"/>
                    <a:pt x="1335" y="296"/>
                  </a:cubicBezTo>
                  <a:cubicBezTo>
                    <a:pt x="1280" y="389"/>
                    <a:pt x="1280" y="389"/>
                    <a:pt x="1280" y="389"/>
                  </a:cubicBezTo>
                  <a:cubicBezTo>
                    <a:pt x="1280" y="389"/>
                    <a:pt x="1261" y="426"/>
                    <a:pt x="1224" y="445"/>
                  </a:cubicBezTo>
                  <a:cubicBezTo>
                    <a:pt x="1187" y="445"/>
                    <a:pt x="927" y="426"/>
                    <a:pt x="927" y="426"/>
                  </a:cubicBezTo>
                  <a:cubicBezTo>
                    <a:pt x="463" y="407"/>
                    <a:pt x="463" y="407"/>
                    <a:pt x="463" y="407"/>
                  </a:cubicBezTo>
                  <a:cubicBezTo>
                    <a:pt x="556" y="648"/>
                    <a:pt x="556" y="648"/>
                    <a:pt x="556" y="648"/>
                  </a:cubicBezTo>
                  <a:cubicBezTo>
                    <a:pt x="556" y="648"/>
                    <a:pt x="575" y="686"/>
                    <a:pt x="668" y="648"/>
                  </a:cubicBezTo>
                  <a:cubicBezTo>
                    <a:pt x="742" y="612"/>
                    <a:pt x="816" y="556"/>
                    <a:pt x="872" y="648"/>
                  </a:cubicBezTo>
                  <a:cubicBezTo>
                    <a:pt x="872" y="648"/>
                    <a:pt x="872" y="723"/>
                    <a:pt x="816" y="779"/>
                  </a:cubicBezTo>
                  <a:cubicBezTo>
                    <a:pt x="779" y="816"/>
                    <a:pt x="723" y="852"/>
                    <a:pt x="723" y="870"/>
                  </a:cubicBezTo>
                  <a:cubicBezTo>
                    <a:pt x="723" y="889"/>
                    <a:pt x="742" y="944"/>
                    <a:pt x="798" y="1000"/>
                  </a:cubicBezTo>
                  <a:cubicBezTo>
                    <a:pt x="853" y="1038"/>
                    <a:pt x="890" y="1112"/>
                    <a:pt x="890" y="1130"/>
                  </a:cubicBezTo>
                  <a:cubicBezTo>
                    <a:pt x="890" y="1167"/>
                    <a:pt x="927" y="1279"/>
                    <a:pt x="927" y="1297"/>
                  </a:cubicBezTo>
                  <a:cubicBezTo>
                    <a:pt x="927" y="1297"/>
                    <a:pt x="964" y="1371"/>
                    <a:pt x="909" y="1445"/>
                  </a:cubicBezTo>
                  <a:cubicBezTo>
                    <a:pt x="853" y="1520"/>
                    <a:pt x="760" y="1594"/>
                    <a:pt x="760" y="1594"/>
                  </a:cubicBezTo>
                  <a:cubicBezTo>
                    <a:pt x="760" y="1594"/>
                    <a:pt x="704" y="1631"/>
                    <a:pt x="630" y="1557"/>
                  </a:cubicBezTo>
                  <a:cubicBezTo>
                    <a:pt x="575" y="1501"/>
                    <a:pt x="445" y="1427"/>
                    <a:pt x="445" y="1427"/>
                  </a:cubicBezTo>
                  <a:cubicBezTo>
                    <a:pt x="445" y="1427"/>
                    <a:pt x="427" y="1409"/>
                    <a:pt x="408" y="1427"/>
                  </a:cubicBezTo>
                  <a:cubicBezTo>
                    <a:pt x="389" y="1445"/>
                    <a:pt x="241" y="1575"/>
                    <a:pt x="222" y="1594"/>
                  </a:cubicBezTo>
                  <a:cubicBezTo>
                    <a:pt x="204" y="1594"/>
                    <a:pt x="167" y="1631"/>
                    <a:pt x="204" y="1650"/>
                  </a:cubicBezTo>
                  <a:cubicBezTo>
                    <a:pt x="241" y="1668"/>
                    <a:pt x="297" y="1742"/>
                    <a:pt x="278" y="1780"/>
                  </a:cubicBezTo>
                  <a:cubicBezTo>
                    <a:pt x="278" y="1798"/>
                    <a:pt x="315" y="1854"/>
                    <a:pt x="222" y="1872"/>
                  </a:cubicBezTo>
                  <a:cubicBezTo>
                    <a:pt x="222" y="1872"/>
                    <a:pt x="185" y="1835"/>
                    <a:pt x="148" y="1835"/>
                  </a:cubicBezTo>
                  <a:cubicBezTo>
                    <a:pt x="130" y="1816"/>
                    <a:pt x="74" y="1816"/>
                    <a:pt x="56" y="1816"/>
                  </a:cubicBezTo>
                  <a:cubicBezTo>
                    <a:pt x="37" y="1816"/>
                    <a:pt x="18" y="1835"/>
                    <a:pt x="0" y="1891"/>
                  </a:cubicBezTo>
                  <a:cubicBezTo>
                    <a:pt x="0" y="1891"/>
                    <a:pt x="111" y="2002"/>
                    <a:pt x="130" y="2021"/>
                  </a:cubicBezTo>
                  <a:cubicBezTo>
                    <a:pt x="148" y="2057"/>
                    <a:pt x="185" y="2095"/>
                    <a:pt x="204" y="2187"/>
                  </a:cubicBezTo>
                  <a:cubicBezTo>
                    <a:pt x="241" y="2262"/>
                    <a:pt x="241" y="2280"/>
                    <a:pt x="241" y="2280"/>
                  </a:cubicBezTo>
                  <a:cubicBezTo>
                    <a:pt x="241" y="2280"/>
                    <a:pt x="297" y="2262"/>
                    <a:pt x="333" y="2206"/>
                  </a:cubicBezTo>
                  <a:cubicBezTo>
                    <a:pt x="371" y="2169"/>
                    <a:pt x="371" y="2095"/>
                    <a:pt x="482" y="2095"/>
                  </a:cubicBezTo>
                  <a:cubicBezTo>
                    <a:pt x="593" y="2095"/>
                    <a:pt x="723" y="2095"/>
                    <a:pt x="760" y="2076"/>
                  </a:cubicBezTo>
                  <a:cubicBezTo>
                    <a:pt x="816" y="2057"/>
                    <a:pt x="983" y="2002"/>
                    <a:pt x="1057" y="1928"/>
                  </a:cubicBezTo>
                  <a:cubicBezTo>
                    <a:pt x="1113" y="1854"/>
                    <a:pt x="1131" y="1891"/>
                    <a:pt x="1187" y="1816"/>
                  </a:cubicBezTo>
                  <a:cubicBezTo>
                    <a:pt x="1224" y="1761"/>
                    <a:pt x="1205" y="1668"/>
                    <a:pt x="1243" y="1612"/>
                  </a:cubicBezTo>
                  <a:cubicBezTo>
                    <a:pt x="1280" y="1557"/>
                    <a:pt x="1335" y="1483"/>
                    <a:pt x="1335" y="1427"/>
                  </a:cubicBezTo>
                  <a:cubicBezTo>
                    <a:pt x="1335" y="1371"/>
                    <a:pt x="1335" y="1315"/>
                    <a:pt x="1391" y="1260"/>
                  </a:cubicBezTo>
                  <a:cubicBezTo>
                    <a:pt x="1465" y="1204"/>
                    <a:pt x="1540" y="1149"/>
                    <a:pt x="1595" y="1093"/>
                  </a:cubicBezTo>
                  <a:cubicBezTo>
                    <a:pt x="1632" y="1038"/>
                    <a:pt x="1687" y="926"/>
                    <a:pt x="1687" y="889"/>
                  </a:cubicBezTo>
                  <a:cubicBezTo>
                    <a:pt x="1687" y="853"/>
                    <a:pt x="1724" y="556"/>
                    <a:pt x="1742" y="500"/>
                  </a:cubicBezTo>
                  <a:cubicBezTo>
                    <a:pt x="1761" y="445"/>
                    <a:pt x="1872" y="222"/>
                    <a:pt x="1872" y="203"/>
                  </a:cubicBezTo>
                  <a:cubicBezTo>
                    <a:pt x="1872" y="185"/>
                    <a:pt x="1836" y="111"/>
                    <a:pt x="1836" y="111"/>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2" name="Freeform 24"/>
            <p:cNvSpPr>
              <a:spLocks noChangeArrowheads="1"/>
            </p:cNvSpPr>
            <p:nvPr/>
          </p:nvSpPr>
          <p:spPr bwMode="auto">
            <a:xfrm>
              <a:off x="3927475" y="3698875"/>
              <a:ext cx="1703388" cy="1682750"/>
            </a:xfrm>
            <a:custGeom>
              <a:avLst/>
              <a:gdLst>
                <a:gd name="T0" fmla="*/ 204 w 4730"/>
                <a:gd name="T1" fmla="*/ 2819 h 4675"/>
                <a:gd name="T2" fmla="*/ 1113 w 4730"/>
                <a:gd name="T3" fmla="*/ 2819 h 4675"/>
                <a:gd name="T4" fmla="*/ 1373 w 4730"/>
                <a:gd name="T5" fmla="*/ 3264 h 4675"/>
                <a:gd name="T6" fmla="*/ 2114 w 4730"/>
                <a:gd name="T7" fmla="*/ 3153 h 4675"/>
                <a:gd name="T8" fmla="*/ 2448 w 4730"/>
                <a:gd name="T9" fmla="*/ 3413 h 4675"/>
                <a:gd name="T10" fmla="*/ 2466 w 4730"/>
                <a:gd name="T11" fmla="*/ 3988 h 4675"/>
                <a:gd name="T12" fmla="*/ 3208 w 4730"/>
                <a:gd name="T13" fmla="*/ 4173 h 4675"/>
                <a:gd name="T14" fmla="*/ 3857 w 4730"/>
                <a:gd name="T15" fmla="*/ 4396 h 4675"/>
                <a:gd name="T16" fmla="*/ 4358 w 4730"/>
                <a:gd name="T17" fmla="*/ 4433 h 4675"/>
                <a:gd name="T18" fmla="*/ 3969 w 4730"/>
                <a:gd name="T19" fmla="*/ 4080 h 4675"/>
                <a:gd name="T20" fmla="*/ 4192 w 4730"/>
                <a:gd name="T21" fmla="*/ 3468 h 4675"/>
                <a:gd name="T22" fmla="*/ 4525 w 4730"/>
                <a:gd name="T23" fmla="*/ 3116 h 4675"/>
                <a:gd name="T24" fmla="*/ 4247 w 4730"/>
                <a:gd name="T25" fmla="*/ 2448 h 4675"/>
                <a:gd name="T26" fmla="*/ 4192 w 4730"/>
                <a:gd name="T27" fmla="*/ 1929 h 4675"/>
                <a:gd name="T28" fmla="*/ 4303 w 4730"/>
                <a:gd name="T29" fmla="*/ 1558 h 4675"/>
                <a:gd name="T30" fmla="*/ 4692 w 4730"/>
                <a:gd name="T31" fmla="*/ 780 h 4675"/>
                <a:gd name="T32" fmla="*/ 4303 w 4730"/>
                <a:gd name="T33" fmla="*/ 204 h 4675"/>
                <a:gd name="T34" fmla="*/ 3839 w 4730"/>
                <a:gd name="T35" fmla="*/ 0 h 4675"/>
                <a:gd name="T36" fmla="*/ 2689 w 4730"/>
                <a:gd name="T37" fmla="*/ 112 h 4675"/>
                <a:gd name="T38" fmla="*/ 2448 w 4730"/>
                <a:gd name="T39" fmla="*/ 297 h 4675"/>
                <a:gd name="T40" fmla="*/ 2077 w 4730"/>
                <a:gd name="T41" fmla="*/ 223 h 4675"/>
                <a:gd name="T42" fmla="*/ 1743 w 4730"/>
                <a:gd name="T43" fmla="*/ 112 h 4675"/>
                <a:gd name="T44" fmla="*/ 1557 w 4730"/>
                <a:gd name="T45" fmla="*/ 334 h 4675"/>
                <a:gd name="T46" fmla="*/ 1631 w 4730"/>
                <a:gd name="T47" fmla="*/ 612 h 4675"/>
                <a:gd name="T48" fmla="*/ 1465 w 4730"/>
                <a:gd name="T49" fmla="*/ 1151 h 4675"/>
                <a:gd name="T50" fmla="*/ 1354 w 4730"/>
                <a:gd name="T51" fmla="*/ 1502 h 4675"/>
                <a:gd name="T52" fmla="*/ 1113 w 4730"/>
                <a:gd name="T53" fmla="*/ 1743 h 4675"/>
                <a:gd name="T54" fmla="*/ 983 w 4730"/>
                <a:gd name="T55" fmla="*/ 2095 h 4675"/>
                <a:gd name="T56" fmla="*/ 816 w 4730"/>
                <a:gd name="T57" fmla="*/ 2337 h 4675"/>
                <a:gd name="T58" fmla="*/ 482 w 4730"/>
                <a:gd name="T59" fmla="*/ 2504 h 4675"/>
                <a:gd name="T60" fmla="*/ 186 w 4730"/>
                <a:gd name="T61" fmla="*/ 2504 h 4675"/>
                <a:gd name="T62" fmla="*/ 74 w 4730"/>
                <a:gd name="T63" fmla="*/ 2634 h 4675"/>
                <a:gd name="T64" fmla="*/ 92 w 4730"/>
                <a:gd name="T65" fmla="*/ 2801 h 4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30" h="4675">
                  <a:moveTo>
                    <a:pt x="204" y="2819"/>
                  </a:moveTo>
                  <a:lnTo>
                    <a:pt x="204" y="2819"/>
                  </a:lnTo>
                  <a:cubicBezTo>
                    <a:pt x="204" y="2819"/>
                    <a:pt x="482" y="2782"/>
                    <a:pt x="668" y="2801"/>
                  </a:cubicBezTo>
                  <a:cubicBezTo>
                    <a:pt x="872" y="2801"/>
                    <a:pt x="1076" y="2782"/>
                    <a:pt x="1113" y="2819"/>
                  </a:cubicBezTo>
                  <a:cubicBezTo>
                    <a:pt x="1150" y="2875"/>
                    <a:pt x="1243" y="2912"/>
                    <a:pt x="1224" y="3005"/>
                  </a:cubicBezTo>
                  <a:cubicBezTo>
                    <a:pt x="1224" y="3097"/>
                    <a:pt x="1243" y="3227"/>
                    <a:pt x="1373" y="3264"/>
                  </a:cubicBezTo>
                  <a:cubicBezTo>
                    <a:pt x="1483" y="3320"/>
                    <a:pt x="1650" y="3376"/>
                    <a:pt x="1724" y="3302"/>
                  </a:cubicBezTo>
                  <a:cubicBezTo>
                    <a:pt x="1817" y="3246"/>
                    <a:pt x="1947" y="3060"/>
                    <a:pt x="2114" y="3153"/>
                  </a:cubicBezTo>
                  <a:cubicBezTo>
                    <a:pt x="2299" y="3246"/>
                    <a:pt x="2262" y="3208"/>
                    <a:pt x="2337" y="3208"/>
                  </a:cubicBezTo>
                  <a:cubicBezTo>
                    <a:pt x="2392" y="3208"/>
                    <a:pt x="2503" y="3246"/>
                    <a:pt x="2448" y="3413"/>
                  </a:cubicBezTo>
                  <a:cubicBezTo>
                    <a:pt x="2392" y="3561"/>
                    <a:pt x="2373" y="3617"/>
                    <a:pt x="2448" y="3747"/>
                  </a:cubicBezTo>
                  <a:cubicBezTo>
                    <a:pt x="2522" y="3876"/>
                    <a:pt x="2429" y="3914"/>
                    <a:pt x="2466" y="3988"/>
                  </a:cubicBezTo>
                  <a:cubicBezTo>
                    <a:pt x="2522" y="4062"/>
                    <a:pt x="2689" y="4006"/>
                    <a:pt x="2819" y="4025"/>
                  </a:cubicBezTo>
                  <a:cubicBezTo>
                    <a:pt x="2930" y="4044"/>
                    <a:pt x="3060" y="4080"/>
                    <a:pt x="3208" y="4173"/>
                  </a:cubicBezTo>
                  <a:cubicBezTo>
                    <a:pt x="3356" y="4266"/>
                    <a:pt x="3301" y="4285"/>
                    <a:pt x="3486" y="4303"/>
                  </a:cubicBezTo>
                  <a:cubicBezTo>
                    <a:pt x="3672" y="4340"/>
                    <a:pt x="3746" y="4303"/>
                    <a:pt x="3857" y="4396"/>
                  </a:cubicBezTo>
                  <a:cubicBezTo>
                    <a:pt x="3987" y="4470"/>
                    <a:pt x="4210" y="4674"/>
                    <a:pt x="4247" y="4637"/>
                  </a:cubicBezTo>
                  <a:cubicBezTo>
                    <a:pt x="4303" y="4600"/>
                    <a:pt x="4507" y="4544"/>
                    <a:pt x="4358" y="4433"/>
                  </a:cubicBezTo>
                  <a:cubicBezTo>
                    <a:pt x="4210" y="4303"/>
                    <a:pt x="4117" y="4415"/>
                    <a:pt x="4043" y="4321"/>
                  </a:cubicBezTo>
                  <a:cubicBezTo>
                    <a:pt x="3950" y="4229"/>
                    <a:pt x="3987" y="4155"/>
                    <a:pt x="3969" y="4080"/>
                  </a:cubicBezTo>
                  <a:cubicBezTo>
                    <a:pt x="3950" y="4006"/>
                    <a:pt x="3950" y="3784"/>
                    <a:pt x="4006" y="3635"/>
                  </a:cubicBezTo>
                  <a:cubicBezTo>
                    <a:pt x="4043" y="3487"/>
                    <a:pt x="4006" y="3468"/>
                    <a:pt x="4192" y="3468"/>
                  </a:cubicBezTo>
                  <a:cubicBezTo>
                    <a:pt x="4358" y="3487"/>
                    <a:pt x="4599" y="3487"/>
                    <a:pt x="4599" y="3487"/>
                  </a:cubicBezTo>
                  <a:cubicBezTo>
                    <a:pt x="4599" y="3487"/>
                    <a:pt x="4618" y="3302"/>
                    <a:pt x="4525" y="3116"/>
                  </a:cubicBezTo>
                  <a:cubicBezTo>
                    <a:pt x="4414" y="2931"/>
                    <a:pt x="4377" y="2819"/>
                    <a:pt x="4303" y="2671"/>
                  </a:cubicBezTo>
                  <a:cubicBezTo>
                    <a:pt x="4247" y="2522"/>
                    <a:pt x="4192" y="2485"/>
                    <a:pt x="4247" y="2448"/>
                  </a:cubicBezTo>
                  <a:cubicBezTo>
                    <a:pt x="4303" y="2392"/>
                    <a:pt x="4358" y="2244"/>
                    <a:pt x="4284" y="2114"/>
                  </a:cubicBezTo>
                  <a:cubicBezTo>
                    <a:pt x="4228" y="1984"/>
                    <a:pt x="4192" y="1984"/>
                    <a:pt x="4192" y="1929"/>
                  </a:cubicBezTo>
                  <a:cubicBezTo>
                    <a:pt x="4210" y="1854"/>
                    <a:pt x="4228" y="1818"/>
                    <a:pt x="4284" y="1762"/>
                  </a:cubicBezTo>
                  <a:cubicBezTo>
                    <a:pt x="4340" y="1706"/>
                    <a:pt x="4266" y="1688"/>
                    <a:pt x="4303" y="1558"/>
                  </a:cubicBezTo>
                  <a:cubicBezTo>
                    <a:pt x="4340" y="1428"/>
                    <a:pt x="4377" y="1317"/>
                    <a:pt x="4377" y="1279"/>
                  </a:cubicBezTo>
                  <a:cubicBezTo>
                    <a:pt x="4377" y="1243"/>
                    <a:pt x="4655" y="909"/>
                    <a:pt x="4692" y="780"/>
                  </a:cubicBezTo>
                  <a:cubicBezTo>
                    <a:pt x="4729" y="631"/>
                    <a:pt x="4711" y="427"/>
                    <a:pt x="4599" y="315"/>
                  </a:cubicBezTo>
                  <a:cubicBezTo>
                    <a:pt x="4469" y="204"/>
                    <a:pt x="4414" y="223"/>
                    <a:pt x="4303" y="204"/>
                  </a:cubicBezTo>
                  <a:cubicBezTo>
                    <a:pt x="4173" y="186"/>
                    <a:pt x="4117" y="260"/>
                    <a:pt x="4006" y="149"/>
                  </a:cubicBezTo>
                  <a:cubicBezTo>
                    <a:pt x="3913" y="56"/>
                    <a:pt x="3839" y="0"/>
                    <a:pt x="3839" y="0"/>
                  </a:cubicBezTo>
                  <a:cubicBezTo>
                    <a:pt x="3839" y="0"/>
                    <a:pt x="3264" y="19"/>
                    <a:pt x="3115" y="19"/>
                  </a:cubicBezTo>
                  <a:cubicBezTo>
                    <a:pt x="2985" y="38"/>
                    <a:pt x="2744" y="56"/>
                    <a:pt x="2689" y="112"/>
                  </a:cubicBezTo>
                  <a:cubicBezTo>
                    <a:pt x="2633" y="167"/>
                    <a:pt x="2652" y="279"/>
                    <a:pt x="2540" y="297"/>
                  </a:cubicBezTo>
                  <a:cubicBezTo>
                    <a:pt x="2448" y="297"/>
                    <a:pt x="2540" y="297"/>
                    <a:pt x="2448" y="297"/>
                  </a:cubicBezTo>
                  <a:cubicBezTo>
                    <a:pt x="2355" y="315"/>
                    <a:pt x="2392" y="297"/>
                    <a:pt x="2299" y="260"/>
                  </a:cubicBezTo>
                  <a:cubicBezTo>
                    <a:pt x="2207" y="223"/>
                    <a:pt x="2114" y="241"/>
                    <a:pt x="2077" y="223"/>
                  </a:cubicBezTo>
                  <a:cubicBezTo>
                    <a:pt x="2040" y="186"/>
                    <a:pt x="1984" y="74"/>
                    <a:pt x="1891" y="74"/>
                  </a:cubicBezTo>
                  <a:cubicBezTo>
                    <a:pt x="1817" y="74"/>
                    <a:pt x="1761" y="56"/>
                    <a:pt x="1743" y="112"/>
                  </a:cubicBezTo>
                  <a:cubicBezTo>
                    <a:pt x="1706" y="167"/>
                    <a:pt x="1631" y="204"/>
                    <a:pt x="1613" y="204"/>
                  </a:cubicBezTo>
                  <a:cubicBezTo>
                    <a:pt x="1576" y="204"/>
                    <a:pt x="1557" y="260"/>
                    <a:pt x="1557" y="334"/>
                  </a:cubicBezTo>
                  <a:cubicBezTo>
                    <a:pt x="1557" y="409"/>
                    <a:pt x="1595" y="520"/>
                    <a:pt x="1595" y="520"/>
                  </a:cubicBezTo>
                  <a:cubicBezTo>
                    <a:pt x="1631" y="612"/>
                    <a:pt x="1631" y="612"/>
                    <a:pt x="1631" y="612"/>
                  </a:cubicBezTo>
                  <a:cubicBezTo>
                    <a:pt x="1520" y="872"/>
                    <a:pt x="1520" y="872"/>
                    <a:pt x="1520" y="872"/>
                  </a:cubicBezTo>
                  <a:cubicBezTo>
                    <a:pt x="1520" y="872"/>
                    <a:pt x="1483" y="946"/>
                    <a:pt x="1465" y="1151"/>
                  </a:cubicBezTo>
                  <a:cubicBezTo>
                    <a:pt x="1446" y="1317"/>
                    <a:pt x="1446" y="1317"/>
                    <a:pt x="1446" y="1317"/>
                  </a:cubicBezTo>
                  <a:cubicBezTo>
                    <a:pt x="1446" y="1317"/>
                    <a:pt x="1391" y="1447"/>
                    <a:pt x="1354" y="1502"/>
                  </a:cubicBezTo>
                  <a:cubicBezTo>
                    <a:pt x="1299" y="1539"/>
                    <a:pt x="1205" y="1632"/>
                    <a:pt x="1205" y="1632"/>
                  </a:cubicBezTo>
                  <a:cubicBezTo>
                    <a:pt x="1205" y="1632"/>
                    <a:pt x="1113" y="1688"/>
                    <a:pt x="1113" y="1743"/>
                  </a:cubicBezTo>
                  <a:cubicBezTo>
                    <a:pt x="1094" y="1818"/>
                    <a:pt x="1113" y="1873"/>
                    <a:pt x="1076" y="1910"/>
                  </a:cubicBezTo>
                  <a:cubicBezTo>
                    <a:pt x="1057" y="1929"/>
                    <a:pt x="983" y="2059"/>
                    <a:pt x="983" y="2095"/>
                  </a:cubicBezTo>
                  <a:cubicBezTo>
                    <a:pt x="983" y="2114"/>
                    <a:pt x="983" y="2225"/>
                    <a:pt x="928" y="2244"/>
                  </a:cubicBezTo>
                  <a:cubicBezTo>
                    <a:pt x="872" y="2281"/>
                    <a:pt x="834" y="2318"/>
                    <a:pt x="816" y="2337"/>
                  </a:cubicBezTo>
                  <a:cubicBezTo>
                    <a:pt x="798" y="2355"/>
                    <a:pt x="705" y="2411"/>
                    <a:pt x="649" y="2430"/>
                  </a:cubicBezTo>
                  <a:cubicBezTo>
                    <a:pt x="612" y="2448"/>
                    <a:pt x="482" y="2504"/>
                    <a:pt x="482" y="2504"/>
                  </a:cubicBezTo>
                  <a:cubicBezTo>
                    <a:pt x="278" y="2485"/>
                    <a:pt x="278" y="2485"/>
                    <a:pt x="278" y="2485"/>
                  </a:cubicBezTo>
                  <a:cubicBezTo>
                    <a:pt x="186" y="2504"/>
                    <a:pt x="186" y="2504"/>
                    <a:pt x="186" y="2504"/>
                  </a:cubicBezTo>
                  <a:cubicBezTo>
                    <a:pt x="186" y="2504"/>
                    <a:pt x="148" y="2522"/>
                    <a:pt x="130" y="2541"/>
                  </a:cubicBezTo>
                  <a:cubicBezTo>
                    <a:pt x="111" y="2578"/>
                    <a:pt x="111" y="2615"/>
                    <a:pt x="74" y="2634"/>
                  </a:cubicBezTo>
                  <a:cubicBezTo>
                    <a:pt x="37" y="2671"/>
                    <a:pt x="0" y="2689"/>
                    <a:pt x="0" y="2689"/>
                  </a:cubicBezTo>
                  <a:cubicBezTo>
                    <a:pt x="0" y="2689"/>
                    <a:pt x="37" y="2782"/>
                    <a:pt x="92" y="2801"/>
                  </a:cubicBezTo>
                  <a:cubicBezTo>
                    <a:pt x="148" y="2801"/>
                    <a:pt x="204" y="2819"/>
                    <a:pt x="204" y="2819"/>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3" name="Freeform 25"/>
            <p:cNvSpPr>
              <a:spLocks noChangeArrowheads="1"/>
            </p:cNvSpPr>
            <p:nvPr/>
          </p:nvSpPr>
          <p:spPr bwMode="auto">
            <a:xfrm>
              <a:off x="3894138" y="4700588"/>
              <a:ext cx="1128712" cy="1108075"/>
            </a:xfrm>
            <a:custGeom>
              <a:avLst/>
              <a:gdLst>
                <a:gd name="T0" fmla="*/ 2763 w 3135"/>
                <a:gd name="T1" fmla="*/ 2968 h 3080"/>
                <a:gd name="T2" fmla="*/ 2763 w 3135"/>
                <a:gd name="T3" fmla="*/ 2968 h 3080"/>
                <a:gd name="T4" fmla="*/ 2522 w 3135"/>
                <a:gd name="T5" fmla="*/ 3042 h 3080"/>
                <a:gd name="T6" fmla="*/ 2170 w 3135"/>
                <a:gd name="T7" fmla="*/ 3042 h 3080"/>
                <a:gd name="T8" fmla="*/ 1558 w 3135"/>
                <a:gd name="T9" fmla="*/ 2857 h 3080"/>
                <a:gd name="T10" fmla="*/ 686 w 3135"/>
                <a:gd name="T11" fmla="*/ 2875 h 3080"/>
                <a:gd name="T12" fmla="*/ 371 w 3135"/>
                <a:gd name="T13" fmla="*/ 2801 h 3080"/>
                <a:gd name="T14" fmla="*/ 111 w 3135"/>
                <a:gd name="T15" fmla="*/ 2875 h 3080"/>
                <a:gd name="T16" fmla="*/ 19 w 3135"/>
                <a:gd name="T17" fmla="*/ 2727 h 3080"/>
                <a:gd name="T18" fmla="*/ 167 w 3135"/>
                <a:gd name="T19" fmla="*/ 1929 h 3080"/>
                <a:gd name="T20" fmla="*/ 464 w 3135"/>
                <a:gd name="T21" fmla="*/ 1614 h 3080"/>
                <a:gd name="T22" fmla="*/ 501 w 3135"/>
                <a:gd name="T23" fmla="*/ 1317 h 3080"/>
                <a:gd name="T24" fmla="*/ 520 w 3135"/>
                <a:gd name="T25" fmla="*/ 1243 h 3080"/>
                <a:gd name="T26" fmla="*/ 390 w 3135"/>
                <a:gd name="T27" fmla="*/ 891 h 3080"/>
                <a:gd name="T28" fmla="*/ 390 w 3135"/>
                <a:gd name="T29" fmla="*/ 538 h 3080"/>
                <a:gd name="T30" fmla="*/ 223 w 3135"/>
                <a:gd name="T31" fmla="*/ 111 h 3080"/>
                <a:gd name="T32" fmla="*/ 297 w 3135"/>
                <a:gd name="T33" fmla="*/ 37 h 3080"/>
                <a:gd name="T34" fmla="*/ 631 w 3135"/>
                <a:gd name="T35" fmla="*/ 0 h 3080"/>
                <a:gd name="T36" fmla="*/ 1057 w 3135"/>
                <a:gd name="T37" fmla="*/ 19 h 3080"/>
                <a:gd name="T38" fmla="*/ 1206 w 3135"/>
                <a:gd name="T39" fmla="*/ 37 h 3080"/>
                <a:gd name="T40" fmla="*/ 1317 w 3135"/>
                <a:gd name="T41" fmla="*/ 149 h 3080"/>
                <a:gd name="T42" fmla="*/ 1317 w 3135"/>
                <a:gd name="T43" fmla="*/ 223 h 3080"/>
                <a:gd name="T44" fmla="*/ 1392 w 3135"/>
                <a:gd name="T45" fmla="*/ 445 h 3080"/>
                <a:gd name="T46" fmla="*/ 1650 w 3135"/>
                <a:gd name="T47" fmla="*/ 556 h 3080"/>
                <a:gd name="T48" fmla="*/ 1799 w 3135"/>
                <a:gd name="T49" fmla="*/ 538 h 3080"/>
                <a:gd name="T50" fmla="*/ 2021 w 3135"/>
                <a:gd name="T51" fmla="*/ 371 h 3080"/>
                <a:gd name="T52" fmla="*/ 2188 w 3135"/>
                <a:gd name="T53" fmla="*/ 371 h 3080"/>
                <a:gd name="T54" fmla="*/ 2374 w 3135"/>
                <a:gd name="T55" fmla="*/ 445 h 3080"/>
                <a:gd name="T56" fmla="*/ 2522 w 3135"/>
                <a:gd name="T57" fmla="*/ 445 h 3080"/>
                <a:gd name="T58" fmla="*/ 2541 w 3135"/>
                <a:gd name="T59" fmla="*/ 631 h 3080"/>
                <a:gd name="T60" fmla="*/ 2504 w 3135"/>
                <a:gd name="T61" fmla="*/ 816 h 3080"/>
                <a:gd name="T62" fmla="*/ 2541 w 3135"/>
                <a:gd name="T63" fmla="*/ 965 h 3080"/>
                <a:gd name="T64" fmla="*/ 2559 w 3135"/>
                <a:gd name="T65" fmla="*/ 1113 h 3080"/>
                <a:gd name="T66" fmla="*/ 2596 w 3135"/>
                <a:gd name="T67" fmla="*/ 1224 h 3080"/>
                <a:gd name="T68" fmla="*/ 2763 w 3135"/>
                <a:gd name="T69" fmla="*/ 1243 h 3080"/>
                <a:gd name="T70" fmla="*/ 3023 w 3135"/>
                <a:gd name="T71" fmla="*/ 1280 h 3080"/>
                <a:gd name="T72" fmla="*/ 3060 w 3135"/>
                <a:gd name="T73" fmla="*/ 1317 h 3080"/>
                <a:gd name="T74" fmla="*/ 3004 w 3135"/>
                <a:gd name="T75" fmla="*/ 1577 h 3080"/>
                <a:gd name="T76" fmla="*/ 2967 w 3135"/>
                <a:gd name="T77" fmla="*/ 1781 h 3080"/>
                <a:gd name="T78" fmla="*/ 2745 w 3135"/>
                <a:gd name="T79" fmla="*/ 1781 h 3080"/>
                <a:gd name="T80" fmla="*/ 2522 w 3135"/>
                <a:gd name="T81" fmla="*/ 1799 h 3080"/>
                <a:gd name="T82" fmla="*/ 2504 w 3135"/>
                <a:gd name="T83" fmla="*/ 2133 h 3080"/>
                <a:gd name="T84" fmla="*/ 2504 w 3135"/>
                <a:gd name="T85" fmla="*/ 2467 h 3080"/>
                <a:gd name="T86" fmla="*/ 2522 w 3135"/>
                <a:gd name="T87" fmla="*/ 2616 h 3080"/>
                <a:gd name="T88" fmla="*/ 2689 w 3135"/>
                <a:gd name="T89" fmla="*/ 2820 h 3080"/>
                <a:gd name="T90" fmla="*/ 2763 w 3135"/>
                <a:gd name="T91" fmla="*/ 2968 h 3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35" h="3080">
                  <a:moveTo>
                    <a:pt x="2763" y="2968"/>
                  </a:moveTo>
                  <a:lnTo>
                    <a:pt x="2763" y="2968"/>
                  </a:lnTo>
                  <a:cubicBezTo>
                    <a:pt x="2763" y="2968"/>
                    <a:pt x="2689" y="3042"/>
                    <a:pt x="2522" y="3042"/>
                  </a:cubicBezTo>
                  <a:cubicBezTo>
                    <a:pt x="2355" y="3042"/>
                    <a:pt x="2300" y="3079"/>
                    <a:pt x="2170" y="3042"/>
                  </a:cubicBezTo>
                  <a:cubicBezTo>
                    <a:pt x="2040" y="2987"/>
                    <a:pt x="1743" y="2894"/>
                    <a:pt x="1558" y="2857"/>
                  </a:cubicBezTo>
                  <a:cubicBezTo>
                    <a:pt x="1354" y="2838"/>
                    <a:pt x="853" y="2894"/>
                    <a:pt x="686" y="2875"/>
                  </a:cubicBezTo>
                  <a:cubicBezTo>
                    <a:pt x="538" y="2857"/>
                    <a:pt x="464" y="2820"/>
                    <a:pt x="371" y="2801"/>
                  </a:cubicBezTo>
                  <a:cubicBezTo>
                    <a:pt x="279" y="2782"/>
                    <a:pt x="149" y="2857"/>
                    <a:pt x="111" y="2875"/>
                  </a:cubicBezTo>
                  <a:cubicBezTo>
                    <a:pt x="74" y="2894"/>
                    <a:pt x="0" y="2894"/>
                    <a:pt x="19" y="2727"/>
                  </a:cubicBezTo>
                  <a:cubicBezTo>
                    <a:pt x="19" y="2560"/>
                    <a:pt x="74" y="2040"/>
                    <a:pt x="167" y="1929"/>
                  </a:cubicBezTo>
                  <a:cubicBezTo>
                    <a:pt x="260" y="1836"/>
                    <a:pt x="408" y="1707"/>
                    <a:pt x="464" y="1614"/>
                  </a:cubicBezTo>
                  <a:cubicBezTo>
                    <a:pt x="538" y="1521"/>
                    <a:pt x="482" y="1373"/>
                    <a:pt x="501" y="1317"/>
                  </a:cubicBezTo>
                  <a:cubicBezTo>
                    <a:pt x="538" y="1280"/>
                    <a:pt x="575" y="1317"/>
                    <a:pt x="520" y="1243"/>
                  </a:cubicBezTo>
                  <a:cubicBezTo>
                    <a:pt x="464" y="1168"/>
                    <a:pt x="390" y="1020"/>
                    <a:pt x="390" y="891"/>
                  </a:cubicBezTo>
                  <a:cubicBezTo>
                    <a:pt x="390" y="761"/>
                    <a:pt x="408" y="668"/>
                    <a:pt x="390" y="538"/>
                  </a:cubicBezTo>
                  <a:cubicBezTo>
                    <a:pt x="371" y="408"/>
                    <a:pt x="223" y="149"/>
                    <a:pt x="223" y="111"/>
                  </a:cubicBezTo>
                  <a:cubicBezTo>
                    <a:pt x="223" y="74"/>
                    <a:pt x="297" y="37"/>
                    <a:pt x="297" y="37"/>
                  </a:cubicBezTo>
                  <a:cubicBezTo>
                    <a:pt x="631" y="0"/>
                    <a:pt x="631" y="0"/>
                    <a:pt x="631" y="0"/>
                  </a:cubicBezTo>
                  <a:cubicBezTo>
                    <a:pt x="631" y="0"/>
                    <a:pt x="1021" y="19"/>
                    <a:pt x="1057" y="19"/>
                  </a:cubicBezTo>
                  <a:cubicBezTo>
                    <a:pt x="1095" y="19"/>
                    <a:pt x="1169" y="19"/>
                    <a:pt x="1206" y="37"/>
                  </a:cubicBezTo>
                  <a:cubicBezTo>
                    <a:pt x="1243" y="74"/>
                    <a:pt x="1317" y="130"/>
                    <a:pt x="1317" y="149"/>
                  </a:cubicBezTo>
                  <a:cubicBezTo>
                    <a:pt x="1317" y="149"/>
                    <a:pt x="1317" y="185"/>
                    <a:pt x="1317" y="223"/>
                  </a:cubicBezTo>
                  <a:cubicBezTo>
                    <a:pt x="1317" y="260"/>
                    <a:pt x="1317" y="371"/>
                    <a:pt x="1392" y="445"/>
                  </a:cubicBezTo>
                  <a:cubicBezTo>
                    <a:pt x="1392" y="445"/>
                    <a:pt x="1502" y="520"/>
                    <a:pt x="1650" y="556"/>
                  </a:cubicBezTo>
                  <a:cubicBezTo>
                    <a:pt x="1650" y="556"/>
                    <a:pt x="1762" y="575"/>
                    <a:pt x="1799" y="538"/>
                  </a:cubicBezTo>
                  <a:cubicBezTo>
                    <a:pt x="1854" y="501"/>
                    <a:pt x="1965" y="371"/>
                    <a:pt x="2021" y="371"/>
                  </a:cubicBezTo>
                  <a:cubicBezTo>
                    <a:pt x="2077" y="352"/>
                    <a:pt x="2114" y="334"/>
                    <a:pt x="2188" y="371"/>
                  </a:cubicBezTo>
                  <a:cubicBezTo>
                    <a:pt x="2262" y="408"/>
                    <a:pt x="2355" y="445"/>
                    <a:pt x="2374" y="445"/>
                  </a:cubicBezTo>
                  <a:cubicBezTo>
                    <a:pt x="2392" y="445"/>
                    <a:pt x="2448" y="390"/>
                    <a:pt x="2522" y="445"/>
                  </a:cubicBezTo>
                  <a:cubicBezTo>
                    <a:pt x="2596" y="501"/>
                    <a:pt x="2541" y="612"/>
                    <a:pt x="2541" y="631"/>
                  </a:cubicBezTo>
                  <a:cubicBezTo>
                    <a:pt x="2541" y="631"/>
                    <a:pt x="2485" y="761"/>
                    <a:pt x="2504" y="816"/>
                  </a:cubicBezTo>
                  <a:cubicBezTo>
                    <a:pt x="2504" y="872"/>
                    <a:pt x="2522" y="909"/>
                    <a:pt x="2541" y="965"/>
                  </a:cubicBezTo>
                  <a:cubicBezTo>
                    <a:pt x="2559" y="1020"/>
                    <a:pt x="2578" y="1057"/>
                    <a:pt x="2559" y="1113"/>
                  </a:cubicBezTo>
                  <a:cubicBezTo>
                    <a:pt x="2541" y="1168"/>
                    <a:pt x="2541" y="1224"/>
                    <a:pt x="2596" y="1224"/>
                  </a:cubicBezTo>
                  <a:cubicBezTo>
                    <a:pt x="2633" y="1243"/>
                    <a:pt x="2689" y="1243"/>
                    <a:pt x="2763" y="1243"/>
                  </a:cubicBezTo>
                  <a:cubicBezTo>
                    <a:pt x="2837" y="1262"/>
                    <a:pt x="2912" y="1243"/>
                    <a:pt x="3023" y="1280"/>
                  </a:cubicBezTo>
                  <a:cubicBezTo>
                    <a:pt x="3134" y="1298"/>
                    <a:pt x="3078" y="1262"/>
                    <a:pt x="3060" y="1317"/>
                  </a:cubicBezTo>
                  <a:cubicBezTo>
                    <a:pt x="3023" y="1373"/>
                    <a:pt x="3023" y="1503"/>
                    <a:pt x="3004" y="1577"/>
                  </a:cubicBezTo>
                  <a:cubicBezTo>
                    <a:pt x="3004" y="1651"/>
                    <a:pt x="3042" y="1781"/>
                    <a:pt x="2967" y="1781"/>
                  </a:cubicBezTo>
                  <a:cubicBezTo>
                    <a:pt x="2912" y="1799"/>
                    <a:pt x="2875" y="1781"/>
                    <a:pt x="2745" y="1781"/>
                  </a:cubicBezTo>
                  <a:cubicBezTo>
                    <a:pt x="2615" y="1799"/>
                    <a:pt x="2559" y="1744"/>
                    <a:pt x="2522" y="1799"/>
                  </a:cubicBezTo>
                  <a:cubicBezTo>
                    <a:pt x="2485" y="1855"/>
                    <a:pt x="2504" y="2059"/>
                    <a:pt x="2504" y="2133"/>
                  </a:cubicBezTo>
                  <a:cubicBezTo>
                    <a:pt x="2504" y="2207"/>
                    <a:pt x="2522" y="2411"/>
                    <a:pt x="2504" y="2467"/>
                  </a:cubicBezTo>
                  <a:cubicBezTo>
                    <a:pt x="2466" y="2523"/>
                    <a:pt x="2504" y="2597"/>
                    <a:pt x="2522" y="2616"/>
                  </a:cubicBezTo>
                  <a:cubicBezTo>
                    <a:pt x="2559" y="2652"/>
                    <a:pt x="2652" y="2782"/>
                    <a:pt x="2689" y="2820"/>
                  </a:cubicBezTo>
                  <a:cubicBezTo>
                    <a:pt x="2726" y="2875"/>
                    <a:pt x="2819" y="2931"/>
                    <a:pt x="2763" y="2968"/>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4" name="Freeform 26"/>
            <p:cNvSpPr>
              <a:spLocks noChangeArrowheads="1"/>
            </p:cNvSpPr>
            <p:nvPr/>
          </p:nvSpPr>
          <p:spPr bwMode="auto">
            <a:xfrm>
              <a:off x="3894138" y="5702300"/>
              <a:ext cx="1168400" cy="1116013"/>
            </a:xfrm>
            <a:custGeom>
              <a:avLst/>
              <a:gdLst>
                <a:gd name="T0" fmla="*/ 983 w 3247"/>
                <a:gd name="T1" fmla="*/ 3043 h 3100"/>
                <a:gd name="T2" fmla="*/ 983 w 3247"/>
                <a:gd name="T3" fmla="*/ 3043 h 3100"/>
                <a:gd name="T4" fmla="*/ 1057 w 3247"/>
                <a:gd name="T5" fmla="*/ 2894 h 3100"/>
                <a:gd name="T6" fmla="*/ 1224 w 3247"/>
                <a:gd name="T7" fmla="*/ 2969 h 3100"/>
                <a:gd name="T8" fmla="*/ 1336 w 3247"/>
                <a:gd name="T9" fmla="*/ 3061 h 3100"/>
                <a:gd name="T10" fmla="*/ 1520 w 3247"/>
                <a:gd name="T11" fmla="*/ 3080 h 3100"/>
                <a:gd name="T12" fmla="*/ 1799 w 3247"/>
                <a:gd name="T13" fmla="*/ 3043 h 3100"/>
                <a:gd name="T14" fmla="*/ 1836 w 3247"/>
                <a:gd name="T15" fmla="*/ 2653 h 3100"/>
                <a:gd name="T16" fmla="*/ 1854 w 3247"/>
                <a:gd name="T17" fmla="*/ 2097 h 3100"/>
                <a:gd name="T18" fmla="*/ 1873 w 3247"/>
                <a:gd name="T19" fmla="*/ 1318 h 3100"/>
                <a:gd name="T20" fmla="*/ 1947 w 3247"/>
                <a:gd name="T21" fmla="*/ 1225 h 3100"/>
                <a:gd name="T22" fmla="*/ 2133 w 3247"/>
                <a:gd name="T23" fmla="*/ 1188 h 3100"/>
                <a:gd name="T24" fmla="*/ 2170 w 3247"/>
                <a:gd name="T25" fmla="*/ 761 h 3100"/>
                <a:gd name="T26" fmla="*/ 2170 w 3247"/>
                <a:gd name="T27" fmla="*/ 409 h 3100"/>
                <a:gd name="T28" fmla="*/ 2430 w 3247"/>
                <a:gd name="T29" fmla="*/ 316 h 3100"/>
                <a:gd name="T30" fmla="*/ 2763 w 3247"/>
                <a:gd name="T31" fmla="*/ 297 h 3100"/>
                <a:gd name="T32" fmla="*/ 2912 w 3247"/>
                <a:gd name="T33" fmla="*/ 353 h 3100"/>
                <a:gd name="T34" fmla="*/ 3023 w 3247"/>
                <a:gd name="T35" fmla="*/ 260 h 3100"/>
                <a:gd name="T36" fmla="*/ 3190 w 3247"/>
                <a:gd name="T37" fmla="*/ 241 h 3100"/>
                <a:gd name="T38" fmla="*/ 3227 w 3247"/>
                <a:gd name="T39" fmla="*/ 167 h 3100"/>
                <a:gd name="T40" fmla="*/ 3042 w 3247"/>
                <a:gd name="T41" fmla="*/ 149 h 3100"/>
                <a:gd name="T42" fmla="*/ 2986 w 3247"/>
                <a:gd name="T43" fmla="*/ 149 h 3100"/>
                <a:gd name="T44" fmla="*/ 2912 w 3247"/>
                <a:gd name="T45" fmla="*/ 149 h 3100"/>
                <a:gd name="T46" fmla="*/ 2801 w 3247"/>
                <a:gd name="T47" fmla="*/ 167 h 3100"/>
                <a:gd name="T48" fmla="*/ 2782 w 3247"/>
                <a:gd name="T49" fmla="*/ 167 h 3100"/>
                <a:gd name="T50" fmla="*/ 2707 w 3247"/>
                <a:gd name="T51" fmla="*/ 223 h 3100"/>
                <a:gd name="T52" fmla="*/ 2541 w 3247"/>
                <a:gd name="T53" fmla="*/ 260 h 3100"/>
                <a:gd name="T54" fmla="*/ 2355 w 3247"/>
                <a:gd name="T55" fmla="*/ 279 h 3100"/>
                <a:gd name="T56" fmla="*/ 2151 w 3247"/>
                <a:gd name="T57" fmla="*/ 260 h 3100"/>
                <a:gd name="T58" fmla="*/ 1836 w 3247"/>
                <a:gd name="T59" fmla="*/ 149 h 3100"/>
                <a:gd name="T60" fmla="*/ 1576 w 3247"/>
                <a:gd name="T61" fmla="*/ 93 h 3100"/>
                <a:gd name="T62" fmla="*/ 1150 w 3247"/>
                <a:gd name="T63" fmla="*/ 75 h 3100"/>
                <a:gd name="T64" fmla="*/ 705 w 3247"/>
                <a:gd name="T65" fmla="*/ 93 h 3100"/>
                <a:gd name="T66" fmla="*/ 427 w 3247"/>
                <a:gd name="T67" fmla="*/ 38 h 3100"/>
                <a:gd name="T68" fmla="*/ 241 w 3247"/>
                <a:gd name="T69" fmla="*/ 19 h 3100"/>
                <a:gd name="T70" fmla="*/ 93 w 3247"/>
                <a:gd name="T71" fmla="*/ 93 h 3100"/>
                <a:gd name="T72" fmla="*/ 74 w 3247"/>
                <a:gd name="T73" fmla="*/ 130 h 3100"/>
                <a:gd name="T74" fmla="*/ 19 w 3247"/>
                <a:gd name="T75" fmla="*/ 279 h 3100"/>
                <a:gd name="T76" fmla="*/ 93 w 3247"/>
                <a:gd name="T77" fmla="*/ 483 h 3100"/>
                <a:gd name="T78" fmla="*/ 260 w 3247"/>
                <a:gd name="T79" fmla="*/ 668 h 3100"/>
                <a:gd name="T80" fmla="*/ 315 w 3247"/>
                <a:gd name="T81" fmla="*/ 872 h 3100"/>
                <a:gd name="T82" fmla="*/ 427 w 3247"/>
                <a:gd name="T83" fmla="*/ 1058 h 3100"/>
                <a:gd name="T84" fmla="*/ 556 w 3247"/>
                <a:gd name="T85" fmla="*/ 1318 h 3100"/>
                <a:gd name="T86" fmla="*/ 575 w 3247"/>
                <a:gd name="T87" fmla="*/ 1633 h 3100"/>
                <a:gd name="T88" fmla="*/ 686 w 3247"/>
                <a:gd name="T89" fmla="*/ 2134 h 3100"/>
                <a:gd name="T90" fmla="*/ 761 w 3247"/>
                <a:gd name="T91" fmla="*/ 2505 h 3100"/>
                <a:gd name="T92" fmla="*/ 853 w 3247"/>
                <a:gd name="T93" fmla="*/ 2913 h 3100"/>
                <a:gd name="T94" fmla="*/ 983 w 3247"/>
                <a:gd name="T95" fmla="*/ 3043 h 3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47" h="3100">
                  <a:moveTo>
                    <a:pt x="983" y="3043"/>
                  </a:moveTo>
                  <a:lnTo>
                    <a:pt x="983" y="3043"/>
                  </a:lnTo>
                  <a:cubicBezTo>
                    <a:pt x="983" y="3043"/>
                    <a:pt x="983" y="2876"/>
                    <a:pt x="1057" y="2894"/>
                  </a:cubicBezTo>
                  <a:cubicBezTo>
                    <a:pt x="1150" y="2894"/>
                    <a:pt x="1169" y="2894"/>
                    <a:pt x="1224" y="2969"/>
                  </a:cubicBezTo>
                  <a:cubicBezTo>
                    <a:pt x="1280" y="3024"/>
                    <a:pt x="1224" y="3024"/>
                    <a:pt x="1336" y="3061"/>
                  </a:cubicBezTo>
                  <a:cubicBezTo>
                    <a:pt x="1466" y="3099"/>
                    <a:pt x="1410" y="3080"/>
                    <a:pt x="1520" y="3080"/>
                  </a:cubicBezTo>
                  <a:cubicBezTo>
                    <a:pt x="1650" y="3080"/>
                    <a:pt x="1762" y="3099"/>
                    <a:pt x="1799" y="3043"/>
                  </a:cubicBezTo>
                  <a:cubicBezTo>
                    <a:pt x="1817" y="2969"/>
                    <a:pt x="1854" y="2764"/>
                    <a:pt x="1836" y="2653"/>
                  </a:cubicBezTo>
                  <a:cubicBezTo>
                    <a:pt x="1836" y="2523"/>
                    <a:pt x="1854" y="2171"/>
                    <a:pt x="1854" y="2097"/>
                  </a:cubicBezTo>
                  <a:cubicBezTo>
                    <a:pt x="1854" y="2004"/>
                    <a:pt x="1873" y="1354"/>
                    <a:pt x="1873" y="1318"/>
                  </a:cubicBezTo>
                  <a:cubicBezTo>
                    <a:pt x="1873" y="1280"/>
                    <a:pt x="1854" y="1206"/>
                    <a:pt x="1947" y="1225"/>
                  </a:cubicBezTo>
                  <a:cubicBezTo>
                    <a:pt x="2021" y="1225"/>
                    <a:pt x="2114" y="1280"/>
                    <a:pt x="2133" y="1188"/>
                  </a:cubicBezTo>
                  <a:cubicBezTo>
                    <a:pt x="2151" y="1095"/>
                    <a:pt x="2170" y="817"/>
                    <a:pt x="2170" y="761"/>
                  </a:cubicBezTo>
                  <a:cubicBezTo>
                    <a:pt x="2170" y="706"/>
                    <a:pt x="2133" y="464"/>
                    <a:pt x="2170" y="409"/>
                  </a:cubicBezTo>
                  <a:cubicBezTo>
                    <a:pt x="2207" y="353"/>
                    <a:pt x="2374" y="316"/>
                    <a:pt x="2430" y="316"/>
                  </a:cubicBezTo>
                  <a:cubicBezTo>
                    <a:pt x="2504" y="316"/>
                    <a:pt x="2707" y="260"/>
                    <a:pt x="2763" y="297"/>
                  </a:cubicBezTo>
                  <a:cubicBezTo>
                    <a:pt x="2819" y="353"/>
                    <a:pt x="2837" y="409"/>
                    <a:pt x="2912" y="353"/>
                  </a:cubicBezTo>
                  <a:cubicBezTo>
                    <a:pt x="2986" y="316"/>
                    <a:pt x="2949" y="297"/>
                    <a:pt x="3023" y="260"/>
                  </a:cubicBezTo>
                  <a:cubicBezTo>
                    <a:pt x="3097" y="241"/>
                    <a:pt x="3153" y="241"/>
                    <a:pt x="3190" y="241"/>
                  </a:cubicBezTo>
                  <a:cubicBezTo>
                    <a:pt x="3227" y="223"/>
                    <a:pt x="3246" y="186"/>
                    <a:pt x="3227" y="167"/>
                  </a:cubicBezTo>
                  <a:cubicBezTo>
                    <a:pt x="3208" y="167"/>
                    <a:pt x="3097" y="149"/>
                    <a:pt x="3042" y="149"/>
                  </a:cubicBezTo>
                  <a:cubicBezTo>
                    <a:pt x="2986" y="149"/>
                    <a:pt x="2986" y="149"/>
                    <a:pt x="2986" y="149"/>
                  </a:cubicBezTo>
                  <a:cubicBezTo>
                    <a:pt x="2986" y="149"/>
                    <a:pt x="2949" y="130"/>
                    <a:pt x="2912" y="149"/>
                  </a:cubicBezTo>
                  <a:cubicBezTo>
                    <a:pt x="2893" y="167"/>
                    <a:pt x="2801" y="167"/>
                    <a:pt x="2801" y="167"/>
                  </a:cubicBezTo>
                  <a:lnTo>
                    <a:pt x="2782" y="167"/>
                  </a:lnTo>
                  <a:cubicBezTo>
                    <a:pt x="2763" y="186"/>
                    <a:pt x="2726" y="205"/>
                    <a:pt x="2707" y="223"/>
                  </a:cubicBezTo>
                  <a:cubicBezTo>
                    <a:pt x="2671" y="241"/>
                    <a:pt x="2596" y="260"/>
                    <a:pt x="2541" y="260"/>
                  </a:cubicBezTo>
                  <a:cubicBezTo>
                    <a:pt x="2485" y="260"/>
                    <a:pt x="2411" y="260"/>
                    <a:pt x="2355" y="279"/>
                  </a:cubicBezTo>
                  <a:cubicBezTo>
                    <a:pt x="2300" y="279"/>
                    <a:pt x="2188" y="279"/>
                    <a:pt x="2151" y="260"/>
                  </a:cubicBezTo>
                  <a:cubicBezTo>
                    <a:pt x="2133" y="223"/>
                    <a:pt x="1836" y="149"/>
                    <a:pt x="1836" y="149"/>
                  </a:cubicBezTo>
                  <a:cubicBezTo>
                    <a:pt x="1576" y="93"/>
                    <a:pt x="1576" y="93"/>
                    <a:pt x="1576" y="93"/>
                  </a:cubicBezTo>
                  <a:cubicBezTo>
                    <a:pt x="1576" y="93"/>
                    <a:pt x="1354" y="56"/>
                    <a:pt x="1150" y="75"/>
                  </a:cubicBezTo>
                  <a:cubicBezTo>
                    <a:pt x="965" y="93"/>
                    <a:pt x="705" y="93"/>
                    <a:pt x="705" y="93"/>
                  </a:cubicBezTo>
                  <a:cubicBezTo>
                    <a:pt x="705" y="93"/>
                    <a:pt x="501" y="56"/>
                    <a:pt x="427" y="38"/>
                  </a:cubicBezTo>
                  <a:cubicBezTo>
                    <a:pt x="334" y="0"/>
                    <a:pt x="260" y="19"/>
                    <a:pt x="241" y="19"/>
                  </a:cubicBezTo>
                  <a:cubicBezTo>
                    <a:pt x="223" y="38"/>
                    <a:pt x="93" y="93"/>
                    <a:pt x="93" y="93"/>
                  </a:cubicBezTo>
                  <a:cubicBezTo>
                    <a:pt x="93" y="93"/>
                    <a:pt x="111" y="93"/>
                    <a:pt x="74" y="130"/>
                  </a:cubicBezTo>
                  <a:cubicBezTo>
                    <a:pt x="37" y="167"/>
                    <a:pt x="0" y="223"/>
                    <a:pt x="19" y="279"/>
                  </a:cubicBezTo>
                  <a:cubicBezTo>
                    <a:pt x="19" y="335"/>
                    <a:pt x="19" y="409"/>
                    <a:pt x="93" y="483"/>
                  </a:cubicBezTo>
                  <a:cubicBezTo>
                    <a:pt x="185" y="557"/>
                    <a:pt x="241" y="594"/>
                    <a:pt x="260" y="668"/>
                  </a:cubicBezTo>
                  <a:cubicBezTo>
                    <a:pt x="279" y="724"/>
                    <a:pt x="315" y="798"/>
                    <a:pt x="315" y="872"/>
                  </a:cubicBezTo>
                  <a:cubicBezTo>
                    <a:pt x="334" y="947"/>
                    <a:pt x="371" y="983"/>
                    <a:pt x="427" y="1058"/>
                  </a:cubicBezTo>
                  <a:cubicBezTo>
                    <a:pt x="482" y="1132"/>
                    <a:pt x="538" y="1243"/>
                    <a:pt x="556" y="1318"/>
                  </a:cubicBezTo>
                  <a:cubicBezTo>
                    <a:pt x="594" y="1392"/>
                    <a:pt x="594" y="1559"/>
                    <a:pt x="575" y="1633"/>
                  </a:cubicBezTo>
                  <a:cubicBezTo>
                    <a:pt x="575" y="1707"/>
                    <a:pt x="668" y="2078"/>
                    <a:pt x="686" y="2134"/>
                  </a:cubicBezTo>
                  <a:cubicBezTo>
                    <a:pt x="724" y="2190"/>
                    <a:pt x="761" y="2301"/>
                    <a:pt x="761" y="2505"/>
                  </a:cubicBezTo>
                  <a:cubicBezTo>
                    <a:pt x="761" y="2709"/>
                    <a:pt x="779" y="2839"/>
                    <a:pt x="853" y="2913"/>
                  </a:cubicBezTo>
                  <a:cubicBezTo>
                    <a:pt x="909" y="2969"/>
                    <a:pt x="965" y="3043"/>
                    <a:pt x="983" y="3043"/>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5" name="Freeform 27"/>
            <p:cNvSpPr>
              <a:spLocks noChangeArrowheads="1"/>
            </p:cNvSpPr>
            <p:nvPr/>
          </p:nvSpPr>
          <p:spPr bwMode="auto">
            <a:xfrm>
              <a:off x="4248150" y="6176963"/>
              <a:ext cx="1455738" cy="1282700"/>
            </a:xfrm>
            <a:custGeom>
              <a:avLst/>
              <a:gdLst>
                <a:gd name="T0" fmla="*/ 3950 w 4045"/>
                <a:gd name="T1" fmla="*/ 1131 h 3562"/>
                <a:gd name="T2" fmla="*/ 3950 w 4045"/>
                <a:gd name="T3" fmla="*/ 1131 h 3562"/>
                <a:gd name="T4" fmla="*/ 4006 w 4045"/>
                <a:gd name="T5" fmla="*/ 1335 h 3562"/>
                <a:gd name="T6" fmla="*/ 3784 w 4045"/>
                <a:gd name="T7" fmla="*/ 1799 h 3562"/>
                <a:gd name="T8" fmla="*/ 3673 w 4045"/>
                <a:gd name="T9" fmla="*/ 1892 h 3562"/>
                <a:gd name="T10" fmla="*/ 3394 w 4045"/>
                <a:gd name="T11" fmla="*/ 2282 h 3562"/>
                <a:gd name="T12" fmla="*/ 2967 w 4045"/>
                <a:gd name="T13" fmla="*/ 2615 h 3562"/>
                <a:gd name="T14" fmla="*/ 2837 w 4045"/>
                <a:gd name="T15" fmla="*/ 2819 h 3562"/>
                <a:gd name="T16" fmla="*/ 2504 w 4045"/>
                <a:gd name="T17" fmla="*/ 3116 h 3562"/>
                <a:gd name="T18" fmla="*/ 2300 w 4045"/>
                <a:gd name="T19" fmla="*/ 3209 h 3562"/>
                <a:gd name="T20" fmla="*/ 2003 w 4045"/>
                <a:gd name="T21" fmla="*/ 3265 h 3562"/>
                <a:gd name="T22" fmla="*/ 1892 w 4045"/>
                <a:gd name="T23" fmla="*/ 3246 h 3562"/>
                <a:gd name="T24" fmla="*/ 1743 w 4045"/>
                <a:gd name="T25" fmla="*/ 3320 h 3562"/>
                <a:gd name="T26" fmla="*/ 1521 w 4045"/>
                <a:gd name="T27" fmla="*/ 3283 h 3562"/>
                <a:gd name="T28" fmla="*/ 1335 w 4045"/>
                <a:gd name="T29" fmla="*/ 3301 h 3562"/>
                <a:gd name="T30" fmla="*/ 1150 w 4045"/>
                <a:gd name="T31" fmla="*/ 3339 h 3562"/>
                <a:gd name="T32" fmla="*/ 1057 w 4045"/>
                <a:gd name="T33" fmla="*/ 3431 h 3562"/>
                <a:gd name="T34" fmla="*/ 982 w 4045"/>
                <a:gd name="T35" fmla="*/ 3450 h 3562"/>
                <a:gd name="T36" fmla="*/ 890 w 4045"/>
                <a:gd name="T37" fmla="*/ 3543 h 3562"/>
                <a:gd name="T38" fmla="*/ 723 w 4045"/>
                <a:gd name="T39" fmla="*/ 3487 h 3562"/>
                <a:gd name="T40" fmla="*/ 630 w 4045"/>
                <a:gd name="T41" fmla="*/ 3431 h 3562"/>
                <a:gd name="T42" fmla="*/ 575 w 4045"/>
                <a:gd name="T43" fmla="*/ 3339 h 3562"/>
                <a:gd name="T44" fmla="*/ 427 w 4045"/>
                <a:gd name="T45" fmla="*/ 3265 h 3562"/>
                <a:gd name="T46" fmla="*/ 464 w 4045"/>
                <a:gd name="T47" fmla="*/ 3135 h 3562"/>
                <a:gd name="T48" fmla="*/ 334 w 4045"/>
                <a:gd name="T49" fmla="*/ 3005 h 3562"/>
                <a:gd name="T50" fmla="*/ 334 w 4045"/>
                <a:gd name="T51" fmla="*/ 2838 h 3562"/>
                <a:gd name="T52" fmla="*/ 427 w 4045"/>
                <a:gd name="T53" fmla="*/ 2634 h 3562"/>
                <a:gd name="T54" fmla="*/ 353 w 4045"/>
                <a:gd name="T55" fmla="*/ 2467 h 3562"/>
                <a:gd name="T56" fmla="*/ 186 w 4045"/>
                <a:gd name="T57" fmla="*/ 2263 h 3562"/>
                <a:gd name="T58" fmla="*/ 149 w 4045"/>
                <a:gd name="T59" fmla="*/ 2077 h 3562"/>
                <a:gd name="T60" fmla="*/ 74 w 4045"/>
                <a:gd name="T61" fmla="*/ 1855 h 3562"/>
                <a:gd name="T62" fmla="*/ 56 w 4045"/>
                <a:gd name="T63" fmla="*/ 1743 h 3562"/>
                <a:gd name="T64" fmla="*/ 0 w 4045"/>
                <a:gd name="T65" fmla="*/ 1725 h 3562"/>
                <a:gd name="T66" fmla="*/ 19 w 4045"/>
                <a:gd name="T67" fmla="*/ 1595 h 3562"/>
                <a:gd name="T68" fmla="*/ 112 w 4045"/>
                <a:gd name="T69" fmla="*/ 1576 h 3562"/>
                <a:gd name="T70" fmla="*/ 204 w 4045"/>
                <a:gd name="T71" fmla="*/ 1595 h 3562"/>
                <a:gd name="T72" fmla="*/ 279 w 4045"/>
                <a:gd name="T73" fmla="*/ 1688 h 3562"/>
                <a:gd name="T74" fmla="*/ 353 w 4045"/>
                <a:gd name="T75" fmla="*/ 1743 h 3562"/>
                <a:gd name="T76" fmla="*/ 464 w 4045"/>
                <a:gd name="T77" fmla="*/ 1781 h 3562"/>
                <a:gd name="T78" fmla="*/ 723 w 4045"/>
                <a:gd name="T79" fmla="*/ 1781 h 3562"/>
                <a:gd name="T80" fmla="*/ 834 w 4045"/>
                <a:gd name="T81" fmla="*/ 1669 h 3562"/>
                <a:gd name="T82" fmla="*/ 871 w 4045"/>
                <a:gd name="T83" fmla="*/ 1354 h 3562"/>
                <a:gd name="T84" fmla="*/ 871 w 4045"/>
                <a:gd name="T85" fmla="*/ 667 h 3562"/>
                <a:gd name="T86" fmla="*/ 1094 w 4045"/>
                <a:gd name="T87" fmla="*/ 797 h 3562"/>
                <a:gd name="T88" fmla="*/ 1094 w 4045"/>
                <a:gd name="T89" fmla="*/ 1113 h 3562"/>
                <a:gd name="T90" fmla="*/ 1391 w 4045"/>
                <a:gd name="T91" fmla="*/ 1298 h 3562"/>
                <a:gd name="T92" fmla="*/ 1576 w 4045"/>
                <a:gd name="T93" fmla="*/ 1020 h 3562"/>
                <a:gd name="T94" fmla="*/ 1724 w 4045"/>
                <a:gd name="T95" fmla="*/ 872 h 3562"/>
                <a:gd name="T96" fmla="*/ 1892 w 4045"/>
                <a:gd name="T97" fmla="*/ 964 h 3562"/>
                <a:gd name="T98" fmla="*/ 2263 w 4045"/>
                <a:gd name="T99" fmla="*/ 946 h 3562"/>
                <a:gd name="T100" fmla="*/ 2392 w 4045"/>
                <a:gd name="T101" fmla="*/ 742 h 3562"/>
                <a:gd name="T102" fmla="*/ 2504 w 4045"/>
                <a:gd name="T103" fmla="*/ 612 h 3562"/>
                <a:gd name="T104" fmla="*/ 2819 w 4045"/>
                <a:gd name="T105" fmla="*/ 296 h 3562"/>
                <a:gd name="T106" fmla="*/ 3042 w 4045"/>
                <a:gd name="T107" fmla="*/ 130 h 3562"/>
                <a:gd name="T108" fmla="*/ 3190 w 4045"/>
                <a:gd name="T109" fmla="*/ 0 h 3562"/>
                <a:gd name="T110" fmla="*/ 3450 w 4045"/>
                <a:gd name="T111" fmla="*/ 55 h 3562"/>
                <a:gd name="T112" fmla="*/ 3747 w 4045"/>
                <a:gd name="T113" fmla="*/ 148 h 3562"/>
                <a:gd name="T114" fmla="*/ 3784 w 4045"/>
                <a:gd name="T115" fmla="*/ 278 h 3562"/>
                <a:gd name="T116" fmla="*/ 3858 w 4045"/>
                <a:gd name="T117" fmla="*/ 537 h 3562"/>
                <a:gd name="T118" fmla="*/ 3858 w 4045"/>
                <a:gd name="T119" fmla="*/ 742 h 3562"/>
                <a:gd name="T120" fmla="*/ 3784 w 4045"/>
                <a:gd name="T121" fmla="*/ 909 h 3562"/>
                <a:gd name="T122" fmla="*/ 3821 w 4045"/>
                <a:gd name="T123" fmla="*/ 1001 h 3562"/>
                <a:gd name="T124" fmla="*/ 3950 w 4045"/>
                <a:gd name="T125" fmla="*/ 1131 h 3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45" h="3562">
                  <a:moveTo>
                    <a:pt x="3950" y="1131"/>
                  </a:moveTo>
                  <a:lnTo>
                    <a:pt x="3950" y="1131"/>
                  </a:lnTo>
                  <a:cubicBezTo>
                    <a:pt x="3950" y="1131"/>
                    <a:pt x="4044" y="1243"/>
                    <a:pt x="4006" y="1335"/>
                  </a:cubicBezTo>
                  <a:cubicBezTo>
                    <a:pt x="3969" y="1410"/>
                    <a:pt x="3876" y="1706"/>
                    <a:pt x="3784" y="1799"/>
                  </a:cubicBezTo>
                  <a:cubicBezTo>
                    <a:pt x="3673" y="1892"/>
                    <a:pt x="3673" y="1892"/>
                    <a:pt x="3673" y="1892"/>
                  </a:cubicBezTo>
                  <a:cubicBezTo>
                    <a:pt x="3673" y="1892"/>
                    <a:pt x="3524" y="2133"/>
                    <a:pt x="3394" y="2282"/>
                  </a:cubicBezTo>
                  <a:cubicBezTo>
                    <a:pt x="3246" y="2430"/>
                    <a:pt x="3079" y="2541"/>
                    <a:pt x="2967" y="2615"/>
                  </a:cubicBezTo>
                  <a:cubicBezTo>
                    <a:pt x="2875" y="2708"/>
                    <a:pt x="2949" y="2708"/>
                    <a:pt x="2837" y="2819"/>
                  </a:cubicBezTo>
                  <a:cubicBezTo>
                    <a:pt x="2726" y="2930"/>
                    <a:pt x="2615" y="3042"/>
                    <a:pt x="2504" y="3116"/>
                  </a:cubicBezTo>
                  <a:cubicBezTo>
                    <a:pt x="2411" y="3190"/>
                    <a:pt x="2392" y="3209"/>
                    <a:pt x="2300" y="3209"/>
                  </a:cubicBezTo>
                  <a:cubicBezTo>
                    <a:pt x="2225" y="3190"/>
                    <a:pt x="2040" y="3265"/>
                    <a:pt x="2003" y="3265"/>
                  </a:cubicBezTo>
                  <a:cubicBezTo>
                    <a:pt x="1966" y="3283"/>
                    <a:pt x="1929" y="3209"/>
                    <a:pt x="1892" y="3246"/>
                  </a:cubicBezTo>
                  <a:cubicBezTo>
                    <a:pt x="1836" y="3283"/>
                    <a:pt x="1854" y="3357"/>
                    <a:pt x="1743" y="3320"/>
                  </a:cubicBezTo>
                  <a:cubicBezTo>
                    <a:pt x="1632" y="3265"/>
                    <a:pt x="1595" y="3265"/>
                    <a:pt x="1521" y="3283"/>
                  </a:cubicBezTo>
                  <a:cubicBezTo>
                    <a:pt x="1447" y="3301"/>
                    <a:pt x="1409" y="3301"/>
                    <a:pt x="1335" y="3301"/>
                  </a:cubicBezTo>
                  <a:cubicBezTo>
                    <a:pt x="1261" y="3283"/>
                    <a:pt x="1168" y="3320"/>
                    <a:pt x="1150" y="3339"/>
                  </a:cubicBezTo>
                  <a:cubicBezTo>
                    <a:pt x="1131" y="3357"/>
                    <a:pt x="1112" y="3431"/>
                    <a:pt x="1057" y="3431"/>
                  </a:cubicBezTo>
                  <a:cubicBezTo>
                    <a:pt x="1001" y="3431"/>
                    <a:pt x="1020" y="3413"/>
                    <a:pt x="982" y="3450"/>
                  </a:cubicBezTo>
                  <a:cubicBezTo>
                    <a:pt x="946" y="3506"/>
                    <a:pt x="964" y="3561"/>
                    <a:pt x="890" y="3543"/>
                  </a:cubicBezTo>
                  <a:cubicBezTo>
                    <a:pt x="834" y="3524"/>
                    <a:pt x="779" y="3506"/>
                    <a:pt x="723" y="3487"/>
                  </a:cubicBezTo>
                  <a:cubicBezTo>
                    <a:pt x="667" y="3469"/>
                    <a:pt x="649" y="3469"/>
                    <a:pt x="630" y="3431"/>
                  </a:cubicBezTo>
                  <a:cubicBezTo>
                    <a:pt x="593" y="3376"/>
                    <a:pt x="630" y="3357"/>
                    <a:pt x="575" y="3339"/>
                  </a:cubicBezTo>
                  <a:cubicBezTo>
                    <a:pt x="520" y="3320"/>
                    <a:pt x="427" y="3301"/>
                    <a:pt x="427" y="3265"/>
                  </a:cubicBezTo>
                  <a:cubicBezTo>
                    <a:pt x="446" y="3227"/>
                    <a:pt x="483" y="3190"/>
                    <a:pt x="464" y="3135"/>
                  </a:cubicBezTo>
                  <a:cubicBezTo>
                    <a:pt x="427" y="3098"/>
                    <a:pt x="353" y="3060"/>
                    <a:pt x="334" y="3005"/>
                  </a:cubicBezTo>
                  <a:cubicBezTo>
                    <a:pt x="334" y="2949"/>
                    <a:pt x="260" y="2912"/>
                    <a:pt x="334" y="2838"/>
                  </a:cubicBezTo>
                  <a:cubicBezTo>
                    <a:pt x="409" y="2782"/>
                    <a:pt x="427" y="2671"/>
                    <a:pt x="427" y="2634"/>
                  </a:cubicBezTo>
                  <a:cubicBezTo>
                    <a:pt x="409" y="2578"/>
                    <a:pt x="427" y="2541"/>
                    <a:pt x="353" y="2467"/>
                  </a:cubicBezTo>
                  <a:cubicBezTo>
                    <a:pt x="297" y="2393"/>
                    <a:pt x="204" y="2300"/>
                    <a:pt x="186" y="2263"/>
                  </a:cubicBezTo>
                  <a:cubicBezTo>
                    <a:pt x="167" y="2226"/>
                    <a:pt x="186" y="2114"/>
                    <a:pt x="149" y="2077"/>
                  </a:cubicBezTo>
                  <a:cubicBezTo>
                    <a:pt x="130" y="2040"/>
                    <a:pt x="112" y="1892"/>
                    <a:pt x="74" y="1855"/>
                  </a:cubicBezTo>
                  <a:cubicBezTo>
                    <a:pt x="38" y="1817"/>
                    <a:pt x="38" y="1781"/>
                    <a:pt x="56" y="1743"/>
                  </a:cubicBezTo>
                  <a:cubicBezTo>
                    <a:pt x="56" y="1725"/>
                    <a:pt x="0" y="1725"/>
                    <a:pt x="0" y="1725"/>
                  </a:cubicBezTo>
                  <a:cubicBezTo>
                    <a:pt x="0" y="1725"/>
                    <a:pt x="0" y="1614"/>
                    <a:pt x="19" y="1595"/>
                  </a:cubicBezTo>
                  <a:cubicBezTo>
                    <a:pt x="38" y="1576"/>
                    <a:pt x="19" y="1558"/>
                    <a:pt x="112" y="1576"/>
                  </a:cubicBezTo>
                  <a:cubicBezTo>
                    <a:pt x="112" y="1576"/>
                    <a:pt x="186" y="1576"/>
                    <a:pt x="204" y="1595"/>
                  </a:cubicBezTo>
                  <a:cubicBezTo>
                    <a:pt x="223" y="1595"/>
                    <a:pt x="260" y="1651"/>
                    <a:pt x="279" y="1688"/>
                  </a:cubicBezTo>
                  <a:cubicBezTo>
                    <a:pt x="279" y="1706"/>
                    <a:pt x="315" y="1725"/>
                    <a:pt x="353" y="1743"/>
                  </a:cubicBezTo>
                  <a:cubicBezTo>
                    <a:pt x="409" y="1762"/>
                    <a:pt x="464" y="1781"/>
                    <a:pt x="464" y="1781"/>
                  </a:cubicBezTo>
                  <a:cubicBezTo>
                    <a:pt x="723" y="1781"/>
                    <a:pt x="723" y="1781"/>
                    <a:pt x="723" y="1781"/>
                  </a:cubicBezTo>
                  <a:cubicBezTo>
                    <a:pt x="723" y="1781"/>
                    <a:pt x="816" y="1781"/>
                    <a:pt x="834" y="1669"/>
                  </a:cubicBezTo>
                  <a:cubicBezTo>
                    <a:pt x="834" y="1558"/>
                    <a:pt x="871" y="1465"/>
                    <a:pt x="871" y="1354"/>
                  </a:cubicBezTo>
                  <a:cubicBezTo>
                    <a:pt x="871" y="1261"/>
                    <a:pt x="871" y="667"/>
                    <a:pt x="871" y="667"/>
                  </a:cubicBezTo>
                  <a:cubicBezTo>
                    <a:pt x="871" y="667"/>
                    <a:pt x="1076" y="723"/>
                    <a:pt x="1094" y="797"/>
                  </a:cubicBezTo>
                  <a:cubicBezTo>
                    <a:pt x="1112" y="872"/>
                    <a:pt x="1094" y="1001"/>
                    <a:pt x="1094" y="1113"/>
                  </a:cubicBezTo>
                  <a:cubicBezTo>
                    <a:pt x="1094" y="1224"/>
                    <a:pt x="1131" y="1428"/>
                    <a:pt x="1391" y="1298"/>
                  </a:cubicBezTo>
                  <a:cubicBezTo>
                    <a:pt x="1391" y="1298"/>
                    <a:pt x="1521" y="1075"/>
                    <a:pt x="1576" y="1020"/>
                  </a:cubicBezTo>
                  <a:cubicBezTo>
                    <a:pt x="1632" y="946"/>
                    <a:pt x="1669" y="853"/>
                    <a:pt x="1724" y="872"/>
                  </a:cubicBezTo>
                  <a:cubicBezTo>
                    <a:pt x="1780" y="890"/>
                    <a:pt x="1799" y="946"/>
                    <a:pt x="1892" y="964"/>
                  </a:cubicBezTo>
                  <a:cubicBezTo>
                    <a:pt x="1966" y="1001"/>
                    <a:pt x="2207" y="1020"/>
                    <a:pt x="2263" y="946"/>
                  </a:cubicBezTo>
                  <a:cubicBezTo>
                    <a:pt x="2337" y="872"/>
                    <a:pt x="2355" y="816"/>
                    <a:pt x="2392" y="742"/>
                  </a:cubicBezTo>
                  <a:cubicBezTo>
                    <a:pt x="2411" y="667"/>
                    <a:pt x="2485" y="630"/>
                    <a:pt x="2504" y="612"/>
                  </a:cubicBezTo>
                  <a:cubicBezTo>
                    <a:pt x="2541" y="593"/>
                    <a:pt x="2726" y="389"/>
                    <a:pt x="2819" y="296"/>
                  </a:cubicBezTo>
                  <a:cubicBezTo>
                    <a:pt x="2931" y="204"/>
                    <a:pt x="2967" y="166"/>
                    <a:pt x="3042" y="130"/>
                  </a:cubicBezTo>
                  <a:cubicBezTo>
                    <a:pt x="3097" y="92"/>
                    <a:pt x="3172" y="0"/>
                    <a:pt x="3190" y="0"/>
                  </a:cubicBezTo>
                  <a:cubicBezTo>
                    <a:pt x="3208" y="0"/>
                    <a:pt x="3338" y="18"/>
                    <a:pt x="3450" y="55"/>
                  </a:cubicBezTo>
                  <a:cubicBezTo>
                    <a:pt x="3543" y="111"/>
                    <a:pt x="3747" y="148"/>
                    <a:pt x="3747" y="148"/>
                  </a:cubicBezTo>
                  <a:cubicBezTo>
                    <a:pt x="3747" y="148"/>
                    <a:pt x="3765" y="222"/>
                    <a:pt x="3784" y="278"/>
                  </a:cubicBezTo>
                  <a:cubicBezTo>
                    <a:pt x="3784" y="333"/>
                    <a:pt x="3858" y="426"/>
                    <a:pt x="3858" y="537"/>
                  </a:cubicBezTo>
                  <a:cubicBezTo>
                    <a:pt x="3839" y="630"/>
                    <a:pt x="3895" y="649"/>
                    <a:pt x="3858" y="742"/>
                  </a:cubicBezTo>
                  <a:cubicBezTo>
                    <a:pt x="3821" y="816"/>
                    <a:pt x="3784" y="872"/>
                    <a:pt x="3784" y="909"/>
                  </a:cubicBezTo>
                  <a:cubicBezTo>
                    <a:pt x="3784" y="927"/>
                    <a:pt x="3802" y="983"/>
                    <a:pt x="3821" y="1001"/>
                  </a:cubicBezTo>
                  <a:cubicBezTo>
                    <a:pt x="3839" y="1039"/>
                    <a:pt x="3950" y="1131"/>
                    <a:pt x="3950" y="1131"/>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6" name="Freeform 28"/>
            <p:cNvSpPr>
              <a:spLocks noChangeArrowheads="1"/>
            </p:cNvSpPr>
            <p:nvPr/>
          </p:nvSpPr>
          <p:spPr bwMode="auto">
            <a:xfrm>
              <a:off x="5503863" y="6524625"/>
              <a:ext cx="160337" cy="174625"/>
            </a:xfrm>
            <a:custGeom>
              <a:avLst/>
              <a:gdLst>
                <a:gd name="T0" fmla="*/ 445 w 446"/>
                <a:gd name="T1" fmla="*/ 186 h 483"/>
                <a:gd name="T2" fmla="*/ 445 w 446"/>
                <a:gd name="T3" fmla="*/ 186 h 483"/>
                <a:gd name="T4" fmla="*/ 371 w 446"/>
                <a:gd name="T5" fmla="*/ 390 h 483"/>
                <a:gd name="T6" fmla="*/ 130 w 446"/>
                <a:gd name="T7" fmla="*/ 427 h 483"/>
                <a:gd name="T8" fmla="*/ 18 w 446"/>
                <a:gd name="T9" fmla="*/ 223 h 483"/>
                <a:gd name="T10" fmla="*/ 186 w 446"/>
                <a:gd name="T11" fmla="*/ 19 h 483"/>
                <a:gd name="T12" fmla="*/ 445 w 446"/>
                <a:gd name="T13" fmla="*/ 186 h 483"/>
              </a:gdLst>
              <a:ahLst/>
              <a:cxnLst>
                <a:cxn ang="0">
                  <a:pos x="T0" y="T1"/>
                </a:cxn>
                <a:cxn ang="0">
                  <a:pos x="T2" y="T3"/>
                </a:cxn>
                <a:cxn ang="0">
                  <a:pos x="T4" y="T5"/>
                </a:cxn>
                <a:cxn ang="0">
                  <a:pos x="T6" y="T7"/>
                </a:cxn>
                <a:cxn ang="0">
                  <a:pos x="T8" y="T9"/>
                </a:cxn>
                <a:cxn ang="0">
                  <a:pos x="T10" y="T11"/>
                </a:cxn>
                <a:cxn ang="0">
                  <a:pos x="T12" y="T13"/>
                </a:cxn>
              </a:cxnLst>
              <a:rect l="0" t="0" r="r" b="b"/>
              <a:pathLst>
                <a:path w="446" h="483">
                  <a:moveTo>
                    <a:pt x="445" y="186"/>
                  </a:moveTo>
                  <a:lnTo>
                    <a:pt x="445" y="186"/>
                  </a:lnTo>
                  <a:cubicBezTo>
                    <a:pt x="445" y="186"/>
                    <a:pt x="445" y="334"/>
                    <a:pt x="371" y="390"/>
                  </a:cubicBezTo>
                  <a:cubicBezTo>
                    <a:pt x="315" y="446"/>
                    <a:pt x="186" y="482"/>
                    <a:pt x="130" y="427"/>
                  </a:cubicBezTo>
                  <a:cubicBezTo>
                    <a:pt x="74" y="390"/>
                    <a:pt x="0" y="316"/>
                    <a:pt x="18" y="223"/>
                  </a:cubicBezTo>
                  <a:cubicBezTo>
                    <a:pt x="18" y="130"/>
                    <a:pt x="92" y="37"/>
                    <a:pt x="186" y="19"/>
                  </a:cubicBezTo>
                  <a:cubicBezTo>
                    <a:pt x="260" y="0"/>
                    <a:pt x="408" y="75"/>
                    <a:pt x="445" y="186"/>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7" name="Freeform 29"/>
            <p:cNvSpPr>
              <a:spLocks noChangeArrowheads="1"/>
            </p:cNvSpPr>
            <p:nvPr/>
          </p:nvSpPr>
          <p:spPr bwMode="auto">
            <a:xfrm>
              <a:off x="5135563" y="6784975"/>
              <a:ext cx="227012" cy="214313"/>
            </a:xfrm>
            <a:custGeom>
              <a:avLst/>
              <a:gdLst>
                <a:gd name="T0" fmla="*/ 483 w 632"/>
                <a:gd name="T1" fmla="*/ 37 h 595"/>
                <a:gd name="T2" fmla="*/ 483 w 632"/>
                <a:gd name="T3" fmla="*/ 37 h 595"/>
                <a:gd name="T4" fmla="*/ 613 w 632"/>
                <a:gd name="T5" fmla="*/ 204 h 595"/>
                <a:gd name="T6" fmla="*/ 557 w 632"/>
                <a:gd name="T7" fmla="*/ 464 h 595"/>
                <a:gd name="T8" fmla="*/ 335 w 632"/>
                <a:gd name="T9" fmla="*/ 500 h 595"/>
                <a:gd name="T10" fmla="*/ 112 w 632"/>
                <a:gd name="T11" fmla="*/ 519 h 595"/>
                <a:gd name="T12" fmla="*/ 75 w 632"/>
                <a:gd name="T13" fmla="*/ 278 h 595"/>
                <a:gd name="T14" fmla="*/ 242 w 632"/>
                <a:gd name="T15" fmla="*/ 148 h 595"/>
                <a:gd name="T16" fmla="*/ 483 w 632"/>
                <a:gd name="T17" fmla="*/ 37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2" h="595">
                  <a:moveTo>
                    <a:pt x="483" y="37"/>
                  </a:moveTo>
                  <a:lnTo>
                    <a:pt x="483" y="37"/>
                  </a:lnTo>
                  <a:cubicBezTo>
                    <a:pt x="594" y="74"/>
                    <a:pt x="594" y="129"/>
                    <a:pt x="613" y="204"/>
                  </a:cubicBezTo>
                  <a:cubicBezTo>
                    <a:pt x="631" y="278"/>
                    <a:pt x="613" y="445"/>
                    <a:pt x="557" y="464"/>
                  </a:cubicBezTo>
                  <a:cubicBezTo>
                    <a:pt x="501" y="464"/>
                    <a:pt x="409" y="464"/>
                    <a:pt x="335" y="500"/>
                  </a:cubicBezTo>
                  <a:cubicBezTo>
                    <a:pt x="279" y="556"/>
                    <a:pt x="168" y="594"/>
                    <a:pt x="112" y="519"/>
                  </a:cubicBezTo>
                  <a:cubicBezTo>
                    <a:pt x="75" y="464"/>
                    <a:pt x="0" y="334"/>
                    <a:pt x="75" y="278"/>
                  </a:cubicBezTo>
                  <a:cubicBezTo>
                    <a:pt x="130" y="223"/>
                    <a:pt x="168" y="204"/>
                    <a:pt x="242" y="148"/>
                  </a:cubicBezTo>
                  <a:cubicBezTo>
                    <a:pt x="316" y="93"/>
                    <a:pt x="335" y="0"/>
                    <a:pt x="483" y="37"/>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8" name="Freeform 30"/>
            <p:cNvSpPr>
              <a:spLocks noChangeArrowheads="1"/>
            </p:cNvSpPr>
            <p:nvPr/>
          </p:nvSpPr>
          <p:spPr bwMode="auto">
            <a:xfrm>
              <a:off x="4562475" y="5768975"/>
              <a:ext cx="835025" cy="901700"/>
            </a:xfrm>
            <a:custGeom>
              <a:avLst/>
              <a:gdLst>
                <a:gd name="T0" fmla="*/ 0 w 2320"/>
                <a:gd name="T1" fmla="*/ 1799 h 2505"/>
                <a:gd name="T2" fmla="*/ 0 w 2320"/>
                <a:gd name="T3" fmla="*/ 1799 h 2505"/>
                <a:gd name="T4" fmla="*/ 19 w 2320"/>
                <a:gd name="T5" fmla="*/ 1076 h 2505"/>
                <a:gd name="T6" fmla="*/ 93 w 2320"/>
                <a:gd name="T7" fmla="*/ 1039 h 2505"/>
                <a:gd name="T8" fmla="*/ 241 w 2320"/>
                <a:gd name="T9" fmla="*/ 1057 h 2505"/>
                <a:gd name="T10" fmla="*/ 316 w 2320"/>
                <a:gd name="T11" fmla="*/ 761 h 2505"/>
                <a:gd name="T12" fmla="*/ 297 w 2320"/>
                <a:gd name="T13" fmla="*/ 371 h 2505"/>
                <a:gd name="T14" fmla="*/ 353 w 2320"/>
                <a:gd name="T15" fmla="*/ 185 h 2505"/>
                <a:gd name="T16" fmla="*/ 576 w 2320"/>
                <a:gd name="T17" fmla="*/ 130 h 2505"/>
                <a:gd name="T18" fmla="*/ 798 w 2320"/>
                <a:gd name="T19" fmla="*/ 93 h 2505"/>
                <a:gd name="T20" fmla="*/ 891 w 2320"/>
                <a:gd name="T21" fmla="*/ 111 h 2505"/>
                <a:gd name="T22" fmla="*/ 965 w 2320"/>
                <a:gd name="T23" fmla="*/ 167 h 2505"/>
                <a:gd name="T24" fmla="*/ 1076 w 2320"/>
                <a:gd name="T25" fmla="*/ 167 h 2505"/>
                <a:gd name="T26" fmla="*/ 1224 w 2320"/>
                <a:gd name="T27" fmla="*/ 74 h 2505"/>
                <a:gd name="T28" fmla="*/ 1354 w 2320"/>
                <a:gd name="T29" fmla="*/ 37 h 2505"/>
                <a:gd name="T30" fmla="*/ 1392 w 2320"/>
                <a:gd name="T31" fmla="*/ 0 h 2505"/>
                <a:gd name="T32" fmla="*/ 1503 w 2320"/>
                <a:gd name="T33" fmla="*/ 93 h 2505"/>
                <a:gd name="T34" fmla="*/ 1633 w 2320"/>
                <a:gd name="T35" fmla="*/ 408 h 2505"/>
                <a:gd name="T36" fmla="*/ 1855 w 2320"/>
                <a:gd name="T37" fmla="*/ 612 h 2505"/>
                <a:gd name="T38" fmla="*/ 2004 w 2320"/>
                <a:gd name="T39" fmla="*/ 853 h 2505"/>
                <a:gd name="T40" fmla="*/ 2301 w 2320"/>
                <a:gd name="T41" fmla="*/ 1094 h 2505"/>
                <a:gd name="T42" fmla="*/ 2319 w 2320"/>
                <a:gd name="T43" fmla="*/ 1132 h 2505"/>
                <a:gd name="T44" fmla="*/ 2189 w 2320"/>
                <a:gd name="T45" fmla="*/ 1243 h 2505"/>
                <a:gd name="T46" fmla="*/ 2041 w 2320"/>
                <a:gd name="T47" fmla="*/ 1354 h 2505"/>
                <a:gd name="T48" fmla="*/ 1744 w 2320"/>
                <a:gd name="T49" fmla="*/ 1651 h 2505"/>
                <a:gd name="T50" fmla="*/ 1633 w 2320"/>
                <a:gd name="T51" fmla="*/ 1744 h 2505"/>
                <a:gd name="T52" fmla="*/ 1540 w 2320"/>
                <a:gd name="T53" fmla="*/ 1836 h 2505"/>
                <a:gd name="T54" fmla="*/ 1392 w 2320"/>
                <a:gd name="T55" fmla="*/ 2078 h 2505"/>
                <a:gd name="T56" fmla="*/ 1262 w 2320"/>
                <a:gd name="T57" fmla="*/ 2133 h 2505"/>
                <a:gd name="T58" fmla="*/ 1002 w 2320"/>
                <a:gd name="T59" fmla="*/ 2096 h 2505"/>
                <a:gd name="T60" fmla="*/ 891 w 2320"/>
                <a:gd name="T61" fmla="*/ 2041 h 2505"/>
                <a:gd name="T62" fmla="*/ 798 w 2320"/>
                <a:gd name="T63" fmla="*/ 2022 h 2505"/>
                <a:gd name="T64" fmla="*/ 576 w 2320"/>
                <a:gd name="T65" fmla="*/ 2319 h 2505"/>
                <a:gd name="T66" fmla="*/ 520 w 2320"/>
                <a:gd name="T67" fmla="*/ 2430 h 2505"/>
                <a:gd name="T68" fmla="*/ 279 w 2320"/>
                <a:gd name="T69" fmla="*/ 2449 h 2505"/>
                <a:gd name="T70" fmla="*/ 223 w 2320"/>
                <a:gd name="T71" fmla="*/ 2226 h 2505"/>
                <a:gd name="T72" fmla="*/ 223 w 2320"/>
                <a:gd name="T73" fmla="*/ 1929 h 2505"/>
                <a:gd name="T74" fmla="*/ 0 w 2320"/>
                <a:gd name="T75" fmla="*/ 1799 h 2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0" h="2505">
                  <a:moveTo>
                    <a:pt x="0" y="1799"/>
                  </a:moveTo>
                  <a:lnTo>
                    <a:pt x="0" y="1799"/>
                  </a:lnTo>
                  <a:cubicBezTo>
                    <a:pt x="19" y="1076"/>
                    <a:pt x="19" y="1076"/>
                    <a:pt x="19" y="1076"/>
                  </a:cubicBezTo>
                  <a:cubicBezTo>
                    <a:pt x="19" y="1076"/>
                    <a:pt x="19" y="1039"/>
                    <a:pt x="93" y="1039"/>
                  </a:cubicBezTo>
                  <a:cubicBezTo>
                    <a:pt x="149" y="1020"/>
                    <a:pt x="205" y="1076"/>
                    <a:pt x="241" y="1057"/>
                  </a:cubicBezTo>
                  <a:cubicBezTo>
                    <a:pt x="297" y="1039"/>
                    <a:pt x="316" y="816"/>
                    <a:pt x="316" y="761"/>
                  </a:cubicBezTo>
                  <a:cubicBezTo>
                    <a:pt x="316" y="686"/>
                    <a:pt x="297" y="408"/>
                    <a:pt x="297" y="371"/>
                  </a:cubicBezTo>
                  <a:cubicBezTo>
                    <a:pt x="297" y="334"/>
                    <a:pt x="316" y="204"/>
                    <a:pt x="353" y="185"/>
                  </a:cubicBezTo>
                  <a:cubicBezTo>
                    <a:pt x="408" y="167"/>
                    <a:pt x="538" y="149"/>
                    <a:pt x="576" y="130"/>
                  </a:cubicBezTo>
                  <a:cubicBezTo>
                    <a:pt x="631" y="130"/>
                    <a:pt x="779" y="111"/>
                    <a:pt x="798" y="93"/>
                  </a:cubicBezTo>
                  <a:cubicBezTo>
                    <a:pt x="817" y="93"/>
                    <a:pt x="872" y="93"/>
                    <a:pt x="891" y="111"/>
                  </a:cubicBezTo>
                  <a:cubicBezTo>
                    <a:pt x="891" y="111"/>
                    <a:pt x="947" y="167"/>
                    <a:pt x="965" y="167"/>
                  </a:cubicBezTo>
                  <a:cubicBezTo>
                    <a:pt x="1002" y="185"/>
                    <a:pt x="1039" y="204"/>
                    <a:pt x="1076" y="167"/>
                  </a:cubicBezTo>
                  <a:cubicBezTo>
                    <a:pt x="1113" y="111"/>
                    <a:pt x="1150" y="74"/>
                    <a:pt x="1224" y="74"/>
                  </a:cubicBezTo>
                  <a:cubicBezTo>
                    <a:pt x="1318" y="55"/>
                    <a:pt x="1354" y="55"/>
                    <a:pt x="1354" y="37"/>
                  </a:cubicBezTo>
                  <a:cubicBezTo>
                    <a:pt x="1373" y="19"/>
                    <a:pt x="1392" y="0"/>
                    <a:pt x="1392" y="0"/>
                  </a:cubicBezTo>
                  <a:cubicBezTo>
                    <a:pt x="1392" y="0"/>
                    <a:pt x="1466" y="37"/>
                    <a:pt x="1503" y="93"/>
                  </a:cubicBezTo>
                  <a:cubicBezTo>
                    <a:pt x="1521" y="149"/>
                    <a:pt x="1559" y="334"/>
                    <a:pt x="1633" y="408"/>
                  </a:cubicBezTo>
                  <a:cubicBezTo>
                    <a:pt x="1707" y="482"/>
                    <a:pt x="1744" y="501"/>
                    <a:pt x="1855" y="612"/>
                  </a:cubicBezTo>
                  <a:cubicBezTo>
                    <a:pt x="1948" y="723"/>
                    <a:pt x="1911" y="742"/>
                    <a:pt x="2004" y="853"/>
                  </a:cubicBezTo>
                  <a:cubicBezTo>
                    <a:pt x="2096" y="965"/>
                    <a:pt x="2263" y="1057"/>
                    <a:pt x="2301" y="1094"/>
                  </a:cubicBezTo>
                  <a:cubicBezTo>
                    <a:pt x="2319" y="1113"/>
                    <a:pt x="2319" y="1132"/>
                    <a:pt x="2319" y="1132"/>
                  </a:cubicBezTo>
                  <a:cubicBezTo>
                    <a:pt x="2319" y="1132"/>
                    <a:pt x="2208" y="1243"/>
                    <a:pt x="2189" y="1243"/>
                  </a:cubicBezTo>
                  <a:cubicBezTo>
                    <a:pt x="2171" y="1262"/>
                    <a:pt x="2078" y="1317"/>
                    <a:pt x="2041" y="1354"/>
                  </a:cubicBezTo>
                  <a:cubicBezTo>
                    <a:pt x="2004" y="1391"/>
                    <a:pt x="1763" y="1595"/>
                    <a:pt x="1744" y="1651"/>
                  </a:cubicBezTo>
                  <a:cubicBezTo>
                    <a:pt x="1725" y="1688"/>
                    <a:pt x="1633" y="1744"/>
                    <a:pt x="1633" y="1744"/>
                  </a:cubicBezTo>
                  <a:cubicBezTo>
                    <a:pt x="1633" y="1744"/>
                    <a:pt x="1559" y="1781"/>
                    <a:pt x="1540" y="1836"/>
                  </a:cubicBezTo>
                  <a:cubicBezTo>
                    <a:pt x="1521" y="1874"/>
                    <a:pt x="1466" y="2022"/>
                    <a:pt x="1392" y="2078"/>
                  </a:cubicBezTo>
                  <a:cubicBezTo>
                    <a:pt x="1392" y="2078"/>
                    <a:pt x="1336" y="2133"/>
                    <a:pt x="1262" y="2133"/>
                  </a:cubicBezTo>
                  <a:cubicBezTo>
                    <a:pt x="1188" y="2133"/>
                    <a:pt x="1021" y="2115"/>
                    <a:pt x="1002" y="2096"/>
                  </a:cubicBezTo>
                  <a:cubicBezTo>
                    <a:pt x="965" y="2096"/>
                    <a:pt x="891" y="2041"/>
                    <a:pt x="891" y="2041"/>
                  </a:cubicBezTo>
                  <a:cubicBezTo>
                    <a:pt x="872" y="2022"/>
                    <a:pt x="835" y="1966"/>
                    <a:pt x="798" y="2022"/>
                  </a:cubicBezTo>
                  <a:cubicBezTo>
                    <a:pt x="742" y="2096"/>
                    <a:pt x="612" y="2301"/>
                    <a:pt x="576" y="2319"/>
                  </a:cubicBezTo>
                  <a:cubicBezTo>
                    <a:pt x="557" y="2356"/>
                    <a:pt x="520" y="2430"/>
                    <a:pt x="520" y="2430"/>
                  </a:cubicBezTo>
                  <a:cubicBezTo>
                    <a:pt x="520" y="2430"/>
                    <a:pt x="390" y="2504"/>
                    <a:pt x="279" y="2449"/>
                  </a:cubicBezTo>
                  <a:cubicBezTo>
                    <a:pt x="279" y="2449"/>
                    <a:pt x="223" y="2393"/>
                    <a:pt x="223" y="2226"/>
                  </a:cubicBezTo>
                  <a:cubicBezTo>
                    <a:pt x="223" y="2078"/>
                    <a:pt x="241" y="1966"/>
                    <a:pt x="223" y="1929"/>
                  </a:cubicBezTo>
                  <a:cubicBezTo>
                    <a:pt x="205" y="1892"/>
                    <a:pt x="56" y="1799"/>
                    <a:pt x="0" y="1799"/>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9" name="Freeform 31"/>
            <p:cNvSpPr>
              <a:spLocks noChangeArrowheads="1"/>
            </p:cNvSpPr>
            <p:nvPr/>
          </p:nvSpPr>
          <p:spPr bwMode="auto">
            <a:xfrm>
              <a:off x="5470525" y="5127625"/>
              <a:ext cx="982663" cy="1449388"/>
            </a:xfrm>
            <a:custGeom>
              <a:avLst/>
              <a:gdLst>
                <a:gd name="T0" fmla="*/ 538 w 2728"/>
                <a:gd name="T1" fmla="*/ 4026 h 4027"/>
                <a:gd name="T2" fmla="*/ 538 w 2728"/>
                <a:gd name="T3" fmla="*/ 4026 h 4027"/>
                <a:gd name="T4" fmla="*/ 408 w 2728"/>
                <a:gd name="T5" fmla="*/ 3914 h 4027"/>
                <a:gd name="T6" fmla="*/ 390 w 2728"/>
                <a:gd name="T7" fmla="*/ 3822 h 4027"/>
                <a:gd name="T8" fmla="*/ 464 w 2728"/>
                <a:gd name="T9" fmla="*/ 3617 h 4027"/>
                <a:gd name="T10" fmla="*/ 445 w 2728"/>
                <a:gd name="T11" fmla="*/ 3506 h 4027"/>
                <a:gd name="T12" fmla="*/ 464 w 2728"/>
                <a:gd name="T13" fmla="*/ 3395 h 4027"/>
                <a:gd name="T14" fmla="*/ 390 w 2728"/>
                <a:gd name="T15" fmla="*/ 3246 h 4027"/>
                <a:gd name="T16" fmla="*/ 353 w 2728"/>
                <a:gd name="T17" fmla="*/ 3061 h 4027"/>
                <a:gd name="T18" fmla="*/ 556 w 2728"/>
                <a:gd name="T19" fmla="*/ 2746 h 4027"/>
                <a:gd name="T20" fmla="*/ 650 w 2728"/>
                <a:gd name="T21" fmla="*/ 2560 h 4027"/>
                <a:gd name="T22" fmla="*/ 779 w 2728"/>
                <a:gd name="T23" fmla="*/ 2245 h 4027"/>
                <a:gd name="T24" fmla="*/ 798 w 2728"/>
                <a:gd name="T25" fmla="*/ 1855 h 4027"/>
                <a:gd name="T26" fmla="*/ 705 w 2728"/>
                <a:gd name="T27" fmla="*/ 1577 h 4027"/>
                <a:gd name="T28" fmla="*/ 427 w 2728"/>
                <a:gd name="T29" fmla="*/ 1447 h 4027"/>
                <a:gd name="T30" fmla="*/ 149 w 2728"/>
                <a:gd name="T31" fmla="*/ 1354 h 4027"/>
                <a:gd name="T32" fmla="*/ 56 w 2728"/>
                <a:gd name="T33" fmla="*/ 1224 h 4027"/>
                <a:gd name="T34" fmla="*/ 390 w 2728"/>
                <a:gd name="T35" fmla="*/ 1020 h 4027"/>
                <a:gd name="T36" fmla="*/ 724 w 2728"/>
                <a:gd name="T37" fmla="*/ 909 h 4027"/>
                <a:gd name="T38" fmla="*/ 983 w 2728"/>
                <a:gd name="T39" fmla="*/ 909 h 4027"/>
                <a:gd name="T40" fmla="*/ 1169 w 2728"/>
                <a:gd name="T41" fmla="*/ 1132 h 4027"/>
                <a:gd name="T42" fmla="*/ 1169 w 2728"/>
                <a:gd name="T43" fmla="*/ 1188 h 4027"/>
                <a:gd name="T44" fmla="*/ 1150 w 2728"/>
                <a:gd name="T45" fmla="*/ 1373 h 4027"/>
                <a:gd name="T46" fmla="*/ 1262 w 2728"/>
                <a:gd name="T47" fmla="*/ 1595 h 4027"/>
                <a:gd name="T48" fmla="*/ 1466 w 2728"/>
                <a:gd name="T49" fmla="*/ 1391 h 4027"/>
                <a:gd name="T50" fmla="*/ 1410 w 2728"/>
                <a:gd name="T51" fmla="*/ 983 h 4027"/>
                <a:gd name="T52" fmla="*/ 1317 w 2728"/>
                <a:gd name="T53" fmla="*/ 149 h 4027"/>
                <a:gd name="T54" fmla="*/ 1595 w 2728"/>
                <a:gd name="T55" fmla="*/ 297 h 4027"/>
                <a:gd name="T56" fmla="*/ 2022 w 2728"/>
                <a:gd name="T57" fmla="*/ 241 h 4027"/>
                <a:gd name="T58" fmla="*/ 2449 w 2728"/>
                <a:gd name="T59" fmla="*/ 149 h 4027"/>
                <a:gd name="T60" fmla="*/ 2616 w 2728"/>
                <a:gd name="T61" fmla="*/ 37 h 4027"/>
                <a:gd name="T62" fmla="*/ 2708 w 2728"/>
                <a:gd name="T63" fmla="*/ 56 h 4027"/>
                <a:gd name="T64" fmla="*/ 2671 w 2728"/>
                <a:gd name="T65" fmla="*/ 464 h 4027"/>
                <a:gd name="T66" fmla="*/ 2690 w 2728"/>
                <a:gd name="T67" fmla="*/ 687 h 4027"/>
                <a:gd name="T68" fmla="*/ 2634 w 2728"/>
                <a:gd name="T69" fmla="*/ 872 h 4027"/>
                <a:gd name="T70" fmla="*/ 2634 w 2728"/>
                <a:gd name="T71" fmla="*/ 1002 h 4027"/>
                <a:gd name="T72" fmla="*/ 2671 w 2728"/>
                <a:gd name="T73" fmla="*/ 1150 h 4027"/>
                <a:gd name="T74" fmla="*/ 2708 w 2728"/>
                <a:gd name="T75" fmla="*/ 1188 h 4027"/>
                <a:gd name="T76" fmla="*/ 2560 w 2728"/>
                <a:gd name="T77" fmla="*/ 1373 h 4027"/>
                <a:gd name="T78" fmla="*/ 2282 w 2728"/>
                <a:gd name="T79" fmla="*/ 1595 h 4027"/>
                <a:gd name="T80" fmla="*/ 2004 w 2728"/>
                <a:gd name="T81" fmla="*/ 1707 h 4027"/>
                <a:gd name="T82" fmla="*/ 1911 w 2728"/>
                <a:gd name="T83" fmla="*/ 1707 h 4027"/>
                <a:gd name="T84" fmla="*/ 1799 w 2728"/>
                <a:gd name="T85" fmla="*/ 1855 h 4027"/>
                <a:gd name="T86" fmla="*/ 1688 w 2728"/>
                <a:gd name="T87" fmla="*/ 1966 h 4027"/>
                <a:gd name="T88" fmla="*/ 1614 w 2728"/>
                <a:gd name="T89" fmla="*/ 2078 h 4027"/>
                <a:gd name="T90" fmla="*/ 1466 w 2728"/>
                <a:gd name="T91" fmla="*/ 2096 h 4027"/>
                <a:gd name="T92" fmla="*/ 1466 w 2728"/>
                <a:gd name="T93" fmla="*/ 2171 h 4027"/>
                <a:gd name="T94" fmla="*/ 1317 w 2728"/>
                <a:gd name="T95" fmla="*/ 2337 h 4027"/>
                <a:gd name="T96" fmla="*/ 1150 w 2728"/>
                <a:gd name="T97" fmla="*/ 2486 h 4027"/>
                <a:gd name="T98" fmla="*/ 1262 w 2728"/>
                <a:gd name="T99" fmla="*/ 2783 h 4027"/>
                <a:gd name="T100" fmla="*/ 1243 w 2728"/>
                <a:gd name="T101" fmla="*/ 3414 h 4027"/>
                <a:gd name="T102" fmla="*/ 1021 w 2728"/>
                <a:gd name="T103" fmla="*/ 3747 h 4027"/>
                <a:gd name="T104" fmla="*/ 612 w 2728"/>
                <a:gd name="T105" fmla="*/ 3896 h 4027"/>
                <a:gd name="T106" fmla="*/ 538 w 2728"/>
                <a:gd name="T107" fmla="*/ 4026 h 4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28" h="4027">
                  <a:moveTo>
                    <a:pt x="538" y="4026"/>
                  </a:moveTo>
                  <a:lnTo>
                    <a:pt x="538" y="4026"/>
                  </a:lnTo>
                  <a:cubicBezTo>
                    <a:pt x="538" y="4026"/>
                    <a:pt x="427" y="3952"/>
                    <a:pt x="408" y="3914"/>
                  </a:cubicBezTo>
                  <a:cubicBezTo>
                    <a:pt x="390" y="3859"/>
                    <a:pt x="390" y="3859"/>
                    <a:pt x="390" y="3822"/>
                  </a:cubicBezTo>
                  <a:cubicBezTo>
                    <a:pt x="408" y="3766"/>
                    <a:pt x="464" y="3636"/>
                    <a:pt x="464" y="3617"/>
                  </a:cubicBezTo>
                  <a:cubicBezTo>
                    <a:pt x="464" y="3599"/>
                    <a:pt x="445" y="3543"/>
                    <a:pt x="445" y="3506"/>
                  </a:cubicBezTo>
                  <a:cubicBezTo>
                    <a:pt x="445" y="3469"/>
                    <a:pt x="464" y="3414"/>
                    <a:pt x="464" y="3395"/>
                  </a:cubicBezTo>
                  <a:cubicBezTo>
                    <a:pt x="445" y="3376"/>
                    <a:pt x="408" y="3284"/>
                    <a:pt x="390" y="3246"/>
                  </a:cubicBezTo>
                  <a:cubicBezTo>
                    <a:pt x="371" y="3209"/>
                    <a:pt x="353" y="3061"/>
                    <a:pt x="353" y="3061"/>
                  </a:cubicBezTo>
                  <a:cubicBezTo>
                    <a:pt x="353" y="3061"/>
                    <a:pt x="520" y="2820"/>
                    <a:pt x="556" y="2746"/>
                  </a:cubicBezTo>
                  <a:cubicBezTo>
                    <a:pt x="594" y="2672"/>
                    <a:pt x="594" y="2634"/>
                    <a:pt x="650" y="2560"/>
                  </a:cubicBezTo>
                  <a:cubicBezTo>
                    <a:pt x="724" y="2486"/>
                    <a:pt x="835" y="2412"/>
                    <a:pt x="779" y="2245"/>
                  </a:cubicBezTo>
                  <a:cubicBezTo>
                    <a:pt x="742" y="2096"/>
                    <a:pt x="798" y="1948"/>
                    <a:pt x="798" y="1855"/>
                  </a:cubicBezTo>
                  <a:cubicBezTo>
                    <a:pt x="779" y="1781"/>
                    <a:pt x="761" y="1614"/>
                    <a:pt x="705" y="1577"/>
                  </a:cubicBezTo>
                  <a:cubicBezTo>
                    <a:pt x="631" y="1521"/>
                    <a:pt x="464" y="1465"/>
                    <a:pt x="427" y="1447"/>
                  </a:cubicBezTo>
                  <a:cubicBezTo>
                    <a:pt x="371" y="1429"/>
                    <a:pt x="167" y="1373"/>
                    <a:pt x="149" y="1354"/>
                  </a:cubicBezTo>
                  <a:cubicBezTo>
                    <a:pt x="130" y="1336"/>
                    <a:pt x="0" y="1299"/>
                    <a:pt x="56" y="1224"/>
                  </a:cubicBezTo>
                  <a:cubicBezTo>
                    <a:pt x="130" y="1150"/>
                    <a:pt x="297" y="1058"/>
                    <a:pt x="390" y="1020"/>
                  </a:cubicBezTo>
                  <a:cubicBezTo>
                    <a:pt x="482" y="983"/>
                    <a:pt x="668" y="891"/>
                    <a:pt x="724" y="909"/>
                  </a:cubicBezTo>
                  <a:cubicBezTo>
                    <a:pt x="798" y="909"/>
                    <a:pt x="909" y="891"/>
                    <a:pt x="983" y="909"/>
                  </a:cubicBezTo>
                  <a:cubicBezTo>
                    <a:pt x="1057" y="928"/>
                    <a:pt x="1169" y="1076"/>
                    <a:pt x="1169" y="1132"/>
                  </a:cubicBezTo>
                  <a:cubicBezTo>
                    <a:pt x="1169" y="1188"/>
                    <a:pt x="1169" y="1188"/>
                    <a:pt x="1169" y="1188"/>
                  </a:cubicBezTo>
                  <a:cubicBezTo>
                    <a:pt x="1169" y="1188"/>
                    <a:pt x="1150" y="1317"/>
                    <a:pt x="1150" y="1373"/>
                  </a:cubicBezTo>
                  <a:cubicBezTo>
                    <a:pt x="1132" y="1429"/>
                    <a:pt x="1169" y="1614"/>
                    <a:pt x="1262" y="1595"/>
                  </a:cubicBezTo>
                  <a:cubicBezTo>
                    <a:pt x="1354" y="1595"/>
                    <a:pt x="1410" y="1484"/>
                    <a:pt x="1466" y="1391"/>
                  </a:cubicBezTo>
                  <a:cubicBezTo>
                    <a:pt x="1521" y="1299"/>
                    <a:pt x="1466" y="1039"/>
                    <a:pt x="1410" y="983"/>
                  </a:cubicBezTo>
                  <a:cubicBezTo>
                    <a:pt x="1354" y="928"/>
                    <a:pt x="1132" y="408"/>
                    <a:pt x="1317" y="149"/>
                  </a:cubicBezTo>
                  <a:cubicBezTo>
                    <a:pt x="1317" y="149"/>
                    <a:pt x="1521" y="278"/>
                    <a:pt x="1595" y="297"/>
                  </a:cubicBezTo>
                  <a:cubicBezTo>
                    <a:pt x="1669" y="297"/>
                    <a:pt x="1874" y="297"/>
                    <a:pt x="2022" y="241"/>
                  </a:cubicBezTo>
                  <a:cubicBezTo>
                    <a:pt x="2170" y="186"/>
                    <a:pt x="2356" y="149"/>
                    <a:pt x="2449" y="149"/>
                  </a:cubicBezTo>
                  <a:cubicBezTo>
                    <a:pt x="2541" y="130"/>
                    <a:pt x="2597" y="56"/>
                    <a:pt x="2616" y="37"/>
                  </a:cubicBezTo>
                  <a:cubicBezTo>
                    <a:pt x="2634" y="19"/>
                    <a:pt x="2690" y="0"/>
                    <a:pt x="2708" y="56"/>
                  </a:cubicBezTo>
                  <a:cubicBezTo>
                    <a:pt x="2727" y="111"/>
                    <a:pt x="2671" y="390"/>
                    <a:pt x="2671" y="464"/>
                  </a:cubicBezTo>
                  <a:cubicBezTo>
                    <a:pt x="2671" y="538"/>
                    <a:pt x="2690" y="631"/>
                    <a:pt x="2690" y="687"/>
                  </a:cubicBezTo>
                  <a:cubicBezTo>
                    <a:pt x="2690" y="742"/>
                    <a:pt x="2653" y="779"/>
                    <a:pt x="2634" y="872"/>
                  </a:cubicBezTo>
                  <a:cubicBezTo>
                    <a:pt x="2616" y="946"/>
                    <a:pt x="2616" y="928"/>
                    <a:pt x="2634" y="1002"/>
                  </a:cubicBezTo>
                  <a:cubicBezTo>
                    <a:pt x="2634" y="1076"/>
                    <a:pt x="2653" y="1150"/>
                    <a:pt x="2671" y="1150"/>
                  </a:cubicBezTo>
                  <a:cubicBezTo>
                    <a:pt x="2690" y="1169"/>
                    <a:pt x="2708" y="1188"/>
                    <a:pt x="2708" y="1188"/>
                  </a:cubicBezTo>
                  <a:cubicBezTo>
                    <a:pt x="2708" y="1188"/>
                    <a:pt x="2597" y="1317"/>
                    <a:pt x="2560" y="1373"/>
                  </a:cubicBezTo>
                  <a:cubicBezTo>
                    <a:pt x="2523" y="1429"/>
                    <a:pt x="2375" y="1540"/>
                    <a:pt x="2282" y="1595"/>
                  </a:cubicBezTo>
                  <a:cubicBezTo>
                    <a:pt x="2170" y="1651"/>
                    <a:pt x="2040" y="1688"/>
                    <a:pt x="2004" y="1707"/>
                  </a:cubicBezTo>
                  <a:cubicBezTo>
                    <a:pt x="1966" y="1707"/>
                    <a:pt x="1911" y="1707"/>
                    <a:pt x="1911" y="1707"/>
                  </a:cubicBezTo>
                  <a:cubicBezTo>
                    <a:pt x="1911" y="1707"/>
                    <a:pt x="1837" y="1781"/>
                    <a:pt x="1799" y="1855"/>
                  </a:cubicBezTo>
                  <a:cubicBezTo>
                    <a:pt x="1763" y="1911"/>
                    <a:pt x="1688" y="1966"/>
                    <a:pt x="1688" y="1966"/>
                  </a:cubicBezTo>
                  <a:cubicBezTo>
                    <a:pt x="1688" y="1966"/>
                    <a:pt x="1633" y="2078"/>
                    <a:pt x="1614" y="2078"/>
                  </a:cubicBezTo>
                  <a:lnTo>
                    <a:pt x="1466" y="2096"/>
                  </a:lnTo>
                  <a:cubicBezTo>
                    <a:pt x="1466" y="2171"/>
                    <a:pt x="1466" y="2171"/>
                    <a:pt x="1466" y="2171"/>
                  </a:cubicBezTo>
                  <a:cubicBezTo>
                    <a:pt x="1466" y="2171"/>
                    <a:pt x="1336" y="2319"/>
                    <a:pt x="1317" y="2337"/>
                  </a:cubicBezTo>
                  <a:cubicBezTo>
                    <a:pt x="1298" y="2375"/>
                    <a:pt x="1150" y="2486"/>
                    <a:pt x="1150" y="2486"/>
                  </a:cubicBezTo>
                  <a:cubicBezTo>
                    <a:pt x="1150" y="2486"/>
                    <a:pt x="1243" y="2672"/>
                    <a:pt x="1262" y="2783"/>
                  </a:cubicBezTo>
                  <a:cubicBezTo>
                    <a:pt x="1280" y="2894"/>
                    <a:pt x="1243" y="3414"/>
                    <a:pt x="1243" y="3414"/>
                  </a:cubicBezTo>
                  <a:cubicBezTo>
                    <a:pt x="1243" y="3414"/>
                    <a:pt x="1224" y="3673"/>
                    <a:pt x="1021" y="3747"/>
                  </a:cubicBezTo>
                  <a:cubicBezTo>
                    <a:pt x="798" y="3822"/>
                    <a:pt x="650" y="3859"/>
                    <a:pt x="612" y="3896"/>
                  </a:cubicBezTo>
                  <a:cubicBezTo>
                    <a:pt x="575" y="3952"/>
                    <a:pt x="520" y="3970"/>
                    <a:pt x="538" y="4026"/>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0" name="Freeform 32"/>
            <p:cNvSpPr>
              <a:spLocks noChangeArrowheads="1"/>
            </p:cNvSpPr>
            <p:nvPr/>
          </p:nvSpPr>
          <p:spPr bwMode="auto">
            <a:xfrm>
              <a:off x="5089525" y="5568950"/>
              <a:ext cx="668338" cy="661988"/>
            </a:xfrm>
            <a:custGeom>
              <a:avLst/>
              <a:gdLst>
                <a:gd name="T0" fmla="*/ 0 w 1856"/>
                <a:gd name="T1" fmla="*/ 594 h 1838"/>
                <a:gd name="T2" fmla="*/ 0 w 1856"/>
                <a:gd name="T3" fmla="*/ 594 h 1838"/>
                <a:gd name="T4" fmla="*/ 55 w 1856"/>
                <a:gd name="T5" fmla="*/ 706 h 1838"/>
                <a:gd name="T6" fmla="*/ 111 w 1856"/>
                <a:gd name="T7" fmla="*/ 909 h 1838"/>
                <a:gd name="T8" fmla="*/ 278 w 1856"/>
                <a:gd name="T9" fmla="*/ 1077 h 1838"/>
                <a:gd name="T10" fmla="*/ 445 w 1856"/>
                <a:gd name="T11" fmla="*/ 1243 h 1838"/>
                <a:gd name="T12" fmla="*/ 575 w 1856"/>
                <a:gd name="T13" fmla="*/ 1429 h 1838"/>
                <a:gd name="T14" fmla="*/ 816 w 1856"/>
                <a:gd name="T15" fmla="*/ 1633 h 1838"/>
                <a:gd name="T16" fmla="*/ 853 w 1856"/>
                <a:gd name="T17" fmla="*/ 1689 h 1838"/>
                <a:gd name="T18" fmla="*/ 1039 w 1856"/>
                <a:gd name="T19" fmla="*/ 1725 h 1838"/>
                <a:gd name="T20" fmla="*/ 1410 w 1856"/>
                <a:gd name="T21" fmla="*/ 1837 h 1838"/>
                <a:gd name="T22" fmla="*/ 1558 w 1856"/>
                <a:gd name="T23" fmla="*/ 1633 h 1838"/>
                <a:gd name="T24" fmla="*/ 1651 w 1856"/>
                <a:gd name="T25" fmla="*/ 1448 h 1838"/>
                <a:gd name="T26" fmla="*/ 1743 w 1856"/>
                <a:gd name="T27" fmla="*/ 1299 h 1838"/>
                <a:gd name="T28" fmla="*/ 1836 w 1856"/>
                <a:gd name="T29" fmla="*/ 1188 h 1838"/>
                <a:gd name="T30" fmla="*/ 1836 w 1856"/>
                <a:gd name="T31" fmla="*/ 1021 h 1838"/>
                <a:gd name="T32" fmla="*/ 1836 w 1856"/>
                <a:gd name="T33" fmla="*/ 761 h 1838"/>
                <a:gd name="T34" fmla="*/ 1818 w 1856"/>
                <a:gd name="T35" fmla="*/ 464 h 1838"/>
                <a:gd name="T36" fmla="*/ 1725 w 1856"/>
                <a:gd name="T37" fmla="*/ 316 h 1838"/>
                <a:gd name="T38" fmla="*/ 1317 w 1856"/>
                <a:gd name="T39" fmla="*/ 167 h 1838"/>
                <a:gd name="T40" fmla="*/ 1131 w 1856"/>
                <a:gd name="T41" fmla="*/ 93 h 1838"/>
                <a:gd name="T42" fmla="*/ 1094 w 1856"/>
                <a:gd name="T43" fmla="*/ 19 h 1838"/>
                <a:gd name="T44" fmla="*/ 1039 w 1856"/>
                <a:gd name="T45" fmla="*/ 19 h 1838"/>
                <a:gd name="T46" fmla="*/ 835 w 1856"/>
                <a:gd name="T47" fmla="*/ 75 h 1838"/>
                <a:gd name="T48" fmla="*/ 779 w 1856"/>
                <a:gd name="T49" fmla="*/ 223 h 1838"/>
                <a:gd name="T50" fmla="*/ 742 w 1856"/>
                <a:gd name="T51" fmla="*/ 390 h 1838"/>
                <a:gd name="T52" fmla="*/ 334 w 1856"/>
                <a:gd name="T53" fmla="*/ 612 h 1838"/>
                <a:gd name="T54" fmla="*/ 0 w 1856"/>
                <a:gd name="T55" fmla="*/ 594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56" h="1838">
                  <a:moveTo>
                    <a:pt x="0" y="594"/>
                  </a:moveTo>
                  <a:lnTo>
                    <a:pt x="0" y="594"/>
                  </a:lnTo>
                  <a:cubicBezTo>
                    <a:pt x="0" y="594"/>
                    <a:pt x="37" y="668"/>
                    <a:pt x="55" y="706"/>
                  </a:cubicBezTo>
                  <a:cubicBezTo>
                    <a:pt x="55" y="761"/>
                    <a:pt x="93" y="872"/>
                    <a:pt x="111" y="909"/>
                  </a:cubicBezTo>
                  <a:cubicBezTo>
                    <a:pt x="129" y="965"/>
                    <a:pt x="259" y="1039"/>
                    <a:pt x="278" y="1077"/>
                  </a:cubicBezTo>
                  <a:cubicBezTo>
                    <a:pt x="297" y="1095"/>
                    <a:pt x="426" y="1225"/>
                    <a:pt x="445" y="1243"/>
                  </a:cubicBezTo>
                  <a:cubicBezTo>
                    <a:pt x="445" y="1280"/>
                    <a:pt x="500" y="1373"/>
                    <a:pt x="575" y="1429"/>
                  </a:cubicBezTo>
                  <a:cubicBezTo>
                    <a:pt x="630" y="1484"/>
                    <a:pt x="816" y="1614"/>
                    <a:pt x="816" y="1633"/>
                  </a:cubicBezTo>
                  <a:cubicBezTo>
                    <a:pt x="835" y="1651"/>
                    <a:pt x="853" y="1689"/>
                    <a:pt x="853" y="1689"/>
                  </a:cubicBezTo>
                  <a:cubicBezTo>
                    <a:pt x="853" y="1689"/>
                    <a:pt x="1020" y="1707"/>
                    <a:pt x="1039" y="1725"/>
                  </a:cubicBezTo>
                  <a:cubicBezTo>
                    <a:pt x="1076" y="1744"/>
                    <a:pt x="1410" y="1837"/>
                    <a:pt x="1410" y="1837"/>
                  </a:cubicBezTo>
                  <a:cubicBezTo>
                    <a:pt x="1558" y="1633"/>
                    <a:pt x="1558" y="1633"/>
                    <a:pt x="1558" y="1633"/>
                  </a:cubicBezTo>
                  <a:cubicBezTo>
                    <a:pt x="1558" y="1633"/>
                    <a:pt x="1632" y="1484"/>
                    <a:pt x="1651" y="1448"/>
                  </a:cubicBezTo>
                  <a:cubicBezTo>
                    <a:pt x="1651" y="1410"/>
                    <a:pt x="1725" y="1318"/>
                    <a:pt x="1743" y="1299"/>
                  </a:cubicBezTo>
                  <a:cubicBezTo>
                    <a:pt x="1762" y="1280"/>
                    <a:pt x="1836" y="1225"/>
                    <a:pt x="1836" y="1188"/>
                  </a:cubicBezTo>
                  <a:cubicBezTo>
                    <a:pt x="1836" y="1151"/>
                    <a:pt x="1855" y="1113"/>
                    <a:pt x="1836" y="1021"/>
                  </a:cubicBezTo>
                  <a:cubicBezTo>
                    <a:pt x="1836" y="947"/>
                    <a:pt x="1836" y="817"/>
                    <a:pt x="1836" y="761"/>
                  </a:cubicBezTo>
                  <a:cubicBezTo>
                    <a:pt x="1836" y="687"/>
                    <a:pt x="1836" y="520"/>
                    <a:pt x="1818" y="464"/>
                  </a:cubicBezTo>
                  <a:cubicBezTo>
                    <a:pt x="1799" y="390"/>
                    <a:pt x="1799" y="371"/>
                    <a:pt x="1725" y="316"/>
                  </a:cubicBezTo>
                  <a:cubicBezTo>
                    <a:pt x="1632" y="279"/>
                    <a:pt x="1317" y="167"/>
                    <a:pt x="1317" y="167"/>
                  </a:cubicBezTo>
                  <a:cubicBezTo>
                    <a:pt x="1131" y="93"/>
                    <a:pt x="1131" y="93"/>
                    <a:pt x="1131" y="93"/>
                  </a:cubicBezTo>
                  <a:cubicBezTo>
                    <a:pt x="1131" y="93"/>
                    <a:pt x="1076" y="38"/>
                    <a:pt x="1094" y="19"/>
                  </a:cubicBezTo>
                  <a:cubicBezTo>
                    <a:pt x="1113" y="0"/>
                    <a:pt x="1094" y="0"/>
                    <a:pt x="1039" y="19"/>
                  </a:cubicBezTo>
                  <a:cubicBezTo>
                    <a:pt x="983" y="19"/>
                    <a:pt x="853" y="38"/>
                    <a:pt x="835" y="75"/>
                  </a:cubicBezTo>
                  <a:cubicBezTo>
                    <a:pt x="797" y="112"/>
                    <a:pt x="723" y="130"/>
                    <a:pt x="779" y="223"/>
                  </a:cubicBezTo>
                  <a:cubicBezTo>
                    <a:pt x="835" y="297"/>
                    <a:pt x="853" y="353"/>
                    <a:pt x="742" y="390"/>
                  </a:cubicBezTo>
                  <a:cubicBezTo>
                    <a:pt x="630" y="446"/>
                    <a:pt x="408" y="612"/>
                    <a:pt x="334" y="612"/>
                  </a:cubicBezTo>
                  <a:cubicBezTo>
                    <a:pt x="241" y="612"/>
                    <a:pt x="0" y="557"/>
                    <a:pt x="0" y="594"/>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1" name="Freeform 33"/>
            <p:cNvSpPr>
              <a:spLocks noChangeArrowheads="1"/>
            </p:cNvSpPr>
            <p:nvPr/>
          </p:nvSpPr>
          <p:spPr bwMode="auto">
            <a:xfrm>
              <a:off x="4781550" y="4933950"/>
              <a:ext cx="1035050" cy="855663"/>
            </a:xfrm>
            <a:custGeom>
              <a:avLst/>
              <a:gdLst>
                <a:gd name="T0" fmla="*/ 1855 w 2877"/>
                <a:gd name="T1" fmla="*/ 1206 h 2375"/>
                <a:gd name="T2" fmla="*/ 1855 w 2877"/>
                <a:gd name="T3" fmla="*/ 1206 h 2375"/>
                <a:gd name="T4" fmla="*/ 1540 w 2877"/>
                <a:gd name="T5" fmla="*/ 1002 h 2375"/>
                <a:gd name="T6" fmla="*/ 1299 w 2877"/>
                <a:gd name="T7" fmla="*/ 890 h 2375"/>
                <a:gd name="T8" fmla="*/ 1151 w 2877"/>
                <a:gd name="T9" fmla="*/ 890 h 2375"/>
                <a:gd name="T10" fmla="*/ 983 w 2877"/>
                <a:gd name="T11" fmla="*/ 854 h 2375"/>
                <a:gd name="T12" fmla="*/ 872 w 2877"/>
                <a:gd name="T13" fmla="*/ 761 h 2375"/>
                <a:gd name="T14" fmla="*/ 631 w 2877"/>
                <a:gd name="T15" fmla="*/ 631 h 2375"/>
                <a:gd name="T16" fmla="*/ 557 w 2877"/>
                <a:gd name="T17" fmla="*/ 761 h 2375"/>
                <a:gd name="T18" fmla="*/ 538 w 2877"/>
                <a:gd name="T19" fmla="*/ 984 h 2375"/>
                <a:gd name="T20" fmla="*/ 483 w 2877"/>
                <a:gd name="T21" fmla="*/ 1132 h 2375"/>
                <a:gd name="T22" fmla="*/ 223 w 2877"/>
                <a:gd name="T23" fmla="*/ 1132 h 2375"/>
                <a:gd name="T24" fmla="*/ 112 w 2877"/>
                <a:gd name="T25" fmla="*/ 1132 h 2375"/>
                <a:gd name="T26" fmla="*/ 38 w 2877"/>
                <a:gd name="T27" fmla="*/ 1225 h 2375"/>
                <a:gd name="T28" fmla="*/ 38 w 2877"/>
                <a:gd name="T29" fmla="*/ 1596 h 2375"/>
                <a:gd name="T30" fmla="*/ 38 w 2877"/>
                <a:gd name="T31" fmla="*/ 1800 h 2375"/>
                <a:gd name="T32" fmla="*/ 56 w 2877"/>
                <a:gd name="T33" fmla="*/ 1967 h 2375"/>
                <a:gd name="T34" fmla="*/ 241 w 2877"/>
                <a:gd name="T35" fmla="*/ 2208 h 2375"/>
                <a:gd name="T36" fmla="*/ 316 w 2877"/>
                <a:gd name="T37" fmla="*/ 2300 h 2375"/>
                <a:gd name="T38" fmla="*/ 427 w 2877"/>
                <a:gd name="T39" fmla="*/ 2282 h 2375"/>
                <a:gd name="T40" fmla="*/ 501 w 2877"/>
                <a:gd name="T41" fmla="*/ 2282 h 2375"/>
                <a:gd name="T42" fmla="*/ 724 w 2877"/>
                <a:gd name="T43" fmla="*/ 2282 h 2375"/>
                <a:gd name="T44" fmla="*/ 761 w 2877"/>
                <a:gd name="T45" fmla="*/ 2300 h 2375"/>
                <a:gd name="T46" fmla="*/ 854 w 2877"/>
                <a:gd name="T47" fmla="*/ 2356 h 2375"/>
                <a:gd name="T48" fmla="*/ 1058 w 2877"/>
                <a:gd name="T49" fmla="*/ 2356 h 2375"/>
                <a:gd name="T50" fmla="*/ 1188 w 2877"/>
                <a:gd name="T51" fmla="*/ 2374 h 2375"/>
                <a:gd name="T52" fmla="*/ 1354 w 2877"/>
                <a:gd name="T53" fmla="*/ 2300 h 2375"/>
                <a:gd name="T54" fmla="*/ 1614 w 2877"/>
                <a:gd name="T55" fmla="*/ 2133 h 2375"/>
                <a:gd name="T56" fmla="*/ 1651 w 2877"/>
                <a:gd name="T57" fmla="*/ 2022 h 2375"/>
                <a:gd name="T58" fmla="*/ 1633 w 2877"/>
                <a:gd name="T59" fmla="*/ 1874 h 2375"/>
                <a:gd name="T60" fmla="*/ 1763 w 2877"/>
                <a:gd name="T61" fmla="*/ 1800 h 2375"/>
                <a:gd name="T62" fmla="*/ 1967 w 2877"/>
                <a:gd name="T63" fmla="*/ 1762 h 2375"/>
                <a:gd name="T64" fmla="*/ 2152 w 2877"/>
                <a:gd name="T65" fmla="*/ 1632 h 2375"/>
                <a:gd name="T66" fmla="*/ 2523 w 2877"/>
                <a:gd name="T67" fmla="*/ 1466 h 2375"/>
                <a:gd name="T68" fmla="*/ 2653 w 2877"/>
                <a:gd name="T69" fmla="*/ 1429 h 2375"/>
                <a:gd name="T70" fmla="*/ 2709 w 2877"/>
                <a:gd name="T71" fmla="*/ 1429 h 2375"/>
                <a:gd name="T72" fmla="*/ 2727 w 2877"/>
                <a:gd name="T73" fmla="*/ 1317 h 2375"/>
                <a:gd name="T74" fmla="*/ 2764 w 2877"/>
                <a:gd name="T75" fmla="*/ 1113 h 2375"/>
                <a:gd name="T76" fmla="*/ 2857 w 2877"/>
                <a:gd name="T77" fmla="*/ 890 h 2375"/>
                <a:gd name="T78" fmla="*/ 2820 w 2877"/>
                <a:gd name="T79" fmla="*/ 557 h 2375"/>
                <a:gd name="T80" fmla="*/ 2727 w 2877"/>
                <a:gd name="T81" fmla="*/ 316 h 2375"/>
                <a:gd name="T82" fmla="*/ 2523 w 2877"/>
                <a:gd name="T83" fmla="*/ 223 h 2375"/>
                <a:gd name="T84" fmla="*/ 2338 w 2877"/>
                <a:gd name="T85" fmla="*/ 93 h 2375"/>
                <a:gd name="T86" fmla="*/ 2226 w 2877"/>
                <a:gd name="T87" fmla="*/ 56 h 2375"/>
                <a:gd name="T88" fmla="*/ 1744 w 2877"/>
                <a:gd name="T89" fmla="*/ 37 h 2375"/>
                <a:gd name="T90" fmla="*/ 1651 w 2877"/>
                <a:gd name="T91" fmla="*/ 130 h 2375"/>
                <a:gd name="T92" fmla="*/ 1596 w 2877"/>
                <a:gd name="T93" fmla="*/ 278 h 2375"/>
                <a:gd name="T94" fmla="*/ 1577 w 2877"/>
                <a:gd name="T95" fmla="*/ 575 h 2375"/>
                <a:gd name="T96" fmla="*/ 1614 w 2877"/>
                <a:gd name="T97" fmla="*/ 779 h 2375"/>
                <a:gd name="T98" fmla="*/ 1744 w 2877"/>
                <a:gd name="T99" fmla="*/ 928 h 2375"/>
                <a:gd name="T100" fmla="*/ 1985 w 2877"/>
                <a:gd name="T101" fmla="*/ 1002 h 2375"/>
                <a:gd name="T102" fmla="*/ 1855 w 2877"/>
                <a:gd name="T103" fmla="*/ 1206 h 2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77" h="2375">
                  <a:moveTo>
                    <a:pt x="1855" y="1206"/>
                  </a:moveTo>
                  <a:lnTo>
                    <a:pt x="1855" y="1206"/>
                  </a:lnTo>
                  <a:cubicBezTo>
                    <a:pt x="1855" y="1206"/>
                    <a:pt x="1651" y="1095"/>
                    <a:pt x="1540" y="1002"/>
                  </a:cubicBezTo>
                  <a:cubicBezTo>
                    <a:pt x="1429" y="909"/>
                    <a:pt x="1299" y="890"/>
                    <a:pt x="1299" y="890"/>
                  </a:cubicBezTo>
                  <a:cubicBezTo>
                    <a:pt x="1299" y="890"/>
                    <a:pt x="1169" y="890"/>
                    <a:pt x="1151" y="890"/>
                  </a:cubicBezTo>
                  <a:cubicBezTo>
                    <a:pt x="1113" y="872"/>
                    <a:pt x="983" y="854"/>
                    <a:pt x="983" y="854"/>
                  </a:cubicBezTo>
                  <a:cubicBezTo>
                    <a:pt x="983" y="854"/>
                    <a:pt x="928" y="798"/>
                    <a:pt x="872" y="761"/>
                  </a:cubicBezTo>
                  <a:cubicBezTo>
                    <a:pt x="835" y="724"/>
                    <a:pt x="650" y="649"/>
                    <a:pt x="631" y="631"/>
                  </a:cubicBezTo>
                  <a:cubicBezTo>
                    <a:pt x="594" y="631"/>
                    <a:pt x="557" y="724"/>
                    <a:pt x="557" y="761"/>
                  </a:cubicBezTo>
                  <a:cubicBezTo>
                    <a:pt x="557" y="816"/>
                    <a:pt x="538" y="928"/>
                    <a:pt x="538" y="984"/>
                  </a:cubicBezTo>
                  <a:cubicBezTo>
                    <a:pt x="538" y="1039"/>
                    <a:pt x="576" y="1132"/>
                    <a:pt x="483" y="1132"/>
                  </a:cubicBezTo>
                  <a:cubicBezTo>
                    <a:pt x="409" y="1150"/>
                    <a:pt x="241" y="1132"/>
                    <a:pt x="223" y="1132"/>
                  </a:cubicBezTo>
                  <a:cubicBezTo>
                    <a:pt x="186" y="1132"/>
                    <a:pt x="112" y="1132"/>
                    <a:pt x="112" y="1132"/>
                  </a:cubicBezTo>
                  <a:cubicBezTo>
                    <a:pt x="112" y="1132"/>
                    <a:pt x="38" y="1113"/>
                    <a:pt x="38" y="1225"/>
                  </a:cubicBezTo>
                  <a:cubicBezTo>
                    <a:pt x="38" y="1336"/>
                    <a:pt x="38" y="1558"/>
                    <a:pt x="38" y="1596"/>
                  </a:cubicBezTo>
                  <a:cubicBezTo>
                    <a:pt x="38" y="1632"/>
                    <a:pt x="38" y="1762"/>
                    <a:pt x="38" y="1800"/>
                  </a:cubicBezTo>
                  <a:cubicBezTo>
                    <a:pt x="38" y="1837"/>
                    <a:pt x="0" y="1892"/>
                    <a:pt x="56" y="1967"/>
                  </a:cubicBezTo>
                  <a:cubicBezTo>
                    <a:pt x="112" y="2059"/>
                    <a:pt x="223" y="2189"/>
                    <a:pt x="241" y="2208"/>
                  </a:cubicBezTo>
                  <a:cubicBezTo>
                    <a:pt x="279" y="2226"/>
                    <a:pt x="316" y="2300"/>
                    <a:pt x="316" y="2300"/>
                  </a:cubicBezTo>
                  <a:cubicBezTo>
                    <a:pt x="316" y="2300"/>
                    <a:pt x="390" y="2300"/>
                    <a:pt x="427" y="2282"/>
                  </a:cubicBezTo>
                  <a:cubicBezTo>
                    <a:pt x="446" y="2282"/>
                    <a:pt x="501" y="2263"/>
                    <a:pt x="501" y="2282"/>
                  </a:cubicBezTo>
                  <a:cubicBezTo>
                    <a:pt x="520" y="2282"/>
                    <a:pt x="706" y="2282"/>
                    <a:pt x="724" y="2282"/>
                  </a:cubicBezTo>
                  <a:cubicBezTo>
                    <a:pt x="742" y="2300"/>
                    <a:pt x="761" y="2300"/>
                    <a:pt x="761" y="2300"/>
                  </a:cubicBezTo>
                  <a:cubicBezTo>
                    <a:pt x="854" y="2356"/>
                    <a:pt x="854" y="2356"/>
                    <a:pt x="854" y="2356"/>
                  </a:cubicBezTo>
                  <a:cubicBezTo>
                    <a:pt x="854" y="2356"/>
                    <a:pt x="891" y="2356"/>
                    <a:pt x="1058" y="2356"/>
                  </a:cubicBezTo>
                  <a:cubicBezTo>
                    <a:pt x="1188" y="2374"/>
                    <a:pt x="1188" y="2374"/>
                    <a:pt x="1188" y="2374"/>
                  </a:cubicBezTo>
                  <a:cubicBezTo>
                    <a:pt x="1188" y="2374"/>
                    <a:pt x="1280" y="2338"/>
                    <a:pt x="1354" y="2300"/>
                  </a:cubicBezTo>
                  <a:cubicBezTo>
                    <a:pt x="1410" y="2245"/>
                    <a:pt x="1596" y="2171"/>
                    <a:pt x="1614" y="2133"/>
                  </a:cubicBezTo>
                  <a:cubicBezTo>
                    <a:pt x="1633" y="2115"/>
                    <a:pt x="1689" y="2115"/>
                    <a:pt x="1651" y="2022"/>
                  </a:cubicBezTo>
                  <a:cubicBezTo>
                    <a:pt x="1633" y="1929"/>
                    <a:pt x="1559" y="1929"/>
                    <a:pt x="1633" y="1874"/>
                  </a:cubicBezTo>
                  <a:cubicBezTo>
                    <a:pt x="1707" y="1818"/>
                    <a:pt x="1763" y="1800"/>
                    <a:pt x="1763" y="1800"/>
                  </a:cubicBezTo>
                  <a:cubicBezTo>
                    <a:pt x="1763" y="1800"/>
                    <a:pt x="1967" y="1744"/>
                    <a:pt x="1967" y="1762"/>
                  </a:cubicBezTo>
                  <a:cubicBezTo>
                    <a:pt x="1967" y="1762"/>
                    <a:pt x="2041" y="1688"/>
                    <a:pt x="2152" y="1632"/>
                  </a:cubicBezTo>
                  <a:cubicBezTo>
                    <a:pt x="2264" y="1577"/>
                    <a:pt x="2523" y="1466"/>
                    <a:pt x="2523" y="1466"/>
                  </a:cubicBezTo>
                  <a:cubicBezTo>
                    <a:pt x="2653" y="1429"/>
                    <a:pt x="2653" y="1429"/>
                    <a:pt x="2653" y="1429"/>
                  </a:cubicBezTo>
                  <a:cubicBezTo>
                    <a:pt x="2709" y="1429"/>
                    <a:pt x="2709" y="1429"/>
                    <a:pt x="2709" y="1429"/>
                  </a:cubicBezTo>
                  <a:cubicBezTo>
                    <a:pt x="2709" y="1429"/>
                    <a:pt x="2746" y="1410"/>
                    <a:pt x="2727" y="1317"/>
                  </a:cubicBezTo>
                  <a:cubicBezTo>
                    <a:pt x="2709" y="1225"/>
                    <a:pt x="2709" y="1206"/>
                    <a:pt x="2764" y="1113"/>
                  </a:cubicBezTo>
                  <a:cubicBezTo>
                    <a:pt x="2802" y="1039"/>
                    <a:pt x="2857" y="984"/>
                    <a:pt x="2857" y="890"/>
                  </a:cubicBezTo>
                  <a:cubicBezTo>
                    <a:pt x="2857" y="779"/>
                    <a:pt x="2876" y="631"/>
                    <a:pt x="2820" y="557"/>
                  </a:cubicBezTo>
                  <a:cubicBezTo>
                    <a:pt x="2783" y="483"/>
                    <a:pt x="2764" y="334"/>
                    <a:pt x="2727" y="316"/>
                  </a:cubicBezTo>
                  <a:cubicBezTo>
                    <a:pt x="2690" y="297"/>
                    <a:pt x="2579" y="278"/>
                    <a:pt x="2523" y="223"/>
                  </a:cubicBezTo>
                  <a:cubicBezTo>
                    <a:pt x="2449" y="167"/>
                    <a:pt x="2338" y="93"/>
                    <a:pt x="2338" y="93"/>
                  </a:cubicBezTo>
                  <a:cubicBezTo>
                    <a:pt x="2226" y="56"/>
                    <a:pt x="2226" y="56"/>
                    <a:pt x="2226" y="56"/>
                  </a:cubicBezTo>
                  <a:cubicBezTo>
                    <a:pt x="1744" y="37"/>
                    <a:pt x="1744" y="37"/>
                    <a:pt x="1744" y="37"/>
                  </a:cubicBezTo>
                  <a:cubicBezTo>
                    <a:pt x="1744" y="37"/>
                    <a:pt x="1670" y="0"/>
                    <a:pt x="1651" y="130"/>
                  </a:cubicBezTo>
                  <a:cubicBezTo>
                    <a:pt x="1596" y="278"/>
                    <a:pt x="1596" y="278"/>
                    <a:pt x="1596" y="278"/>
                  </a:cubicBezTo>
                  <a:cubicBezTo>
                    <a:pt x="1596" y="278"/>
                    <a:pt x="1559" y="501"/>
                    <a:pt x="1577" y="575"/>
                  </a:cubicBezTo>
                  <a:cubicBezTo>
                    <a:pt x="1596" y="631"/>
                    <a:pt x="1614" y="779"/>
                    <a:pt x="1614" y="779"/>
                  </a:cubicBezTo>
                  <a:cubicBezTo>
                    <a:pt x="1614" y="779"/>
                    <a:pt x="1633" y="909"/>
                    <a:pt x="1744" y="928"/>
                  </a:cubicBezTo>
                  <a:cubicBezTo>
                    <a:pt x="1837" y="946"/>
                    <a:pt x="1874" y="909"/>
                    <a:pt x="1985" y="1002"/>
                  </a:cubicBezTo>
                  <a:cubicBezTo>
                    <a:pt x="2078" y="1076"/>
                    <a:pt x="2022" y="1150"/>
                    <a:pt x="1855" y="1206"/>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2" name="Freeform 34"/>
            <p:cNvSpPr>
              <a:spLocks noChangeArrowheads="1"/>
            </p:cNvSpPr>
            <p:nvPr/>
          </p:nvSpPr>
          <p:spPr bwMode="auto">
            <a:xfrm>
              <a:off x="5757863" y="5027613"/>
              <a:ext cx="254000" cy="701675"/>
            </a:xfrm>
            <a:custGeom>
              <a:avLst/>
              <a:gdLst>
                <a:gd name="T0" fmla="*/ 519 w 706"/>
                <a:gd name="T1" fmla="*/ 427 h 1949"/>
                <a:gd name="T2" fmla="*/ 519 w 706"/>
                <a:gd name="T3" fmla="*/ 427 h 1949"/>
                <a:gd name="T4" fmla="*/ 371 w 706"/>
                <a:gd name="T5" fmla="*/ 167 h 1949"/>
                <a:gd name="T6" fmla="*/ 259 w 706"/>
                <a:gd name="T7" fmla="*/ 18 h 1949"/>
                <a:gd name="T8" fmla="*/ 18 w 706"/>
                <a:gd name="T9" fmla="*/ 56 h 1949"/>
                <a:gd name="T10" fmla="*/ 93 w 706"/>
                <a:gd name="T11" fmla="*/ 223 h 1949"/>
                <a:gd name="T12" fmla="*/ 148 w 706"/>
                <a:gd name="T13" fmla="*/ 427 h 1949"/>
                <a:gd name="T14" fmla="*/ 148 w 706"/>
                <a:gd name="T15" fmla="*/ 630 h 1949"/>
                <a:gd name="T16" fmla="*/ 93 w 706"/>
                <a:gd name="T17" fmla="*/ 779 h 1949"/>
                <a:gd name="T18" fmla="*/ 18 w 706"/>
                <a:gd name="T19" fmla="*/ 965 h 1949"/>
                <a:gd name="T20" fmla="*/ 0 w 706"/>
                <a:gd name="T21" fmla="*/ 1169 h 1949"/>
                <a:gd name="T22" fmla="*/ 148 w 706"/>
                <a:gd name="T23" fmla="*/ 1169 h 1949"/>
                <a:gd name="T24" fmla="*/ 297 w 706"/>
                <a:gd name="T25" fmla="*/ 1280 h 1949"/>
                <a:gd name="T26" fmla="*/ 371 w 706"/>
                <a:gd name="T27" fmla="*/ 1484 h 1949"/>
                <a:gd name="T28" fmla="*/ 371 w 706"/>
                <a:gd name="T29" fmla="*/ 1799 h 1949"/>
                <a:gd name="T30" fmla="*/ 556 w 706"/>
                <a:gd name="T31" fmla="*/ 1837 h 1949"/>
                <a:gd name="T32" fmla="*/ 686 w 706"/>
                <a:gd name="T33" fmla="*/ 1614 h 1949"/>
                <a:gd name="T34" fmla="*/ 630 w 706"/>
                <a:gd name="T35" fmla="*/ 1298 h 1949"/>
                <a:gd name="T36" fmla="*/ 464 w 706"/>
                <a:gd name="T37" fmla="*/ 909 h 1949"/>
                <a:gd name="T38" fmla="*/ 519 w 706"/>
                <a:gd name="T39" fmla="*/ 427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6" h="1949">
                  <a:moveTo>
                    <a:pt x="519" y="427"/>
                  </a:moveTo>
                  <a:lnTo>
                    <a:pt x="519" y="427"/>
                  </a:lnTo>
                  <a:cubicBezTo>
                    <a:pt x="519" y="427"/>
                    <a:pt x="426" y="259"/>
                    <a:pt x="371" y="167"/>
                  </a:cubicBezTo>
                  <a:cubicBezTo>
                    <a:pt x="334" y="93"/>
                    <a:pt x="334" y="37"/>
                    <a:pt x="259" y="18"/>
                  </a:cubicBezTo>
                  <a:cubicBezTo>
                    <a:pt x="185" y="0"/>
                    <a:pt x="37" y="0"/>
                    <a:pt x="18" y="56"/>
                  </a:cubicBezTo>
                  <a:cubicBezTo>
                    <a:pt x="18" y="56"/>
                    <a:pt x="37" y="111"/>
                    <a:pt x="93" y="223"/>
                  </a:cubicBezTo>
                  <a:cubicBezTo>
                    <a:pt x="129" y="315"/>
                    <a:pt x="148" y="389"/>
                    <a:pt x="148" y="427"/>
                  </a:cubicBezTo>
                  <a:cubicBezTo>
                    <a:pt x="148" y="464"/>
                    <a:pt x="148" y="630"/>
                    <a:pt x="148" y="630"/>
                  </a:cubicBezTo>
                  <a:cubicBezTo>
                    <a:pt x="148" y="630"/>
                    <a:pt x="129" y="724"/>
                    <a:pt x="93" y="779"/>
                  </a:cubicBezTo>
                  <a:cubicBezTo>
                    <a:pt x="55" y="835"/>
                    <a:pt x="18" y="927"/>
                    <a:pt x="18" y="965"/>
                  </a:cubicBezTo>
                  <a:cubicBezTo>
                    <a:pt x="18" y="1001"/>
                    <a:pt x="37" y="1113"/>
                    <a:pt x="0" y="1169"/>
                  </a:cubicBezTo>
                  <a:cubicBezTo>
                    <a:pt x="0" y="1169"/>
                    <a:pt x="111" y="1169"/>
                    <a:pt x="148" y="1169"/>
                  </a:cubicBezTo>
                  <a:cubicBezTo>
                    <a:pt x="185" y="1169"/>
                    <a:pt x="241" y="1224"/>
                    <a:pt x="297" y="1280"/>
                  </a:cubicBezTo>
                  <a:cubicBezTo>
                    <a:pt x="352" y="1336"/>
                    <a:pt x="371" y="1354"/>
                    <a:pt x="371" y="1484"/>
                  </a:cubicBezTo>
                  <a:cubicBezTo>
                    <a:pt x="371" y="1632"/>
                    <a:pt x="315" y="1632"/>
                    <a:pt x="371" y="1799"/>
                  </a:cubicBezTo>
                  <a:cubicBezTo>
                    <a:pt x="408" y="1948"/>
                    <a:pt x="500" y="1873"/>
                    <a:pt x="556" y="1837"/>
                  </a:cubicBezTo>
                  <a:cubicBezTo>
                    <a:pt x="594" y="1781"/>
                    <a:pt x="686" y="1669"/>
                    <a:pt x="686" y="1614"/>
                  </a:cubicBezTo>
                  <a:cubicBezTo>
                    <a:pt x="705" y="1540"/>
                    <a:pt x="668" y="1317"/>
                    <a:pt x="630" y="1298"/>
                  </a:cubicBezTo>
                  <a:cubicBezTo>
                    <a:pt x="594" y="1261"/>
                    <a:pt x="500" y="1113"/>
                    <a:pt x="464" y="909"/>
                  </a:cubicBezTo>
                  <a:cubicBezTo>
                    <a:pt x="426" y="686"/>
                    <a:pt x="445" y="501"/>
                    <a:pt x="519" y="427"/>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3" name="Freeform 35"/>
            <p:cNvSpPr>
              <a:spLocks noChangeArrowheads="1"/>
            </p:cNvSpPr>
            <p:nvPr/>
          </p:nvSpPr>
          <p:spPr bwMode="auto">
            <a:xfrm>
              <a:off x="5443538" y="4394200"/>
              <a:ext cx="160337" cy="187325"/>
            </a:xfrm>
            <a:custGeom>
              <a:avLst/>
              <a:gdLst>
                <a:gd name="T0" fmla="*/ 37 w 446"/>
                <a:gd name="T1" fmla="*/ 92 h 520"/>
                <a:gd name="T2" fmla="*/ 37 w 446"/>
                <a:gd name="T3" fmla="*/ 92 h 520"/>
                <a:gd name="T4" fmla="*/ 56 w 446"/>
                <a:gd name="T5" fmla="*/ 55 h 520"/>
                <a:gd name="T6" fmla="*/ 223 w 446"/>
                <a:gd name="T7" fmla="*/ 74 h 520"/>
                <a:gd name="T8" fmla="*/ 297 w 446"/>
                <a:gd name="T9" fmla="*/ 18 h 520"/>
                <a:gd name="T10" fmla="*/ 389 w 446"/>
                <a:gd name="T11" fmla="*/ 241 h 520"/>
                <a:gd name="T12" fmla="*/ 167 w 446"/>
                <a:gd name="T13" fmla="*/ 501 h 520"/>
                <a:gd name="T14" fmla="*/ 56 w 446"/>
                <a:gd name="T15" fmla="*/ 501 h 520"/>
                <a:gd name="T16" fmla="*/ 93 w 446"/>
                <a:gd name="T17" fmla="*/ 334 h 520"/>
                <a:gd name="T18" fmla="*/ 37 w 446"/>
                <a:gd name="T19" fmla="*/ 92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520">
                  <a:moveTo>
                    <a:pt x="37" y="92"/>
                  </a:moveTo>
                  <a:lnTo>
                    <a:pt x="37" y="92"/>
                  </a:lnTo>
                  <a:cubicBezTo>
                    <a:pt x="37" y="74"/>
                    <a:pt x="0" y="55"/>
                    <a:pt x="56" y="55"/>
                  </a:cubicBezTo>
                  <a:cubicBezTo>
                    <a:pt x="111" y="55"/>
                    <a:pt x="185" y="92"/>
                    <a:pt x="223" y="74"/>
                  </a:cubicBezTo>
                  <a:cubicBezTo>
                    <a:pt x="259" y="37"/>
                    <a:pt x="241" y="0"/>
                    <a:pt x="297" y="18"/>
                  </a:cubicBezTo>
                  <a:cubicBezTo>
                    <a:pt x="353" y="37"/>
                    <a:pt x="445" y="130"/>
                    <a:pt x="389" y="241"/>
                  </a:cubicBezTo>
                  <a:cubicBezTo>
                    <a:pt x="334" y="334"/>
                    <a:pt x="241" y="501"/>
                    <a:pt x="167" y="501"/>
                  </a:cubicBezTo>
                  <a:cubicBezTo>
                    <a:pt x="111" y="501"/>
                    <a:pt x="56" y="519"/>
                    <a:pt x="56" y="501"/>
                  </a:cubicBezTo>
                  <a:cubicBezTo>
                    <a:pt x="56" y="463"/>
                    <a:pt x="111" y="445"/>
                    <a:pt x="93" y="334"/>
                  </a:cubicBezTo>
                  <a:cubicBezTo>
                    <a:pt x="93" y="222"/>
                    <a:pt x="74" y="185"/>
                    <a:pt x="37" y="92"/>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4" name="Freeform 36"/>
            <p:cNvSpPr>
              <a:spLocks noChangeArrowheads="1"/>
            </p:cNvSpPr>
            <p:nvPr/>
          </p:nvSpPr>
          <p:spPr bwMode="auto">
            <a:xfrm>
              <a:off x="5437188" y="4267200"/>
              <a:ext cx="174625" cy="160338"/>
            </a:xfrm>
            <a:custGeom>
              <a:avLst/>
              <a:gdLst>
                <a:gd name="T0" fmla="*/ 111 w 483"/>
                <a:gd name="T1" fmla="*/ 130 h 446"/>
                <a:gd name="T2" fmla="*/ 111 w 483"/>
                <a:gd name="T3" fmla="*/ 130 h 446"/>
                <a:gd name="T4" fmla="*/ 222 w 483"/>
                <a:gd name="T5" fmla="*/ 74 h 446"/>
                <a:gd name="T6" fmla="*/ 371 w 483"/>
                <a:gd name="T7" fmla="*/ 0 h 446"/>
                <a:gd name="T8" fmla="*/ 482 w 483"/>
                <a:gd name="T9" fmla="*/ 37 h 446"/>
                <a:gd name="T10" fmla="*/ 426 w 483"/>
                <a:gd name="T11" fmla="*/ 186 h 446"/>
                <a:gd name="T12" fmla="*/ 333 w 483"/>
                <a:gd name="T13" fmla="*/ 353 h 446"/>
                <a:gd name="T14" fmla="*/ 315 w 483"/>
                <a:gd name="T15" fmla="*/ 371 h 446"/>
                <a:gd name="T16" fmla="*/ 277 w 483"/>
                <a:gd name="T17" fmla="*/ 353 h 446"/>
                <a:gd name="T18" fmla="*/ 185 w 483"/>
                <a:gd name="T19" fmla="*/ 427 h 446"/>
                <a:gd name="T20" fmla="*/ 55 w 483"/>
                <a:gd name="T21" fmla="*/ 445 h 446"/>
                <a:gd name="T22" fmla="*/ 0 w 483"/>
                <a:gd name="T23" fmla="*/ 353 h 446"/>
                <a:gd name="T24" fmla="*/ 74 w 483"/>
                <a:gd name="T25" fmla="*/ 204 h 446"/>
                <a:gd name="T26" fmla="*/ 111 w 483"/>
                <a:gd name="T27" fmla="*/ 13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3" h="446">
                  <a:moveTo>
                    <a:pt x="111" y="130"/>
                  </a:moveTo>
                  <a:lnTo>
                    <a:pt x="111" y="130"/>
                  </a:lnTo>
                  <a:cubicBezTo>
                    <a:pt x="111" y="130"/>
                    <a:pt x="185" y="112"/>
                    <a:pt x="222" y="74"/>
                  </a:cubicBezTo>
                  <a:cubicBezTo>
                    <a:pt x="259" y="37"/>
                    <a:pt x="371" y="0"/>
                    <a:pt x="371" y="0"/>
                  </a:cubicBezTo>
                  <a:cubicBezTo>
                    <a:pt x="371" y="0"/>
                    <a:pt x="482" y="0"/>
                    <a:pt x="482" y="37"/>
                  </a:cubicBezTo>
                  <a:cubicBezTo>
                    <a:pt x="482" y="74"/>
                    <a:pt x="463" y="130"/>
                    <a:pt x="426" y="186"/>
                  </a:cubicBezTo>
                  <a:cubicBezTo>
                    <a:pt x="371" y="242"/>
                    <a:pt x="333" y="334"/>
                    <a:pt x="333" y="353"/>
                  </a:cubicBezTo>
                  <a:lnTo>
                    <a:pt x="315" y="371"/>
                  </a:lnTo>
                  <a:lnTo>
                    <a:pt x="277" y="353"/>
                  </a:lnTo>
                  <a:cubicBezTo>
                    <a:pt x="259" y="371"/>
                    <a:pt x="259" y="427"/>
                    <a:pt x="185" y="427"/>
                  </a:cubicBezTo>
                  <a:cubicBezTo>
                    <a:pt x="129" y="427"/>
                    <a:pt x="36" y="353"/>
                    <a:pt x="55" y="445"/>
                  </a:cubicBezTo>
                  <a:cubicBezTo>
                    <a:pt x="55" y="445"/>
                    <a:pt x="0" y="408"/>
                    <a:pt x="0" y="353"/>
                  </a:cubicBezTo>
                  <a:cubicBezTo>
                    <a:pt x="0" y="278"/>
                    <a:pt x="55" y="223"/>
                    <a:pt x="74" y="204"/>
                  </a:cubicBezTo>
                  <a:cubicBezTo>
                    <a:pt x="92" y="167"/>
                    <a:pt x="111" y="167"/>
                    <a:pt x="111" y="130"/>
                  </a:cubicBezTo>
                </a:path>
              </a:pathLst>
            </a:custGeom>
            <a:grpFill/>
            <a:ln w="6480" cap="flat">
              <a:solidFill>
                <a:schemeClr val="accent2"/>
              </a:solidFill>
              <a:round/>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5" name="Freeform 37"/>
            <p:cNvSpPr>
              <a:spLocks noChangeArrowheads="1"/>
            </p:cNvSpPr>
            <p:nvPr/>
          </p:nvSpPr>
          <p:spPr bwMode="auto">
            <a:xfrm>
              <a:off x="5449888" y="4260850"/>
              <a:ext cx="962025" cy="982663"/>
            </a:xfrm>
            <a:custGeom>
              <a:avLst/>
              <a:gdLst>
                <a:gd name="T0" fmla="*/ 2449 w 2673"/>
                <a:gd name="T1" fmla="*/ 1279 h 2728"/>
                <a:gd name="T2" fmla="*/ 2449 w 2673"/>
                <a:gd name="T3" fmla="*/ 1279 h 2728"/>
                <a:gd name="T4" fmla="*/ 2467 w 2673"/>
                <a:gd name="T5" fmla="*/ 1780 h 2728"/>
                <a:gd name="T6" fmla="*/ 2672 w 2673"/>
                <a:gd name="T7" fmla="*/ 2448 h 2728"/>
                <a:gd name="T8" fmla="*/ 2579 w 2673"/>
                <a:gd name="T9" fmla="*/ 2522 h 2728"/>
                <a:gd name="T10" fmla="*/ 2319 w 2673"/>
                <a:gd name="T11" fmla="*/ 2578 h 2728"/>
                <a:gd name="T12" fmla="*/ 2078 w 2673"/>
                <a:gd name="T13" fmla="*/ 2652 h 2728"/>
                <a:gd name="T14" fmla="*/ 1819 w 2673"/>
                <a:gd name="T15" fmla="*/ 2708 h 2728"/>
                <a:gd name="T16" fmla="*/ 1540 w 2673"/>
                <a:gd name="T17" fmla="*/ 2652 h 2728"/>
                <a:gd name="T18" fmla="*/ 1373 w 2673"/>
                <a:gd name="T19" fmla="*/ 2560 h 2728"/>
                <a:gd name="T20" fmla="*/ 1225 w 2673"/>
                <a:gd name="T21" fmla="*/ 2281 h 2728"/>
                <a:gd name="T22" fmla="*/ 1113 w 2673"/>
                <a:gd name="T23" fmla="*/ 2151 h 2728"/>
                <a:gd name="T24" fmla="*/ 872 w 2673"/>
                <a:gd name="T25" fmla="*/ 2189 h 2728"/>
                <a:gd name="T26" fmla="*/ 706 w 2673"/>
                <a:gd name="T27" fmla="*/ 2133 h 2728"/>
                <a:gd name="T28" fmla="*/ 538 w 2673"/>
                <a:gd name="T29" fmla="*/ 2003 h 2728"/>
                <a:gd name="T30" fmla="*/ 483 w 2673"/>
                <a:gd name="T31" fmla="*/ 1966 h 2728"/>
                <a:gd name="T32" fmla="*/ 371 w 2673"/>
                <a:gd name="T33" fmla="*/ 1929 h 2728"/>
                <a:gd name="T34" fmla="*/ 335 w 2673"/>
                <a:gd name="T35" fmla="*/ 1650 h 2728"/>
                <a:gd name="T36" fmla="*/ 205 w 2673"/>
                <a:gd name="T37" fmla="*/ 1391 h 2728"/>
                <a:gd name="T38" fmla="*/ 75 w 2673"/>
                <a:gd name="T39" fmla="*/ 1094 h 2728"/>
                <a:gd name="T40" fmla="*/ 0 w 2673"/>
                <a:gd name="T41" fmla="*/ 927 h 2728"/>
                <a:gd name="T42" fmla="*/ 38 w 2673"/>
                <a:gd name="T43" fmla="*/ 872 h 2728"/>
                <a:gd name="T44" fmla="*/ 149 w 2673"/>
                <a:gd name="T45" fmla="*/ 872 h 2728"/>
                <a:gd name="T46" fmla="*/ 316 w 2673"/>
                <a:gd name="T47" fmla="*/ 686 h 2728"/>
                <a:gd name="T48" fmla="*/ 390 w 2673"/>
                <a:gd name="T49" fmla="*/ 575 h 2728"/>
                <a:gd name="T50" fmla="*/ 279 w 2673"/>
                <a:gd name="T51" fmla="*/ 389 h 2728"/>
                <a:gd name="T52" fmla="*/ 335 w 2673"/>
                <a:gd name="T53" fmla="*/ 260 h 2728"/>
                <a:gd name="T54" fmla="*/ 427 w 2673"/>
                <a:gd name="T55" fmla="*/ 130 h 2728"/>
                <a:gd name="T56" fmla="*/ 446 w 2673"/>
                <a:gd name="T57" fmla="*/ 55 h 2728"/>
                <a:gd name="T58" fmla="*/ 538 w 2673"/>
                <a:gd name="T59" fmla="*/ 18 h 2728"/>
                <a:gd name="T60" fmla="*/ 1169 w 2673"/>
                <a:gd name="T61" fmla="*/ 0 h 2728"/>
                <a:gd name="T62" fmla="*/ 1651 w 2673"/>
                <a:gd name="T63" fmla="*/ 241 h 2728"/>
                <a:gd name="T64" fmla="*/ 2134 w 2673"/>
                <a:gd name="T65" fmla="*/ 537 h 2728"/>
                <a:gd name="T66" fmla="*/ 2152 w 2673"/>
                <a:gd name="T67" fmla="*/ 649 h 2728"/>
                <a:gd name="T68" fmla="*/ 2486 w 2673"/>
                <a:gd name="T69" fmla="*/ 872 h 2728"/>
                <a:gd name="T70" fmla="*/ 2449 w 2673"/>
                <a:gd name="T71" fmla="*/ 1279 h 2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73" h="2728">
                  <a:moveTo>
                    <a:pt x="2449" y="1279"/>
                  </a:moveTo>
                  <a:lnTo>
                    <a:pt x="2449" y="1279"/>
                  </a:lnTo>
                  <a:cubicBezTo>
                    <a:pt x="2486" y="1354"/>
                    <a:pt x="2486" y="1539"/>
                    <a:pt x="2467" y="1780"/>
                  </a:cubicBezTo>
                  <a:cubicBezTo>
                    <a:pt x="2449" y="2021"/>
                    <a:pt x="2579" y="2263"/>
                    <a:pt x="2672" y="2448"/>
                  </a:cubicBezTo>
                  <a:cubicBezTo>
                    <a:pt x="2672" y="2448"/>
                    <a:pt x="2597" y="2522"/>
                    <a:pt x="2579" y="2522"/>
                  </a:cubicBezTo>
                  <a:cubicBezTo>
                    <a:pt x="2561" y="2541"/>
                    <a:pt x="2338" y="2578"/>
                    <a:pt x="2319" y="2578"/>
                  </a:cubicBezTo>
                  <a:cubicBezTo>
                    <a:pt x="2301" y="2578"/>
                    <a:pt x="2078" y="2652"/>
                    <a:pt x="2078" y="2652"/>
                  </a:cubicBezTo>
                  <a:cubicBezTo>
                    <a:pt x="2078" y="2652"/>
                    <a:pt x="1985" y="2708"/>
                    <a:pt x="1819" y="2708"/>
                  </a:cubicBezTo>
                  <a:cubicBezTo>
                    <a:pt x="1670" y="2708"/>
                    <a:pt x="1633" y="2727"/>
                    <a:pt x="1540" y="2652"/>
                  </a:cubicBezTo>
                  <a:cubicBezTo>
                    <a:pt x="1429" y="2597"/>
                    <a:pt x="1373" y="2560"/>
                    <a:pt x="1373" y="2560"/>
                  </a:cubicBezTo>
                  <a:cubicBezTo>
                    <a:pt x="1373" y="2560"/>
                    <a:pt x="1225" y="2337"/>
                    <a:pt x="1225" y="2281"/>
                  </a:cubicBezTo>
                  <a:cubicBezTo>
                    <a:pt x="1206" y="2244"/>
                    <a:pt x="1188" y="2170"/>
                    <a:pt x="1113" y="2151"/>
                  </a:cubicBezTo>
                  <a:cubicBezTo>
                    <a:pt x="1039" y="2133"/>
                    <a:pt x="872" y="2151"/>
                    <a:pt x="872" y="2189"/>
                  </a:cubicBezTo>
                  <a:cubicBezTo>
                    <a:pt x="872" y="2189"/>
                    <a:pt x="742" y="2151"/>
                    <a:pt x="706" y="2133"/>
                  </a:cubicBezTo>
                  <a:cubicBezTo>
                    <a:pt x="687" y="2115"/>
                    <a:pt x="538" y="2003"/>
                    <a:pt x="538" y="2003"/>
                  </a:cubicBezTo>
                  <a:cubicBezTo>
                    <a:pt x="483" y="1966"/>
                    <a:pt x="483" y="1966"/>
                    <a:pt x="483" y="1966"/>
                  </a:cubicBezTo>
                  <a:cubicBezTo>
                    <a:pt x="371" y="1929"/>
                    <a:pt x="371" y="1929"/>
                    <a:pt x="371" y="1929"/>
                  </a:cubicBezTo>
                  <a:cubicBezTo>
                    <a:pt x="371" y="1929"/>
                    <a:pt x="390" y="1799"/>
                    <a:pt x="335" y="1650"/>
                  </a:cubicBezTo>
                  <a:cubicBezTo>
                    <a:pt x="279" y="1502"/>
                    <a:pt x="205" y="1391"/>
                    <a:pt x="205" y="1391"/>
                  </a:cubicBezTo>
                  <a:cubicBezTo>
                    <a:pt x="75" y="1094"/>
                    <a:pt x="75" y="1094"/>
                    <a:pt x="75" y="1094"/>
                  </a:cubicBezTo>
                  <a:cubicBezTo>
                    <a:pt x="0" y="927"/>
                    <a:pt x="0" y="927"/>
                    <a:pt x="0" y="927"/>
                  </a:cubicBezTo>
                  <a:cubicBezTo>
                    <a:pt x="0" y="927"/>
                    <a:pt x="0" y="890"/>
                    <a:pt x="38" y="872"/>
                  </a:cubicBezTo>
                  <a:cubicBezTo>
                    <a:pt x="38" y="872"/>
                    <a:pt x="38" y="890"/>
                    <a:pt x="149" y="872"/>
                  </a:cubicBezTo>
                  <a:cubicBezTo>
                    <a:pt x="149" y="872"/>
                    <a:pt x="241" y="834"/>
                    <a:pt x="316" y="686"/>
                  </a:cubicBezTo>
                  <a:cubicBezTo>
                    <a:pt x="316" y="686"/>
                    <a:pt x="390" y="593"/>
                    <a:pt x="390" y="575"/>
                  </a:cubicBezTo>
                  <a:cubicBezTo>
                    <a:pt x="390" y="537"/>
                    <a:pt x="371" y="408"/>
                    <a:pt x="279" y="389"/>
                  </a:cubicBezTo>
                  <a:cubicBezTo>
                    <a:pt x="279" y="389"/>
                    <a:pt x="316" y="296"/>
                    <a:pt x="335" y="260"/>
                  </a:cubicBezTo>
                  <a:cubicBezTo>
                    <a:pt x="371" y="222"/>
                    <a:pt x="427" y="148"/>
                    <a:pt x="427" y="130"/>
                  </a:cubicBezTo>
                  <a:cubicBezTo>
                    <a:pt x="446" y="111"/>
                    <a:pt x="446" y="55"/>
                    <a:pt x="446" y="55"/>
                  </a:cubicBezTo>
                  <a:cubicBezTo>
                    <a:pt x="538" y="18"/>
                    <a:pt x="538" y="18"/>
                    <a:pt x="538" y="18"/>
                  </a:cubicBezTo>
                  <a:cubicBezTo>
                    <a:pt x="1169" y="0"/>
                    <a:pt x="1169" y="0"/>
                    <a:pt x="1169" y="0"/>
                  </a:cubicBezTo>
                  <a:cubicBezTo>
                    <a:pt x="1651" y="241"/>
                    <a:pt x="1651" y="241"/>
                    <a:pt x="1651" y="241"/>
                  </a:cubicBezTo>
                  <a:cubicBezTo>
                    <a:pt x="2134" y="537"/>
                    <a:pt x="2134" y="537"/>
                    <a:pt x="2134" y="537"/>
                  </a:cubicBezTo>
                  <a:cubicBezTo>
                    <a:pt x="2134" y="537"/>
                    <a:pt x="2152" y="631"/>
                    <a:pt x="2152" y="649"/>
                  </a:cubicBezTo>
                  <a:cubicBezTo>
                    <a:pt x="2152" y="686"/>
                    <a:pt x="2523" y="816"/>
                    <a:pt x="2486" y="872"/>
                  </a:cubicBezTo>
                  <a:cubicBezTo>
                    <a:pt x="2467" y="890"/>
                    <a:pt x="2319" y="1076"/>
                    <a:pt x="2449" y="1279"/>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6" name="Freeform 38"/>
            <p:cNvSpPr>
              <a:spLocks noChangeArrowheads="1"/>
            </p:cNvSpPr>
            <p:nvPr/>
          </p:nvSpPr>
          <p:spPr bwMode="auto">
            <a:xfrm>
              <a:off x="5464175" y="3800475"/>
              <a:ext cx="520700" cy="514350"/>
            </a:xfrm>
            <a:custGeom>
              <a:avLst/>
              <a:gdLst>
                <a:gd name="T0" fmla="*/ 371 w 1447"/>
                <a:gd name="T1" fmla="*/ 92 h 1428"/>
                <a:gd name="T2" fmla="*/ 371 w 1447"/>
                <a:gd name="T3" fmla="*/ 92 h 1428"/>
                <a:gd name="T4" fmla="*/ 445 w 1447"/>
                <a:gd name="T5" fmla="*/ 445 h 1428"/>
                <a:gd name="T6" fmla="*/ 222 w 1447"/>
                <a:gd name="T7" fmla="*/ 834 h 1428"/>
                <a:gd name="T8" fmla="*/ 111 w 1447"/>
                <a:gd name="T9" fmla="*/ 1000 h 1428"/>
                <a:gd name="T10" fmla="*/ 74 w 1447"/>
                <a:gd name="T11" fmla="*/ 1149 h 1428"/>
                <a:gd name="T12" fmla="*/ 37 w 1447"/>
                <a:gd name="T13" fmla="*/ 1427 h 1428"/>
                <a:gd name="T14" fmla="*/ 129 w 1447"/>
                <a:gd name="T15" fmla="*/ 1390 h 1428"/>
                <a:gd name="T16" fmla="*/ 259 w 1447"/>
                <a:gd name="T17" fmla="*/ 1316 h 1428"/>
                <a:gd name="T18" fmla="*/ 408 w 1447"/>
                <a:gd name="T19" fmla="*/ 1334 h 1428"/>
                <a:gd name="T20" fmla="*/ 500 w 1447"/>
                <a:gd name="T21" fmla="*/ 1297 h 1428"/>
                <a:gd name="T22" fmla="*/ 1131 w 1447"/>
                <a:gd name="T23" fmla="*/ 1279 h 1428"/>
                <a:gd name="T24" fmla="*/ 1205 w 1447"/>
                <a:gd name="T25" fmla="*/ 964 h 1428"/>
                <a:gd name="T26" fmla="*/ 1298 w 1447"/>
                <a:gd name="T27" fmla="*/ 742 h 1428"/>
                <a:gd name="T28" fmla="*/ 1410 w 1447"/>
                <a:gd name="T29" fmla="*/ 482 h 1428"/>
                <a:gd name="T30" fmla="*/ 1298 w 1447"/>
                <a:gd name="T31" fmla="*/ 111 h 1428"/>
                <a:gd name="T32" fmla="*/ 1150 w 1447"/>
                <a:gd name="T33" fmla="*/ 0 h 1428"/>
                <a:gd name="T34" fmla="*/ 927 w 1447"/>
                <a:gd name="T35" fmla="*/ 55 h 1428"/>
                <a:gd name="T36" fmla="*/ 371 w 1447"/>
                <a:gd name="T37" fmla="*/ 92 h 1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7" h="1428">
                  <a:moveTo>
                    <a:pt x="371" y="92"/>
                  </a:moveTo>
                  <a:lnTo>
                    <a:pt x="371" y="92"/>
                  </a:lnTo>
                  <a:cubicBezTo>
                    <a:pt x="371" y="92"/>
                    <a:pt x="482" y="278"/>
                    <a:pt x="445" y="445"/>
                  </a:cubicBezTo>
                  <a:cubicBezTo>
                    <a:pt x="389" y="593"/>
                    <a:pt x="222" y="834"/>
                    <a:pt x="222" y="834"/>
                  </a:cubicBezTo>
                  <a:cubicBezTo>
                    <a:pt x="111" y="1000"/>
                    <a:pt x="111" y="1000"/>
                    <a:pt x="111" y="1000"/>
                  </a:cubicBezTo>
                  <a:cubicBezTo>
                    <a:pt x="111" y="1000"/>
                    <a:pt x="92" y="1130"/>
                    <a:pt x="74" y="1149"/>
                  </a:cubicBezTo>
                  <a:cubicBezTo>
                    <a:pt x="55" y="1186"/>
                    <a:pt x="0" y="1371"/>
                    <a:pt x="37" y="1427"/>
                  </a:cubicBezTo>
                  <a:cubicBezTo>
                    <a:pt x="37" y="1427"/>
                    <a:pt x="74" y="1427"/>
                    <a:pt x="129" y="1390"/>
                  </a:cubicBezTo>
                  <a:cubicBezTo>
                    <a:pt x="185" y="1353"/>
                    <a:pt x="222" y="1316"/>
                    <a:pt x="259" y="1316"/>
                  </a:cubicBezTo>
                  <a:cubicBezTo>
                    <a:pt x="297" y="1297"/>
                    <a:pt x="408" y="1297"/>
                    <a:pt x="408" y="1334"/>
                  </a:cubicBezTo>
                  <a:cubicBezTo>
                    <a:pt x="500" y="1297"/>
                    <a:pt x="500" y="1297"/>
                    <a:pt x="500" y="1297"/>
                  </a:cubicBezTo>
                  <a:cubicBezTo>
                    <a:pt x="1131" y="1279"/>
                    <a:pt x="1131" y="1279"/>
                    <a:pt x="1131" y="1279"/>
                  </a:cubicBezTo>
                  <a:cubicBezTo>
                    <a:pt x="1131" y="1279"/>
                    <a:pt x="1187" y="1019"/>
                    <a:pt x="1205" y="964"/>
                  </a:cubicBezTo>
                  <a:cubicBezTo>
                    <a:pt x="1205" y="909"/>
                    <a:pt x="1298" y="742"/>
                    <a:pt x="1298" y="742"/>
                  </a:cubicBezTo>
                  <a:cubicBezTo>
                    <a:pt x="1298" y="742"/>
                    <a:pt x="1446" y="630"/>
                    <a:pt x="1410" y="482"/>
                  </a:cubicBezTo>
                  <a:cubicBezTo>
                    <a:pt x="1391" y="315"/>
                    <a:pt x="1354" y="166"/>
                    <a:pt x="1298" y="111"/>
                  </a:cubicBezTo>
                  <a:cubicBezTo>
                    <a:pt x="1261" y="74"/>
                    <a:pt x="1150" y="0"/>
                    <a:pt x="1150" y="0"/>
                  </a:cubicBezTo>
                  <a:cubicBezTo>
                    <a:pt x="1150" y="0"/>
                    <a:pt x="1113" y="18"/>
                    <a:pt x="927" y="55"/>
                  </a:cubicBezTo>
                  <a:cubicBezTo>
                    <a:pt x="742" y="92"/>
                    <a:pt x="482" y="111"/>
                    <a:pt x="371" y="92"/>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7" name="Freeform 39"/>
            <p:cNvSpPr>
              <a:spLocks noChangeArrowheads="1"/>
            </p:cNvSpPr>
            <p:nvPr/>
          </p:nvSpPr>
          <p:spPr bwMode="auto">
            <a:xfrm>
              <a:off x="5870575" y="3719513"/>
              <a:ext cx="728663" cy="862012"/>
            </a:xfrm>
            <a:custGeom>
              <a:avLst/>
              <a:gdLst>
                <a:gd name="T0" fmla="*/ 1855 w 2023"/>
                <a:gd name="T1" fmla="*/ 1706 h 2393"/>
                <a:gd name="T2" fmla="*/ 1855 w 2023"/>
                <a:gd name="T3" fmla="*/ 1706 h 2393"/>
                <a:gd name="T4" fmla="*/ 1763 w 2023"/>
                <a:gd name="T5" fmla="*/ 1724 h 2393"/>
                <a:gd name="T6" fmla="*/ 1614 w 2023"/>
                <a:gd name="T7" fmla="*/ 1873 h 2393"/>
                <a:gd name="T8" fmla="*/ 1577 w 2023"/>
                <a:gd name="T9" fmla="*/ 2021 h 2393"/>
                <a:gd name="T10" fmla="*/ 1503 w 2023"/>
                <a:gd name="T11" fmla="*/ 2058 h 2393"/>
                <a:gd name="T12" fmla="*/ 1466 w 2023"/>
                <a:gd name="T13" fmla="*/ 2281 h 2393"/>
                <a:gd name="T14" fmla="*/ 1354 w 2023"/>
                <a:gd name="T15" fmla="*/ 2392 h 2393"/>
                <a:gd name="T16" fmla="*/ 983 w 2023"/>
                <a:gd name="T17" fmla="*/ 2151 h 2393"/>
                <a:gd name="T18" fmla="*/ 965 w 2023"/>
                <a:gd name="T19" fmla="*/ 2039 h 2393"/>
                <a:gd name="T20" fmla="*/ 482 w 2023"/>
                <a:gd name="T21" fmla="*/ 1743 h 2393"/>
                <a:gd name="T22" fmla="*/ 0 w 2023"/>
                <a:gd name="T23" fmla="*/ 1502 h 2393"/>
                <a:gd name="T24" fmla="*/ 74 w 2023"/>
                <a:gd name="T25" fmla="*/ 1169 h 2393"/>
                <a:gd name="T26" fmla="*/ 167 w 2023"/>
                <a:gd name="T27" fmla="*/ 965 h 2393"/>
                <a:gd name="T28" fmla="*/ 297 w 2023"/>
                <a:gd name="T29" fmla="*/ 724 h 2393"/>
                <a:gd name="T30" fmla="*/ 167 w 2023"/>
                <a:gd name="T31" fmla="*/ 334 h 2393"/>
                <a:gd name="T32" fmla="*/ 19 w 2023"/>
                <a:gd name="T33" fmla="*/ 223 h 2393"/>
                <a:gd name="T34" fmla="*/ 130 w 2023"/>
                <a:gd name="T35" fmla="*/ 56 h 2393"/>
                <a:gd name="T36" fmla="*/ 408 w 2023"/>
                <a:gd name="T37" fmla="*/ 37 h 2393"/>
                <a:gd name="T38" fmla="*/ 650 w 2023"/>
                <a:gd name="T39" fmla="*/ 56 h 2393"/>
                <a:gd name="T40" fmla="*/ 1039 w 2023"/>
                <a:gd name="T41" fmla="*/ 315 h 2393"/>
                <a:gd name="T42" fmla="*/ 1410 w 2023"/>
                <a:gd name="T43" fmla="*/ 371 h 2393"/>
                <a:gd name="T44" fmla="*/ 1763 w 2023"/>
                <a:gd name="T45" fmla="*/ 278 h 2393"/>
                <a:gd name="T46" fmla="*/ 1985 w 2023"/>
                <a:gd name="T47" fmla="*/ 297 h 2393"/>
                <a:gd name="T48" fmla="*/ 1837 w 2023"/>
                <a:gd name="T49" fmla="*/ 501 h 2393"/>
                <a:gd name="T50" fmla="*/ 1725 w 2023"/>
                <a:gd name="T51" fmla="*/ 630 h 2393"/>
                <a:gd name="T52" fmla="*/ 1707 w 2023"/>
                <a:gd name="T53" fmla="*/ 1465 h 2393"/>
                <a:gd name="T54" fmla="*/ 1799 w 2023"/>
                <a:gd name="T55" fmla="*/ 1613 h 2393"/>
                <a:gd name="T56" fmla="*/ 1855 w 2023"/>
                <a:gd name="T57" fmla="*/ 1706 h 2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23" h="2393">
                  <a:moveTo>
                    <a:pt x="1855" y="1706"/>
                  </a:moveTo>
                  <a:lnTo>
                    <a:pt x="1855" y="1706"/>
                  </a:lnTo>
                  <a:cubicBezTo>
                    <a:pt x="1855" y="1706"/>
                    <a:pt x="1781" y="1687"/>
                    <a:pt x="1763" y="1724"/>
                  </a:cubicBezTo>
                  <a:cubicBezTo>
                    <a:pt x="1744" y="1762"/>
                    <a:pt x="1651" y="1817"/>
                    <a:pt x="1614" y="1873"/>
                  </a:cubicBezTo>
                  <a:cubicBezTo>
                    <a:pt x="1577" y="1947"/>
                    <a:pt x="1614" y="1984"/>
                    <a:pt x="1577" y="2021"/>
                  </a:cubicBezTo>
                  <a:cubicBezTo>
                    <a:pt x="1558" y="2039"/>
                    <a:pt x="1503" y="1965"/>
                    <a:pt x="1503" y="2058"/>
                  </a:cubicBezTo>
                  <a:cubicBezTo>
                    <a:pt x="1503" y="2133"/>
                    <a:pt x="1503" y="2225"/>
                    <a:pt x="1466" y="2281"/>
                  </a:cubicBezTo>
                  <a:cubicBezTo>
                    <a:pt x="1410" y="2318"/>
                    <a:pt x="1354" y="2392"/>
                    <a:pt x="1354" y="2392"/>
                  </a:cubicBezTo>
                  <a:cubicBezTo>
                    <a:pt x="983" y="2151"/>
                    <a:pt x="983" y="2151"/>
                    <a:pt x="983" y="2151"/>
                  </a:cubicBezTo>
                  <a:cubicBezTo>
                    <a:pt x="965" y="2039"/>
                    <a:pt x="965" y="2039"/>
                    <a:pt x="965" y="2039"/>
                  </a:cubicBezTo>
                  <a:cubicBezTo>
                    <a:pt x="482" y="1743"/>
                    <a:pt x="482" y="1743"/>
                    <a:pt x="482" y="1743"/>
                  </a:cubicBezTo>
                  <a:cubicBezTo>
                    <a:pt x="0" y="1502"/>
                    <a:pt x="0" y="1502"/>
                    <a:pt x="0" y="1502"/>
                  </a:cubicBezTo>
                  <a:cubicBezTo>
                    <a:pt x="74" y="1169"/>
                    <a:pt x="74" y="1169"/>
                    <a:pt x="74" y="1169"/>
                  </a:cubicBezTo>
                  <a:cubicBezTo>
                    <a:pt x="167" y="965"/>
                    <a:pt x="167" y="965"/>
                    <a:pt x="167" y="965"/>
                  </a:cubicBezTo>
                  <a:cubicBezTo>
                    <a:pt x="167" y="965"/>
                    <a:pt x="297" y="853"/>
                    <a:pt x="297" y="724"/>
                  </a:cubicBezTo>
                  <a:cubicBezTo>
                    <a:pt x="279" y="594"/>
                    <a:pt x="204" y="353"/>
                    <a:pt x="167" y="334"/>
                  </a:cubicBezTo>
                  <a:cubicBezTo>
                    <a:pt x="149" y="315"/>
                    <a:pt x="19" y="223"/>
                    <a:pt x="19" y="223"/>
                  </a:cubicBezTo>
                  <a:cubicBezTo>
                    <a:pt x="19" y="223"/>
                    <a:pt x="0" y="56"/>
                    <a:pt x="130" y="56"/>
                  </a:cubicBezTo>
                  <a:cubicBezTo>
                    <a:pt x="279" y="37"/>
                    <a:pt x="353" y="37"/>
                    <a:pt x="408" y="37"/>
                  </a:cubicBezTo>
                  <a:cubicBezTo>
                    <a:pt x="445" y="37"/>
                    <a:pt x="575" y="0"/>
                    <a:pt x="650" y="56"/>
                  </a:cubicBezTo>
                  <a:cubicBezTo>
                    <a:pt x="724" y="111"/>
                    <a:pt x="946" y="297"/>
                    <a:pt x="1039" y="315"/>
                  </a:cubicBezTo>
                  <a:cubicBezTo>
                    <a:pt x="1132" y="353"/>
                    <a:pt x="1224" y="427"/>
                    <a:pt x="1410" y="371"/>
                  </a:cubicBezTo>
                  <a:cubicBezTo>
                    <a:pt x="1595" y="297"/>
                    <a:pt x="1725" y="278"/>
                    <a:pt x="1763" y="278"/>
                  </a:cubicBezTo>
                  <a:cubicBezTo>
                    <a:pt x="1818" y="278"/>
                    <a:pt x="2022" y="241"/>
                    <a:pt x="1985" y="297"/>
                  </a:cubicBezTo>
                  <a:cubicBezTo>
                    <a:pt x="1966" y="353"/>
                    <a:pt x="1892" y="464"/>
                    <a:pt x="1837" y="501"/>
                  </a:cubicBezTo>
                  <a:cubicBezTo>
                    <a:pt x="1781" y="556"/>
                    <a:pt x="1725" y="575"/>
                    <a:pt x="1725" y="630"/>
                  </a:cubicBezTo>
                  <a:cubicBezTo>
                    <a:pt x="1725" y="686"/>
                    <a:pt x="1651" y="1409"/>
                    <a:pt x="1707" y="1465"/>
                  </a:cubicBezTo>
                  <a:cubicBezTo>
                    <a:pt x="1744" y="1502"/>
                    <a:pt x="1744" y="1576"/>
                    <a:pt x="1799" y="1613"/>
                  </a:cubicBezTo>
                  <a:cubicBezTo>
                    <a:pt x="1837" y="1650"/>
                    <a:pt x="1874" y="1668"/>
                    <a:pt x="1855" y="1706"/>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8" name="Freeform 40"/>
            <p:cNvSpPr>
              <a:spLocks noChangeArrowheads="1"/>
            </p:cNvSpPr>
            <p:nvPr/>
          </p:nvSpPr>
          <p:spPr bwMode="auto">
            <a:xfrm>
              <a:off x="4160838" y="3178175"/>
              <a:ext cx="1149350" cy="774700"/>
            </a:xfrm>
            <a:custGeom>
              <a:avLst/>
              <a:gdLst>
                <a:gd name="T0" fmla="*/ 1984 w 3191"/>
                <a:gd name="T1" fmla="*/ 0 h 2152"/>
                <a:gd name="T2" fmla="*/ 1984 w 3191"/>
                <a:gd name="T3" fmla="*/ 0 h 2152"/>
                <a:gd name="T4" fmla="*/ 1891 w 3191"/>
                <a:gd name="T5" fmla="*/ 18 h 2152"/>
                <a:gd name="T6" fmla="*/ 1762 w 3191"/>
                <a:gd name="T7" fmla="*/ 36 h 2152"/>
                <a:gd name="T8" fmla="*/ 1613 w 3191"/>
                <a:gd name="T9" fmla="*/ 259 h 2152"/>
                <a:gd name="T10" fmla="*/ 1446 w 3191"/>
                <a:gd name="T11" fmla="*/ 426 h 2152"/>
                <a:gd name="T12" fmla="*/ 1094 w 3191"/>
                <a:gd name="T13" fmla="*/ 556 h 2152"/>
                <a:gd name="T14" fmla="*/ 1020 w 3191"/>
                <a:gd name="T15" fmla="*/ 612 h 2152"/>
                <a:gd name="T16" fmla="*/ 834 w 3191"/>
                <a:gd name="T17" fmla="*/ 760 h 2152"/>
                <a:gd name="T18" fmla="*/ 279 w 3191"/>
                <a:gd name="T19" fmla="*/ 890 h 2152"/>
                <a:gd name="T20" fmla="*/ 167 w 3191"/>
                <a:gd name="T21" fmla="*/ 1113 h 2152"/>
                <a:gd name="T22" fmla="*/ 37 w 3191"/>
                <a:gd name="T23" fmla="*/ 1279 h 2152"/>
                <a:gd name="T24" fmla="*/ 56 w 3191"/>
                <a:gd name="T25" fmla="*/ 1465 h 2152"/>
                <a:gd name="T26" fmla="*/ 130 w 3191"/>
                <a:gd name="T27" fmla="*/ 1687 h 2152"/>
                <a:gd name="T28" fmla="*/ 167 w 3191"/>
                <a:gd name="T29" fmla="*/ 1799 h 2152"/>
                <a:gd name="T30" fmla="*/ 445 w 3191"/>
                <a:gd name="T31" fmla="*/ 2151 h 2152"/>
                <a:gd name="T32" fmla="*/ 501 w 3191"/>
                <a:gd name="T33" fmla="*/ 2058 h 2152"/>
                <a:gd name="T34" fmla="*/ 612 w 3191"/>
                <a:gd name="T35" fmla="*/ 1891 h 2152"/>
                <a:gd name="T36" fmla="*/ 778 w 3191"/>
                <a:gd name="T37" fmla="*/ 1873 h 2152"/>
                <a:gd name="T38" fmla="*/ 946 w 3191"/>
                <a:gd name="T39" fmla="*/ 1929 h 2152"/>
                <a:gd name="T40" fmla="*/ 908 w 3191"/>
                <a:gd name="T41" fmla="*/ 1761 h 2152"/>
                <a:gd name="T42" fmla="*/ 982 w 3191"/>
                <a:gd name="T43" fmla="*/ 1650 h 2152"/>
                <a:gd name="T44" fmla="*/ 1094 w 3191"/>
                <a:gd name="T45" fmla="*/ 1539 h 2152"/>
                <a:gd name="T46" fmla="*/ 1279 w 3191"/>
                <a:gd name="T47" fmla="*/ 1520 h 2152"/>
                <a:gd name="T48" fmla="*/ 1391 w 3191"/>
                <a:gd name="T49" fmla="*/ 1613 h 2152"/>
                <a:gd name="T50" fmla="*/ 1502 w 3191"/>
                <a:gd name="T51" fmla="*/ 1669 h 2152"/>
                <a:gd name="T52" fmla="*/ 1669 w 3191"/>
                <a:gd name="T53" fmla="*/ 1706 h 2152"/>
                <a:gd name="T54" fmla="*/ 1836 w 3191"/>
                <a:gd name="T55" fmla="*/ 1743 h 2152"/>
                <a:gd name="T56" fmla="*/ 1984 w 3191"/>
                <a:gd name="T57" fmla="*/ 1669 h 2152"/>
                <a:gd name="T58" fmla="*/ 2170 w 3191"/>
                <a:gd name="T59" fmla="*/ 1502 h 2152"/>
                <a:gd name="T60" fmla="*/ 3190 w 3191"/>
                <a:gd name="T61" fmla="*/ 1446 h 2152"/>
                <a:gd name="T62" fmla="*/ 3078 w 3191"/>
                <a:gd name="T63" fmla="*/ 1298 h 2152"/>
                <a:gd name="T64" fmla="*/ 2949 w 3191"/>
                <a:gd name="T65" fmla="*/ 1149 h 2152"/>
                <a:gd name="T66" fmla="*/ 2837 w 3191"/>
                <a:gd name="T67" fmla="*/ 1019 h 2152"/>
                <a:gd name="T68" fmla="*/ 2578 w 3191"/>
                <a:gd name="T69" fmla="*/ 760 h 2152"/>
                <a:gd name="T70" fmla="*/ 2262 w 3191"/>
                <a:gd name="T71" fmla="*/ 556 h 2152"/>
                <a:gd name="T72" fmla="*/ 2207 w 3191"/>
                <a:gd name="T73" fmla="*/ 445 h 2152"/>
                <a:gd name="T74" fmla="*/ 2262 w 3191"/>
                <a:gd name="T75" fmla="*/ 277 h 2152"/>
                <a:gd name="T76" fmla="*/ 1984 w 3191"/>
                <a:gd name="T77" fmla="*/ 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91" h="2152">
                  <a:moveTo>
                    <a:pt x="1984" y="0"/>
                  </a:moveTo>
                  <a:lnTo>
                    <a:pt x="1984" y="0"/>
                  </a:lnTo>
                  <a:cubicBezTo>
                    <a:pt x="1984" y="0"/>
                    <a:pt x="1965" y="18"/>
                    <a:pt x="1891" y="18"/>
                  </a:cubicBezTo>
                  <a:cubicBezTo>
                    <a:pt x="1817" y="18"/>
                    <a:pt x="1799" y="0"/>
                    <a:pt x="1762" y="36"/>
                  </a:cubicBezTo>
                  <a:cubicBezTo>
                    <a:pt x="1724" y="92"/>
                    <a:pt x="1613" y="259"/>
                    <a:pt x="1613" y="259"/>
                  </a:cubicBezTo>
                  <a:cubicBezTo>
                    <a:pt x="1613" y="259"/>
                    <a:pt x="1483" y="407"/>
                    <a:pt x="1446" y="426"/>
                  </a:cubicBezTo>
                  <a:cubicBezTo>
                    <a:pt x="1409" y="445"/>
                    <a:pt x="1261" y="556"/>
                    <a:pt x="1094" y="556"/>
                  </a:cubicBezTo>
                  <a:cubicBezTo>
                    <a:pt x="1094" y="556"/>
                    <a:pt x="1057" y="537"/>
                    <a:pt x="1020" y="612"/>
                  </a:cubicBezTo>
                  <a:cubicBezTo>
                    <a:pt x="982" y="686"/>
                    <a:pt x="852" y="760"/>
                    <a:pt x="834" y="760"/>
                  </a:cubicBezTo>
                  <a:cubicBezTo>
                    <a:pt x="797" y="778"/>
                    <a:pt x="594" y="871"/>
                    <a:pt x="279" y="890"/>
                  </a:cubicBezTo>
                  <a:cubicBezTo>
                    <a:pt x="279" y="890"/>
                    <a:pt x="204" y="1075"/>
                    <a:pt x="167" y="1113"/>
                  </a:cubicBezTo>
                  <a:cubicBezTo>
                    <a:pt x="130" y="1168"/>
                    <a:pt x="56" y="1261"/>
                    <a:pt x="37" y="1279"/>
                  </a:cubicBezTo>
                  <a:cubicBezTo>
                    <a:pt x="37" y="1316"/>
                    <a:pt x="0" y="1354"/>
                    <a:pt x="56" y="1465"/>
                  </a:cubicBezTo>
                  <a:cubicBezTo>
                    <a:pt x="111" y="1576"/>
                    <a:pt x="130" y="1595"/>
                    <a:pt x="130" y="1687"/>
                  </a:cubicBezTo>
                  <a:cubicBezTo>
                    <a:pt x="130" y="1687"/>
                    <a:pt x="74" y="1706"/>
                    <a:pt x="167" y="1799"/>
                  </a:cubicBezTo>
                  <a:cubicBezTo>
                    <a:pt x="260" y="1891"/>
                    <a:pt x="445" y="2021"/>
                    <a:pt x="445" y="2151"/>
                  </a:cubicBezTo>
                  <a:cubicBezTo>
                    <a:pt x="445" y="2151"/>
                    <a:pt x="482" y="2077"/>
                    <a:pt x="501" y="2058"/>
                  </a:cubicBezTo>
                  <a:cubicBezTo>
                    <a:pt x="538" y="2021"/>
                    <a:pt x="594" y="1891"/>
                    <a:pt x="612" y="1891"/>
                  </a:cubicBezTo>
                  <a:cubicBezTo>
                    <a:pt x="650" y="1873"/>
                    <a:pt x="668" y="1855"/>
                    <a:pt x="778" y="1873"/>
                  </a:cubicBezTo>
                  <a:cubicBezTo>
                    <a:pt x="871" y="1891"/>
                    <a:pt x="946" y="1929"/>
                    <a:pt x="946" y="1929"/>
                  </a:cubicBezTo>
                  <a:cubicBezTo>
                    <a:pt x="946" y="1929"/>
                    <a:pt x="908" y="1799"/>
                    <a:pt x="908" y="1761"/>
                  </a:cubicBezTo>
                  <a:cubicBezTo>
                    <a:pt x="908" y="1725"/>
                    <a:pt x="890" y="1687"/>
                    <a:pt x="982" y="1650"/>
                  </a:cubicBezTo>
                  <a:cubicBezTo>
                    <a:pt x="1057" y="1613"/>
                    <a:pt x="1094" y="1558"/>
                    <a:pt x="1094" y="1539"/>
                  </a:cubicBezTo>
                  <a:cubicBezTo>
                    <a:pt x="1112" y="1520"/>
                    <a:pt x="1187" y="1484"/>
                    <a:pt x="1279" y="1520"/>
                  </a:cubicBezTo>
                  <a:cubicBezTo>
                    <a:pt x="1279" y="1520"/>
                    <a:pt x="1353" y="1576"/>
                    <a:pt x="1391" y="1613"/>
                  </a:cubicBezTo>
                  <a:cubicBezTo>
                    <a:pt x="1428" y="1669"/>
                    <a:pt x="1409" y="1669"/>
                    <a:pt x="1502" y="1669"/>
                  </a:cubicBezTo>
                  <a:cubicBezTo>
                    <a:pt x="1594" y="1687"/>
                    <a:pt x="1650" y="1687"/>
                    <a:pt x="1669" y="1706"/>
                  </a:cubicBezTo>
                  <a:cubicBezTo>
                    <a:pt x="1688" y="1725"/>
                    <a:pt x="1743" y="1761"/>
                    <a:pt x="1836" y="1743"/>
                  </a:cubicBezTo>
                  <a:cubicBezTo>
                    <a:pt x="1947" y="1743"/>
                    <a:pt x="1965" y="1706"/>
                    <a:pt x="1984" y="1669"/>
                  </a:cubicBezTo>
                  <a:cubicBezTo>
                    <a:pt x="2003" y="1613"/>
                    <a:pt x="2021" y="1502"/>
                    <a:pt x="2170" y="1502"/>
                  </a:cubicBezTo>
                  <a:cubicBezTo>
                    <a:pt x="2336" y="1484"/>
                    <a:pt x="3190" y="1446"/>
                    <a:pt x="3190" y="1446"/>
                  </a:cubicBezTo>
                  <a:cubicBezTo>
                    <a:pt x="3190" y="1446"/>
                    <a:pt x="3134" y="1409"/>
                    <a:pt x="3078" y="1298"/>
                  </a:cubicBezTo>
                  <a:cubicBezTo>
                    <a:pt x="3004" y="1187"/>
                    <a:pt x="3004" y="1187"/>
                    <a:pt x="2949" y="1149"/>
                  </a:cubicBezTo>
                  <a:cubicBezTo>
                    <a:pt x="2893" y="1113"/>
                    <a:pt x="2875" y="1113"/>
                    <a:pt x="2837" y="1019"/>
                  </a:cubicBezTo>
                  <a:cubicBezTo>
                    <a:pt x="2801" y="945"/>
                    <a:pt x="2726" y="816"/>
                    <a:pt x="2578" y="760"/>
                  </a:cubicBezTo>
                  <a:cubicBezTo>
                    <a:pt x="2411" y="704"/>
                    <a:pt x="2300" y="593"/>
                    <a:pt x="2262" y="556"/>
                  </a:cubicBezTo>
                  <a:cubicBezTo>
                    <a:pt x="2225" y="519"/>
                    <a:pt x="2188" y="519"/>
                    <a:pt x="2207" y="445"/>
                  </a:cubicBezTo>
                  <a:cubicBezTo>
                    <a:pt x="2207" y="371"/>
                    <a:pt x="2300" y="315"/>
                    <a:pt x="2262" y="277"/>
                  </a:cubicBezTo>
                  <a:cubicBezTo>
                    <a:pt x="2244" y="222"/>
                    <a:pt x="2003" y="0"/>
                    <a:pt x="1984" y="0"/>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9" name="Freeform 41"/>
            <p:cNvSpPr>
              <a:spLocks noChangeArrowheads="1"/>
            </p:cNvSpPr>
            <p:nvPr/>
          </p:nvSpPr>
          <p:spPr bwMode="auto">
            <a:xfrm>
              <a:off x="4983163" y="1228725"/>
              <a:ext cx="962025" cy="989013"/>
            </a:xfrm>
            <a:custGeom>
              <a:avLst/>
              <a:gdLst>
                <a:gd name="T0" fmla="*/ 0 w 2672"/>
                <a:gd name="T1" fmla="*/ 92 h 2746"/>
                <a:gd name="T2" fmla="*/ 0 w 2672"/>
                <a:gd name="T3" fmla="*/ 92 h 2746"/>
                <a:gd name="T4" fmla="*/ 93 w 2672"/>
                <a:gd name="T5" fmla="*/ 2615 h 2746"/>
                <a:gd name="T6" fmla="*/ 2022 w 2672"/>
                <a:gd name="T7" fmla="*/ 2578 h 2746"/>
                <a:gd name="T8" fmla="*/ 2207 w 2672"/>
                <a:gd name="T9" fmla="*/ 2652 h 2746"/>
                <a:gd name="T10" fmla="*/ 2245 w 2672"/>
                <a:gd name="T11" fmla="*/ 2671 h 2746"/>
                <a:gd name="T12" fmla="*/ 2337 w 2672"/>
                <a:gd name="T13" fmla="*/ 2504 h 2746"/>
                <a:gd name="T14" fmla="*/ 2671 w 2672"/>
                <a:gd name="T15" fmla="*/ 2300 h 2746"/>
                <a:gd name="T16" fmla="*/ 2560 w 2672"/>
                <a:gd name="T17" fmla="*/ 2133 h 2746"/>
                <a:gd name="T18" fmla="*/ 2652 w 2672"/>
                <a:gd name="T19" fmla="*/ 2040 h 2746"/>
                <a:gd name="T20" fmla="*/ 2356 w 2672"/>
                <a:gd name="T21" fmla="*/ 1725 h 2746"/>
                <a:gd name="T22" fmla="*/ 2133 w 2672"/>
                <a:gd name="T23" fmla="*/ 1484 h 2746"/>
                <a:gd name="T24" fmla="*/ 2059 w 2672"/>
                <a:gd name="T25" fmla="*/ 1261 h 2746"/>
                <a:gd name="T26" fmla="*/ 1929 w 2672"/>
                <a:gd name="T27" fmla="*/ 1131 h 2746"/>
                <a:gd name="T28" fmla="*/ 1818 w 2672"/>
                <a:gd name="T29" fmla="*/ 964 h 2746"/>
                <a:gd name="T30" fmla="*/ 1707 w 2672"/>
                <a:gd name="T31" fmla="*/ 704 h 2746"/>
                <a:gd name="T32" fmla="*/ 1633 w 2672"/>
                <a:gd name="T33" fmla="*/ 538 h 2746"/>
                <a:gd name="T34" fmla="*/ 1725 w 2672"/>
                <a:gd name="T35" fmla="*/ 463 h 2746"/>
                <a:gd name="T36" fmla="*/ 1874 w 2672"/>
                <a:gd name="T37" fmla="*/ 779 h 2746"/>
                <a:gd name="T38" fmla="*/ 1985 w 2672"/>
                <a:gd name="T39" fmla="*/ 983 h 2746"/>
                <a:gd name="T40" fmla="*/ 2096 w 2672"/>
                <a:gd name="T41" fmla="*/ 1242 h 2746"/>
                <a:gd name="T42" fmla="*/ 2189 w 2672"/>
                <a:gd name="T43" fmla="*/ 1261 h 2746"/>
                <a:gd name="T44" fmla="*/ 2170 w 2672"/>
                <a:gd name="T45" fmla="*/ 1057 h 2746"/>
                <a:gd name="T46" fmla="*/ 2189 w 2672"/>
                <a:gd name="T47" fmla="*/ 834 h 2746"/>
                <a:gd name="T48" fmla="*/ 2281 w 2672"/>
                <a:gd name="T49" fmla="*/ 612 h 2746"/>
                <a:gd name="T50" fmla="*/ 2245 w 2672"/>
                <a:gd name="T51" fmla="*/ 408 h 2746"/>
                <a:gd name="T52" fmla="*/ 2133 w 2672"/>
                <a:gd name="T53" fmla="*/ 111 h 2746"/>
                <a:gd name="T54" fmla="*/ 2059 w 2672"/>
                <a:gd name="T55" fmla="*/ 74 h 2746"/>
                <a:gd name="T56" fmla="*/ 1855 w 2672"/>
                <a:gd name="T57" fmla="*/ 185 h 2746"/>
                <a:gd name="T58" fmla="*/ 1651 w 2672"/>
                <a:gd name="T59" fmla="*/ 148 h 2746"/>
                <a:gd name="T60" fmla="*/ 1447 w 2672"/>
                <a:gd name="T61" fmla="*/ 37 h 2746"/>
                <a:gd name="T62" fmla="*/ 1076 w 2672"/>
                <a:gd name="T63" fmla="*/ 92 h 2746"/>
                <a:gd name="T64" fmla="*/ 853 w 2672"/>
                <a:gd name="T65" fmla="*/ 222 h 2746"/>
                <a:gd name="T66" fmla="*/ 649 w 2672"/>
                <a:gd name="T67" fmla="*/ 203 h 2746"/>
                <a:gd name="T68" fmla="*/ 445 w 2672"/>
                <a:gd name="T69" fmla="*/ 148 h 2746"/>
                <a:gd name="T70" fmla="*/ 0 w 2672"/>
                <a:gd name="T71" fmla="*/ 92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72" h="2746">
                  <a:moveTo>
                    <a:pt x="0" y="92"/>
                  </a:moveTo>
                  <a:lnTo>
                    <a:pt x="0" y="92"/>
                  </a:lnTo>
                  <a:cubicBezTo>
                    <a:pt x="93" y="2615"/>
                    <a:pt x="93" y="2615"/>
                    <a:pt x="93" y="2615"/>
                  </a:cubicBezTo>
                  <a:cubicBezTo>
                    <a:pt x="2022" y="2578"/>
                    <a:pt x="2022" y="2578"/>
                    <a:pt x="2022" y="2578"/>
                  </a:cubicBezTo>
                  <a:cubicBezTo>
                    <a:pt x="2207" y="2652"/>
                    <a:pt x="2207" y="2652"/>
                    <a:pt x="2207" y="2652"/>
                  </a:cubicBezTo>
                  <a:cubicBezTo>
                    <a:pt x="2207" y="2652"/>
                    <a:pt x="2189" y="2745"/>
                    <a:pt x="2245" y="2671"/>
                  </a:cubicBezTo>
                  <a:cubicBezTo>
                    <a:pt x="2300" y="2578"/>
                    <a:pt x="2263" y="2597"/>
                    <a:pt x="2337" y="2504"/>
                  </a:cubicBezTo>
                  <a:cubicBezTo>
                    <a:pt x="2411" y="2411"/>
                    <a:pt x="2504" y="2300"/>
                    <a:pt x="2671" y="2300"/>
                  </a:cubicBezTo>
                  <a:cubicBezTo>
                    <a:pt x="2671" y="2300"/>
                    <a:pt x="2560" y="2189"/>
                    <a:pt x="2560" y="2133"/>
                  </a:cubicBezTo>
                  <a:cubicBezTo>
                    <a:pt x="2560" y="2096"/>
                    <a:pt x="2597" y="2040"/>
                    <a:pt x="2652" y="2040"/>
                  </a:cubicBezTo>
                  <a:cubicBezTo>
                    <a:pt x="2652" y="2040"/>
                    <a:pt x="2375" y="1743"/>
                    <a:pt x="2356" y="1725"/>
                  </a:cubicBezTo>
                  <a:cubicBezTo>
                    <a:pt x="2337" y="1725"/>
                    <a:pt x="2170" y="1521"/>
                    <a:pt x="2133" y="1484"/>
                  </a:cubicBezTo>
                  <a:cubicBezTo>
                    <a:pt x="2115" y="1446"/>
                    <a:pt x="2078" y="1316"/>
                    <a:pt x="2059" y="1261"/>
                  </a:cubicBezTo>
                  <a:cubicBezTo>
                    <a:pt x="2022" y="1224"/>
                    <a:pt x="2004" y="1187"/>
                    <a:pt x="1929" y="1131"/>
                  </a:cubicBezTo>
                  <a:cubicBezTo>
                    <a:pt x="1855" y="1057"/>
                    <a:pt x="1855" y="1057"/>
                    <a:pt x="1818" y="964"/>
                  </a:cubicBezTo>
                  <a:cubicBezTo>
                    <a:pt x="1781" y="853"/>
                    <a:pt x="1762" y="816"/>
                    <a:pt x="1707" y="704"/>
                  </a:cubicBezTo>
                  <a:cubicBezTo>
                    <a:pt x="1651" y="593"/>
                    <a:pt x="1614" y="612"/>
                    <a:pt x="1633" y="538"/>
                  </a:cubicBezTo>
                  <a:cubicBezTo>
                    <a:pt x="1651" y="482"/>
                    <a:pt x="1688" y="408"/>
                    <a:pt x="1725" y="463"/>
                  </a:cubicBezTo>
                  <a:cubicBezTo>
                    <a:pt x="1762" y="519"/>
                    <a:pt x="1818" y="742"/>
                    <a:pt x="1874" y="779"/>
                  </a:cubicBezTo>
                  <a:cubicBezTo>
                    <a:pt x="1929" y="834"/>
                    <a:pt x="1966" y="909"/>
                    <a:pt x="1985" y="983"/>
                  </a:cubicBezTo>
                  <a:cubicBezTo>
                    <a:pt x="2004" y="1075"/>
                    <a:pt x="2078" y="1205"/>
                    <a:pt x="2096" y="1242"/>
                  </a:cubicBezTo>
                  <a:cubicBezTo>
                    <a:pt x="2133" y="1261"/>
                    <a:pt x="2189" y="1335"/>
                    <a:pt x="2189" y="1261"/>
                  </a:cubicBezTo>
                  <a:cubicBezTo>
                    <a:pt x="2189" y="1168"/>
                    <a:pt x="2170" y="1131"/>
                    <a:pt x="2170" y="1057"/>
                  </a:cubicBezTo>
                  <a:cubicBezTo>
                    <a:pt x="2170" y="983"/>
                    <a:pt x="2170" y="890"/>
                    <a:pt x="2189" y="834"/>
                  </a:cubicBezTo>
                  <a:cubicBezTo>
                    <a:pt x="2189" y="760"/>
                    <a:pt x="2281" y="649"/>
                    <a:pt x="2281" y="612"/>
                  </a:cubicBezTo>
                  <a:cubicBezTo>
                    <a:pt x="2300" y="574"/>
                    <a:pt x="2263" y="445"/>
                    <a:pt x="2245" y="408"/>
                  </a:cubicBezTo>
                  <a:cubicBezTo>
                    <a:pt x="2226" y="371"/>
                    <a:pt x="2133" y="111"/>
                    <a:pt x="2133" y="111"/>
                  </a:cubicBezTo>
                  <a:cubicBezTo>
                    <a:pt x="2133" y="111"/>
                    <a:pt x="2078" y="55"/>
                    <a:pt x="2059" y="74"/>
                  </a:cubicBezTo>
                  <a:cubicBezTo>
                    <a:pt x="2022" y="111"/>
                    <a:pt x="1948" y="185"/>
                    <a:pt x="1855" y="185"/>
                  </a:cubicBezTo>
                  <a:cubicBezTo>
                    <a:pt x="1781" y="185"/>
                    <a:pt x="1707" y="185"/>
                    <a:pt x="1651" y="148"/>
                  </a:cubicBezTo>
                  <a:cubicBezTo>
                    <a:pt x="1595" y="111"/>
                    <a:pt x="1577" y="74"/>
                    <a:pt x="1447" y="37"/>
                  </a:cubicBezTo>
                  <a:cubicBezTo>
                    <a:pt x="1317" y="0"/>
                    <a:pt x="1187" y="18"/>
                    <a:pt x="1076" y="92"/>
                  </a:cubicBezTo>
                  <a:cubicBezTo>
                    <a:pt x="965" y="167"/>
                    <a:pt x="946" y="241"/>
                    <a:pt x="853" y="222"/>
                  </a:cubicBezTo>
                  <a:cubicBezTo>
                    <a:pt x="779" y="203"/>
                    <a:pt x="705" y="185"/>
                    <a:pt x="649" y="203"/>
                  </a:cubicBezTo>
                  <a:cubicBezTo>
                    <a:pt x="594" y="203"/>
                    <a:pt x="556" y="185"/>
                    <a:pt x="445" y="148"/>
                  </a:cubicBezTo>
                  <a:cubicBezTo>
                    <a:pt x="352" y="129"/>
                    <a:pt x="111" y="148"/>
                    <a:pt x="0" y="92"/>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0" name="Freeform 42"/>
            <p:cNvSpPr>
              <a:spLocks noChangeArrowheads="1"/>
            </p:cNvSpPr>
            <p:nvPr/>
          </p:nvSpPr>
          <p:spPr bwMode="auto">
            <a:xfrm>
              <a:off x="4829175" y="2057400"/>
              <a:ext cx="1376363" cy="1782763"/>
            </a:xfrm>
            <a:custGeom>
              <a:avLst/>
              <a:gdLst>
                <a:gd name="T0" fmla="*/ 3321 w 3822"/>
                <a:gd name="T1" fmla="*/ 4656 h 4954"/>
                <a:gd name="T2" fmla="*/ 3321 w 3822"/>
                <a:gd name="T3" fmla="*/ 4656 h 4954"/>
                <a:gd name="T4" fmla="*/ 3173 w 3822"/>
                <a:gd name="T5" fmla="*/ 4656 h 4954"/>
                <a:gd name="T6" fmla="*/ 2968 w 3822"/>
                <a:gd name="T7" fmla="*/ 4693 h 4954"/>
                <a:gd name="T8" fmla="*/ 2913 w 3822"/>
                <a:gd name="T9" fmla="*/ 4842 h 4954"/>
                <a:gd name="T10" fmla="*/ 2486 w 3822"/>
                <a:gd name="T11" fmla="*/ 4934 h 4954"/>
                <a:gd name="T12" fmla="*/ 2134 w 3822"/>
                <a:gd name="T13" fmla="*/ 4934 h 4954"/>
                <a:gd name="T14" fmla="*/ 1911 w 3822"/>
                <a:gd name="T15" fmla="*/ 4786 h 4954"/>
                <a:gd name="T16" fmla="*/ 1689 w 3822"/>
                <a:gd name="T17" fmla="*/ 4767 h 4954"/>
                <a:gd name="T18" fmla="*/ 1540 w 3822"/>
                <a:gd name="T19" fmla="*/ 4749 h 4954"/>
                <a:gd name="T20" fmla="*/ 1336 w 3822"/>
                <a:gd name="T21" fmla="*/ 4563 h 4954"/>
                <a:gd name="T22" fmla="*/ 1188 w 3822"/>
                <a:gd name="T23" fmla="*/ 4378 h 4954"/>
                <a:gd name="T24" fmla="*/ 1095 w 3822"/>
                <a:gd name="T25" fmla="*/ 4266 h 4954"/>
                <a:gd name="T26" fmla="*/ 1021 w 3822"/>
                <a:gd name="T27" fmla="*/ 4192 h 4954"/>
                <a:gd name="T28" fmla="*/ 891 w 3822"/>
                <a:gd name="T29" fmla="*/ 4007 h 4954"/>
                <a:gd name="T30" fmla="*/ 650 w 3822"/>
                <a:gd name="T31" fmla="*/ 3840 h 4954"/>
                <a:gd name="T32" fmla="*/ 427 w 3822"/>
                <a:gd name="T33" fmla="*/ 3691 h 4954"/>
                <a:gd name="T34" fmla="*/ 353 w 3822"/>
                <a:gd name="T35" fmla="*/ 3636 h 4954"/>
                <a:gd name="T36" fmla="*/ 353 w 3822"/>
                <a:gd name="T37" fmla="*/ 3524 h 4954"/>
                <a:gd name="T38" fmla="*/ 390 w 3822"/>
                <a:gd name="T39" fmla="*/ 3450 h 4954"/>
                <a:gd name="T40" fmla="*/ 390 w 3822"/>
                <a:gd name="T41" fmla="*/ 3339 h 4954"/>
                <a:gd name="T42" fmla="*/ 130 w 3822"/>
                <a:gd name="T43" fmla="*/ 3117 h 4954"/>
                <a:gd name="T44" fmla="*/ 149 w 3822"/>
                <a:gd name="T45" fmla="*/ 3042 h 4954"/>
                <a:gd name="T46" fmla="*/ 37 w 3822"/>
                <a:gd name="T47" fmla="*/ 2782 h 4954"/>
                <a:gd name="T48" fmla="*/ 0 w 3822"/>
                <a:gd name="T49" fmla="*/ 2560 h 4954"/>
                <a:gd name="T50" fmla="*/ 19 w 3822"/>
                <a:gd name="T51" fmla="*/ 2356 h 4954"/>
                <a:gd name="T52" fmla="*/ 130 w 3822"/>
                <a:gd name="T53" fmla="*/ 2115 h 4954"/>
                <a:gd name="T54" fmla="*/ 334 w 3822"/>
                <a:gd name="T55" fmla="*/ 1966 h 4954"/>
                <a:gd name="T56" fmla="*/ 316 w 3822"/>
                <a:gd name="T57" fmla="*/ 927 h 4954"/>
                <a:gd name="T58" fmla="*/ 482 w 3822"/>
                <a:gd name="T59" fmla="*/ 872 h 4954"/>
                <a:gd name="T60" fmla="*/ 538 w 3822"/>
                <a:gd name="T61" fmla="*/ 779 h 4954"/>
                <a:gd name="T62" fmla="*/ 520 w 3822"/>
                <a:gd name="T63" fmla="*/ 315 h 4954"/>
                <a:gd name="T64" fmla="*/ 2449 w 3822"/>
                <a:gd name="T65" fmla="*/ 278 h 4954"/>
                <a:gd name="T66" fmla="*/ 2634 w 3822"/>
                <a:gd name="T67" fmla="*/ 352 h 4954"/>
                <a:gd name="T68" fmla="*/ 2653 w 3822"/>
                <a:gd name="T69" fmla="*/ 390 h 4954"/>
                <a:gd name="T70" fmla="*/ 2746 w 3822"/>
                <a:gd name="T71" fmla="*/ 223 h 4954"/>
                <a:gd name="T72" fmla="*/ 3098 w 3822"/>
                <a:gd name="T73" fmla="*/ 0 h 4954"/>
                <a:gd name="T74" fmla="*/ 3209 w 3822"/>
                <a:gd name="T75" fmla="*/ 130 h 4954"/>
                <a:gd name="T76" fmla="*/ 3414 w 3822"/>
                <a:gd name="T77" fmla="*/ 334 h 4954"/>
                <a:gd name="T78" fmla="*/ 3450 w 3822"/>
                <a:gd name="T79" fmla="*/ 631 h 4954"/>
                <a:gd name="T80" fmla="*/ 3525 w 3822"/>
                <a:gd name="T81" fmla="*/ 835 h 4954"/>
                <a:gd name="T82" fmla="*/ 3580 w 3822"/>
                <a:gd name="T83" fmla="*/ 1039 h 4954"/>
                <a:gd name="T84" fmla="*/ 3580 w 3822"/>
                <a:gd name="T85" fmla="*/ 1150 h 4954"/>
                <a:gd name="T86" fmla="*/ 3821 w 3822"/>
                <a:gd name="T87" fmla="*/ 1298 h 4954"/>
                <a:gd name="T88" fmla="*/ 3766 w 3822"/>
                <a:gd name="T89" fmla="*/ 1354 h 4954"/>
                <a:gd name="T90" fmla="*/ 3544 w 3822"/>
                <a:gd name="T91" fmla="*/ 1595 h 4954"/>
                <a:gd name="T92" fmla="*/ 3506 w 3822"/>
                <a:gd name="T93" fmla="*/ 1707 h 4954"/>
                <a:gd name="T94" fmla="*/ 3432 w 3822"/>
                <a:gd name="T95" fmla="*/ 2059 h 4954"/>
                <a:gd name="T96" fmla="*/ 3450 w 3822"/>
                <a:gd name="T97" fmla="*/ 2226 h 4954"/>
                <a:gd name="T98" fmla="*/ 3395 w 3822"/>
                <a:gd name="T99" fmla="*/ 2486 h 4954"/>
                <a:gd name="T100" fmla="*/ 3173 w 3822"/>
                <a:gd name="T101" fmla="*/ 2801 h 4954"/>
                <a:gd name="T102" fmla="*/ 3098 w 3822"/>
                <a:gd name="T103" fmla="*/ 3079 h 4954"/>
                <a:gd name="T104" fmla="*/ 2931 w 3822"/>
                <a:gd name="T105" fmla="*/ 3209 h 4954"/>
                <a:gd name="T106" fmla="*/ 2931 w 3822"/>
                <a:gd name="T107" fmla="*/ 3636 h 4954"/>
                <a:gd name="T108" fmla="*/ 2727 w 3822"/>
                <a:gd name="T109" fmla="*/ 3784 h 4954"/>
                <a:gd name="T110" fmla="*/ 2820 w 3822"/>
                <a:gd name="T111" fmla="*/ 3970 h 4954"/>
                <a:gd name="T112" fmla="*/ 3191 w 3822"/>
                <a:gd name="T113" fmla="*/ 4415 h 4954"/>
                <a:gd name="T114" fmla="*/ 3321 w 3822"/>
                <a:gd name="T115" fmla="*/ 4656 h 4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4954">
                  <a:moveTo>
                    <a:pt x="3321" y="4656"/>
                  </a:moveTo>
                  <a:lnTo>
                    <a:pt x="3321" y="4656"/>
                  </a:lnTo>
                  <a:cubicBezTo>
                    <a:pt x="3321" y="4656"/>
                    <a:pt x="3228" y="4656"/>
                    <a:pt x="3173" y="4656"/>
                  </a:cubicBezTo>
                  <a:cubicBezTo>
                    <a:pt x="3117" y="4656"/>
                    <a:pt x="2987" y="4656"/>
                    <a:pt x="2968" y="4693"/>
                  </a:cubicBezTo>
                  <a:cubicBezTo>
                    <a:pt x="2931" y="4730"/>
                    <a:pt x="2913" y="4786"/>
                    <a:pt x="2913" y="4842"/>
                  </a:cubicBezTo>
                  <a:cubicBezTo>
                    <a:pt x="2913" y="4842"/>
                    <a:pt x="2505" y="4934"/>
                    <a:pt x="2486" y="4934"/>
                  </a:cubicBezTo>
                  <a:cubicBezTo>
                    <a:pt x="2467" y="4934"/>
                    <a:pt x="2189" y="4953"/>
                    <a:pt x="2134" y="4934"/>
                  </a:cubicBezTo>
                  <a:cubicBezTo>
                    <a:pt x="2134" y="4934"/>
                    <a:pt x="2078" y="4823"/>
                    <a:pt x="1911" y="4786"/>
                  </a:cubicBezTo>
                  <a:cubicBezTo>
                    <a:pt x="1763" y="4730"/>
                    <a:pt x="1689" y="4767"/>
                    <a:pt x="1689" y="4767"/>
                  </a:cubicBezTo>
                  <a:cubicBezTo>
                    <a:pt x="1689" y="4767"/>
                    <a:pt x="1577" y="4786"/>
                    <a:pt x="1540" y="4749"/>
                  </a:cubicBezTo>
                  <a:cubicBezTo>
                    <a:pt x="1503" y="4712"/>
                    <a:pt x="1336" y="4563"/>
                    <a:pt x="1336" y="4563"/>
                  </a:cubicBezTo>
                  <a:cubicBezTo>
                    <a:pt x="1336" y="4563"/>
                    <a:pt x="1224" y="4433"/>
                    <a:pt x="1188" y="4378"/>
                  </a:cubicBezTo>
                  <a:cubicBezTo>
                    <a:pt x="1150" y="4304"/>
                    <a:pt x="1132" y="4304"/>
                    <a:pt x="1095" y="4266"/>
                  </a:cubicBezTo>
                  <a:cubicBezTo>
                    <a:pt x="1076" y="4230"/>
                    <a:pt x="1021" y="4211"/>
                    <a:pt x="1021" y="4192"/>
                  </a:cubicBezTo>
                  <a:cubicBezTo>
                    <a:pt x="1002" y="4174"/>
                    <a:pt x="947" y="4062"/>
                    <a:pt x="891" y="4007"/>
                  </a:cubicBezTo>
                  <a:cubicBezTo>
                    <a:pt x="835" y="3933"/>
                    <a:pt x="742" y="3877"/>
                    <a:pt x="650" y="3840"/>
                  </a:cubicBezTo>
                  <a:cubicBezTo>
                    <a:pt x="557" y="3803"/>
                    <a:pt x="427" y="3691"/>
                    <a:pt x="427" y="3691"/>
                  </a:cubicBezTo>
                  <a:cubicBezTo>
                    <a:pt x="427" y="3691"/>
                    <a:pt x="371" y="3654"/>
                    <a:pt x="353" y="3636"/>
                  </a:cubicBezTo>
                  <a:cubicBezTo>
                    <a:pt x="334" y="3599"/>
                    <a:pt x="316" y="3562"/>
                    <a:pt x="353" y="3524"/>
                  </a:cubicBezTo>
                  <a:cubicBezTo>
                    <a:pt x="371" y="3506"/>
                    <a:pt x="390" y="3450"/>
                    <a:pt x="390" y="3450"/>
                  </a:cubicBezTo>
                  <a:cubicBezTo>
                    <a:pt x="390" y="3450"/>
                    <a:pt x="446" y="3413"/>
                    <a:pt x="390" y="3339"/>
                  </a:cubicBezTo>
                  <a:cubicBezTo>
                    <a:pt x="316" y="3283"/>
                    <a:pt x="130" y="3117"/>
                    <a:pt x="130" y="3117"/>
                  </a:cubicBezTo>
                  <a:cubicBezTo>
                    <a:pt x="130" y="3117"/>
                    <a:pt x="167" y="3098"/>
                    <a:pt x="149" y="3042"/>
                  </a:cubicBezTo>
                  <a:cubicBezTo>
                    <a:pt x="130" y="2968"/>
                    <a:pt x="56" y="2857"/>
                    <a:pt x="37" y="2782"/>
                  </a:cubicBezTo>
                  <a:cubicBezTo>
                    <a:pt x="19" y="2727"/>
                    <a:pt x="0" y="2578"/>
                    <a:pt x="0" y="2560"/>
                  </a:cubicBezTo>
                  <a:cubicBezTo>
                    <a:pt x="0" y="2523"/>
                    <a:pt x="0" y="2430"/>
                    <a:pt x="19" y="2356"/>
                  </a:cubicBezTo>
                  <a:cubicBezTo>
                    <a:pt x="37" y="2281"/>
                    <a:pt x="111" y="2133"/>
                    <a:pt x="130" y="2115"/>
                  </a:cubicBezTo>
                  <a:cubicBezTo>
                    <a:pt x="149" y="2078"/>
                    <a:pt x="260" y="1985"/>
                    <a:pt x="334" y="1966"/>
                  </a:cubicBezTo>
                  <a:cubicBezTo>
                    <a:pt x="316" y="927"/>
                    <a:pt x="316" y="927"/>
                    <a:pt x="316" y="927"/>
                  </a:cubicBezTo>
                  <a:cubicBezTo>
                    <a:pt x="316" y="927"/>
                    <a:pt x="427" y="872"/>
                    <a:pt x="482" y="872"/>
                  </a:cubicBezTo>
                  <a:cubicBezTo>
                    <a:pt x="520" y="872"/>
                    <a:pt x="538" y="835"/>
                    <a:pt x="538" y="779"/>
                  </a:cubicBezTo>
                  <a:cubicBezTo>
                    <a:pt x="538" y="705"/>
                    <a:pt x="520" y="315"/>
                    <a:pt x="520" y="315"/>
                  </a:cubicBezTo>
                  <a:cubicBezTo>
                    <a:pt x="2449" y="278"/>
                    <a:pt x="2449" y="278"/>
                    <a:pt x="2449" y="278"/>
                  </a:cubicBezTo>
                  <a:cubicBezTo>
                    <a:pt x="2634" y="352"/>
                    <a:pt x="2634" y="352"/>
                    <a:pt x="2634" y="352"/>
                  </a:cubicBezTo>
                  <a:cubicBezTo>
                    <a:pt x="2634" y="352"/>
                    <a:pt x="2597" y="426"/>
                    <a:pt x="2653" y="390"/>
                  </a:cubicBezTo>
                  <a:cubicBezTo>
                    <a:pt x="2690" y="334"/>
                    <a:pt x="2708" y="260"/>
                    <a:pt x="2746" y="223"/>
                  </a:cubicBezTo>
                  <a:cubicBezTo>
                    <a:pt x="2764" y="204"/>
                    <a:pt x="2913" y="0"/>
                    <a:pt x="3098" y="0"/>
                  </a:cubicBezTo>
                  <a:cubicBezTo>
                    <a:pt x="3098" y="0"/>
                    <a:pt x="3154" y="93"/>
                    <a:pt x="3209" y="130"/>
                  </a:cubicBezTo>
                  <a:cubicBezTo>
                    <a:pt x="3265" y="167"/>
                    <a:pt x="3395" y="278"/>
                    <a:pt x="3414" y="334"/>
                  </a:cubicBezTo>
                  <a:cubicBezTo>
                    <a:pt x="3432" y="371"/>
                    <a:pt x="3414" y="538"/>
                    <a:pt x="3450" y="631"/>
                  </a:cubicBezTo>
                  <a:cubicBezTo>
                    <a:pt x="3506" y="705"/>
                    <a:pt x="3506" y="723"/>
                    <a:pt x="3525" y="835"/>
                  </a:cubicBezTo>
                  <a:cubicBezTo>
                    <a:pt x="3562" y="927"/>
                    <a:pt x="3580" y="983"/>
                    <a:pt x="3580" y="1039"/>
                  </a:cubicBezTo>
                  <a:cubicBezTo>
                    <a:pt x="3580" y="1113"/>
                    <a:pt x="3525" y="1132"/>
                    <a:pt x="3580" y="1150"/>
                  </a:cubicBezTo>
                  <a:cubicBezTo>
                    <a:pt x="3618" y="1150"/>
                    <a:pt x="3821" y="1298"/>
                    <a:pt x="3821" y="1298"/>
                  </a:cubicBezTo>
                  <a:cubicBezTo>
                    <a:pt x="3821" y="1298"/>
                    <a:pt x="3803" y="1298"/>
                    <a:pt x="3766" y="1354"/>
                  </a:cubicBezTo>
                  <a:cubicBezTo>
                    <a:pt x="3729" y="1410"/>
                    <a:pt x="3599" y="1558"/>
                    <a:pt x="3544" y="1595"/>
                  </a:cubicBezTo>
                  <a:cubicBezTo>
                    <a:pt x="3506" y="1614"/>
                    <a:pt x="3506" y="1633"/>
                    <a:pt x="3506" y="1707"/>
                  </a:cubicBezTo>
                  <a:cubicBezTo>
                    <a:pt x="3506" y="1799"/>
                    <a:pt x="3432" y="1966"/>
                    <a:pt x="3432" y="2059"/>
                  </a:cubicBezTo>
                  <a:cubicBezTo>
                    <a:pt x="3450" y="2152"/>
                    <a:pt x="3450" y="2170"/>
                    <a:pt x="3450" y="2226"/>
                  </a:cubicBezTo>
                  <a:cubicBezTo>
                    <a:pt x="3450" y="2281"/>
                    <a:pt x="3414" y="2375"/>
                    <a:pt x="3395" y="2486"/>
                  </a:cubicBezTo>
                  <a:cubicBezTo>
                    <a:pt x="3395" y="2578"/>
                    <a:pt x="3228" y="2671"/>
                    <a:pt x="3173" y="2801"/>
                  </a:cubicBezTo>
                  <a:cubicBezTo>
                    <a:pt x="3135" y="2931"/>
                    <a:pt x="3154" y="3005"/>
                    <a:pt x="3098" y="3079"/>
                  </a:cubicBezTo>
                  <a:cubicBezTo>
                    <a:pt x="3061" y="3153"/>
                    <a:pt x="2950" y="3117"/>
                    <a:pt x="2931" y="3209"/>
                  </a:cubicBezTo>
                  <a:cubicBezTo>
                    <a:pt x="2931" y="3320"/>
                    <a:pt x="2950" y="3562"/>
                    <a:pt x="2931" y="3636"/>
                  </a:cubicBezTo>
                  <a:cubicBezTo>
                    <a:pt x="2913" y="3710"/>
                    <a:pt x="2802" y="3747"/>
                    <a:pt x="2727" y="3784"/>
                  </a:cubicBezTo>
                  <a:cubicBezTo>
                    <a:pt x="2653" y="3803"/>
                    <a:pt x="2634" y="3895"/>
                    <a:pt x="2820" y="3970"/>
                  </a:cubicBezTo>
                  <a:cubicBezTo>
                    <a:pt x="3005" y="4062"/>
                    <a:pt x="3079" y="4322"/>
                    <a:pt x="3191" y="4415"/>
                  </a:cubicBezTo>
                  <a:cubicBezTo>
                    <a:pt x="3302" y="4507"/>
                    <a:pt x="3321" y="4619"/>
                    <a:pt x="3321" y="4656"/>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1" name="Freeform 43"/>
            <p:cNvSpPr>
              <a:spLocks noChangeArrowheads="1"/>
            </p:cNvSpPr>
            <p:nvPr/>
          </p:nvSpPr>
          <p:spPr bwMode="auto">
            <a:xfrm>
              <a:off x="6472238" y="3051175"/>
              <a:ext cx="895350" cy="1282700"/>
            </a:xfrm>
            <a:custGeom>
              <a:avLst/>
              <a:gdLst>
                <a:gd name="T0" fmla="*/ 186 w 2488"/>
                <a:gd name="T1" fmla="*/ 3561 h 3562"/>
                <a:gd name="T2" fmla="*/ 186 w 2488"/>
                <a:gd name="T3" fmla="*/ 3561 h 3562"/>
                <a:gd name="T4" fmla="*/ 149 w 2488"/>
                <a:gd name="T5" fmla="*/ 3487 h 3562"/>
                <a:gd name="T6" fmla="*/ 75 w 2488"/>
                <a:gd name="T7" fmla="*/ 3412 h 3562"/>
                <a:gd name="T8" fmla="*/ 38 w 2488"/>
                <a:gd name="T9" fmla="*/ 3320 h 3562"/>
                <a:gd name="T10" fmla="*/ 19 w 2488"/>
                <a:gd name="T11" fmla="*/ 2801 h 3562"/>
                <a:gd name="T12" fmla="*/ 56 w 2488"/>
                <a:gd name="T13" fmla="*/ 2467 h 3562"/>
                <a:gd name="T14" fmla="*/ 112 w 2488"/>
                <a:gd name="T15" fmla="*/ 2393 h 3562"/>
                <a:gd name="T16" fmla="*/ 260 w 2488"/>
                <a:gd name="T17" fmla="*/ 2244 h 3562"/>
                <a:gd name="T18" fmla="*/ 335 w 2488"/>
                <a:gd name="T19" fmla="*/ 2133 h 3562"/>
                <a:gd name="T20" fmla="*/ 520 w 2488"/>
                <a:gd name="T21" fmla="*/ 2078 h 3562"/>
                <a:gd name="T22" fmla="*/ 594 w 2488"/>
                <a:gd name="T23" fmla="*/ 1948 h 3562"/>
                <a:gd name="T24" fmla="*/ 873 w 2488"/>
                <a:gd name="T25" fmla="*/ 1873 h 3562"/>
                <a:gd name="T26" fmla="*/ 1355 w 2488"/>
                <a:gd name="T27" fmla="*/ 1410 h 3562"/>
                <a:gd name="T28" fmla="*/ 1559 w 2488"/>
                <a:gd name="T29" fmla="*/ 1187 h 3562"/>
                <a:gd name="T30" fmla="*/ 1652 w 2488"/>
                <a:gd name="T31" fmla="*/ 1095 h 3562"/>
                <a:gd name="T32" fmla="*/ 1578 w 2488"/>
                <a:gd name="T33" fmla="*/ 1039 h 3562"/>
                <a:gd name="T34" fmla="*/ 1188 w 2488"/>
                <a:gd name="T35" fmla="*/ 965 h 3562"/>
                <a:gd name="T36" fmla="*/ 798 w 2488"/>
                <a:gd name="T37" fmla="*/ 779 h 3562"/>
                <a:gd name="T38" fmla="*/ 594 w 2488"/>
                <a:gd name="T39" fmla="*/ 575 h 3562"/>
                <a:gd name="T40" fmla="*/ 501 w 2488"/>
                <a:gd name="T41" fmla="*/ 464 h 3562"/>
                <a:gd name="T42" fmla="*/ 483 w 2488"/>
                <a:gd name="T43" fmla="*/ 315 h 3562"/>
                <a:gd name="T44" fmla="*/ 539 w 2488"/>
                <a:gd name="T45" fmla="*/ 278 h 3562"/>
                <a:gd name="T46" fmla="*/ 724 w 2488"/>
                <a:gd name="T47" fmla="*/ 445 h 3562"/>
                <a:gd name="T48" fmla="*/ 910 w 2488"/>
                <a:gd name="T49" fmla="*/ 501 h 3562"/>
                <a:gd name="T50" fmla="*/ 1169 w 2488"/>
                <a:gd name="T51" fmla="*/ 371 h 3562"/>
                <a:gd name="T52" fmla="*/ 1410 w 2488"/>
                <a:gd name="T53" fmla="*/ 353 h 3562"/>
                <a:gd name="T54" fmla="*/ 1578 w 2488"/>
                <a:gd name="T55" fmla="*/ 241 h 3562"/>
                <a:gd name="T56" fmla="*/ 1949 w 2488"/>
                <a:gd name="T57" fmla="*/ 185 h 3562"/>
                <a:gd name="T58" fmla="*/ 2227 w 2488"/>
                <a:gd name="T59" fmla="*/ 111 h 3562"/>
                <a:gd name="T60" fmla="*/ 2338 w 2488"/>
                <a:gd name="T61" fmla="*/ 37 h 3562"/>
                <a:gd name="T62" fmla="*/ 2449 w 2488"/>
                <a:gd name="T63" fmla="*/ 148 h 3562"/>
                <a:gd name="T64" fmla="*/ 2449 w 2488"/>
                <a:gd name="T65" fmla="*/ 371 h 3562"/>
                <a:gd name="T66" fmla="*/ 2468 w 2488"/>
                <a:gd name="T67" fmla="*/ 427 h 3562"/>
                <a:gd name="T68" fmla="*/ 2412 w 2488"/>
                <a:gd name="T69" fmla="*/ 464 h 3562"/>
                <a:gd name="T70" fmla="*/ 2320 w 2488"/>
                <a:gd name="T71" fmla="*/ 760 h 3562"/>
                <a:gd name="T72" fmla="*/ 2227 w 2488"/>
                <a:gd name="T73" fmla="*/ 1001 h 3562"/>
                <a:gd name="T74" fmla="*/ 2152 w 2488"/>
                <a:gd name="T75" fmla="*/ 1150 h 3562"/>
                <a:gd name="T76" fmla="*/ 2097 w 2488"/>
                <a:gd name="T77" fmla="*/ 1410 h 3562"/>
                <a:gd name="T78" fmla="*/ 1707 w 2488"/>
                <a:gd name="T79" fmla="*/ 2003 h 3562"/>
                <a:gd name="T80" fmla="*/ 1188 w 2488"/>
                <a:gd name="T81" fmla="*/ 2560 h 3562"/>
                <a:gd name="T82" fmla="*/ 501 w 2488"/>
                <a:gd name="T83" fmla="*/ 3152 h 3562"/>
                <a:gd name="T84" fmla="*/ 390 w 2488"/>
                <a:gd name="T85" fmla="*/ 3301 h 3562"/>
                <a:gd name="T86" fmla="*/ 186 w 2488"/>
                <a:gd name="T87" fmla="*/ 3561 h 3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88" h="3562">
                  <a:moveTo>
                    <a:pt x="186" y="3561"/>
                  </a:moveTo>
                  <a:lnTo>
                    <a:pt x="186" y="3561"/>
                  </a:lnTo>
                  <a:cubicBezTo>
                    <a:pt x="186" y="3561"/>
                    <a:pt x="186" y="3505"/>
                    <a:pt x="149" y="3487"/>
                  </a:cubicBezTo>
                  <a:cubicBezTo>
                    <a:pt x="130" y="3468"/>
                    <a:pt x="112" y="3431"/>
                    <a:pt x="75" y="3412"/>
                  </a:cubicBezTo>
                  <a:cubicBezTo>
                    <a:pt x="56" y="3375"/>
                    <a:pt x="56" y="3357"/>
                    <a:pt x="38" y="3320"/>
                  </a:cubicBezTo>
                  <a:cubicBezTo>
                    <a:pt x="0" y="3282"/>
                    <a:pt x="19" y="2801"/>
                    <a:pt x="19" y="2801"/>
                  </a:cubicBezTo>
                  <a:cubicBezTo>
                    <a:pt x="56" y="2467"/>
                    <a:pt x="56" y="2467"/>
                    <a:pt x="56" y="2467"/>
                  </a:cubicBezTo>
                  <a:cubicBezTo>
                    <a:pt x="56" y="2467"/>
                    <a:pt x="56" y="2411"/>
                    <a:pt x="112" y="2393"/>
                  </a:cubicBezTo>
                  <a:cubicBezTo>
                    <a:pt x="168" y="2356"/>
                    <a:pt x="242" y="2263"/>
                    <a:pt x="260" y="2244"/>
                  </a:cubicBezTo>
                  <a:cubicBezTo>
                    <a:pt x="279" y="2244"/>
                    <a:pt x="335" y="2133"/>
                    <a:pt x="335" y="2133"/>
                  </a:cubicBezTo>
                  <a:cubicBezTo>
                    <a:pt x="335" y="2133"/>
                    <a:pt x="465" y="2152"/>
                    <a:pt x="520" y="2078"/>
                  </a:cubicBezTo>
                  <a:cubicBezTo>
                    <a:pt x="557" y="2003"/>
                    <a:pt x="539" y="1985"/>
                    <a:pt x="594" y="1948"/>
                  </a:cubicBezTo>
                  <a:cubicBezTo>
                    <a:pt x="668" y="1911"/>
                    <a:pt x="817" y="1911"/>
                    <a:pt x="873" y="1873"/>
                  </a:cubicBezTo>
                  <a:cubicBezTo>
                    <a:pt x="947" y="1837"/>
                    <a:pt x="1355" y="1410"/>
                    <a:pt x="1355" y="1410"/>
                  </a:cubicBezTo>
                  <a:cubicBezTo>
                    <a:pt x="1355" y="1410"/>
                    <a:pt x="1540" y="1224"/>
                    <a:pt x="1559" y="1187"/>
                  </a:cubicBezTo>
                  <a:cubicBezTo>
                    <a:pt x="1578" y="1169"/>
                    <a:pt x="1652" y="1095"/>
                    <a:pt x="1652" y="1095"/>
                  </a:cubicBezTo>
                  <a:cubicBezTo>
                    <a:pt x="1652" y="1095"/>
                    <a:pt x="1707" y="1020"/>
                    <a:pt x="1578" y="1039"/>
                  </a:cubicBezTo>
                  <a:cubicBezTo>
                    <a:pt x="1466" y="1057"/>
                    <a:pt x="1299" y="1001"/>
                    <a:pt x="1188" y="965"/>
                  </a:cubicBezTo>
                  <a:cubicBezTo>
                    <a:pt x="1095" y="927"/>
                    <a:pt x="873" y="835"/>
                    <a:pt x="798" y="779"/>
                  </a:cubicBezTo>
                  <a:cubicBezTo>
                    <a:pt x="724" y="742"/>
                    <a:pt x="650" y="630"/>
                    <a:pt x="594" y="575"/>
                  </a:cubicBezTo>
                  <a:cubicBezTo>
                    <a:pt x="557" y="519"/>
                    <a:pt x="539" y="538"/>
                    <a:pt x="501" y="464"/>
                  </a:cubicBezTo>
                  <a:cubicBezTo>
                    <a:pt x="483" y="389"/>
                    <a:pt x="483" y="334"/>
                    <a:pt x="483" y="315"/>
                  </a:cubicBezTo>
                  <a:cubicBezTo>
                    <a:pt x="501" y="315"/>
                    <a:pt x="539" y="278"/>
                    <a:pt x="539" y="278"/>
                  </a:cubicBezTo>
                  <a:cubicBezTo>
                    <a:pt x="539" y="278"/>
                    <a:pt x="650" y="389"/>
                    <a:pt x="724" y="445"/>
                  </a:cubicBezTo>
                  <a:cubicBezTo>
                    <a:pt x="798" y="501"/>
                    <a:pt x="817" y="538"/>
                    <a:pt x="910" y="501"/>
                  </a:cubicBezTo>
                  <a:cubicBezTo>
                    <a:pt x="1021" y="482"/>
                    <a:pt x="1077" y="371"/>
                    <a:pt x="1169" y="371"/>
                  </a:cubicBezTo>
                  <a:cubicBezTo>
                    <a:pt x="1262" y="353"/>
                    <a:pt x="1318" y="389"/>
                    <a:pt x="1410" y="353"/>
                  </a:cubicBezTo>
                  <a:cubicBezTo>
                    <a:pt x="1522" y="297"/>
                    <a:pt x="1522" y="259"/>
                    <a:pt x="1578" y="241"/>
                  </a:cubicBezTo>
                  <a:cubicBezTo>
                    <a:pt x="1633" y="204"/>
                    <a:pt x="1819" y="223"/>
                    <a:pt x="1949" y="185"/>
                  </a:cubicBezTo>
                  <a:cubicBezTo>
                    <a:pt x="2078" y="148"/>
                    <a:pt x="2208" y="130"/>
                    <a:pt x="2227" y="111"/>
                  </a:cubicBezTo>
                  <a:cubicBezTo>
                    <a:pt x="2246" y="93"/>
                    <a:pt x="2320" y="37"/>
                    <a:pt x="2338" y="37"/>
                  </a:cubicBezTo>
                  <a:cubicBezTo>
                    <a:pt x="2357" y="37"/>
                    <a:pt x="2449" y="0"/>
                    <a:pt x="2449" y="148"/>
                  </a:cubicBezTo>
                  <a:cubicBezTo>
                    <a:pt x="2449" y="297"/>
                    <a:pt x="2431" y="371"/>
                    <a:pt x="2449" y="371"/>
                  </a:cubicBezTo>
                  <a:cubicBezTo>
                    <a:pt x="2449" y="389"/>
                    <a:pt x="2487" y="408"/>
                    <a:pt x="2468" y="427"/>
                  </a:cubicBezTo>
                  <a:cubicBezTo>
                    <a:pt x="2431" y="445"/>
                    <a:pt x="2412" y="371"/>
                    <a:pt x="2412" y="464"/>
                  </a:cubicBezTo>
                  <a:cubicBezTo>
                    <a:pt x="2394" y="538"/>
                    <a:pt x="2357" y="686"/>
                    <a:pt x="2320" y="760"/>
                  </a:cubicBezTo>
                  <a:cubicBezTo>
                    <a:pt x="2282" y="835"/>
                    <a:pt x="2246" y="965"/>
                    <a:pt x="2227" y="1001"/>
                  </a:cubicBezTo>
                  <a:cubicBezTo>
                    <a:pt x="2208" y="1039"/>
                    <a:pt x="2152" y="1057"/>
                    <a:pt x="2152" y="1150"/>
                  </a:cubicBezTo>
                  <a:cubicBezTo>
                    <a:pt x="2152" y="1243"/>
                    <a:pt x="2152" y="1317"/>
                    <a:pt x="2097" y="1410"/>
                  </a:cubicBezTo>
                  <a:cubicBezTo>
                    <a:pt x="2041" y="1502"/>
                    <a:pt x="1707" y="2003"/>
                    <a:pt x="1707" y="2003"/>
                  </a:cubicBezTo>
                  <a:cubicBezTo>
                    <a:pt x="1188" y="2560"/>
                    <a:pt x="1188" y="2560"/>
                    <a:pt x="1188" y="2560"/>
                  </a:cubicBezTo>
                  <a:cubicBezTo>
                    <a:pt x="501" y="3152"/>
                    <a:pt x="501" y="3152"/>
                    <a:pt x="501" y="3152"/>
                  </a:cubicBezTo>
                  <a:cubicBezTo>
                    <a:pt x="501" y="3152"/>
                    <a:pt x="409" y="3264"/>
                    <a:pt x="390" y="3301"/>
                  </a:cubicBezTo>
                  <a:cubicBezTo>
                    <a:pt x="390" y="3320"/>
                    <a:pt x="260" y="3542"/>
                    <a:pt x="186" y="3561"/>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2" name="Freeform 44"/>
            <p:cNvSpPr>
              <a:spLocks noChangeArrowheads="1"/>
            </p:cNvSpPr>
            <p:nvPr/>
          </p:nvSpPr>
          <p:spPr bwMode="auto">
            <a:xfrm>
              <a:off x="5784850" y="2844800"/>
              <a:ext cx="1295400" cy="1014413"/>
            </a:xfrm>
            <a:custGeom>
              <a:avLst/>
              <a:gdLst>
                <a:gd name="T0" fmla="*/ 797 w 3600"/>
                <a:gd name="T1" fmla="*/ 18 h 2820"/>
                <a:gd name="T2" fmla="*/ 797 w 3600"/>
                <a:gd name="T3" fmla="*/ 18 h 2820"/>
                <a:gd name="T4" fmla="*/ 761 w 3600"/>
                <a:gd name="T5" fmla="*/ 204 h 2820"/>
                <a:gd name="T6" fmla="*/ 742 w 3600"/>
                <a:gd name="T7" fmla="*/ 334 h 2820"/>
                <a:gd name="T8" fmla="*/ 612 w 3600"/>
                <a:gd name="T9" fmla="*/ 482 h 2820"/>
                <a:gd name="T10" fmla="*/ 501 w 3600"/>
                <a:gd name="T11" fmla="*/ 686 h 2820"/>
                <a:gd name="T12" fmla="*/ 445 w 3600"/>
                <a:gd name="T13" fmla="*/ 909 h 2820"/>
                <a:gd name="T14" fmla="*/ 297 w 3600"/>
                <a:gd name="T15" fmla="*/ 983 h 2820"/>
                <a:gd name="T16" fmla="*/ 278 w 3600"/>
                <a:gd name="T17" fmla="*/ 1150 h 2820"/>
                <a:gd name="T18" fmla="*/ 278 w 3600"/>
                <a:gd name="T19" fmla="*/ 1447 h 2820"/>
                <a:gd name="T20" fmla="*/ 149 w 3600"/>
                <a:gd name="T21" fmla="*/ 1558 h 2820"/>
                <a:gd name="T22" fmla="*/ 19 w 3600"/>
                <a:gd name="T23" fmla="*/ 1688 h 2820"/>
                <a:gd name="T24" fmla="*/ 223 w 3600"/>
                <a:gd name="T25" fmla="*/ 1836 h 2820"/>
                <a:gd name="T26" fmla="*/ 390 w 3600"/>
                <a:gd name="T27" fmla="*/ 2022 h 2820"/>
                <a:gd name="T28" fmla="*/ 538 w 3600"/>
                <a:gd name="T29" fmla="*/ 2226 h 2820"/>
                <a:gd name="T30" fmla="*/ 668 w 3600"/>
                <a:gd name="T31" fmla="*/ 2467 h 2820"/>
                <a:gd name="T32" fmla="*/ 853 w 3600"/>
                <a:gd name="T33" fmla="*/ 2467 h 2820"/>
                <a:gd name="T34" fmla="*/ 1094 w 3600"/>
                <a:gd name="T35" fmla="*/ 2634 h 2820"/>
                <a:gd name="T36" fmla="*/ 1336 w 3600"/>
                <a:gd name="T37" fmla="*/ 2764 h 2820"/>
                <a:gd name="T38" fmla="*/ 1503 w 3600"/>
                <a:gd name="T39" fmla="*/ 2819 h 2820"/>
                <a:gd name="T40" fmla="*/ 1781 w 3600"/>
                <a:gd name="T41" fmla="*/ 2745 h 2820"/>
                <a:gd name="T42" fmla="*/ 2078 w 3600"/>
                <a:gd name="T43" fmla="*/ 2708 h 2820"/>
                <a:gd name="T44" fmla="*/ 2245 w 3600"/>
                <a:gd name="T45" fmla="*/ 2708 h 2820"/>
                <a:gd name="T46" fmla="*/ 2393 w 3600"/>
                <a:gd name="T47" fmla="*/ 2671 h 2820"/>
                <a:gd name="T48" fmla="*/ 2504 w 3600"/>
                <a:gd name="T49" fmla="*/ 2523 h 2820"/>
                <a:gd name="T50" fmla="*/ 2764 w 3600"/>
                <a:gd name="T51" fmla="*/ 2448 h 2820"/>
                <a:gd name="T52" fmla="*/ 3191 w 3600"/>
                <a:gd name="T53" fmla="*/ 2059 h 2820"/>
                <a:gd name="T54" fmla="*/ 3469 w 3600"/>
                <a:gd name="T55" fmla="*/ 1762 h 2820"/>
                <a:gd name="T56" fmla="*/ 3562 w 3600"/>
                <a:gd name="T57" fmla="*/ 1651 h 2820"/>
                <a:gd name="T58" fmla="*/ 3506 w 3600"/>
                <a:gd name="T59" fmla="*/ 1614 h 2820"/>
                <a:gd name="T60" fmla="*/ 3061 w 3600"/>
                <a:gd name="T61" fmla="*/ 1521 h 2820"/>
                <a:gd name="T62" fmla="*/ 2708 w 3600"/>
                <a:gd name="T63" fmla="*/ 1354 h 2820"/>
                <a:gd name="T64" fmla="*/ 2560 w 3600"/>
                <a:gd name="T65" fmla="*/ 1205 h 2820"/>
                <a:gd name="T66" fmla="*/ 2430 w 3600"/>
                <a:gd name="T67" fmla="*/ 1076 h 2820"/>
                <a:gd name="T68" fmla="*/ 2393 w 3600"/>
                <a:gd name="T69" fmla="*/ 890 h 2820"/>
                <a:gd name="T70" fmla="*/ 2449 w 3600"/>
                <a:gd name="T71" fmla="*/ 853 h 2820"/>
                <a:gd name="T72" fmla="*/ 2300 w 3600"/>
                <a:gd name="T73" fmla="*/ 909 h 2820"/>
                <a:gd name="T74" fmla="*/ 2078 w 3600"/>
                <a:gd name="T75" fmla="*/ 872 h 2820"/>
                <a:gd name="T76" fmla="*/ 2096 w 3600"/>
                <a:gd name="T77" fmla="*/ 649 h 2820"/>
                <a:gd name="T78" fmla="*/ 2152 w 3600"/>
                <a:gd name="T79" fmla="*/ 538 h 2820"/>
                <a:gd name="T80" fmla="*/ 1929 w 3600"/>
                <a:gd name="T81" fmla="*/ 389 h 2820"/>
                <a:gd name="T82" fmla="*/ 1818 w 3600"/>
                <a:gd name="T83" fmla="*/ 241 h 2820"/>
                <a:gd name="T84" fmla="*/ 1558 w 3600"/>
                <a:gd name="T85" fmla="*/ 148 h 2820"/>
                <a:gd name="T86" fmla="*/ 1298 w 3600"/>
                <a:gd name="T87" fmla="*/ 18 h 2820"/>
                <a:gd name="T88" fmla="*/ 1039 w 3600"/>
                <a:gd name="T89" fmla="*/ 18 h 2820"/>
                <a:gd name="T90" fmla="*/ 797 w 3600"/>
                <a:gd name="T91" fmla="*/ 18 h 2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00" h="2820">
                  <a:moveTo>
                    <a:pt x="797" y="18"/>
                  </a:moveTo>
                  <a:lnTo>
                    <a:pt x="797" y="18"/>
                  </a:lnTo>
                  <a:cubicBezTo>
                    <a:pt x="797" y="18"/>
                    <a:pt x="779" y="148"/>
                    <a:pt x="761" y="204"/>
                  </a:cubicBezTo>
                  <a:cubicBezTo>
                    <a:pt x="742" y="241"/>
                    <a:pt x="761" y="315"/>
                    <a:pt x="742" y="334"/>
                  </a:cubicBezTo>
                  <a:cubicBezTo>
                    <a:pt x="723" y="352"/>
                    <a:pt x="668" y="427"/>
                    <a:pt x="612" y="482"/>
                  </a:cubicBezTo>
                  <a:cubicBezTo>
                    <a:pt x="556" y="538"/>
                    <a:pt x="520" y="593"/>
                    <a:pt x="501" y="686"/>
                  </a:cubicBezTo>
                  <a:cubicBezTo>
                    <a:pt x="482" y="760"/>
                    <a:pt x="482" y="890"/>
                    <a:pt x="445" y="909"/>
                  </a:cubicBezTo>
                  <a:cubicBezTo>
                    <a:pt x="408" y="928"/>
                    <a:pt x="297" y="964"/>
                    <a:pt x="297" y="983"/>
                  </a:cubicBezTo>
                  <a:cubicBezTo>
                    <a:pt x="297" y="983"/>
                    <a:pt x="278" y="1020"/>
                    <a:pt x="278" y="1150"/>
                  </a:cubicBezTo>
                  <a:cubicBezTo>
                    <a:pt x="297" y="1299"/>
                    <a:pt x="297" y="1410"/>
                    <a:pt x="278" y="1447"/>
                  </a:cubicBezTo>
                  <a:cubicBezTo>
                    <a:pt x="260" y="1484"/>
                    <a:pt x="223" y="1521"/>
                    <a:pt x="149" y="1558"/>
                  </a:cubicBezTo>
                  <a:cubicBezTo>
                    <a:pt x="55" y="1576"/>
                    <a:pt x="0" y="1614"/>
                    <a:pt x="19" y="1688"/>
                  </a:cubicBezTo>
                  <a:cubicBezTo>
                    <a:pt x="55" y="1744"/>
                    <a:pt x="204" y="1818"/>
                    <a:pt x="223" y="1836"/>
                  </a:cubicBezTo>
                  <a:cubicBezTo>
                    <a:pt x="241" y="1836"/>
                    <a:pt x="334" y="1929"/>
                    <a:pt x="390" y="2022"/>
                  </a:cubicBezTo>
                  <a:cubicBezTo>
                    <a:pt x="426" y="2115"/>
                    <a:pt x="501" y="2189"/>
                    <a:pt x="538" y="2226"/>
                  </a:cubicBezTo>
                  <a:cubicBezTo>
                    <a:pt x="575" y="2263"/>
                    <a:pt x="686" y="2337"/>
                    <a:pt x="668" y="2467"/>
                  </a:cubicBezTo>
                  <a:cubicBezTo>
                    <a:pt x="668" y="2467"/>
                    <a:pt x="797" y="2430"/>
                    <a:pt x="853" y="2467"/>
                  </a:cubicBezTo>
                  <a:cubicBezTo>
                    <a:pt x="927" y="2504"/>
                    <a:pt x="1039" y="2597"/>
                    <a:pt x="1094" y="2634"/>
                  </a:cubicBezTo>
                  <a:cubicBezTo>
                    <a:pt x="1150" y="2671"/>
                    <a:pt x="1224" y="2727"/>
                    <a:pt x="1336" y="2764"/>
                  </a:cubicBezTo>
                  <a:cubicBezTo>
                    <a:pt x="1447" y="2801"/>
                    <a:pt x="1447" y="2819"/>
                    <a:pt x="1503" y="2819"/>
                  </a:cubicBezTo>
                  <a:cubicBezTo>
                    <a:pt x="1577" y="2819"/>
                    <a:pt x="1744" y="2745"/>
                    <a:pt x="1781" y="2745"/>
                  </a:cubicBezTo>
                  <a:cubicBezTo>
                    <a:pt x="1818" y="2745"/>
                    <a:pt x="1966" y="2689"/>
                    <a:pt x="2078" y="2708"/>
                  </a:cubicBezTo>
                  <a:cubicBezTo>
                    <a:pt x="2189" y="2708"/>
                    <a:pt x="2207" y="2689"/>
                    <a:pt x="2245" y="2708"/>
                  </a:cubicBezTo>
                  <a:cubicBezTo>
                    <a:pt x="2245" y="2708"/>
                    <a:pt x="2356" y="2708"/>
                    <a:pt x="2393" y="2671"/>
                  </a:cubicBezTo>
                  <a:cubicBezTo>
                    <a:pt x="2449" y="2634"/>
                    <a:pt x="2467" y="2560"/>
                    <a:pt x="2504" y="2523"/>
                  </a:cubicBezTo>
                  <a:cubicBezTo>
                    <a:pt x="2560" y="2486"/>
                    <a:pt x="2727" y="2486"/>
                    <a:pt x="2764" y="2448"/>
                  </a:cubicBezTo>
                  <a:cubicBezTo>
                    <a:pt x="2820" y="2430"/>
                    <a:pt x="3191" y="2059"/>
                    <a:pt x="3191" y="2059"/>
                  </a:cubicBezTo>
                  <a:cubicBezTo>
                    <a:pt x="3469" y="1762"/>
                    <a:pt x="3469" y="1762"/>
                    <a:pt x="3469" y="1762"/>
                  </a:cubicBezTo>
                  <a:cubicBezTo>
                    <a:pt x="3562" y="1651"/>
                    <a:pt x="3562" y="1651"/>
                    <a:pt x="3562" y="1651"/>
                  </a:cubicBezTo>
                  <a:cubicBezTo>
                    <a:pt x="3562" y="1651"/>
                    <a:pt x="3599" y="1614"/>
                    <a:pt x="3506" y="1614"/>
                  </a:cubicBezTo>
                  <a:cubicBezTo>
                    <a:pt x="3432" y="1614"/>
                    <a:pt x="3265" y="1614"/>
                    <a:pt x="3061" y="1521"/>
                  </a:cubicBezTo>
                  <a:cubicBezTo>
                    <a:pt x="2875" y="1447"/>
                    <a:pt x="2764" y="1391"/>
                    <a:pt x="2708" y="1354"/>
                  </a:cubicBezTo>
                  <a:cubicBezTo>
                    <a:pt x="2653" y="1317"/>
                    <a:pt x="2578" y="1224"/>
                    <a:pt x="2560" y="1205"/>
                  </a:cubicBezTo>
                  <a:cubicBezTo>
                    <a:pt x="2541" y="1187"/>
                    <a:pt x="2467" y="1113"/>
                    <a:pt x="2430" y="1076"/>
                  </a:cubicBezTo>
                  <a:cubicBezTo>
                    <a:pt x="2411" y="1039"/>
                    <a:pt x="2393" y="890"/>
                    <a:pt x="2393" y="890"/>
                  </a:cubicBezTo>
                  <a:cubicBezTo>
                    <a:pt x="2449" y="853"/>
                    <a:pt x="2449" y="853"/>
                    <a:pt x="2449" y="853"/>
                  </a:cubicBezTo>
                  <a:cubicBezTo>
                    <a:pt x="2449" y="853"/>
                    <a:pt x="2375" y="909"/>
                    <a:pt x="2300" y="909"/>
                  </a:cubicBezTo>
                  <a:cubicBezTo>
                    <a:pt x="2245" y="909"/>
                    <a:pt x="2096" y="964"/>
                    <a:pt x="2078" y="872"/>
                  </a:cubicBezTo>
                  <a:cubicBezTo>
                    <a:pt x="2040" y="779"/>
                    <a:pt x="2059" y="705"/>
                    <a:pt x="2096" y="649"/>
                  </a:cubicBezTo>
                  <a:cubicBezTo>
                    <a:pt x="2115" y="593"/>
                    <a:pt x="2152" y="557"/>
                    <a:pt x="2152" y="538"/>
                  </a:cubicBezTo>
                  <a:cubicBezTo>
                    <a:pt x="2152" y="519"/>
                    <a:pt x="1985" y="427"/>
                    <a:pt x="1929" y="389"/>
                  </a:cubicBezTo>
                  <a:cubicBezTo>
                    <a:pt x="1892" y="334"/>
                    <a:pt x="1910" y="278"/>
                    <a:pt x="1818" y="241"/>
                  </a:cubicBezTo>
                  <a:cubicBezTo>
                    <a:pt x="1707" y="186"/>
                    <a:pt x="1669" y="222"/>
                    <a:pt x="1558" y="148"/>
                  </a:cubicBezTo>
                  <a:cubicBezTo>
                    <a:pt x="1447" y="74"/>
                    <a:pt x="1391" y="18"/>
                    <a:pt x="1298" y="18"/>
                  </a:cubicBezTo>
                  <a:cubicBezTo>
                    <a:pt x="1187" y="18"/>
                    <a:pt x="1094" y="0"/>
                    <a:pt x="1039" y="18"/>
                  </a:cubicBezTo>
                  <a:cubicBezTo>
                    <a:pt x="1002" y="37"/>
                    <a:pt x="853" y="74"/>
                    <a:pt x="797" y="18"/>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3" name="Freeform 45"/>
            <p:cNvSpPr>
              <a:spLocks noChangeArrowheads="1"/>
            </p:cNvSpPr>
            <p:nvPr/>
          </p:nvSpPr>
          <p:spPr bwMode="auto">
            <a:xfrm>
              <a:off x="6057900" y="2524125"/>
              <a:ext cx="561975" cy="514350"/>
            </a:xfrm>
            <a:custGeom>
              <a:avLst/>
              <a:gdLst>
                <a:gd name="T0" fmla="*/ 407 w 1559"/>
                <a:gd name="T1" fmla="*/ 0 h 1430"/>
                <a:gd name="T2" fmla="*/ 407 w 1559"/>
                <a:gd name="T3" fmla="*/ 0 h 1430"/>
                <a:gd name="T4" fmla="*/ 352 w 1559"/>
                <a:gd name="T5" fmla="*/ 56 h 1430"/>
                <a:gd name="T6" fmla="*/ 222 w 1559"/>
                <a:gd name="T7" fmla="*/ 223 h 1430"/>
                <a:gd name="T8" fmla="*/ 111 w 1559"/>
                <a:gd name="T9" fmla="*/ 316 h 1430"/>
                <a:gd name="T10" fmla="*/ 92 w 1559"/>
                <a:gd name="T11" fmla="*/ 409 h 1430"/>
                <a:gd name="T12" fmla="*/ 55 w 1559"/>
                <a:gd name="T13" fmla="*/ 594 h 1430"/>
                <a:gd name="T14" fmla="*/ 36 w 1559"/>
                <a:gd name="T15" fmla="*/ 872 h 1430"/>
                <a:gd name="T16" fmla="*/ 36 w 1559"/>
                <a:gd name="T17" fmla="*/ 928 h 1430"/>
                <a:gd name="T18" fmla="*/ 241 w 1559"/>
                <a:gd name="T19" fmla="*/ 928 h 1430"/>
                <a:gd name="T20" fmla="*/ 537 w 1559"/>
                <a:gd name="T21" fmla="*/ 909 h 1430"/>
                <a:gd name="T22" fmla="*/ 742 w 1559"/>
                <a:gd name="T23" fmla="*/ 1002 h 1430"/>
                <a:gd name="T24" fmla="*/ 946 w 1559"/>
                <a:gd name="T25" fmla="*/ 1095 h 1430"/>
                <a:gd name="T26" fmla="*/ 1149 w 1559"/>
                <a:gd name="T27" fmla="*/ 1206 h 1430"/>
                <a:gd name="T28" fmla="*/ 1205 w 1559"/>
                <a:gd name="T29" fmla="*/ 1280 h 1430"/>
                <a:gd name="T30" fmla="*/ 1391 w 1559"/>
                <a:gd name="T31" fmla="*/ 1429 h 1430"/>
                <a:gd name="T32" fmla="*/ 1465 w 1559"/>
                <a:gd name="T33" fmla="*/ 1392 h 1430"/>
                <a:gd name="T34" fmla="*/ 1539 w 1559"/>
                <a:gd name="T35" fmla="*/ 1280 h 1430"/>
                <a:gd name="T36" fmla="*/ 1446 w 1559"/>
                <a:gd name="T37" fmla="*/ 1225 h 1430"/>
                <a:gd name="T38" fmla="*/ 1243 w 1559"/>
                <a:gd name="T39" fmla="*/ 1077 h 1430"/>
                <a:gd name="T40" fmla="*/ 1131 w 1559"/>
                <a:gd name="T41" fmla="*/ 928 h 1430"/>
                <a:gd name="T42" fmla="*/ 983 w 1559"/>
                <a:gd name="T43" fmla="*/ 872 h 1430"/>
                <a:gd name="T44" fmla="*/ 908 w 1559"/>
                <a:gd name="T45" fmla="*/ 761 h 1430"/>
                <a:gd name="T46" fmla="*/ 816 w 1559"/>
                <a:gd name="T47" fmla="*/ 687 h 1430"/>
                <a:gd name="T48" fmla="*/ 778 w 1559"/>
                <a:gd name="T49" fmla="*/ 706 h 1430"/>
                <a:gd name="T50" fmla="*/ 686 w 1559"/>
                <a:gd name="T51" fmla="*/ 668 h 1430"/>
                <a:gd name="T52" fmla="*/ 612 w 1559"/>
                <a:gd name="T53" fmla="*/ 390 h 1430"/>
                <a:gd name="T54" fmla="*/ 482 w 1559"/>
                <a:gd name="T55" fmla="*/ 112 h 1430"/>
                <a:gd name="T56" fmla="*/ 407 w 1559"/>
                <a:gd name="T57" fmla="*/ 0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59" h="1430">
                  <a:moveTo>
                    <a:pt x="407" y="0"/>
                  </a:moveTo>
                  <a:lnTo>
                    <a:pt x="407" y="0"/>
                  </a:lnTo>
                  <a:cubicBezTo>
                    <a:pt x="407" y="0"/>
                    <a:pt x="389" y="0"/>
                    <a:pt x="352" y="56"/>
                  </a:cubicBezTo>
                  <a:cubicBezTo>
                    <a:pt x="315" y="112"/>
                    <a:pt x="259" y="186"/>
                    <a:pt x="222" y="223"/>
                  </a:cubicBezTo>
                  <a:cubicBezTo>
                    <a:pt x="166" y="260"/>
                    <a:pt x="111" y="297"/>
                    <a:pt x="111" y="316"/>
                  </a:cubicBezTo>
                  <a:cubicBezTo>
                    <a:pt x="92" y="335"/>
                    <a:pt x="92" y="371"/>
                    <a:pt x="92" y="409"/>
                  </a:cubicBezTo>
                  <a:cubicBezTo>
                    <a:pt x="92" y="464"/>
                    <a:pt x="55" y="557"/>
                    <a:pt x="55" y="594"/>
                  </a:cubicBezTo>
                  <a:cubicBezTo>
                    <a:pt x="55" y="650"/>
                    <a:pt x="0" y="761"/>
                    <a:pt x="36" y="872"/>
                  </a:cubicBezTo>
                  <a:cubicBezTo>
                    <a:pt x="36" y="928"/>
                    <a:pt x="36" y="928"/>
                    <a:pt x="36" y="928"/>
                  </a:cubicBezTo>
                  <a:cubicBezTo>
                    <a:pt x="36" y="928"/>
                    <a:pt x="148" y="947"/>
                    <a:pt x="241" y="928"/>
                  </a:cubicBezTo>
                  <a:cubicBezTo>
                    <a:pt x="315" y="909"/>
                    <a:pt x="482" y="909"/>
                    <a:pt x="537" y="909"/>
                  </a:cubicBezTo>
                  <a:cubicBezTo>
                    <a:pt x="575" y="909"/>
                    <a:pt x="649" y="928"/>
                    <a:pt x="742" y="1002"/>
                  </a:cubicBezTo>
                  <a:cubicBezTo>
                    <a:pt x="834" y="1058"/>
                    <a:pt x="890" y="1077"/>
                    <a:pt x="946" y="1095"/>
                  </a:cubicBezTo>
                  <a:cubicBezTo>
                    <a:pt x="1001" y="1113"/>
                    <a:pt x="1038" y="1077"/>
                    <a:pt x="1149" y="1206"/>
                  </a:cubicBezTo>
                  <a:cubicBezTo>
                    <a:pt x="1149" y="1206"/>
                    <a:pt x="1131" y="1243"/>
                    <a:pt x="1205" y="1280"/>
                  </a:cubicBezTo>
                  <a:cubicBezTo>
                    <a:pt x="1261" y="1336"/>
                    <a:pt x="1391" y="1429"/>
                    <a:pt x="1391" y="1429"/>
                  </a:cubicBezTo>
                  <a:cubicBezTo>
                    <a:pt x="1391" y="1429"/>
                    <a:pt x="1465" y="1429"/>
                    <a:pt x="1465" y="1392"/>
                  </a:cubicBezTo>
                  <a:cubicBezTo>
                    <a:pt x="1484" y="1354"/>
                    <a:pt x="1558" y="1299"/>
                    <a:pt x="1539" y="1280"/>
                  </a:cubicBezTo>
                  <a:cubicBezTo>
                    <a:pt x="1520" y="1243"/>
                    <a:pt x="1539" y="1243"/>
                    <a:pt x="1446" y="1225"/>
                  </a:cubicBezTo>
                  <a:cubicBezTo>
                    <a:pt x="1354" y="1188"/>
                    <a:pt x="1279" y="1151"/>
                    <a:pt x="1243" y="1077"/>
                  </a:cubicBezTo>
                  <a:cubicBezTo>
                    <a:pt x="1205" y="1002"/>
                    <a:pt x="1205" y="965"/>
                    <a:pt x="1131" y="928"/>
                  </a:cubicBezTo>
                  <a:cubicBezTo>
                    <a:pt x="1075" y="872"/>
                    <a:pt x="1020" y="928"/>
                    <a:pt x="983" y="872"/>
                  </a:cubicBezTo>
                  <a:cubicBezTo>
                    <a:pt x="946" y="817"/>
                    <a:pt x="946" y="780"/>
                    <a:pt x="908" y="761"/>
                  </a:cubicBezTo>
                  <a:cubicBezTo>
                    <a:pt x="853" y="724"/>
                    <a:pt x="816" y="687"/>
                    <a:pt x="816" y="687"/>
                  </a:cubicBezTo>
                  <a:cubicBezTo>
                    <a:pt x="816" y="687"/>
                    <a:pt x="797" y="668"/>
                    <a:pt x="778" y="706"/>
                  </a:cubicBezTo>
                  <a:cubicBezTo>
                    <a:pt x="760" y="724"/>
                    <a:pt x="723" y="761"/>
                    <a:pt x="686" y="668"/>
                  </a:cubicBezTo>
                  <a:cubicBezTo>
                    <a:pt x="630" y="594"/>
                    <a:pt x="630" y="483"/>
                    <a:pt x="612" y="390"/>
                  </a:cubicBezTo>
                  <a:cubicBezTo>
                    <a:pt x="575" y="297"/>
                    <a:pt x="537" y="167"/>
                    <a:pt x="482" y="112"/>
                  </a:cubicBezTo>
                  <a:cubicBezTo>
                    <a:pt x="445" y="38"/>
                    <a:pt x="407" y="0"/>
                    <a:pt x="407" y="0"/>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4" name="Freeform 46"/>
            <p:cNvSpPr>
              <a:spLocks noChangeArrowheads="1"/>
            </p:cNvSpPr>
            <p:nvPr/>
          </p:nvSpPr>
          <p:spPr bwMode="auto">
            <a:xfrm>
              <a:off x="6357938" y="2732088"/>
              <a:ext cx="47625" cy="33337"/>
            </a:xfrm>
            <a:custGeom>
              <a:avLst/>
              <a:gdLst>
                <a:gd name="T0" fmla="*/ 38 w 131"/>
                <a:gd name="T1" fmla="*/ 18 h 93"/>
                <a:gd name="T2" fmla="*/ 38 w 131"/>
                <a:gd name="T3" fmla="*/ 18 h 93"/>
                <a:gd name="T4" fmla="*/ 19 w 131"/>
                <a:gd name="T5" fmla="*/ 36 h 93"/>
                <a:gd name="T6" fmla="*/ 93 w 131"/>
                <a:gd name="T7" fmla="*/ 74 h 93"/>
                <a:gd name="T8" fmla="*/ 38 w 131"/>
                <a:gd name="T9" fmla="*/ 18 h 93"/>
              </a:gdLst>
              <a:ahLst/>
              <a:cxnLst>
                <a:cxn ang="0">
                  <a:pos x="T0" y="T1"/>
                </a:cxn>
                <a:cxn ang="0">
                  <a:pos x="T2" y="T3"/>
                </a:cxn>
                <a:cxn ang="0">
                  <a:pos x="T4" y="T5"/>
                </a:cxn>
                <a:cxn ang="0">
                  <a:pos x="T6" y="T7"/>
                </a:cxn>
                <a:cxn ang="0">
                  <a:pos x="T8" y="T9"/>
                </a:cxn>
              </a:cxnLst>
              <a:rect l="0" t="0" r="r" b="b"/>
              <a:pathLst>
                <a:path w="131" h="93">
                  <a:moveTo>
                    <a:pt x="38" y="18"/>
                  </a:moveTo>
                  <a:lnTo>
                    <a:pt x="38" y="18"/>
                  </a:lnTo>
                  <a:cubicBezTo>
                    <a:pt x="38" y="0"/>
                    <a:pt x="0" y="18"/>
                    <a:pt x="19" y="36"/>
                  </a:cubicBezTo>
                  <a:cubicBezTo>
                    <a:pt x="56" y="55"/>
                    <a:pt x="74" y="92"/>
                    <a:pt x="93" y="74"/>
                  </a:cubicBezTo>
                  <a:cubicBezTo>
                    <a:pt x="112" y="55"/>
                    <a:pt x="130" y="74"/>
                    <a:pt x="38" y="18"/>
                  </a:cubicBezTo>
                </a:path>
              </a:pathLst>
            </a:custGeom>
            <a:grpFill/>
            <a:ln w="6480" cap="flat">
              <a:solidFill>
                <a:schemeClr val="accent2"/>
              </a:solidFill>
              <a:round/>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5" name="Freeform 47"/>
            <p:cNvSpPr>
              <a:spLocks noChangeArrowheads="1"/>
            </p:cNvSpPr>
            <p:nvPr/>
          </p:nvSpPr>
          <p:spPr bwMode="auto">
            <a:xfrm>
              <a:off x="6518275" y="2984500"/>
              <a:ext cx="153988" cy="201613"/>
            </a:xfrm>
            <a:custGeom>
              <a:avLst/>
              <a:gdLst>
                <a:gd name="T0" fmla="*/ 260 w 428"/>
                <a:gd name="T1" fmla="*/ 0 h 558"/>
                <a:gd name="T2" fmla="*/ 260 w 428"/>
                <a:gd name="T3" fmla="*/ 0 h 558"/>
                <a:gd name="T4" fmla="*/ 409 w 428"/>
                <a:gd name="T5" fmla="*/ 112 h 558"/>
                <a:gd name="T6" fmla="*/ 371 w 428"/>
                <a:gd name="T7" fmla="*/ 242 h 558"/>
                <a:gd name="T8" fmla="*/ 335 w 428"/>
                <a:gd name="T9" fmla="*/ 334 h 558"/>
                <a:gd name="T10" fmla="*/ 409 w 428"/>
                <a:gd name="T11" fmla="*/ 464 h 558"/>
                <a:gd name="T12" fmla="*/ 335 w 428"/>
                <a:gd name="T13" fmla="*/ 501 h 558"/>
                <a:gd name="T14" fmla="*/ 205 w 428"/>
                <a:gd name="T15" fmla="*/ 520 h 558"/>
                <a:gd name="T16" fmla="*/ 38 w 428"/>
                <a:gd name="T17" fmla="*/ 520 h 558"/>
                <a:gd name="T18" fmla="*/ 19 w 428"/>
                <a:gd name="T19" fmla="*/ 316 h 558"/>
                <a:gd name="T20" fmla="*/ 112 w 428"/>
                <a:gd name="T21" fmla="*/ 149 h 558"/>
                <a:gd name="T22" fmla="*/ 186 w 428"/>
                <a:gd name="T23" fmla="*/ 112 h 558"/>
                <a:gd name="T24" fmla="*/ 260 w 428"/>
                <a:gd name="T25" fmla="*/ 0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8" h="558">
                  <a:moveTo>
                    <a:pt x="260" y="0"/>
                  </a:moveTo>
                  <a:lnTo>
                    <a:pt x="260" y="0"/>
                  </a:lnTo>
                  <a:cubicBezTo>
                    <a:pt x="260" y="0"/>
                    <a:pt x="409" y="19"/>
                    <a:pt x="409" y="112"/>
                  </a:cubicBezTo>
                  <a:cubicBezTo>
                    <a:pt x="427" y="186"/>
                    <a:pt x="409" y="204"/>
                    <a:pt x="371" y="242"/>
                  </a:cubicBezTo>
                  <a:cubicBezTo>
                    <a:pt x="335" y="279"/>
                    <a:pt x="316" y="279"/>
                    <a:pt x="335" y="334"/>
                  </a:cubicBezTo>
                  <a:cubicBezTo>
                    <a:pt x="371" y="390"/>
                    <a:pt x="409" y="464"/>
                    <a:pt x="409" y="464"/>
                  </a:cubicBezTo>
                  <a:cubicBezTo>
                    <a:pt x="409" y="464"/>
                    <a:pt x="371" y="483"/>
                    <a:pt x="335" y="501"/>
                  </a:cubicBezTo>
                  <a:cubicBezTo>
                    <a:pt x="279" y="520"/>
                    <a:pt x="260" y="520"/>
                    <a:pt x="205" y="520"/>
                  </a:cubicBezTo>
                  <a:cubicBezTo>
                    <a:pt x="167" y="539"/>
                    <a:pt x="56" y="557"/>
                    <a:pt x="38" y="520"/>
                  </a:cubicBezTo>
                  <a:cubicBezTo>
                    <a:pt x="38" y="483"/>
                    <a:pt x="0" y="390"/>
                    <a:pt x="19" y="316"/>
                  </a:cubicBezTo>
                  <a:cubicBezTo>
                    <a:pt x="38" y="260"/>
                    <a:pt x="112" y="149"/>
                    <a:pt x="112" y="149"/>
                  </a:cubicBezTo>
                  <a:cubicBezTo>
                    <a:pt x="112" y="149"/>
                    <a:pt x="167" y="130"/>
                    <a:pt x="186" y="112"/>
                  </a:cubicBezTo>
                  <a:cubicBezTo>
                    <a:pt x="223" y="93"/>
                    <a:pt x="260" y="19"/>
                    <a:pt x="260" y="0"/>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6" name="Freeform 48"/>
            <p:cNvSpPr>
              <a:spLocks noChangeArrowheads="1"/>
            </p:cNvSpPr>
            <p:nvPr/>
          </p:nvSpPr>
          <p:spPr bwMode="auto">
            <a:xfrm>
              <a:off x="6605588" y="5254625"/>
              <a:ext cx="708025" cy="1289050"/>
            </a:xfrm>
            <a:custGeom>
              <a:avLst/>
              <a:gdLst>
                <a:gd name="T0" fmla="*/ 1596 w 1968"/>
                <a:gd name="T1" fmla="*/ 75 h 3582"/>
                <a:gd name="T2" fmla="*/ 1596 w 1968"/>
                <a:gd name="T3" fmla="*/ 75 h 3582"/>
                <a:gd name="T4" fmla="*/ 1504 w 1968"/>
                <a:gd name="T5" fmla="*/ 186 h 3582"/>
                <a:gd name="T6" fmla="*/ 1466 w 1968"/>
                <a:gd name="T7" fmla="*/ 446 h 3582"/>
                <a:gd name="T8" fmla="*/ 1318 w 1968"/>
                <a:gd name="T9" fmla="*/ 465 h 3582"/>
                <a:gd name="T10" fmla="*/ 1262 w 1968"/>
                <a:gd name="T11" fmla="*/ 706 h 3582"/>
                <a:gd name="T12" fmla="*/ 1188 w 1968"/>
                <a:gd name="T13" fmla="*/ 650 h 3582"/>
                <a:gd name="T14" fmla="*/ 1133 w 1968"/>
                <a:gd name="T15" fmla="*/ 854 h 3582"/>
                <a:gd name="T16" fmla="*/ 1077 w 1968"/>
                <a:gd name="T17" fmla="*/ 836 h 3582"/>
                <a:gd name="T18" fmla="*/ 1039 w 1968"/>
                <a:gd name="T19" fmla="*/ 910 h 3582"/>
                <a:gd name="T20" fmla="*/ 743 w 1968"/>
                <a:gd name="T21" fmla="*/ 928 h 3582"/>
                <a:gd name="T22" fmla="*/ 502 w 1968"/>
                <a:gd name="T23" fmla="*/ 1077 h 3582"/>
                <a:gd name="T24" fmla="*/ 390 w 1968"/>
                <a:gd name="T25" fmla="*/ 1225 h 3582"/>
                <a:gd name="T26" fmla="*/ 297 w 1968"/>
                <a:gd name="T27" fmla="*/ 1652 h 3582"/>
                <a:gd name="T28" fmla="*/ 372 w 1968"/>
                <a:gd name="T29" fmla="*/ 2152 h 3582"/>
                <a:gd name="T30" fmla="*/ 56 w 1968"/>
                <a:gd name="T31" fmla="*/ 2486 h 3582"/>
                <a:gd name="T32" fmla="*/ 94 w 1968"/>
                <a:gd name="T33" fmla="*/ 3117 h 3582"/>
                <a:gd name="T34" fmla="*/ 186 w 1968"/>
                <a:gd name="T35" fmla="*/ 3284 h 3582"/>
                <a:gd name="T36" fmla="*/ 316 w 1968"/>
                <a:gd name="T37" fmla="*/ 3525 h 3582"/>
                <a:gd name="T38" fmla="*/ 594 w 1968"/>
                <a:gd name="T39" fmla="*/ 3525 h 3582"/>
                <a:gd name="T40" fmla="*/ 854 w 1968"/>
                <a:gd name="T41" fmla="*/ 3395 h 3582"/>
                <a:gd name="T42" fmla="*/ 1021 w 1968"/>
                <a:gd name="T43" fmla="*/ 2968 h 3582"/>
                <a:gd name="T44" fmla="*/ 1374 w 1968"/>
                <a:gd name="T45" fmla="*/ 2264 h 3582"/>
                <a:gd name="T46" fmla="*/ 1633 w 1968"/>
                <a:gd name="T47" fmla="*/ 1522 h 3582"/>
                <a:gd name="T48" fmla="*/ 1596 w 1968"/>
                <a:gd name="T49" fmla="*/ 1336 h 3582"/>
                <a:gd name="T50" fmla="*/ 1745 w 1968"/>
                <a:gd name="T51" fmla="*/ 1132 h 3582"/>
                <a:gd name="T52" fmla="*/ 1930 w 1968"/>
                <a:gd name="T53" fmla="*/ 1039 h 3582"/>
                <a:gd name="T54" fmla="*/ 1893 w 1968"/>
                <a:gd name="T55" fmla="*/ 761 h 3582"/>
                <a:gd name="T56" fmla="*/ 1819 w 1968"/>
                <a:gd name="T57" fmla="*/ 371 h 3582"/>
                <a:gd name="T58" fmla="*/ 1596 w 1968"/>
                <a:gd name="T59" fmla="*/ 75 h 3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68" h="3582">
                  <a:moveTo>
                    <a:pt x="1596" y="75"/>
                  </a:moveTo>
                  <a:lnTo>
                    <a:pt x="1596" y="75"/>
                  </a:lnTo>
                  <a:cubicBezTo>
                    <a:pt x="1596" y="75"/>
                    <a:pt x="1504" y="75"/>
                    <a:pt x="1504" y="186"/>
                  </a:cubicBezTo>
                  <a:cubicBezTo>
                    <a:pt x="1504" y="279"/>
                    <a:pt x="1522" y="390"/>
                    <a:pt x="1466" y="446"/>
                  </a:cubicBezTo>
                  <a:cubicBezTo>
                    <a:pt x="1410" y="483"/>
                    <a:pt x="1318" y="353"/>
                    <a:pt x="1318" y="465"/>
                  </a:cubicBezTo>
                  <a:cubicBezTo>
                    <a:pt x="1318" y="576"/>
                    <a:pt x="1299" y="706"/>
                    <a:pt x="1262" y="706"/>
                  </a:cubicBezTo>
                  <a:cubicBezTo>
                    <a:pt x="1225" y="706"/>
                    <a:pt x="1207" y="594"/>
                    <a:pt x="1188" y="650"/>
                  </a:cubicBezTo>
                  <a:cubicBezTo>
                    <a:pt x="1151" y="706"/>
                    <a:pt x="1133" y="854"/>
                    <a:pt x="1133" y="854"/>
                  </a:cubicBezTo>
                  <a:cubicBezTo>
                    <a:pt x="1077" y="836"/>
                    <a:pt x="1077" y="836"/>
                    <a:pt x="1077" y="836"/>
                  </a:cubicBezTo>
                  <a:cubicBezTo>
                    <a:pt x="1077" y="836"/>
                    <a:pt x="1095" y="891"/>
                    <a:pt x="1039" y="910"/>
                  </a:cubicBezTo>
                  <a:cubicBezTo>
                    <a:pt x="965" y="928"/>
                    <a:pt x="854" y="910"/>
                    <a:pt x="743" y="928"/>
                  </a:cubicBezTo>
                  <a:cubicBezTo>
                    <a:pt x="613" y="965"/>
                    <a:pt x="502" y="1077"/>
                    <a:pt x="502" y="1077"/>
                  </a:cubicBezTo>
                  <a:cubicBezTo>
                    <a:pt x="502" y="1077"/>
                    <a:pt x="409" y="1132"/>
                    <a:pt x="390" y="1225"/>
                  </a:cubicBezTo>
                  <a:cubicBezTo>
                    <a:pt x="372" y="1336"/>
                    <a:pt x="297" y="1466"/>
                    <a:pt x="297" y="1652"/>
                  </a:cubicBezTo>
                  <a:cubicBezTo>
                    <a:pt x="297" y="1837"/>
                    <a:pt x="446" y="2078"/>
                    <a:pt x="372" y="2152"/>
                  </a:cubicBezTo>
                  <a:cubicBezTo>
                    <a:pt x="279" y="2245"/>
                    <a:pt x="112" y="2301"/>
                    <a:pt x="56" y="2486"/>
                  </a:cubicBezTo>
                  <a:cubicBezTo>
                    <a:pt x="0" y="2691"/>
                    <a:pt x="38" y="3006"/>
                    <a:pt x="94" y="3117"/>
                  </a:cubicBezTo>
                  <a:cubicBezTo>
                    <a:pt x="149" y="3228"/>
                    <a:pt x="205" y="3228"/>
                    <a:pt x="186" y="3284"/>
                  </a:cubicBezTo>
                  <a:cubicBezTo>
                    <a:pt x="149" y="3340"/>
                    <a:pt x="168" y="3488"/>
                    <a:pt x="316" y="3525"/>
                  </a:cubicBezTo>
                  <a:cubicBezTo>
                    <a:pt x="465" y="3581"/>
                    <a:pt x="465" y="3525"/>
                    <a:pt x="594" y="3525"/>
                  </a:cubicBezTo>
                  <a:cubicBezTo>
                    <a:pt x="706" y="3525"/>
                    <a:pt x="780" y="3544"/>
                    <a:pt x="854" y="3395"/>
                  </a:cubicBezTo>
                  <a:cubicBezTo>
                    <a:pt x="928" y="3247"/>
                    <a:pt x="1003" y="3080"/>
                    <a:pt x="1021" y="2968"/>
                  </a:cubicBezTo>
                  <a:cubicBezTo>
                    <a:pt x="1039" y="2839"/>
                    <a:pt x="1299" y="2412"/>
                    <a:pt x="1374" y="2264"/>
                  </a:cubicBezTo>
                  <a:cubicBezTo>
                    <a:pt x="1448" y="2097"/>
                    <a:pt x="1633" y="1633"/>
                    <a:pt x="1633" y="1522"/>
                  </a:cubicBezTo>
                  <a:cubicBezTo>
                    <a:pt x="1633" y="1410"/>
                    <a:pt x="1596" y="1410"/>
                    <a:pt x="1596" y="1336"/>
                  </a:cubicBezTo>
                  <a:cubicBezTo>
                    <a:pt x="1615" y="1262"/>
                    <a:pt x="1689" y="1169"/>
                    <a:pt x="1745" y="1132"/>
                  </a:cubicBezTo>
                  <a:cubicBezTo>
                    <a:pt x="1819" y="1095"/>
                    <a:pt x="1875" y="1039"/>
                    <a:pt x="1930" y="1039"/>
                  </a:cubicBezTo>
                  <a:cubicBezTo>
                    <a:pt x="1967" y="1039"/>
                    <a:pt x="1893" y="854"/>
                    <a:pt x="1893" y="761"/>
                  </a:cubicBezTo>
                  <a:cubicBezTo>
                    <a:pt x="1893" y="668"/>
                    <a:pt x="1911" y="501"/>
                    <a:pt x="1819" y="371"/>
                  </a:cubicBezTo>
                  <a:cubicBezTo>
                    <a:pt x="1745" y="223"/>
                    <a:pt x="1745" y="0"/>
                    <a:pt x="1596" y="75"/>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7" name="Freeform 49"/>
            <p:cNvSpPr>
              <a:spLocks noChangeArrowheads="1"/>
            </p:cNvSpPr>
            <p:nvPr/>
          </p:nvSpPr>
          <p:spPr bwMode="auto">
            <a:xfrm>
              <a:off x="7392988" y="6143625"/>
              <a:ext cx="80962" cy="73025"/>
            </a:xfrm>
            <a:custGeom>
              <a:avLst/>
              <a:gdLst>
                <a:gd name="T0" fmla="*/ 37 w 223"/>
                <a:gd name="T1" fmla="*/ 55 h 205"/>
                <a:gd name="T2" fmla="*/ 37 w 223"/>
                <a:gd name="T3" fmla="*/ 55 h 205"/>
                <a:gd name="T4" fmla="*/ 74 w 223"/>
                <a:gd name="T5" fmla="*/ 185 h 205"/>
                <a:gd name="T6" fmla="*/ 148 w 223"/>
                <a:gd name="T7" fmla="*/ 55 h 205"/>
                <a:gd name="T8" fmla="*/ 37 w 223"/>
                <a:gd name="T9" fmla="*/ 55 h 205"/>
              </a:gdLst>
              <a:ahLst/>
              <a:cxnLst>
                <a:cxn ang="0">
                  <a:pos x="T0" y="T1"/>
                </a:cxn>
                <a:cxn ang="0">
                  <a:pos x="T2" y="T3"/>
                </a:cxn>
                <a:cxn ang="0">
                  <a:pos x="T4" y="T5"/>
                </a:cxn>
                <a:cxn ang="0">
                  <a:pos x="T6" y="T7"/>
                </a:cxn>
                <a:cxn ang="0">
                  <a:pos x="T8" y="T9"/>
                </a:cxn>
              </a:cxnLst>
              <a:rect l="0" t="0" r="r" b="b"/>
              <a:pathLst>
                <a:path w="223" h="205">
                  <a:moveTo>
                    <a:pt x="37" y="55"/>
                  </a:moveTo>
                  <a:lnTo>
                    <a:pt x="37" y="55"/>
                  </a:lnTo>
                  <a:cubicBezTo>
                    <a:pt x="37" y="55"/>
                    <a:pt x="0" y="204"/>
                    <a:pt x="74" y="185"/>
                  </a:cubicBezTo>
                  <a:cubicBezTo>
                    <a:pt x="130" y="167"/>
                    <a:pt x="222" y="93"/>
                    <a:pt x="148" y="55"/>
                  </a:cubicBezTo>
                  <a:cubicBezTo>
                    <a:pt x="74" y="18"/>
                    <a:pt x="37" y="0"/>
                    <a:pt x="37" y="55"/>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8" name="Freeform 50"/>
            <p:cNvSpPr>
              <a:spLocks noChangeArrowheads="1"/>
            </p:cNvSpPr>
            <p:nvPr/>
          </p:nvSpPr>
          <p:spPr bwMode="auto">
            <a:xfrm>
              <a:off x="7567613" y="6083300"/>
              <a:ext cx="80962" cy="66675"/>
            </a:xfrm>
            <a:custGeom>
              <a:avLst/>
              <a:gdLst>
                <a:gd name="T0" fmla="*/ 93 w 223"/>
                <a:gd name="T1" fmla="*/ 37 h 186"/>
                <a:gd name="T2" fmla="*/ 93 w 223"/>
                <a:gd name="T3" fmla="*/ 37 h 186"/>
                <a:gd name="T4" fmla="*/ 19 w 223"/>
                <a:gd name="T5" fmla="*/ 55 h 186"/>
                <a:gd name="T6" fmla="*/ 93 w 223"/>
                <a:gd name="T7" fmla="*/ 148 h 186"/>
                <a:gd name="T8" fmla="*/ 204 w 223"/>
                <a:gd name="T9" fmla="*/ 55 h 186"/>
                <a:gd name="T10" fmla="*/ 93 w 223"/>
                <a:gd name="T11" fmla="*/ 37 h 186"/>
              </a:gdLst>
              <a:ahLst/>
              <a:cxnLst>
                <a:cxn ang="0">
                  <a:pos x="T0" y="T1"/>
                </a:cxn>
                <a:cxn ang="0">
                  <a:pos x="T2" y="T3"/>
                </a:cxn>
                <a:cxn ang="0">
                  <a:pos x="T4" y="T5"/>
                </a:cxn>
                <a:cxn ang="0">
                  <a:pos x="T6" y="T7"/>
                </a:cxn>
                <a:cxn ang="0">
                  <a:pos x="T8" y="T9"/>
                </a:cxn>
                <a:cxn ang="0">
                  <a:pos x="T10" y="T11"/>
                </a:cxn>
              </a:cxnLst>
              <a:rect l="0" t="0" r="r" b="b"/>
              <a:pathLst>
                <a:path w="223" h="186">
                  <a:moveTo>
                    <a:pt x="93" y="37"/>
                  </a:moveTo>
                  <a:lnTo>
                    <a:pt x="93" y="37"/>
                  </a:lnTo>
                  <a:cubicBezTo>
                    <a:pt x="93" y="37"/>
                    <a:pt x="37" y="0"/>
                    <a:pt x="19" y="55"/>
                  </a:cubicBezTo>
                  <a:cubicBezTo>
                    <a:pt x="0" y="111"/>
                    <a:pt x="37" y="185"/>
                    <a:pt x="93" y="148"/>
                  </a:cubicBezTo>
                  <a:cubicBezTo>
                    <a:pt x="148" y="111"/>
                    <a:pt x="186" y="111"/>
                    <a:pt x="204" y="55"/>
                  </a:cubicBezTo>
                  <a:cubicBezTo>
                    <a:pt x="222" y="0"/>
                    <a:pt x="186" y="0"/>
                    <a:pt x="93" y="37"/>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9" name="Freeform 51"/>
            <p:cNvSpPr>
              <a:spLocks noChangeArrowheads="1"/>
            </p:cNvSpPr>
            <p:nvPr/>
          </p:nvSpPr>
          <p:spPr bwMode="auto">
            <a:xfrm>
              <a:off x="7586663" y="4579938"/>
              <a:ext cx="80962" cy="87312"/>
            </a:xfrm>
            <a:custGeom>
              <a:avLst/>
              <a:gdLst>
                <a:gd name="T0" fmla="*/ 37 w 223"/>
                <a:gd name="T1" fmla="*/ 37 h 242"/>
                <a:gd name="T2" fmla="*/ 37 w 223"/>
                <a:gd name="T3" fmla="*/ 37 h 242"/>
                <a:gd name="T4" fmla="*/ 18 w 223"/>
                <a:gd name="T5" fmla="*/ 148 h 242"/>
                <a:gd name="T6" fmla="*/ 92 w 223"/>
                <a:gd name="T7" fmla="*/ 241 h 242"/>
                <a:gd name="T8" fmla="*/ 185 w 223"/>
                <a:gd name="T9" fmla="*/ 148 h 242"/>
                <a:gd name="T10" fmla="*/ 37 w 223"/>
                <a:gd name="T11" fmla="*/ 37 h 242"/>
              </a:gdLst>
              <a:ahLst/>
              <a:cxnLst>
                <a:cxn ang="0">
                  <a:pos x="T0" y="T1"/>
                </a:cxn>
                <a:cxn ang="0">
                  <a:pos x="T2" y="T3"/>
                </a:cxn>
                <a:cxn ang="0">
                  <a:pos x="T4" y="T5"/>
                </a:cxn>
                <a:cxn ang="0">
                  <a:pos x="T6" y="T7"/>
                </a:cxn>
                <a:cxn ang="0">
                  <a:pos x="T8" y="T9"/>
                </a:cxn>
                <a:cxn ang="0">
                  <a:pos x="T10" y="T11"/>
                </a:cxn>
              </a:cxnLst>
              <a:rect l="0" t="0" r="r" b="b"/>
              <a:pathLst>
                <a:path w="223" h="242">
                  <a:moveTo>
                    <a:pt x="37" y="37"/>
                  </a:moveTo>
                  <a:lnTo>
                    <a:pt x="37" y="37"/>
                  </a:lnTo>
                  <a:cubicBezTo>
                    <a:pt x="0" y="56"/>
                    <a:pt x="18" y="148"/>
                    <a:pt x="18" y="148"/>
                  </a:cubicBezTo>
                  <a:cubicBezTo>
                    <a:pt x="18" y="148"/>
                    <a:pt x="0" y="241"/>
                    <a:pt x="92" y="241"/>
                  </a:cubicBezTo>
                  <a:cubicBezTo>
                    <a:pt x="166" y="241"/>
                    <a:pt x="222" y="186"/>
                    <a:pt x="185" y="148"/>
                  </a:cubicBezTo>
                  <a:cubicBezTo>
                    <a:pt x="148" y="112"/>
                    <a:pt x="92" y="0"/>
                    <a:pt x="37" y="37"/>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0" name="Freeform 52"/>
            <p:cNvSpPr>
              <a:spLocks noChangeArrowheads="1"/>
            </p:cNvSpPr>
            <p:nvPr/>
          </p:nvSpPr>
          <p:spPr bwMode="auto">
            <a:xfrm>
              <a:off x="949325" y="2905125"/>
              <a:ext cx="53975" cy="93663"/>
            </a:xfrm>
            <a:custGeom>
              <a:avLst/>
              <a:gdLst>
                <a:gd name="T0" fmla="*/ 36 w 149"/>
                <a:gd name="T1" fmla="*/ 19 h 261"/>
                <a:gd name="T2" fmla="*/ 36 w 149"/>
                <a:gd name="T3" fmla="*/ 19 h 261"/>
                <a:gd name="T4" fmla="*/ 0 w 149"/>
                <a:gd name="T5" fmla="*/ 148 h 261"/>
                <a:gd name="T6" fmla="*/ 111 w 149"/>
                <a:gd name="T7" fmla="*/ 204 h 261"/>
                <a:gd name="T8" fmla="*/ 74 w 149"/>
                <a:gd name="T9" fmla="*/ 93 h 261"/>
                <a:gd name="T10" fmla="*/ 36 w 149"/>
                <a:gd name="T11" fmla="*/ 19 h 261"/>
              </a:gdLst>
              <a:ahLst/>
              <a:cxnLst>
                <a:cxn ang="0">
                  <a:pos x="T0" y="T1"/>
                </a:cxn>
                <a:cxn ang="0">
                  <a:pos x="T2" y="T3"/>
                </a:cxn>
                <a:cxn ang="0">
                  <a:pos x="T4" y="T5"/>
                </a:cxn>
                <a:cxn ang="0">
                  <a:pos x="T6" y="T7"/>
                </a:cxn>
                <a:cxn ang="0">
                  <a:pos x="T8" y="T9"/>
                </a:cxn>
                <a:cxn ang="0">
                  <a:pos x="T10" y="T11"/>
                </a:cxn>
              </a:cxnLst>
              <a:rect l="0" t="0" r="r" b="b"/>
              <a:pathLst>
                <a:path w="149" h="261">
                  <a:moveTo>
                    <a:pt x="36" y="19"/>
                  </a:moveTo>
                  <a:lnTo>
                    <a:pt x="36" y="19"/>
                  </a:lnTo>
                  <a:cubicBezTo>
                    <a:pt x="36" y="19"/>
                    <a:pt x="0" y="111"/>
                    <a:pt x="0" y="148"/>
                  </a:cubicBezTo>
                  <a:cubicBezTo>
                    <a:pt x="0" y="185"/>
                    <a:pt x="74" y="260"/>
                    <a:pt x="111" y="204"/>
                  </a:cubicBezTo>
                  <a:cubicBezTo>
                    <a:pt x="148" y="130"/>
                    <a:pt x="74" y="93"/>
                    <a:pt x="74" y="93"/>
                  </a:cubicBezTo>
                  <a:cubicBezTo>
                    <a:pt x="74" y="93"/>
                    <a:pt x="74" y="0"/>
                    <a:pt x="36" y="19"/>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1" name="Freeform 53"/>
            <p:cNvSpPr>
              <a:spLocks noChangeArrowheads="1"/>
            </p:cNvSpPr>
            <p:nvPr/>
          </p:nvSpPr>
          <p:spPr bwMode="auto">
            <a:xfrm>
              <a:off x="1430338" y="1589088"/>
              <a:ext cx="87312" cy="41275"/>
            </a:xfrm>
            <a:custGeom>
              <a:avLst/>
              <a:gdLst>
                <a:gd name="T0" fmla="*/ 93 w 242"/>
                <a:gd name="T1" fmla="*/ 0 h 113"/>
                <a:gd name="T2" fmla="*/ 93 w 242"/>
                <a:gd name="T3" fmla="*/ 0 h 113"/>
                <a:gd name="T4" fmla="*/ 19 w 242"/>
                <a:gd name="T5" fmla="*/ 56 h 113"/>
                <a:gd name="T6" fmla="*/ 130 w 242"/>
                <a:gd name="T7" fmla="*/ 112 h 113"/>
                <a:gd name="T8" fmla="*/ 93 w 242"/>
                <a:gd name="T9" fmla="*/ 0 h 113"/>
              </a:gdLst>
              <a:ahLst/>
              <a:cxnLst>
                <a:cxn ang="0">
                  <a:pos x="T0" y="T1"/>
                </a:cxn>
                <a:cxn ang="0">
                  <a:pos x="T2" y="T3"/>
                </a:cxn>
                <a:cxn ang="0">
                  <a:pos x="T4" y="T5"/>
                </a:cxn>
                <a:cxn ang="0">
                  <a:pos x="T6" y="T7"/>
                </a:cxn>
                <a:cxn ang="0">
                  <a:pos x="T8" y="T9"/>
                </a:cxn>
              </a:cxnLst>
              <a:rect l="0" t="0" r="r" b="b"/>
              <a:pathLst>
                <a:path w="242" h="113">
                  <a:moveTo>
                    <a:pt x="93" y="0"/>
                  </a:moveTo>
                  <a:lnTo>
                    <a:pt x="93" y="0"/>
                  </a:lnTo>
                  <a:cubicBezTo>
                    <a:pt x="93" y="0"/>
                    <a:pt x="0" y="19"/>
                    <a:pt x="19" y="56"/>
                  </a:cubicBezTo>
                  <a:cubicBezTo>
                    <a:pt x="55" y="93"/>
                    <a:pt x="130" y="112"/>
                    <a:pt x="130" y="112"/>
                  </a:cubicBezTo>
                  <a:cubicBezTo>
                    <a:pt x="130" y="112"/>
                    <a:pt x="241" y="19"/>
                    <a:pt x="93" y="0"/>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2" name="Freeform 54"/>
            <p:cNvSpPr>
              <a:spLocks noChangeArrowheads="1"/>
            </p:cNvSpPr>
            <p:nvPr/>
          </p:nvSpPr>
          <p:spPr bwMode="auto">
            <a:xfrm>
              <a:off x="1357313" y="1555750"/>
              <a:ext cx="47625" cy="20638"/>
            </a:xfrm>
            <a:custGeom>
              <a:avLst/>
              <a:gdLst>
                <a:gd name="T0" fmla="*/ 0 w 131"/>
                <a:gd name="T1" fmla="*/ 0 h 56"/>
                <a:gd name="T2" fmla="*/ 0 w 131"/>
                <a:gd name="T3" fmla="*/ 0 h 56"/>
                <a:gd name="T4" fmla="*/ 18 w 131"/>
                <a:gd name="T5" fmla="*/ 55 h 56"/>
                <a:gd name="T6" fmla="*/ 0 w 131"/>
                <a:gd name="T7" fmla="*/ 0 h 56"/>
              </a:gdLst>
              <a:ahLst/>
              <a:cxnLst>
                <a:cxn ang="0">
                  <a:pos x="T0" y="T1"/>
                </a:cxn>
                <a:cxn ang="0">
                  <a:pos x="T2" y="T3"/>
                </a:cxn>
                <a:cxn ang="0">
                  <a:pos x="T4" y="T5"/>
                </a:cxn>
                <a:cxn ang="0">
                  <a:pos x="T6" y="T7"/>
                </a:cxn>
              </a:cxnLst>
              <a:rect l="0" t="0" r="r" b="b"/>
              <a:pathLst>
                <a:path w="131" h="56">
                  <a:moveTo>
                    <a:pt x="0" y="0"/>
                  </a:moveTo>
                  <a:lnTo>
                    <a:pt x="0" y="0"/>
                  </a:lnTo>
                  <a:cubicBezTo>
                    <a:pt x="18" y="55"/>
                    <a:pt x="18" y="55"/>
                    <a:pt x="18" y="55"/>
                  </a:cubicBezTo>
                  <a:cubicBezTo>
                    <a:pt x="18" y="55"/>
                    <a:pt x="130" y="0"/>
                    <a:pt x="0" y="0"/>
                  </a:cubicBezTo>
                </a:path>
              </a:pathLst>
            </a:custGeom>
            <a:grpFill/>
            <a:ln w="6480" cap="flat">
              <a:solidFill>
                <a:schemeClr val="accent2"/>
              </a:solidFill>
              <a:round/>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3" name="Freeform 55"/>
            <p:cNvSpPr>
              <a:spLocks noChangeArrowheads="1"/>
            </p:cNvSpPr>
            <p:nvPr/>
          </p:nvSpPr>
          <p:spPr bwMode="auto">
            <a:xfrm>
              <a:off x="1663700" y="1582738"/>
              <a:ext cx="53975" cy="66675"/>
            </a:xfrm>
            <a:custGeom>
              <a:avLst/>
              <a:gdLst>
                <a:gd name="T0" fmla="*/ 56 w 149"/>
                <a:gd name="T1" fmla="*/ 0 h 186"/>
                <a:gd name="T2" fmla="*/ 56 w 149"/>
                <a:gd name="T3" fmla="*/ 0 h 186"/>
                <a:gd name="T4" fmla="*/ 0 w 149"/>
                <a:gd name="T5" fmla="*/ 74 h 186"/>
                <a:gd name="T6" fmla="*/ 74 w 149"/>
                <a:gd name="T7" fmla="*/ 111 h 186"/>
                <a:gd name="T8" fmla="*/ 56 w 149"/>
                <a:gd name="T9" fmla="*/ 0 h 186"/>
              </a:gdLst>
              <a:ahLst/>
              <a:cxnLst>
                <a:cxn ang="0">
                  <a:pos x="T0" y="T1"/>
                </a:cxn>
                <a:cxn ang="0">
                  <a:pos x="T2" y="T3"/>
                </a:cxn>
                <a:cxn ang="0">
                  <a:pos x="T4" y="T5"/>
                </a:cxn>
                <a:cxn ang="0">
                  <a:pos x="T6" y="T7"/>
                </a:cxn>
                <a:cxn ang="0">
                  <a:pos x="T8" y="T9"/>
                </a:cxn>
              </a:cxnLst>
              <a:rect l="0" t="0" r="r" b="b"/>
              <a:pathLst>
                <a:path w="149" h="186">
                  <a:moveTo>
                    <a:pt x="56" y="0"/>
                  </a:moveTo>
                  <a:lnTo>
                    <a:pt x="56" y="0"/>
                  </a:lnTo>
                  <a:cubicBezTo>
                    <a:pt x="0" y="74"/>
                    <a:pt x="0" y="74"/>
                    <a:pt x="0" y="74"/>
                  </a:cubicBezTo>
                  <a:cubicBezTo>
                    <a:pt x="0" y="74"/>
                    <a:pt x="37" y="185"/>
                    <a:pt x="74" y="111"/>
                  </a:cubicBezTo>
                  <a:cubicBezTo>
                    <a:pt x="93" y="37"/>
                    <a:pt x="148" y="0"/>
                    <a:pt x="56" y="0"/>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4" name="Freeform 56"/>
            <p:cNvSpPr>
              <a:spLocks noChangeArrowheads="1"/>
            </p:cNvSpPr>
            <p:nvPr/>
          </p:nvSpPr>
          <p:spPr bwMode="auto">
            <a:xfrm>
              <a:off x="1717675" y="1509713"/>
              <a:ext cx="41275" cy="47625"/>
            </a:xfrm>
            <a:custGeom>
              <a:avLst/>
              <a:gdLst>
                <a:gd name="T0" fmla="*/ 0 w 113"/>
                <a:gd name="T1" fmla="*/ 0 h 131"/>
                <a:gd name="T2" fmla="*/ 0 w 113"/>
                <a:gd name="T3" fmla="*/ 0 h 131"/>
                <a:gd name="T4" fmla="*/ 19 w 113"/>
                <a:gd name="T5" fmla="*/ 130 h 131"/>
                <a:gd name="T6" fmla="*/ 0 w 113"/>
                <a:gd name="T7" fmla="*/ 0 h 131"/>
              </a:gdLst>
              <a:ahLst/>
              <a:cxnLst>
                <a:cxn ang="0">
                  <a:pos x="T0" y="T1"/>
                </a:cxn>
                <a:cxn ang="0">
                  <a:pos x="T2" y="T3"/>
                </a:cxn>
                <a:cxn ang="0">
                  <a:pos x="T4" y="T5"/>
                </a:cxn>
                <a:cxn ang="0">
                  <a:pos x="T6" y="T7"/>
                </a:cxn>
              </a:cxnLst>
              <a:rect l="0" t="0" r="r" b="b"/>
              <a:pathLst>
                <a:path w="113" h="131">
                  <a:moveTo>
                    <a:pt x="0" y="0"/>
                  </a:moveTo>
                  <a:lnTo>
                    <a:pt x="0" y="0"/>
                  </a:lnTo>
                  <a:cubicBezTo>
                    <a:pt x="19" y="130"/>
                    <a:pt x="19" y="130"/>
                    <a:pt x="19" y="130"/>
                  </a:cubicBezTo>
                  <a:cubicBezTo>
                    <a:pt x="19" y="130"/>
                    <a:pt x="112" y="0"/>
                    <a:pt x="0" y="0"/>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5" name="Freeform 57"/>
            <p:cNvSpPr>
              <a:spLocks noChangeArrowheads="1"/>
            </p:cNvSpPr>
            <p:nvPr/>
          </p:nvSpPr>
          <p:spPr bwMode="auto">
            <a:xfrm>
              <a:off x="1490663" y="1101725"/>
              <a:ext cx="39687" cy="66675"/>
            </a:xfrm>
            <a:custGeom>
              <a:avLst/>
              <a:gdLst>
                <a:gd name="T0" fmla="*/ 18 w 112"/>
                <a:gd name="T1" fmla="*/ 0 h 186"/>
                <a:gd name="T2" fmla="*/ 18 w 112"/>
                <a:gd name="T3" fmla="*/ 0 h 186"/>
                <a:gd name="T4" fmla="*/ 0 w 112"/>
                <a:gd name="T5" fmla="*/ 74 h 186"/>
                <a:gd name="T6" fmla="*/ 111 w 112"/>
                <a:gd name="T7" fmla="*/ 130 h 186"/>
                <a:gd name="T8" fmla="*/ 18 w 112"/>
                <a:gd name="T9" fmla="*/ 0 h 186"/>
              </a:gdLst>
              <a:ahLst/>
              <a:cxnLst>
                <a:cxn ang="0">
                  <a:pos x="T0" y="T1"/>
                </a:cxn>
                <a:cxn ang="0">
                  <a:pos x="T2" y="T3"/>
                </a:cxn>
                <a:cxn ang="0">
                  <a:pos x="T4" y="T5"/>
                </a:cxn>
                <a:cxn ang="0">
                  <a:pos x="T6" y="T7"/>
                </a:cxn>
                <a:cxn ang="0">
                  <a:pos x="T8" y="T9"/>
                </a:cxn>
              </a:cxnLst>
              <a:rect l="0" t="0" r="r" b="b"/>
              <a:pathLst>
                <a:path w="112" h="186">
                  <a:moveTo>
                    <a:pt x="18" y="0"/>
                  </a:moveTo>
                  <a:lnTo>
                    <a:pt x="18" y="0"/>
                  </a:lnTo>
                  <a:cubicBezTo>
                    <a:pt x="0" y="74"/>
                    <a:pt x="0" y="74"/>
                    <a:pt x="0" y="74"/>
                  </a:cubicBezTo>
                  <a:cubicBezTo>
                    <a:pt x="0" y="74"/>
                    <a:pt x="111" y="185"/>
                    <a:pt x="111" y="130"/>
                  </a:cubicBezTo>
                  <a:cubicBezTo>
                    <a:pt x="111" y="74"/>
                    <a:pt x="74" y="19"/>
                    <a:pt x="18" y="0"/>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6" name="Freeform 65"/>
            <p:cNvSpPr>
              <a:spLocks noChangeArrowheads="1"/>
            </p:cNvSpPr>
            <p:nvPr/>
          </p:nvSpPr>
          <p:spPr bwMode="auto">
            <a:xfrm>
              <a:off x="1417638" y="2938463"/>
              <a:ext cx="260350" cy="80962"/>
            </a:xfrm>
            <a:custGeom>
              <a:avLst/>
              <a:gdLst>
                <a:gd name="T0" fmla="*/ 74 w 724"/>
                <a:gd name="T1" fmla="*/ 37 h 223"/>
                <a:gd name="T2" fmla="*/ 74 w 724"/>
                <a:gd name="T3" fmla="*/ 37 h 223"/>
                <a:gd name="T4" fmla="*/ 241 w 724"/>
                <a:gd name="T5" fmla="*/ 37 h 223"/>
                <a:gd name="T6" fmla="*/ 501 w 724"/>
                <a:gd name="T7" fmla="*/ 37 h 223"/>
                <a:gd name="T8" fmla="*/ 686 w 724"/>
                <a:gd name="T9" fmla="*/ 92 h 223"/>
                <a:gd name="T10" fmla="*/ 575 w 724"/>
                <a:gd name="T11" fmla="*/ 203 h 223"/>
                <a:gd name="T12" fmla="*/ 482 w 724"/>
                <a:gd name="T13" fmla="*/ 167 h 223"/>
                <a:gd name="T14" fmla="*/ 278 w 724"/>
                <a:gd name="T15" fmla="*/ 167 h 223"/>
                <a:gd name="T16" fmla="*/ 92 w 724"/>
                <a:gd name="T17" fmla="*/ 203 h 223"/>
                <a:gd name="T18" fmla="*/ 0 w 724"/>
                <a:gd name="T19" fmla="*/ 222 h 223"/>
                <a:gd name="T20" fmla="*/ 74 w 724"/>
                <a:gd name="T21" fmla="*/ 111 h 223"/>
                <a:gd name="T22" fmla="*/ 74 w 724"/>
                <a:gd name="T23" fmla="*/ 37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23">
                  <a:moveTo>
                    <a:pt x="74" y="37"/>
                  </a:moveTo>
                  <a:lnTo>
                    <a:pt x="74" y="37"/>
                  </a:lnTo>
                  <a:cubicBezTo>
                    <a:pt x="74" y="37"/>
                    <a:pt x="111" y="0"/>
                    <a:pt x="241" y="37"/>
                  </a:cubicBezTo>
                  <a:cubicBezTo>
                    <a:pt x="371" y="55"/>
                    <a:pt x="389" y="37"/>
                    <a:pt x="501" y="37"/>
                  </a:cubicBezTo>
                  <a:cubicBezTo>
                    <a:pt x="593" y="55"/>
                    <a:pt x="723" y="18"/>
                    <a:pt x="686" y="92"/>
                  </a:cubicBezTo>
                  <a:cubicBezTo>
                    <a:pt x="649" y="167"/>
                    <a:pt x="668" y="185"/>
                    <a:pt x="575" y="203"/>
                  </a:cubicBezTo>
                  <a:cubicBezTo>
                    <a:pt x="482" y="222"/>
                    <a:pt x="519" y="167"/>
                    <a:pt x="482" y="167"/>
                  </a:cubicBezTo>
                  <a:cubicBezTo>
                    <a:pt x="427" y="167"/>
                    <a:pt x="334" y="129"/>
                    <a:pt x="278" y="167"/>
                  </a:cubicBezTo>
                  <a:cubicBezTo>
                    <a:pt x="204" y="203"/>
                    <a:pt x="148" y="203"/>
                    <a:pt x="92" y="203"/>
                  </a:cubicBezTo>
                  <a:cubicBezTo>
                    <a:pt x="56" y="203"/>
                    <a:pt x="0" y="222"/>
                    <a:pt x="0" y="222"/>
                  </a:cubicBezTo>
                  <a:cubicBezTo>
                    <a:pt x="0" y="222"/>
                    <a:pt x="74" y="129"/>
                    <a:pt x="74" y="111"/>
                  </a:cubicBezTo>
                  <a:cubicBezTo>
                    <a:pt x="74" y="74"/>
                    <a:pt x="148" y="55"/>
                    <a:pt x="74" y="37"/>
                  </a:cubicBezTo>
                </a:path>
              </a:pathLst>
            </a:custGeom>
            <a:grpFill/>
            <a:ln w="6480" cap="flat">
              <a:solidFill>
                <a:schemeClr val="accent2"/>
              </a:solidFill>
              <a:round/>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7" name="Freeform 66"/>
            <p:cNvSpPr>
              <a:spLocks noChangeArrowheads="1"/>
            </p:cNvSpPr>
            <p:nvPr/>
          </p:nvSpPr>
          <p:spPr bwMode="auto">
            <a:xfrm>
              <a:off x="3440113" y="4127500"/>
              <a:ext cx="33337" cy="53975"/>
            </a:xfrm>
            <a:custGeom>
              <a:avLst/>
              <a:gdLst>
                <a:gd name="T0" fmla="*/ 37 w 93"/>
                <a:gd name="T1" fmla="*/ 37 h 148"/>
                <a:gd name="T2" fmla="*/ 37 w 93"/>
                <a:gd name="T3" fmla="*/ 37 h 148"/>
                <a:gd name="T4" fmla="*/ 0 w 93"/>
                <a:gd name="T5" fmla="*/ 129 h 148"/>
                <a:gd name="T6" fmla="*/ 92 w 93"/>
                <a:gd name="T7" fmla="*/ 110 h 148"/>
                <a:gd name="T8" fmla="*/ 37 w 93"/>
                <a:gd name="T9" fmla="*/ 37 h 148"/>
              </a:gdLst>
              <a:ahLst/>
              <a:cxnLst>
                <a:cxn ang="0">
                  <a:pos x="T0" y="T1"/>
                </a:cxn>
                <a:cxn ang="0">
                  <a:pos x="T2" y="T3"/>
                </a:cxn>
                <a:cxn ang="0">
                  <a:pos x="T4" y="T5"/>
                </a:cxn>
                <a:cxn ang="0">
                  <a:pos x="T6" y="T7"/>
                </a:cxn>
                <a:cxn ang="0">
                  <a:pos x="T8" y="T9"/>
                </a:cxn>
              </a:cxnLst>
              <a:rect l="0" t="0" r="r" b="b"/>
              <a:pathLst>
                <a:path w="93" h="148">
                  <a:moveTo>
                    <a:pt x="37" y="37"/>
                  </a:moveTo>
                  <a:lnTo>
                    <a:pt x="37" y="37"/>
                  </a:lnTo>
                  <a:cubicBezTo>
                    <a:pt x="37" y="37"/>
                    <a:pt x="0" y="91"/>
                    <a:pt x="0" y="129"/>
                  </a:cubicBezTo>
                  <a:cubicBezTo>
                    <a:pt x="18" y="147"/>
                    <a:pt x="92" y="147"/>
                    <a:pt x="92" y="110"/>
                  </a:cubicBezTo>
                  <a:cubicBezTo>
                    <a:pt x="92" y="91"/>
                    <a:pt x="92" y="0"/>
                    <a:pt x="37" y="37"/>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8" name="Freeform 67"/>
            <p:cNvSpPr>
              <a:spLocks noChangeArrowheads="1"/>
            </p:cNvSpPr>
            <p:nvPr/>
          </p:nvSpPr>
          <p:spPr bwMode="auto">
            <a:xfrm>
              <a:off x="3506788" y="4025900"/>
              <a:ext cx="41275" cy="41275"/>
            </a:xfrm>
            <a:custGeom>
              <a:avLst/>
              <a:gdLst>
                <a:gd name="T0" fmla="*/ 19 w 113"/>
                <a:gd name="T1" fmla="*/ 56 h 113"/>
                <a:gd name="T2" fmla="*/ 19 w 113"/>
                <a:gd name="T3" fmla="*/ 56 h 113"/>
                <a:gd name="T4" fmla="*/ 19 w 113"/>
                <a:gd name="T5" fmla="*/ 112 h 113"/>
                <a:gd name="T6" fmla="*/ 93 w 113"/>
                <a:gd name="T7" fmla="*/ 74 h 113"/>
                <a:gd name="T8" fmla="*/ 19 w 113"/>
                <a:gd name="T9" fmla="*/ 56 h 113"/>
              </a:gdLst>
              <a:ahLst/>
              <a:cxnLst>
                <a:cxn ang="0">
                  <a:pos x="T0" y="T1"/>
                </a:cxn>
                <a:cxn ang="0">
                  <a:pos x="T2" y="T3"/>
                </a:cxn>
                <a:cxn ang="0">
                  <a:pos x="T4" y="T5"/>
                </a:cxn>
                <a:cxn ang="0">
                  <a:pos x="T6" y="T7"/>
                </a:cxn>
                <a:cxn ang="0">
                  <a:pos x="T8" y="T9"/>
                </a:cxn>
              </a:cxnLst>
              <a:rect l="0" t="0" r="r" b="b"/>
              <a:pathLst>
                <a:path w="113" h="113">
                  <a:moveTo>
                    <a:pt x="19" y="56"/>
                  </a:moveTo>
                  <a:lnTo>
                    <a:pt x="19" y="56"/>
                  </a:lnTo>
                  <a:cubicBezTo>
                    <a:pt x="19" y="56"/>
                    <a:pt x="0" y="112"/>
                    <a:pt x="19" y="112"/>
                  </a:cubicBezTo>
                  <a:cubicBezTo>
                    <a:pt x="37" y="112"/>
                    <a:pt x="93" y="74"/>
                    <a:pt x="93" y="74"/>
                  </a:cubicBezTo>
                  <a:cubicBezTo>
                    <a:pt x="93" y="74"/>
                    <a:pt x="112" y="0"/>
                    <a:pt x="19" y="56"/>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9" name="Freeform 68"/>
            <p:cNvSpPr>
              <a:spLocks noChangeArrowheads="1"/>
            </p:cNvSpPr>
            <p:nvPr/>
          </p:nvSpPr>
          <p:spPr bwMode="auto">
            <a:xfrm>
              <a:off x="3627438" y="3825875"/>
              <a:ext cx="66675" cy="73025"/>
            </a:xfrm>
            <a:custGeom>
              <a:avLst/>
              <a:gdLst>
                <a:gd name="T0" fmla="*/ 37 w 186"/>
                <a:gd name="T1" fmla="*/ 92 h 205"/>
                <a:gd name="T2" fmla="*/ 37 w 186"/>
                <a:gd name="T3" fmla="*/ 92 h 205"/>
                <a:gd name="T4" fmla="*/ 19 w 186"/>
                <a:gd name="T5" fmla="*/ 130 h 205"/>
                <a:gd name="T6" fmla="*/ 37 w 186"/>
                <a:gd name="T7" fmla="*/ 204 h 205"/>
                <a:gd name="T8" fmla="*/ 130 w 186"/>
                <a:gd name="T9" fmla="*/ 167 h 205"/>
                <a:gd name="T10" fmla="*/ 149 w 186"/>
                <a:gd name="T11" fmla="*/ 56 h 205"/>
                <a:gd name="T12" fmla="*/ 37 w 186"/>
                <a:gd name="T13" fmla="*/ 92 h 205"/>
              </a:gdLst>
              <a:ahLst/>
              <a:cxnLst>
                <a:cxn ang="0">
                  <a:pos x="T0" y="T1"/>
                </a:cxn>
                <a:cxn ang="0">
                  <a:pos x="T2" y="T3"/>
                </a:cxn>
                <a:cxn ang="0">
                  <a:pos x="T4" y="T5"/>
                </a:cxn>
                <a:cxn ang="0">
                  <a:pos x="T6" y="T7"/>
                </a:cxn>
                <a:cxn ang="0">
                  <a:pos x="T8" y="T9"/>
                </a:cxn>
                <a:cxn ang="0">
                  <a:pos x="T10" y="T11"/>
                </a:cxn>
                <a:cxn ang="0">
                  <a:pos x="T12" y="T13"/>
                </a:cxn>
              </a:cxnLst>
              <a:rect l="0" t="0" r="r" b="b"/>
              <a:pathLst>
                <a:path w="186" h="205">
                  <a:moveTo>
                    <a:pt x="37" y="92"/>
                  </a:moveTo>
                  <a:lnTo>
                    <a:pt x="37" y="92"/>
                  </a:lnTo>
                  <a:cubicBezTo>
                    <a:pt x="19" y="130"/>
                    <a:pt x="19" y="130"/>
                    <a:pt x="19" y="130"/>
                  </a:cubicBezTo>
                  <a:cubicBezTo>
                    <a:pt x="19" y="130"/>
                    <a:pt x="0" y="185"/>
                    <a:pt x="37" y="204"/>
                  </a:cubicBezTo>
                  <a:cubicBezTo>
                    <a:pt x="74" y="204"/>
                    <a:pt x="74" y="185"/>
                    <a:pt x="130" y="167"/>
                  </a:cubicBezTo>
                  <a:cubicBezTo>
                    <a:pt x="167" y="130"/>
                    <a:pt x="185" y="74"/>
                    <a:pt x="149" y="56"/>
                  </a:cubicBezTo>
                  <a:cubicBezTo>
                    <a:pt x="130" y="37"/>
                    <a:pt x="56" y="0"/>
                    <a:pt x="37" y="92"/>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0" name="Freeform 69"/>
            <p:cNvSpPr>
              <a:spLocks noChangeArrowheads="1"/>
            </p:cNvSpPr>
            <p:nvPr/>
          </p:nvSpPr>
          <p:spPr bwMode="auto">
            <a:xfrm>
              <a:off x="1390650" y="1670050"/>
              <a:ext cx="768350" cy="614363"/>
            </a:xfrm>
            <a:custGeom>
              <a:avLst/>
              <a:gdLst>
                <a:gd name="T0" fmla="*/ 964 w 2134"/>
                <a:gd name="T1" fmla="*/ 37 h 1708"/>
                <a:gd name="T2" fmla="*/ 964 w 2134"/>
                <a:gd name="T3" fmla="*/ 37 h 1708"/>
                <a:gd name="T4" fmla="*/ 2133 w 2134"/>
                <a:gd name="T5" fmla="*/ 0 h 1708"/>
                <a:gd name="T6" fmla="*/ 2133 w 2134"/>
                <a:gd name="T7" fmla="*/ 519 h 1708"/>
                <a:gd name="T8" fmla="*/ 1279 w 2134"/>
                <a:gd name="T9" fmla="*/ 538 h 1708"/>
                <a:gd name="T10" fmla="*/ 1261 w 2134"/>
                <a:gd name="T11" fmla="*/ 890 h 1708"/>
                <a:gd name="T12" fmla="*/ 1243 w 2134"/>
                <a:gd name="T13" fmla="*/ 1131 h 1708"/>
                <a:gd name="T14" fmla="*/ 1057 w 2134"/>
                <a:gd name="T15" fmla="*/ 1280 h 1708"/>
                <a:gd name="T16" fmla="*/ 1020 w 2134"/>
                <a:gd name="T17" fmla="*/ 1410 h 1708"/>
                <a:gd name="T18" fmla="*/ 1020 w 2134"/>
                <a:gd name="T19" fmla="*/ 1596 h 1708"/>
                <a:gd name="T20" fmla="*/ 964 w 2134"/>
                <a:gd name="T21" fmla="*/ 1707 h 1708"/>
                <a:gd name="T22" fmla="*/ 0 w 2134"/>
                <a:gd name="T23" fmla="*/ 1632 h 1708"/>
                <a:gd name="T24" fmla="*/ 55 w 2134"/>
                <a:gd name="T25" fmla="*/ 1502 h 1708"/>
                <a:gd name="T26" fmla="*/ 92 w 2134"/>
                <a:gd name="T27" fmla="*/ 1447 h 1708"/>
                <a:gd name="T28" fmla="*/ 148 w 2134"/>
                <a:gd name="T29" fmla="*/ 1336 h 1708"/>
                <a:gd name="T30" fmla="*/ 296 w 2134"/>
                <a:gd name="T31" fmla="*/ 1095 h 1708"/>
                <a:gd name="T32" fmla="*/ 426 w 2134"/>
                <a:gd name="T33" fmla="*/ 854 h 1708"/>
                <a:gd name="T34" fmla="*/ 575 w 2134"/>
                <a:gd name="T35" fmla="*/ 760 h 1708"/>
                <a:gd name="T36" fmla="*/ 612 w 2134"/>
                <a:gd name="T37" fmla="*/ 649 h 1708"/>
                <a:gd name="T38" fmla="*/ 649 w 2134"/>
                <a:gd name="T39" fmla="*/ 464 h 1708"/>
                <a:gd name="T40" fmla="*/ 908 w 2134"/>
                <a:gd name="T41" fmla="*/ 186 h 1708"/>
                <a:gd name="T42" fmla="*/ 964 w 2134"/>
                <a:gd name="T43" fmla="*/ 37 h 1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34" h="1708">
                  <a:moveTo>
                    <a:pt x="964" y="37"/>
                  </a:moveTo>
                  <a:lnTo>
                    <a:pt x="964" y="37"/>
                  </a:lnTo>
                  <a:cubicBezTo>
                    <a:pt x="2133" y="0"/>
                    <a:pt x="2133" y="0"/>
                    <a:pt x="2133" y="0"/>
                  </a:cubicBezTo>
                  <a:cubicBezTo>
                    <a:pt x="2133" y="519"/>
                    <a:pt x="2133" y="519"/>
                    <a:pt x="2133" y="519"/>
                  </a:cubicBezTo>
                  <a:cubicBezTo>
                    <a:pt x="1279" y="538"/>
                    <a:pt x="1279" y="538"/>
                    <a:pt x="1279" y="538"/>
                  </a:cubicBezTo>
                  <a:cubicBezTo>
                    <a:pt x="1279" y="538"/>
                    <a:pt x="1261" y="872"/>
                    <a:pt x="1261" y="890"/>
                  </a:cubicBezTo>
                  <a:cubicBezTo>
                    <a:pt x="1261" y="928"/>
                    <a:pt x="1279" y="1076"/>
                    <a:pt x="1243" y="1131"/>
                  </a:cubicBezTo>
                  <a:cubicBezTo>
                    <a:pt x="1205" y="1169"/>
                    <a:pt x="1057" y="1243"/>
                    <a:pt x="1057" y="1280"/>
                  </a:cubicBezTo>
                  <a:cubicBezTo>
                    <a:pt x="1038" y="1299"/>
                    <a:pt x="1020" y="1373"/>
                    <a:pt x="1020" y="1410"/>
                  </a:cubicBezTo>
                  <a:cubicBezTo>
                    <a:pt x="1020" y="1447"/>
                    <a:pt x="1038" y="1558"/>
                    <a:pt x="1020" y="1596"/>
                  </a:cubicBezTo>
                  <a:cubicBezTo>
                    <a:pt x="1020" y="1614"/>
                    <a:pt x="983" y="1707"/>
                    <a:pt x="964" y="1707"/>
                  </a:cubicBezTo>
                  <a:cubicBezTo>
                    <a:pt x="0" y="1632"/>
                    <a:pt x="0" y="1632"/>
                    <a:pt x="0" y="1632"/>
                  </a:cubicBezTo>
                  <a:cubicBezTo>
                    <a:pt x="0" y="1632"/>
                    <a:pt x="18" y="1540"/>
                    <a:pt x="55" y="1502"/>
                  </a:cubicBezTo>
                  <a:cubicBezTo>
                    <a:pt x="55" y="1502"/>
                    <a:pt x="92" y="1484"/>
                    <a:pt x="92" y="1447"/>
                  </a:cubicBezTo>
                  <a:cubicBezTo>
                    <a:pt x="92" y="1447"/>
                    <a:pt x="92" y="1373"/>
                    <a:pt x="148" y="1336"/>
                  </a:cubicBezTo>
                  <a:cubicBezTo>
                    <a:pt x="222" y="1280"/>
                    <a:pt x="296" y="1095"/>
                    <a:pt x="296" y="1095"/>
                  </a:cubicBezTo>
                  <a:cubicBezTo>
                    <a:pt x="296" y="1095"/>
                    <a:pt x="389" y="872"/>
                    <a:pt x="426" y="854"/>
                  </a:cubicBezTo>
                  <a:cubicBezTo>
                    <a:pt x="445" y="835"/>
                    <a:pt x="501" y="779"/>
                    <a:pt x="575" y="760"/>
                  </a:cubicBezTo>
                  <a:cubicBezTo>
                    <a:pt x="575" y="760"/>
                    <a:pt x="612" y="760"/>
                    <a:pt x="612" y="649"/>
                  </a:cubicBezTo>
                  <a:cubicBezTo>
                    <a:pt x="612" y="649"/>
                    <a:pt x="593" y="519"/>
                    <a:pt x="649" y="464"/>
                  </a:cubicBezTo>
                  <a:cubicBezTo>
                    <a:pt x="723" y="389"/>
                    <a:pt x="890" y="222"/>
                    <a:pt x="908" y="186"/>
                  </a:cubicBezTo>
                  <a:cubicBezTo>
                    <a:pt x="927" y="167"/>
                    <a:pt x="983" y="56"/>
                    <a:pt x="964" y="37"/>
                  </a:cubicBezTo>
                </a:path>
              </a:pathLst>
            </a:custGeom>
            <a:grpFill/>
            <a:ln w="6480" cap="flat">
              <a:solidFill>
                <a:schemeClr val="accent2"/>
              </a:solidFill>
              <a:round/>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1" name="Freeform 70"/>
            <p:cNvSpPr>
              <a:spLocks noChangeArrowheads="1"/>
            </p:cNvSpPr>
            <p:nvPr/>
          </p:nvSpPr>
          <p:spPr bwMode="auto">
            <a:xfrm>
              <a:off x="5849938" y="5014913"/>
              <a:ext cx="127000" cy="487362"/>
            </a:xfrm>
            <a:custGeom>
              <a:avLst/>
              <a:gdLst>
                <a:gd name="T0" fmla="*/ 38 w 354"/>
                <a:gd name="T1" fmla="*/ 55 h 1355"/>
                <a:gd name="T2" fmla="*/ 38 w 354"/>
                <a:gd name="T3" fmla="*/ 55 h 1355"/>
                <a:gd name="T4" fmla="*/ 38 w 354"/>
                <a:gd name="T5" fmla="*/ 204 h 1355"/>
                <a:gd name="T6" fmla="*/ 38 w 354"/>
                <a:gd name="T7" fmla="*/ 371 h 1355"/>
                <a:gd name="T8" fmla="*/ 19 w 354"/>
                <a:gd name="T9" fmla="*/ 464 h 1355"/>
                <a:gd name="T10" fmla="*/ 56 w 354"/>
                <a:gd name="T11" fmla="*/ 538 h 1355"/>
                <a:gd name="T12" fmla="*/ 19 w 354"/>
                <a:gd name="T13" fmla="*/ 686 h 1355"/>
                <a:gd name="T14" fmla="*/ 19 w 354"/>
                <a:gd name="T15" fmla="*/ 816 h 1355"/>
                <a:gd name="T16" fmla="*/ 75 w 354"/>
                <a:gd name="T17" fmla="*/ 1002 h 1355"/>
                <a:gd name="T18" fmla="*/ 112 w 354"/>
                <a:gd name="T19" fmla="*/ 1076 h 1355"/>
                <a:gd name="T20" fmla="*/ 130 w 354"/>
                <a:gd name="T21" fmla="*/ 1187 h 1355"/>
                <a:gd name="T22" fmla="*/ 241 w 354"/>
                <a:gd name="T23" fmla="*/ 1243 h 1355"/>
                <a:gd name="T24" fmla="*/ 335 w 354"/>
                <a:gd name="T25" fmla="*/ 1280 h 1355"/>
                <a:gd name="T26" fmla="*/ 297 w 354"/>
                <a:gd name="T27" fmla="*/ 1094 h 1355"/>
                <a:gd name="T28" fmla="*/ 223 w 354"/>
                <a:gd name="T29" fmla="*/ 983 h 1355"/>
                <a:gd name="T30" fmla="*/ 205 w 354"/>
                <a:gd name="T31" fmla="*/ 761 h 1355"/>
                <a:gd name="T32" fmla="*/ 241 w 354"/>
                <a:gd name="T33" fmla="*/ 649 h 1355"/>
                <a:gd name="T34" fmla="*/ 260 w 354"/>
                <a:gd name="T35" fmla="*/ 464 h 1355"/>
                <a:gd name="T36" fmla="*/ 149 w 354"/>
                <a:gd name="T37" fmla="*/ 260 h 1355"/>
                <a:gd name="T38" fmla="*/ 112 w 354"/>
                <a:gd name="T39" fmla="*/ 93 h 1355"/>
                <a:gd name="T40" fmla="*/ 38 w 354"/>
                <a:gd name="T41" fmla="*/ 55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4" h="1355">
                  <a:moveTo>
                    <a:pt x="38" y="55"/>
                  </a:moveTo>
                  <a:lnTo>
                    <a:pt x="38" y="55"/>
                  </a:lnTo>
                  <a:cubicBezTo>
                    <a:pt x="19" y="93"/>
                    <a:pt x="38" y="148"/>
                    <a:pt x="38" y="204"/>
                  </a:cubicBezTo>
                  <a:cubicBezTo>
                    <a:pt x="38" y="241"/>
                    <a:pt x="19" y="334"/>
                    <a:pt x="38" y="371"/>
                  </a:cubicBezTo>
                  <a:cubicBezTo>
                    <a:pt x="56" y="408"/>
                    <a:pt x="19" y="464"/>
                    <a:pt x="19" y="464"/>
                  </a:cubicBezTo>
                  <a:cubicBezTo>
                    <a:pt x="19" y="482"/>
                    <a:pt x="56" y="501"/>
                    <a:pt x="56" y="538"/>
                  </a:cubicBezTo>
                  <a:cubicBezTo>
                    <a:pt x="56" y="556"/>
                    <a:pt x="38" y="667"/>
                    <a:pt x="19" y="686"/>
                  </a:cubicBezTo>
                  <a:cubicBezTo>
                    <a:pt x="0" y="723"/>
                    <a:pt x="19" y="742"/>
                    <a:pt x="19" y="816"/>
                  </a:cubicBezTo>
                  <a:cubicBezTo>
                    <a:pt x="19" y="909"/>
                    <a:pt x="75" y="946"/>
                    <a:pt x="75" y="1002"/>
                  </a:cubicBezTo>
                  <a:cubicBezTo>
                    <a:pt x="93" y="1057"/>
                    <a:pt x="112" y="1020"/>
                    <a:pt x="112" y="1076"/>
                  </a:cubicBezTo>
                  <a:cubicBezTo>
                    <a:pt x="112" y="1132"/>
                    <a:pt x="112" y="1187"/>
                    <a:pt x="130" y="1187"/>
                  </a:cubicBezTo>
                  <a:cubicBezTo>
                    <a:pt x="167" y="1187"/>
                    <a:pt x="223" y="1206"/>
                    <a:pt x="241" y="1243"/>
                  </a:cubicBezTo>
                  <a:cubicBezTo>
                    <a:pt x="260" y="1261"/>
                    <a:pt x="316" y="1354"/>
                    <a:pt x="335" y="1280"/>
                  </a:cubicBezTo>
                  <a:cubicBezTo>
                    <a:pt x="353" y="1224"/>
                    <a:pt x="353" y="1150"/>
                    <a:pt x="297" y="1094"/>
                  </a:cubicBezTo>
                  <a:cubicBezTo>
                    <a:pt x="260" y="1020"/>
                    <a:pt x="223" y="1020"/>
                    <a:pt x="223" y="983"/>
                  </a:cubicBezTo>
                  <a:cubicBezTo>
                    <a:pt x="205" y="946"/>
                    <a:pt x="186" y="797"/>
                    <a:pt x="205" y="761"/>
                  </a:cubicBezTo>
                  <a:cubicBezTo>
                    <a:pt x="205" y="705"/>
                    <a:pt x="205" y="705"/>
                    <a:pt x="241" y="649"/>
                  </a:cubicBezTo>
                  <a:cubicBezTo>
                    <a:pt x="279" y="593"/>
                    <a:pt x="260" y="464"/>
                    <a:pt x="260" y="464"/>
                  </a:cubicBezTo>
                  <a:cubicBezTo>
                    <a:pt x="260" y="464"/>
                    <a:pt x="167" y="278"/>
                    <a:pt x="149" y="260"/>
                  </a:cubicBezTo>
                  <a:cubicBezTo>
                    <a:pt x="130" y="222"/>
                    <a:pt x="130" y="167"/>
                    <a:pt x="112" y="93"/>
                  </a:cubicBezTo>
                  <a:cubicBezTo>
                    <a:pt x="93" y="37"/>
                    <a:pt x="38" y="0"/>
                    <a:pt x="38" y="55"/>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2" name="Freeform 71"/>
            <p:cNvSpPr>
              <a:spLocks noChangeArrowheads="1"/>
            </p:cNvSpPr>
            <p:nvPr/>
          </p:nvSpPr>
          <p:spPr bwMode="auto">
            <a:xfrm>
              <a:off x="5464175" y="5154613"/>
              <a:ext cx="60325" cy="60325"/>
            </a:xfrm>
            <a:custGeom>
              <a:avLst/>
              <a:gdLst>
                <a:gd name="T0" fmla="*/ 55 w 168"/>
                <a:gd name="T1" fmla="*/ 18 h 167"/>
                <a:gd name="T2" fmla="*/ 55 w 168"/>
                <a:gd name="T3" fmla="*/ 18 h 167"/>
                <a:gd name="T4" fmla="*/ 18 w 168"/>
                <a:gd name="T5" fmla="*/ 129 h 167"/>
                <a:gd name="T6" fmla="*/ 74 w 168"/>
                <a:gd name="T7" fmla="*/ 148 h 167"/>
                <a:gd name="T8" fmla="*/ 148 w 168"/>
                <a:gd name="T9" fmla="*/ 92 h 167"/>
                <a:gd name="T10" fmla="*/ 55 w 168"/>
                <a:gd name="T11" fmla="*/ 18 h 167"/>
              </a:gdLst>
              <a:ahLst/>
              <a:cxnLst>
                <a:cxn ang="0">
                  <a:pos x="T0" y="T1"/>
                </a:cxn>
                <a:cxn ang="0">
                  <a:pos x="T2" y="T3"/>
                </a:cxn>
                <a:cxn ang="0">
                  <a:pos x="T4" y="T5"/>
                </a:cxn>
                <a:cxn ang="0">
                  <a:pos x="T6" y="T7"/>
                </a:cxn>
                <a:cxn ang="0">
                  <a:pos x="T8" y="T9"/>
                </a:cxn>
                <a:cxn ang="0">
                  <a:pos x="T10" y="T11"/>
                </a:cxn>
              </a:cxnLst>
              <a:rect l="0" t="0" r="r" b="b"/>
              <a:pathLst>
                <a:path w="168" h="167">
                  <a:moveTo>
                    <a:pt x="55" y="18"/>
                  </a:moveTo>
                  <a:lnTo>
                    <a:pt x="55" y="18"/>
                  </a:lnTo>
                  <a:cubicBezTo>
                    <a:pt x="55" y="18"/>
                    <a:pt x="0" y="111"/>
                    <a:pt x="18" y="129"/>
                  </a:cubicBezTo>
                  <a:cubicBezTo>
                    <a:pt x="37" y="148"/>
                    <a:pt x="37" y="166"/>
                    <a:pt x="74" y="148"/>
                  </a:cubicBezTo>
                  <a:cubicBezTo>
                    <a:pt x="129" y="148"/>
                    <a:pt x="148" y="111"/>
                    <a:pt x="148" y="92"/>
                  </a:cubicBezTo>
                  <a:cubicBezTo>
                    <a:pt x="167" y="55"/>
                    <a:pt x="111" y="0"/>
                    <a:pt x="55" y="18"/>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3" name="Freeform 72"/>
            <p:cNvSpPr>
              <a:spLocks noChangeArrowheads="1"/>
            </p:cNvSpPr>
            <p:nvPr/>
          </p:nvSpPr>
          <p:spPr bwMode="auto">
            <a:xfrm>
              <a:off x="5356225" y="4981575"/>
              <a:ext cx="66675" cy="80963"/>
            </a:xfrm>
            <a:custGeom>
              <a:avLst/>
              <a:gdLst>
                <a:gd name="T0" fmla="*/ 0 w 186"/>
                <a:gd name="T1" fmla="*/ 56 h 224"/>
                <a:gd name="T2" fmla="*/ 0 w 186"/>
                <a:gd name="T3" fmla="*/ 56 h 224"/>
                <a:gd name="T4" fmla="*/ 18 w 186"/>
                <a:gd name="T5" fmla="*/ 186 h 224"/>
                <a:gd name="T6" fmla="*/ 129 w 186"/>
                <a:gd name="T7" fmla="*/ 204 h 224"/>
                <a:gd name="T8" fmla="*/ 148 w 186"/>
                <a:gd name="T9" fmla="*/ 112 h 224"/>
                <a:gd name="T10" fmla="*/ 0 w 186"/>
                <a:gd name="T11" fmla="*/ 56 h 224"/>
              </a:gdLst>
              <a:ahLst/>
              <a:cxnLst>
                <a:cxn ang="0">
                  <a:pos x="T0" y="T1"/>
                </a:cxn>
                <a:cxn ang="0">
                  <a:pos x="T2" y="T3"/>
                </a:cxn>
                <a:cxn ang="0">
                  <a:pos x="T4" y="T5"/>
                </a:cxn>
                <a:cxn ang="0">
                  <a:pos x="T6" y="T7"/>
                </a:cxn>
                <a:cxn ang="0">
                  <a:pos x="T8" y="T9"/>
                </a:cxn>
                <a:cxn ang="0">
                  <a:pos x="T10" y="T11"/>
                </a:cxn>
              </a:cxnLst>
              <a:rect l="0" t="0" r="r" b="b"/>
              <a:pathLst>
                <a:path w="186" h="224">
                  <a:moveTo>
                    <a:pt x="0" y="56"/>
                  </a:moveTo>
                  <a:lnTo>
                    <a:pt x="0" y="56"/>
                  </a:lnTo>
                  <a:cubicBezTo>
                    <a:pt x="0" y="93"/>
                    <a:pt x="18" y="148"/>
                    <a:pt x="18" y="186"/>
                  </a:cubicBezTo>
                  <a:cubicBezTo>
                    <a:pt x="37" y="223"/>
                    <a:pt x="93" y="223"/>
                    <a:pt x="129" y="204"/>
                  </a:cubicBezTo>
                  <a:cubicBezTo>
                    <a:pt x="148" y="186"/>
                    <a:pt x="185" y="148"/>
                    <a:pt x="148" y="112"/>
                  </a:cubicBezTo>
                  <a:cubicBezTo>
                    <a:pt x="129" y="74"/>
                    <a:pt x="37" y="0"/>
                    <a:pt x="0" y="56"/>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4" name="Freeform 73"/>
            <p:cNvSpPr>
              <a:spLocks noChangeArrowheads="1"/>
            </p:cNvSpPr>
            <p:nvPr/>
          </p:nvSpPr>
          <p:spPr bwMode="auto">
            <a:xfrm>
              <a:off x="5676900" y="4841875"/>
              <a:ext cx="93663" cy="114300"/>
            </a:xfrm>
            <a:custGeom>
              <a:avLst/>
              <a:gdLst>
                <a:gd name="T0" fmla="*/ 19 w 261"/>
                <a:gd name="T1" fmla="*/ 55 h 316"/>
                <a:gd name="T2" fmla="*/ 19 w 261"/>
                <a:gd name="T3" fmla="*/ 55 h 316"/>
                <a:gd name="T4" fmla="*/ 37 w 261"/>
                <a:gd name="T5" fmla="*/ 166 h 316"/>
                <a:gd name="T6" fmla="*/ 186 w 261"/>
                <a:gd name="T7" fmla="*/ 315 h 316"/>
                <a:gd name="T8" fmla="*/ 204 w 261"/>
                <a:gd name="T9" fmla="*/ 241 h 316"/>
                <a:gd name="T10" fmla="*/ 19 w 261"/>
                <a:gd name="T11" fmla="*/ 55 h 316"/>
              </a:gdLst>
              <a:ahLst/>
              <a:cxnLst>
                <a:cxn ang="0">
                  <a:pos x="T0" y="T1"/>
                </a:cxn>
                <a:cxn ang="0">
                  <a:pos x="T2" y="T3"/>
                </a:cxn>
                <a:cxn ang="0">
                  <a:pos x="T4" y="T5"/>
                </a:cxn>
                <a:cxn ang="0">
                  <a:pos x="T6" y="T7"/>
                </a:cxn>
                <a:cxn ang="0">
                  <a:pos x="T8" y="T9"/>
                </a:cxn>
                <a:cxn ang="0">
                  <a:pos x="T10" y="T11"/>
                </a:cxn>
              </a:cxnLst>
              <a:rect l="0" t="0" r="r" b="b"/>
              <a:pathLst>
                <a:path w="261" h="316">
                  <a:moveTo>
                    <a:pt x="19" y="55"/>
                  </a:moveTo>
                  <a:lnTo>
                    <a:pt x="19" y="55"/>
                  </a:lnTo>
                  <a:cubicBezTo>
                    <a:pt x="19" y="74"/>
                    <a:pt x="0" y="111"/>
                    <a:pt x="37" y="166"/>
                  </a:cubicBezTo>
                  <a:cubicBezTo>
                    <a:pt x="75" y="222"/>
                    <a:pt x="167" y="315"/>
                    <a:pt x="186" y="315"/>
                  </a:cubicBezTo>
                  <a:cubicBezTo>
                    <a:pt x="204" y="315"/>
                    <a:pt x="260" y="296"/>
                    <a:pt x="204" y="241"/>
                  </a:cubicBezTo>
                  <a:cubicBezTo>
                    <a:pt x="167" y="185"/>
                    <a:pt x="56" y="0"/>
                    <a:pt x="19" y="55"/>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5" name="Freeform 74"/>
            <p:cNvSpPr>
              <a:spLocks noChangeArrowheads="1"/>
            </p:cNvSpPr>
            <p:nvPr/>
          </p:nvSpPr>
          <p:spPr bwMode="auto">
            <a:xfrm>
              <a:off x="5422900" y="4500563"/>
              <a:ext cx="214313" cy="487362"/>
            </a:xfrm>
            <a:custGeom>
              <a:avLst/>
              <a:gdLst>
                <a:gd name="T0" fmla="*/ 74 w 595"/>
                <a:gd name="T1" fmla="*/ 0 h 1355"/>
                <a:gd name="T2" fmla="*/ 74 w 595"/>
                <a:gd name="T3" fmla="*/ 0 h 1355"/>
                <a:gd name="T4" fmla="*/ 0 w 595"/>
                <a:gd name="T5" fmla="*/ 167 h 1355"/>
                <a:gd name="T6" fmla="*/ 56 w 595"/>
                <a:gd name="T7" fmla="*/ 446 h 1355"/>
                <a:gd name="T8" fmla="*/ 149 w 595"/>
                <a:gd name="T9" fmla="*/ 706 h 1355"/>
                <a:gd name="T10" fmla="*/ 223 w 595"/>
                <a:gd name="T11" fmla="*/ 965 h 1355"/>
                <a:gd name="T12" fmla="*/ 260 w 595"/>
                <a:gd name="T13" fmla="*/ 1151 h 1355"/>
                <a:gd name="T14" fmla="*/ 390 w 595"/>
                <a:gd name="T15" fmla="*/ 1188 h 1355"/>
                <a:gd name="T16" fmla="*/ 538 w 595"/>
                <a:gd name="T17" fmla="*/ 1318 h 1355"/>
                <a:gd name="T18" fmla="*/ 538 w 595"/>
                <a:gd name="T19" fmla="*/ 1169 h 1355"/>
                <a:gd name="T20" fmla="*/ 409 w 595"/>
                <a:gd name="T21" fmla="*/ 983 h 1355"/>
                <a:gd name="T22" fmla="*/ 353 w 595"/>
                <a:gd name="T23" fmla="*/ 798 h 1355"/>
                <a:gd name="T24" fmla="*/ 260 w 595"/>
                <a:gd name="T25" fmla="*/ 631 h 1355"/>
                <a:gd name="T26" fmla="*/ 204 w 595"/>
                <a:gd name="T27" fmla="*/ 409 h 1355"/>
                <a:gd name="T28" fmla="*/ 112 w 595"/>
                <a:gd name="T29" fmla="*/ 260 h 1355"/>
                <a:gd name="T30" fmla="*/ 74 w 595"/>
                <a:gd name="T31" fmla="*/ 0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5" h="1355">
                  <a:moveTo>
                    <a:pt x="74" y="0"/>
                  </a:moveTo>
                  <a:lnTo>
                    <a:pt x="74" y="0"/>
                  </a:lnTo>
                  <a:cubicBezTo>
                    <a:pt x="56" y="0"/>
                    <a:pt x="0" y="112"/>
                    <a:pt x="0" y="167"/>
                  </a:cubicBezTo>
                  <a:cubicBezTo>
                    <a:pt x="0" y="223"/>
                    <a:pt x="0" y="353"/>
                    <a:pt x="56" y="446"/>
                  </a:cubicBezTo>
                  <a:cubicBezTo>
                    <a:pt x="93" y="520"/>
                    <a:pt x="112" y="650"/>
                    <a:pt x="149" y="706"/>
                  </a:cubicBezTo>
                  <a:cubicBezTo>
                    <a:pt x="167" y="780"/>
                    <a:pt x="223" y="854"/>
                    <a:pt x="223" y="965"/>
                  </a:cubicBezTo>
                  <a:cubicBezTo>
                    <a:pt x="223" y="1077"/>
                    <a:pt x="223" y="1132"/>
                    <a:pt x="260" y="1151"/>
                  </a:cubicBezTo>
                  <a:cubicBezTo>
                    <a:pt x="315" y="1151"/>
                    <a:pt x="334" y="1113"/>
                    <a:pt x="390" y="1188"/>
                  </a:cubicBezTo>
                  <a:cubicBezTo>
                    <a:pt x="427" y="1262"/>
                    <a:pt x="501" y="1354"/>
                    <a:pt x="538" y="1318"/>
                  </a:cubicBezTo>
                  <a:cubicBezTo>
                    <a:pt x="575" y="1280"/>
                    <a:pt x="594" y="1243"/>
                    <a:pt x="538" y="1169"/>
                  </a:cubicBezTo>
                  <a:cubicBezTo>
                    <a:pt x="483" y="1095"/>
                    <a:pt x="409" y="1058"/>
                    <a:pt x="409" y="983"/>
                  </a:cubicBezTo>
                  <a:cubicBezTo>
                    <a:pt x="409" y="909"/>
                    <a:pt x="371" y="854"/>
                    <a:pt x="353" y="798"/>
                  </a:cubicBezTo>
                  <a:cubicBezTo>
                    <a:pt x="315" y="724"/>
                    <a:pt x="279" y="706"/>
                    <a:pt x="260" y="631"/>
                  </a:cubicBezTo>
                  <a:cubicBezTo>
                    <a:pt x="223" y="557"/>
                    <a:pt x="260" y="483"/>
                    <a:pt x="204" y="409"/>
                  </a:cubicBezTo>
                  <a:cubicBezTo>
                    <a:pt x="149" y="335"/>
                    <a:pt x="130" y="353"/>
                    <a:pt x="112" y="260"/>
                  </a:cubicBezTo>
                  <a:cubicBezTo>
                    <a:pt x="93" y="167"/>
                    <a:pt x="167" y="0"/>
                    <a:pt x="74" y="0"/>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6" name="Freeform 75"/>
            <p:cNvSpPr>
              <a:spLocks noChangeArrowheads="1"/>
            </p:cNvSpPr>
            <p:nvPr/>
          </p:nvSpPr>
          <p:spPr bwMode="auto">
            <a:xfrm>
              <a:off x="5510213" y="3967163"/>
              <a:ext cx="100012" cy="166687"/>
            </a:xfrm>
            <a:custGeom>
              <a:avLst/>
              <a:gdLst>
                <a:gd name="T0" fmla="*/ 279 w 280"/>
                <a:gd name="T1" fmla="*/ 93 h 465"/>
                <a:gd name="T2" fmla="*/ 279 w 280"/>
                <a:gd name="T3" fmla="*/ 93 h 465"/>
                <a:gd name="T4" fmla="*/ 204 w 280"/>
                <a:gd name="T5" fmla="*/ 241 h 465"/>
                <a:gd name="T6" fmla="*/ 56 w 280"/>
                <a:gd name="T7" fmla="*/ 409 h 465"/>
                <a:gd name="T8" fmla="*/ 19 w 280"/>
                <a:gd name="T9" fmla="*/ 371 h 465"/>
                <a:gd name="T10" fmla="*/ 93 w 280"/>
                <a:gd name="T11" fmla="*/ 223 h 465"/>
                <a:gd name="T12" fmla="*/ 279 w 280"/>
                <a:gd name="T13" fmla="*/ 93 h 465"/>
              </a:gdLst>
              <a:ahLst/>
              <a:cxnLst>
                <a:cxn ang="0">
                  <a:pos x="T0" y="T1"/>
                </a:cxn>
                <a:cxn ang="0">
                  <a:pos x="T2" y="T3"/>
                </a:cxn>
                <a:cxn ang="0">
                  <a:pos x="T4" y="T5"/>
                </a:cxn>
                <a:cxn ang="0">
                  <a:pos x="T6" y="T7"/>
                </a:cxn>
                <a:cxn ang="0">
                  <a:pos x="T8" y="T9"/>
                </a:cxn>
                <a:cxn ang="0">
                  <a:pos x="T10" y="T11"/>
                </a:cxn>
                <a:cxn ang="0">
                  <a:pos x="T12" y="T13"/>
                </a:cxn>
              </a:cxnLst>
              <a:rect l="0" t="0" r="r" b="b"/>
              <a:pathLst>
                <a:path w="280" h="465">
                  <a:moveTo>
                    <a:pt x="279" y="93"/>
                  </a:moveTo>
                  <a:lnTo>
                    <a:pt x="279" y="93"/>
                  </a:lnTo>
                  <a:cubicBezTo>
                    <a:pt x="279" y="93"/>
                    <a:pt x="260" y="223"/>
                    <a:pt x="204" y="241"/>
                  </a:cubicBezTo>
                  <a:cubicBezTo>
                    <a:pt x="149" y="260"/>
                    <a:pt x="93" y="353"/>
                    <a:pt x="56" y="409"/>
                  </a:cubicBezTo>
                  <a:cubicBezTo>
                    <a:pt x="19" y="464"/>
                    <a:pt x="0" y="446"/>
                    <a:pt x="19" y="371"/>
                  </a:cubicBezTo>
                  <a:cubicBezTo>
                    <a:pt x="38" y="315"/>
                    <a:pt x="38" y="279"/>
                    <a:pt x="93" y="223"/>
                  </a:cubicBezTo>
                  <a:cubicBezTo>
                    <a:pt x="149" y="167"/>
                    <a:pt x="242" y="0"/>
                    <a:pt x="279" y="93"/>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7" name="Freeform 76"/>
            <p:cNvSpPr>
              <a:spLocks noChangeArrowheads="1"/>
            </p:cNvSpPr>
            <p:nvPr/>
          </p:nvSpPr>
          <p:spPr bwMode="auto">
            <a:xfrm>
              <a:off x="5710238" y="4006850"/>
              <a:ext cx="120650" cy="66675"/>
            </a:xfrm>
            <a:custGeom>
              <a:avLst/>
              <a:gdLst>
                <a:gd name="T0" fmla="*/ 241 w 335"/>
                <a:gd name="T1" fmla="*/ 37 h 186"/>
                <a:gd name="T2" fmla="*/ 241 w 335"/>
                <a:gd name="T3" fmla="*/ 37 h 186"/>
                <a:gd name="T4" fmla="*/ 56 w 335"/>
                <a:gd name="T5" fmla="*/ 148 h 186"/>
                <a:gd name="T6" fmla="*/ 223 w 335"/>
                <a:gd name="T7" fmla="*/ 185 h 186"/>
                <a:gd name="T8" fmla="*/ 315 w 335"/>
                <a:gd name="T9" fmla="*/ 129 h 186"/>
                <a:gd name="T10" fmla="*/ 259 w 335"/>
                <a:gd name="T11" fmla="*/ 55 h 186"/>
                <a:gd name="T12" fmla="*/ 241 w 335"/>
                <a:gd name="T13" fmla="*/ 37 h 186"/>
              </a:gdLst>
              <a:ahLst/>
              <a:cxnLst>
                <a:cxn ang="0">
                  <a:pos x="T0" y="T1"/>
                </a:cxn>
                <a:cxn ang="0">
                  <a:pos x="T2" y="T3"/>
                </a:cxn>
                <a:cxn ang="0">
                  <a:pos x="T4" y="T5"/>
                </a:cxn>
                <a:cxn ang="0">
                  <a:pos x="T6" y="T7"/>
                </a:cxn>
                <a:cxn ang="0">
                  <a:pos x="T8" y="T9"/>
                </a:cxn>
                <a:cxn ang="0">
                  <a:pos x="T10" y="T11"/>
                </a:cxn>
                <a:cxn ang="0">
                  <a:pos x="T12" y="T13"/>
                </a:cxn>
              </a:cxnLst>
              <a:rect l="0" t="0" r="r" b="b"/>
              <a:pathLst>
                <a:path w="335" h="186">
                  <a:moveTo>
                    <a:pt x="241" y="37"/>
                  </a:moveTo>
                  <a:lnTo>
                    <a:pt x="241" y="37"/>
                  </a:lnTo>
                  <a:cubicBezTo>
                    <a:pt x="204" y="74"/>
                    <a:pt x="0" y="111"/>
                    <a:pt x="56" y="148"/>
                  </a:cubicBezTo>
                  <a:cubicBezTo>
                    <a:pt x="93" y="167"/>
                    <a:pt x="167" y="185"/>
                    <a:pt x="223" y="185"/>
                  </a:cubicBezTo>
                  <a:cubicBezTo>
                    <a:pt x="278" y="167"/>
                    <a:pt x="334" y="167"/>
                    <a:pt x="315" y="129"/>
                  </a:cubicBezTo>
                  <a:cubicBezTo>
                    <a:pt x="278" y="92"/>
                    <a:pt x="241" y="74"/>
                    <a:pt x="259" y="55"/>
                  </a:cubicBezTo>
                  <a:cubicBezTo>
                    <a:pt x="278" y="37"/>
                    <a:pt x="297" y="0"/>
                    <a:pt x="241" y="37"/>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8" name="Freeform 77"/>
            <p:cNvSpPr>
              <a:spLocks noChangeArrowheads="1"/>
            </p:cNvSpPr>
            <p:nvPr/>
          </p:nvSpPr>
          <p:spPr bwMode="auto">
            <a:xfrm>
              <a:off x="6003925" y="3719513"/>
              <a:ext cx="114300" cy="260350"/>
            </a:xfrm>
            <a:custGeom>
              <a:avLst/>
              <a:gdLst>
                <a:gd name="T0" fmla="*/ 56 w 316"/>
                <a:gd name="T1" fmla="*/ 130 h 725"/>
                <a:gd name="T2" fmla="*/ 56 w 316"/>
                <a:gd name="T3" fmla="*/ 130 h 725"/>
                <a:gd name="T4" fmla="*/ 167 w 316"/>
                <a:gd name="T5" fmla="*/ 111 h 725"/>
                <a:gd name="T6" fmla="*/ 185 w 316"/>
                <a:gd name="T7" fmla="*/ 389 h 725"/>
                <a:gd name="T8" fmla="*/ 279 w 316"/>
                <a:gd name="T9" fmla="*/ 501 h 725"/>
                <a:gd name="T10" fmla="*/ 279 w 316"/>
                <a:gd name="T11" fmla="*/ 686 h 725"/>
                <a:gd name="T12" fmla="*/ 167 w 316"/>
                <a:gd name="T13" fmla="*/ 556 h 725"/>
                <a:gd name="T14" fmla="*/ 19 w 316"/>
                <a:gd name="T15" fmla="*/ 408 h 725"/>
                <a:gd name="T16" fmla="*/ 56 w 316"/>
                <a:gd name="T17" fmla="*/ 130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725">
                  <a:moveTo>
                    <a:pt x="56" y="130"/>
                  </a:moveTo>
                  <a:lnTo>
                    <a:pt x="56" y="130"/>
                  </a:lnTo>
                  <a:cubicBezTo>
                    <a:pt x="56" y="111"/>
                    <a:pt x="93" y="0"/>
                    <a:pt x="167" y="111"/>
                  </a:cubicBezTo>
                  <a:cubicBezTo>
                    <a:pt x="241" y="223"/>
                    <a:pt x="167" y="315"/>
                    <a:pt x="185" y="389"/>
                  </a:cubicBezTo>
                  <a:cubicBezTo>
                    <a:pt x="185" y="445"/>
                    <a:pt x="241" y="408"/>
                    <a:pt x="279" y="501"/>
                  </a:cubicBezTo>
                  <a:cubicBezTo>
                    <a:pt x="315" y="575"/>
                    <a:pt x="315" y="724"/>
                    <a:pt x="279" y="686"/>
                  </a:cubicBezTo>
                  <a:cubicBezTo>
                    <a:pt x="260" y="649"/>
                    <a:pt x="241" y="630"/>
                    <a:pt x="167" y="556"/>
                  </a:cubicBezTo>
                  <a:cubicBezTo>
                    <a:pt x="74" y="464"/>
                    <a:pt x="37" y="464"/>
                    <a:pt x="19" y="408"/>
                  </a:cubicBezTo>
                  <a:cubicBezTo>
                    <a:pt x="0" y="353"/>
                    <a:pt x="56" y="130"/>
                    <a:pt x="56" y="130"/>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29" name="Freeform 78"/>
            <p:cNvSpPr>
              <a:spLocks noChangeArrowheads="1"/>
            </p:cNvSpPr>
            <p:nvPr/>
          </p:nvSpPr>
          <p:spPr bwMode="auto">
            <a:xfrm>
              <a:off x="6130925" y="3625850"/>
              <a:ext cx="26988" cy="53975"/>
            </a:xfrm>
            <a:custGeom>
              <a:avLst/>
              <a:gdLst>
                <a:gd name="T0" fmla="*/ 55 w 75"/>
                <a:gd name="T1" fmla="*/ 19 h 149"/>
                <a:gd name="T2" fmla="*/ 55 w 75"/>
                <a:gd name="T3" fmla="*/ 19 h 149"/>
                <a:gd name="T4" fmla="*/ 0 w 75"/>
                <a:gd name="T5" fmla="*/ 112 h 149"/>
                <a:gd name="T6" fmla="*/ 37 w 75"/>
                <a:gd name="T7" fmla="*/ 112 h 149"/>
                <a:gd name="T8" fmla="*/ 55 w 75"/>
                <a:gd name="T9" fmla="*/ 19 h 149"/>
              </a:gdLst>
              <a:ahLst/>
              <a:cxnLst>
                <a:cxn ang="0">
                  <a:pos x="T0" y="T1"/>
                </a:cxn>
                <a:cxn ang="0">
                  <a:pos x="T2" y="T3"/>
                </a:cxn>
                <a:cxn ang="0">
                  <a:pos x="T4" y="T5"/>
                </a:cxn>
                <a:cxn ang="0">
                  <a:pos x="T6" y="T7"/>
                </a:cxn>
                <a:cxn ang="0">
                  <a:pos x="T8" y="T9"/>
                </a:cxn>
              </a:cxnLst>
              <a:rect l="0" t="0" r="r" b="b"/>
              <a:pathLst>
                <a:path w="75" h="149">
                  <a:moveTo>
                    <a:pt x="55" y="19"/>
                  </a:moveTo>
                  <a:lnTo>
                    <a:pt x="55" y="19"/>
                  </a:lnTo>
                  <a:cubicBezTo>
                    <a:pt x="37" y="37"/>
                    <a:pt x="0" y="74"/>
                    <a:pt x="0" y="112"/>
                  </a:cubicBezTo>
                  <a:cubicBezTo>
                    <a:pt x="0" y="148"/>
                    <a:pt x="18" y="148"/>
                    <a:pt x="37" y="112"/>
                  </a:cubicBezTo>
                  <a:cubicBezTo>
                    <a:pt x="55" y="74"/>
                    <a:pt x="74" y="0"/>
                    <a:pt x="55" y="19"/>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0" name="Freeform 79"/>
            <p:cNvSpPr>
              <a:spLocks noChangeArrowheads="1"/>
            </p:cNvSpPr>
            <p:nvPr/>
          </p:nvSpPr>
          <p:spPr bwMode="auto">
            <a:xfrm>
              <a:off x="6172200" y="3538538"/>
              <a:ext cx="53975" cy="60325"/>
            </a:xfrm>
            <a:custGeom>
              <a:avLst/>
              <a:gdLst>
                <a:gd name="T0" fmla="*/ 92 w 149"/>
                <a:gd name="T1" fmla="*/ 37 h 168"/>
                <a:gd name="T2" fmla="*/ 92 w 149"/>
                <a:gd name="T3" fmla="*/ 37 h 168"/>
                <a:gd name="T4" fmla="*/ 18 w 149"/>
                <a:gd name="T5" fmla="*/ 148 h 168"/>
                <a:gd name="T6" fmla="*/ 92 w 149"/>
                <a:gd name="T7" fmla="*/ 112 h 168"/>
                <a:gd name="T8" fmla="*/ 92 w 149"/>
                <a:gd name="T9" fmla="*/ 37 h 168"/>
              </a:gdLst>
              <a:ahLst/>
              <a:cxnLst>
                <a:cxn ang="0">
                  <a:pos x="T0" y="T1"/>
                </a:cxn>
                <a:cxn ang="0">
                  <a:pos x="T2" y="T3"/>
                </a:cxn>
                <a:cxn ang="0">
                  <a:pos x="T4" y="T5"/>
                </a:cxn>
                <a:cxn ang="0">
                  <a:pos x="T6" y="T7"/>
                </a:cxn>
                <a:cxn ang="0">
                  <a:pos x="T8" y="T9"/>
                </a:cxn>
              </a:cxnLst>
              <a:rect l="0" t="0" r="r" b="b"/>
              <a:pathLst>
                <a:path w="149" h="168">
                  <a:moveTo>
                    <a:pt x="92" y="37"/>
                  </a:moveTo>
                  <a:lnTo>
                    <a:pt x="92" y="37"/>
                  </a:lnTo>
                  <a:cubicBezTo>
                    <a:pt x="74" y="37"/>
                    <a:pt x="0" y="130"/>
                    <a:pt x="18" y="148"/>
                  </a:cubicBezTo>
                  <a:cubicBezTo>
                    <a:pt x="37" y="167"/>
                    <a:pt x="74" y="130"/>
                    <a:pt x="92" y="112"/>
                  </a:cubicBezTo>
                  <a:cubicBezTo>
                    <a:pt x="111" y="93"/>
                    <a:pt x="148" y="0"/>
                    <a:pt x="92" y="37"/>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1" name="Freeform 80"/>
            <p:cNvSpPr>
              <a:spLocks noChangeArrowheads="1"/>
            </p:cNvSpPr>
            <p:nvPr/>
          </p:nvSpPr>
          <p:spPr bwMode="auto">
            <a:xfrm>
              <a:off x="5643563" y="4100513"/>
              <a:ext cx="307975" cy="320675"/>
            </a:xfrm>
            <a:custGeom>
              <a:avLst/>
              <a:gdLst>
                <a:gd name="T0" fmla="*/ 390 w 855"/>
                <a:gd name="T1" fmla="*/ 19 h 891"/>
                <a:gd name="T2" fmla="*/ 390 w 855"/>
                <a:gd name="T3" fmla="*/ 19 h 891"/>
                <a:gd name="T4" fmla="*/ 334 w 855"/>
                <a:gd name="T5" fmla="*/ 56 h 891"/>
                <a:gd name="T6" fmla="*/ 186 w 855"/>
                <a:gd name="T7" fmla="*/ 149 h 891"/>
                <a:gd name="T8" fmla="*/ 56 w 855"/>
                <a:gd name="T9" fmla="*/ 259 h 891"/>
                <a:gd name="T10" fmla="*/ 19 w 855"/>
                <a:gd name="T11" fmla="*/ 426 h 891"/>
                <a:gd name="T12" fmla="*/ 93 w 855"/>
                <a:gd name="T13" fmla="*/ 649 h 891"/>
                <a:gd name="T14" fmla="*/ 168 w 855"/>
                <a:gd name="T15" fmla="*/ 797 h 891"/>
                <a:gd name="T16" fmla="*/ 204 w 855"/>
                <a:gd name="T17" fmla="*/ 705 h 891"/>
                <a:gd name="T18" fmla="*/ 297 w 855"/>
                <a:gd name="T19" fmla="*/ 760 h 891"/>
                <a:gd name="T20" fmla="*/ 334 w 855"/>
                <a:gd name="T21" fmla="*/ 871 h 891"/>
                <a:gd name="T22" fmla="*/ 371 w 855"/>
                <a:gd name="T23" fmla="*/ 779 h 891"/>
                <a:gd name="T24" fmla="*/ 427 w 855"/>
                <a:gd name="T25" fmla="*/ 723 h 891"/>
                <a:gd name="T26" fmla="*/ 594 w 855"/>
                <a:gd name="T27" fmla="*/ 723 h 891"/>
                <a:gd name="T28" fmla="*/ 520 w 855"/>
                <a:gd name="T29" fmla="*/ 630 h 891"/>
                <a:gd name="T30" fmla="*/ 520 w 855"/>
                <a:gd name="T31" fmla="*/ 575 h 891"/>
                <a:gd name="T32" fmla="*/ 650 w 855"/>
                <a:gd name="T33" fmla="*/ 556 h 891"/>
                <a:gd name="T34" fmla="*/ 594 w 855"/>
                <a:gd name="T35" fmla="*/ 408 h 891"/>
                <a:gd name="T36" fmla="*/ 687 w 855"/>
                <a:gd name="T37" fmla="*/ 334 h 891"/>
                <a:gd name="T38" fmla="*/ 687 w 855"/>
                <a:gd name="T39" fmla="*/ 240 h 891"/>
                <a:gd name="T40" fmla="*/ 816 w 855"/>
                <a:gd name="T41" fmla="*/ 222 h 891"/>
                <a:gd name="T42" fmla="*/ 854 w 855"/>
                <a:gd name="T43" fmla="*/ 166 h 891"/>
                <a:gd name="T44" fmla="*/ 780 w 855"/>
                <a:gd name="T45" fmla="*/ 93 h 891"/>
                <a:gd name="T46" fmla="*/ 631 w 855"/>
                <a:gd name="T47" fmla="*/ 112 h 891"/>
                <a:gd name="T48" fmla="*/ 390 w 855"/>
                <a:gd name="T49" fmla="*/ 19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55" h="891">
                  <a:moveTo>
                    <a:pt x="390" y="19"/>
                  </a:moveTo>
                  <a:lnTo>
                    <a:pt x="390" y="19"/>
                  </a:lnTo>
                  <a:cubicBezTo>
                    <a:pt x="390" y="19"/>
                    <a:pt x="371" y="56"/>
                    <a:pt x="334" y="56"/>
                  </a:cubicBezTo>
                  <a:cubicBezTo>
                    <a:pt x="279" y="75"/>
                    <a:pt x="242" y="112"/>
                    <a:pt x="186" y="149"/>
                  </a:cubicBezTo>
                  <a:cubicBezTo>
                    <a:pt x="130" y="185"/>
                    <a:pt x="112" y="204"/>
                    <a:pt x="56" y="259"/>
                  </a:cubicBezTo>
                  <a:cubicBezTo>
                    <a:pt x="19" y="315"/>
                    <a:pt x="0" y="370"/>
                    <a:pt x="19" y="426"/>
                  </a:cubicBezTo>
                  <a:cubicBezTo>
                    <a:pt x="38" y="482"/>
                    <a:pt x="38" y="556"/>
                    <a:pt x="93" y="649"/>
                  </a:cubicBezTo>
                  <a:cubicBezTo>
                    <a:pt x="149" y="760"/>
                    <a:pt x="130" y="834"/>
                    <a:pt x="168" y="797"/>
                  </a:cubicBezTo>
                  <a:cubicBezTo>
                    <a:pt x="204" y="760"/>
                    <a:pt x="186" y="741"/>
                    <a:pt x="204" y="705"/>
                  </a:cubicBezTo>
                  <a:cubicBezTo>
                    <a:pt x="204" y="686"/>
                    <a:pt x="279" y="741"/>
                    <a:pt x="297" y="760"/>
                  </a:cubicBezTo>
                  <a:cubicBezTo>
                    <a:pt x="334" y="779"/>
                    <a:pt x="316" y="890"/>
                    <a:pt x="334" y="871"/>
                  </a:cubicBezTo>
                  <a:cubicBezTo>
                    <a:pt x="371" y="853"/>
                    <a:pt x="390" y="797"/>
                    <a:pt x="371" y="779"/>
                  </a:cubicBezTo>
                  <a:cubicBezTo>
                    <a:pt x="353" y="741"/>
                    <a:pt x="390" y="705"/>
                    <a:pt x="427" y="723"/>
                  </a:cubicBezTo>
                  <a:cubicBezTo>
                    <a:pt x="445" y="741"/>
                    <a:pt x="539" y="797"/>
                    <a:pt x="594" y="723"/>
                  </a:cubicBezTo>
                  <a:cubicBezTo>
                    <a:pt x="650" y="667"/>
                    <a:pt x="575" y="649"/>
                    <a:pt x="520" y="630"/>
                  </a:cubicBezTo>
                  <a:cubicBezTo>
                    <a:pt x="464" y="630"/>
                    <a:pt x="445" y="593"/>
                    <a:pt x="520" y="575"/>
                  </a:cubicBezTo>
                  <a:cubicBezTo>
                    <a:pt x="594" y="575"/>
                    <a:pt x="687" y="611"/>
                    <a:pt x="650" y="556"/>
                  </a:cubicBezTo>
                  <a:cubicBezTo>
                    <a:pt x="631" y="500"/>
                    <a:pt x="539" y="463"/>
                    <a:pt x="594" y="408"/>
                  </a:cubicBezTo>
                  <a:cubicBezTo>
                    <a:pt x="631" y="370"/>
                    <a:pt x="687" y="408"/>
                    <a:pt x="687" y="334"/>
                  </a:cubicBezTo>
                  <a:cubicBezTo>
                    <a:pt x="705" y="278"/>
                    <a:pt x="650" y="240"/>
                    <a:pt x="687" y="240"/>
                  </a:cubicBezTo>
                  <a:cubicBezTo>
                    <a:pt x="724" y="222"/>
                    <a:pt x="798" y="259"/>
                    <a:pt x="816" y="222"/>
                  </a:cubicBezTo>
                  <a:cubicBezTo>
                    <a:pt x="854" y="185"/>
                    <a:pt x="835" y="185"/>
                    <a:pt x="854" y="166"/>
                  </a:cubicBezTo>
                  <a:cubicBezTo>
                    <a:pt x="854" y="148"/>
                    <a:pt x="816" y="75"/>
                    <a:pt x="780" y="93"/>
                  </a:cubicBezTo>
                  <a:cubicBezTo>
                    <a:pt x="761" y="112"/>
                    <a:pt x="687" y="130"/>
                    <a:pt x="631" y="112"/>
                  </a:cubicBezTo>
                  <a:cubicBezTo>
                    <a:pt x="575" y="75"/>
                    <a:pt x="427" y="0"/>
                    <a:pt x="390" y="19"/>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2" name="Freeform 81"/>
            <p:cNvSpPr>
              <a:spLocks noChangeArrowheads="1"/>
            </p:cNvSpPr>
            <p:nvPr/>
          </p:nvSpPr>
          <p:spPr bwMode="auto">
            <a:xfrm>
              <a:off x="5497513" y="5568950"/>
              <a:ext cx="266700" cy="66675"/>
            </a:xfrm>
            <a:custGeom>
              <a:avLst/>
              <a:gdLst>
                <a:gd name="T0" fmla="*/ 0 w 743"/>
                <a:gd name="T1" fmla="*/ 38 h 187"/>
                <a:gd name="T2" fmla="*/ 0 w 743"/>
                <a:gd name="T3" fmla="*/ 38 h 187"/>
                <a:gd name="T4" fmla="*/ 75 w 743"/>
                <a:gd name="T5" fmla="*/ 130 h 187"/>
                <a:gd name="T6" fmla="*/ 241 w 743"/>
                <a:gd name="T7" fmla="*/ 130 h 187"/>
                <a:gd name="T8" fmla="*/ 501 w 743"/>
                <a:gd name="T9" fmla="*/ 149 h 187"/>
                <a:gd name="T10" fmla="*/ 687 w 743"/>
                <a:gd name="T11" fmla="*/ 186 h 187"/>
                <a:gd name="T12" fmla="*/ 631 w 743"/>
                <a:gd name="T13" fmla="*/ 112 h 187"/>
                <a:gd name="T14" fmla="*/ 408 w 743"/>
                <a:gd name="T15" fmla="*/ 56 h 187"/>
                <a:gd name="T16" fmla="*/ 241 w 743"/>
                <a:gd name="T17" fmla="*/ 19 h 187"/>
                <a:gd name="T18" fmla="*/ 0 w 743"/>
                <a:gd name="T19" fmla="*/ 3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3" h="187">
                  <a:moveTo>
                    <a:pt x="0" y="38"/>
                  </a:moveTo>
                  <a:lnTo>
                    <a:pt x="0" y="38"/>
                  </a:lnTo>
                  <a:cubicBezTo>
                    <a:pt x="0" y="75"/>
                    <a:pt x="37" y="93"/>
                    <a:pt x="75" y="130"/>
                  </a:cubicBezTo>
                  <a:cubicBezTo>
                    <a:pt x="130" y="149"/>
                    <a:pt x="167" y="130"/>
                    <a:pt x="241" y="130"/>
                  </a:cubicBezTo>
                  <a:cubicBezTo>
                    <a:pt x="297" y="130"/>
                    <a:pt x="427" y="130"/>
                    <a:pt x="501" y="149"/>
                  </a:cubicBezTo>
                  <a:cubicBezTo>
                    <a:pt x="557" y="167"/>
                    <a:pt x="668" y="186"/>
                    <a:pt x="687" y="186"/>
                  </a:cubicBezTo>
                  <a:cubicBezTo>
                    <a:pt x="724" y="167"/>
                    <a:pt x="742" y="149"/>
                    <a:pt x="631" y="112"/>
                  </a:cubicBezTo>
                  <a:cubicBezTo>
                    <a:pt x="520" y="75"/>
                    <a:pt x="482" y="56"/>
                    <a:pt x="408" y="56"/>
                  </a:cubicBezTo>
                  <a:cubicBezTo>
                    <a:pt x="316" y="56"/>
                    <a:pt x="279" y="38"/>
                    <a:pt x="241" y="19"/>
                  </a:cubicBezTo>
                  <a:cubicBezTo>
                    <a:pt x="186" y="0"/>
                    <a:pt x="0" y="0"/>
                    <a:pt x="0" y="38"/>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3" name="Freeform 82"/>
            <p:cNvSpPr>
              <a:spLocks noChangeArrowheads="1"/>
            </p:cNvSpPr>
            <p:nvPr/>
          </p:nvSpPr>
          <p:spPr bwMode="auto">
            <a:xfrm>
              <a:off x="5222875" y="5675313"/>
              <a:ext cx="139700" cy="93662"/>
            </a:xfrm>
            <a:custGeom>
              <a:avLst/>
              <a:gdLst>
                <a:gd name="T0" fmla="*/ 389 w 390"/>
                <a:gd name="T1" fmla="*/ 19 h 261"/>
                <a:gd name="T2" fmla="*/ 389 w 390"/>
                <a:gd name="T3" fmla="*/ 19 h 261"/>
                <a:gd name="T4" fmla="*/ 371 w 390"/>
                <a:gd name="T5" fmla="*/ 93 h 261"/>
                <a:gd name="T6" fmla="*/ 55 w 390"/>
                <a:gd name="T7" fmla="*/ 260 h 261"/>
                <a:gd name="T8" fmla="*/ 18 w 390"/>
                <a:gd name="T9" fmla="*/ 241 h 261"/>
                <a:gd name="T10" fmla="*/ 167 w 390"/>
                <a:gd name="T11" fmla="*/ 93 h 261"/>
                <a:gd name="T12" fmla="*/ 389 w 390"/>
                <a:gd name="T13" fmla="*/ 19 h 261"/>
              </a:gdLst>
              <a:ahLst/>
              <a:cxnLst>
                <a:cxn ang="0">
                  <a:pos x="T0" y="T1"/>
                </a:cxn>
                <a:cxn ang="0">
                  <a:pos x="T2" y="T3"/>
                </a:cxn>
                <a:cxn ang="0">
                  <a:pos x="T4" y="T5"/>
                </a:cxn>
                <a:cxn ang="0">
                  <a:pos x="T6" y="T7"/>
                </a:cxn>
                <a:cxn ang="0">
                  <a:pos x="T8" y="T9"/>
                </a:cxn>
                <a:cxn ang="0">
                  <a:pos x="T10" y="T11"/>
                </a:cxn>
                <a:cxn ang="0">
                  <a:pos x="T12" y="T13"/>
                </a:cxn>
              </a:cxnLst>
              <a:rect l="0" t="0" r="r" b="b"/>
              <a:pathLst>
                <a:path w="390" h="261">
                  <a:moveTo>
                    <a:pt x="389" y="19"/>
                  </a:moveTo>
                  <a:lnTo>
                    <a:pt x="389" y="19"/>
                  </a:lnTo>
                  <a:cubicBezTo>
                    <a:pt x="389" y="19"/>
                    <a:pt x="389" y="74"/>
                    <a:pt x="371" y="93"/>
                  </a:cubicBezTo>
                  <a:cubicBezTo>
                    <a:pt x="352" y="112"/>
                    <a:pt x="55" y="260"/>
                    <a:pt x="55" y="260"/>
                  </a:cubicBezTo>
                  <a:cubicBezTo>
                    <a:pt x="55" y="260"/>
                    <a:pt x="0" y="260"/>
                    <a:pt x="18" y="241"/>
                  </a:cubicBezTo>
                  <a:cubicBezTo>
                    <a:pt x="37" y="204"/>
                    <a:pt x="129" y="130"/>
                    <a:pt x="167" y="93"/>
                  </a:cubicBezTo>
                  <a:cubicBezTo>
                    <a:pt x="223" y="74"/>
                    <a:pt x="371" y="0"/>
                    <a:pt x="389" y="19"/>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4" name="Freeform 83"/>
            <p:cNvSpPr>
              <a:spLocks noChangeArrowheads="1"/>
            </p:cNvSpPr>
            <p:nvPr/>
          </p:nvSpPr>
          <p:spPr bwMode="auto">
            <a:xfrm>
              <a:off x="2779713" y="3419475"/>
              <a:ext cx="160337" cy="233363"/>
            </a:xfrm>
            <a:custGeom>
              <a:avLst/>
              <a:gdLst>
                <a:gd name="T0" fmla="*/ 427 w 446"/>
                <a:gd name="T1" fmla="*/ 649 h 650"/>
                <a:gd name="T2" fmla="*/ 427 w 446"/>
                <a:gd name="T3" fmla="*/ 649 h 650"/>
                <a:gd name="T4" fmla="*/ 353 w 446"/>
                <a:gd name="T5" fmla="*/ 575 h 650"/>
                <a:gd name="T6" fmla="*/ 186 w 446"/>
                <a:gd name="T7" fmla="*/ 501 h 650"/>
                <a:gd name="T8" fmla="*/ 74 w 446"/>
                <a:gd name="T9" fmla="*/ 390 h 650"/>
                <a:gd name="T10" fmla="*/ 186 w 446"/>
                <a:gd name="T11" fmla="*/ 352 h 650"/>
                <a:gd name="T12" fmla="*/ 112 w 446"/>
                <a:gd name="T13" fmla="*/ 204 h 650"/>
                <a:gd name="T14" fmla="*/ 130 w 446"/>
                <a:gd name="T15" fmla="*/ 167 h 650"/>
                <a:gd name="T16" fmla="*/ 38 w 446"/>
                <a:gd name="T17" fmla="*/ 56 h 650"/>
                <a:gd name="T18" fmla="*/ 130 w 446"/>
                <a:gd name="T19" fmla="*/ 56 h 650"/>
                <a:gd name="T20" fmla="*/ 260 w 446"/>
                <a:gd name="T21" fmla="*/ 149 h 650"/>
                <a:gd name="T22" fmla="*/ 334 w 446"/>
                <a:gd name="T23" fmla="*/ 93 h 650"/>
                <a:gd name="T24" fmla="*/ 297 w 446"/>
                <a:gd name="T25" fmla="*/ 260 h 650"/>
                <a:gd name="T26" fmla="*/ 334 w 446"/>
                <a:gd name="T27" fmla="*/ 371 h 650"/>
                <a:gd name="T28" fmla="*/ 334 w 446"/>
                <a:gd name="T29" fmla="*/ 520 h 650"/>
                <a:gd name="T30" fmla="*/ 427 w 446"/>
                <a:gd name="T31" fmla="*/ 64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6" h="650">
                  <a:moveTo>
                    <a:pt x="427" y="649"/>
                  </a:moveTo>
                  <a:lnTo>
                    <a:pt x="427" y="649"/>
                  </a:lnTo>
                  <a:cubicBezTo>
                    <a:pt x="427" y="649"/>
                    <a:pt x="445" y="594"/>
                    <a:pt x="353" y="575"/>
                  </a:cubicBezTo>
                  <a:cubicBezTo>
                    <a:pt x="260" y="557"/>
                    <a:pt x="260" y="557"/>
                    <a:pt x="186" y="501"/>
                  </a:cubicBezTo>
                  <a:cubicBezTo>
                    <a:pt x="112" y="446"/>
                    <a:pt x="0" y="390"/>
                    <a:pt x="74" y="390"/>
                  </a:cubicBezTo>
                  <a:cubicBezTo>
                    <a:pt x="149" y="390"/>
                    <a:pt x="204" y="446"/>
                    <a:pt x="186" y="352"/>
                  </a:cubicBezTo>
                  <a:cubicBezTo>
                    <a:pt x="186" y="278"/>
                    <a:pt x="130" y="223"/>
                    <a:pt x="112" y="204"/>
                  </a:cubicBezTo>
                  <a:cubicBezTo>
                    <a:pt x="112" y="186"/>
                    <a:pt x="149" y="241"/>
                    <a:pt x="130" y="167"/>
                  </a:cubicBezTo>
                  <a:cubicBezTo>
                    <a:pt x="112" y="75"/>
                    <a:pt x="38" y="93"/>
                    <a:pt x="38" y="56"/>
                  </a:cubicBezTo>
                  <a:cubicBezTo>
                    <a:pt x="56" y="0"/>
                    <a:pt x="74" y="19"/>
                    <a:pt x="130" y="56"/>
                  </a:cubicBezTo>
                  <a:cubicBezTo>
                    <a:pt x="186" y="93"/>
                    <a:pt x="241" y="167"/>
                    <a:pt x="260" y="149"/>
                  </a:cubicBezTo>
                  <a:cubicBezTo>
                    <a:pt x="260" y="111"/>
                    <a:pt x="353" y="37"/>
                    <a:pt x="334" y="93"/>
                  </a:cubicBezTo>
                  <a:cubicBezTo>
                    <a:pt x="297" y="130"/>
                    <a:pt x="260" y="241"/>
                    <a:pt x="297" y="260"/>
                  </a:cubicBezTo>
                  <a:cubicBezTo>
                    <a:pt x="334" y="278"/>
                    <a:pt x="353" y="316"/>
                    <a:pt x="334" y="371"/>
                  </a:cubicBezTo>
                  <a:cubicBezTo>
                    <a:pt x="334" y="427"/>
                    <a:pt x="334" y="520"/>
                    <a:pt x="334" y="520"/>
                  </a:cubicBezTo>
                  <a:cubicBezTo>
                    <a:pt x="334" y="520"/>
                    <a:pt x="427" y="575"/>
                    <a:pt x="427" y="649"/>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5" name="Freeform 84"/>
            <p:cNvSpPr>
              <a:spLocks noChangeArrowheads="1"/>
            </p:cNvSpPr>
            <p:nvPr/>
          </p:nvSpPr>
          <p:spPr bwMode="auto">
            <a:xfrm>
              <a:off x="2779713" y="3419475"/>
              <a:ext cx="160337" cy="233363"/>
            </a:xfrm>
            <a:custGeom>
              <a:avLst/>
              <a:gdLst>
                <a:gd name="T0" fmla="*/ 427 w 446"/>
                <a:gd name="T1" fmla="*/ 649 h 650"/>
                <a:gd name="T2" fmla="*/ 427 w 446"/>
                <a:gd name="T3" fmla="*/ 649 h 650"/>
                <a:gd name="T4" fmla="*/ 353 w 446"/>
                <a:gd name="T5" fmla="*/ 575 h 650"/>
                <a:gd name="T6" fmla="*/ 186 w 446"/>
                <a:gd name="T7" fmla="*/ 501 h 650"/>
                <a:gd name="T8" fmla="*/ 74 w 446"/>
                <a:gd name="T9" fmla="*/ 390 h 650"/>
                <a:gd name="T10" fmla="*/ 186 w 446"/>
                <a:gd name="T11" fmla="*/ 352 h 650"/>
                <a:gd name="T12" fmla="*/ 112 w 446"/>
                <a:gd name="T13" fmla="*/ 204 h 650"/>
                <a:gd name="T14" fmla="*/ 130 w 446"/>
                <a:gd name="T15" fmla="*/ 167 h 650"/>
                <a:gd name="T16" fmla="*/ 38 w 446"/>
                <a:gd name="T17" fmla="*/ 56 h 650"/>
                <a:gd name="T18" fmla="*/ 130 w 446"/>
                <a:gd name="T19" fmla="*/ 56 h 650"/>
                <a:gd name="T20" fmla="*/ 260 w 446"/>
                <a:gd name="T21" fmla="*/ 149 h 650"/>
                <a:gd name="T22" fmla="*/ 334 w 446"/>
                <a:gd name="T23" fmla="*/ 93 h 650"/>
                <a:gd name="T24" fmla="*/ 297 w 446"/>
                <a:gd name="T25" fmla="*/ 260 h 650"/>
                <a:gd name="T26" fmla="*/ 334 w 446"/>
                <a:gd name="T27" fmla="*/ 371 h 650"/>
                <a:gd name="T28" fmla="*/ 334 w 446"/>
                <a:gd name="T29" fmla="*/ 520 h 650"/>
                <a:gd name="T30" fmla="*/ 427 w 446"/>
                <a:gd name="T31" fmla="*/ 64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6" h="650">
                  <a:moveTo>
                    <a:pt x="427" y="649"/>
                  </a:moveTo>
                  <a:lnTo>
                    <a:pt x="427" y="649"/>
                  </a:lnTo>
                  <a:cubicBezTo>
                    <a:pt x="427" y="649"/>
                    <a:pt x="445" y="594"/>
                    <a:pt x="353" y="575"/>
                  </a:cubicBezTo>
                  <a:cubicBezTo>
                    <a:pt x="260" y="557"/>
                    <a:pt x="260" y="557"/>
                    <a:pt x="186" y="501"/>
                  </a:cubicBezTo>
                  <a:cubicBezTo>
                    <a:pt x="112" y="446"/>
                    <a:pt x="0" y="390"/>
                    <a:pt x="74" y="390"/>
                  </a:cubicBezTo>
                  <a:cubicBezTo>
                    <a:pt x="149" y="390"/>
                    <a:pt x="204" y="446"/>
                    <a:pt x="186" y="352"/>
                  </a:cubicBezTo>
                  <a:cubicBezTo>
                    <a:pt x="186" y="278"/>
                    <a:pt x="130" y="223"/>
                    <a:pt x="112" y="204"/>
                  </a:cubicBezTo>
                  <a:cubicBezTo>
                    <a:pt x="112" y="186"/>
                    <a:pt x="149" y="241"/>
                    <a:pt x="130" y="167"/>
                  </a:cubicBezTo>
                  <a:cubicBezTo>
                    <a:pt x="112" y="75"/>
                    <a:pt x="38" y="93"/>
                    <a:pt x="38" y="56"/>
                  </a:cubicBezTo>
                  <a:cubicBezTo>
                    <a:pt x="56" y="0"/>
                    <a:pt x="74" y="19"/>
                    <a:pt x="130" y="56"/>
                  </a:cubicBezTo>
                  <a:cubicBezTo>
                    <a:pt x="186" y="93"/>
                    <a:pt x="241" y="167"/>
                    <a:pt x="260" y="149"/>
                  </a:cubicBezTo>
                  <a:cubicBezTo>
                    <a:pt x="260" y="111"/>
                    <a:pt x="353" y="37"/>
                    <a:pt x="334" y="93"/>
                  </a:cubicBezTo>
                  <a:cubicBezTo>
                    <a:pt x="297" y="130"/>
                    <a:pt x="260" y="241"/>
                    <a:pt x="297" y="260"/>
                  </a:cubicBezTo>
                  <a:cubicBezTo>
                    <a:pt x="334" y="278"/>
                    <a:pt x="353" y="316"/>
                    <a:pt x="334" y="371"/>
                  </a:cubicBezTo>
                  <a:cubicBezTo>
                    <a:pt x="334" y="427"/>
                    <a:pt x="334" y="520"/>
                    <a:pt x="334" y="520"/>
                  </a:cubicBezTo>
                  <a:cubicBezTo>
                    <a:pt x="334" y="520"/>
                    <a:pt x="427" y="575"/>
                    <a:pt x="427" y="649"/>
                  </a:cubicBezTo>
                </a:path>
              </a:pathLst>
            </a:custGeom>
            <a:grpFill/>
            <a:ln w="6480" cap="flat">
              <a:solidFill>
                <a:schemeClr val="accent2"/>
              </a:solidFill>
              <a:round/>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6" name="Freeform 85"/>
            <p:cNvSpPr>
              <a:spLocks noChangeArrowheads="1"/>
            </p:cNvSpPr>
            <p:nvPr/>
          </p:nvSpPr>
          <p:spPr bwMode="auto">
            <a:xfrm>
              <a:off x="5483225" y="1963738"/>
              <a:ext cx="207963" cy="293687"/>
            </a:xfrm>
            <a:custGeom>
              <a:avLst/>
              <a:gdLst>
                <a:gd name="T0" fmla="*/ 483 w 576"/>
                <a:gd name="T1" fmla="*/ 38 h 817"/>
                <a:gd name="T2" fmla="*/ 483 w 576"/>
                <a:gd name="T3" fmla="*/ 38 h 817"/>
                <a:gd name="T4" fmla="*/ 501 w 576"/>
                <a:gd name="T5" fmla="*/ 130 h 817"/>
                <a:gd name="T6" fmla="*/ 390 w 576"/>
                <a:gd name="T7" fmla="*/ 130 h 817"/>
                <a:gd name="T8" fmla="*/ 408 w 576"/>
                <a:gd name="T9" fmla="*/ 260 h 817"/>
                <a:gd name="T10" fmla="*/ 464 w 576"/>
                <a:gd name="T11" fmla="*/ 315 h 817"/>
                <a:gd name="T12" fmla="*/ 278 w 576"/>
                <a:gd name="T13" fmla="*/ 371 h 817"/>
                <a:gd name="T14" fmla="*/ 186 w 576"/>
                <a:gd name="T15" fmla="*/ 501 h 817"/>
                <a:gd name="T16" fmla="*/ 56 w 576"/>
                <a:gd name="T17" fmla="*/ 686 h 817"/>
                <a:gd name="T18" fmla="*/ 0 w 576"/>
                <a:gd name="T19" fmla="*/ 816 h 817"/>
                <a:gd name="T20" fmla="*/ 130 w 576"/>
                <a:gd name="T21" fmla="*/ 686 h 817"/>
                <a:gd name="T22" fmla="*/ 186 w 576"/>
                <a:gd name="T23" fmla="*/ 612 h 817"/>
                <a:gd name="T24" fmla="*/ 316 w 576"/>
                <a:gd name="T25" fmla="*/ 501 h 817"/>
                <a:gd name="T26" fmla="*/ 334 w 576"/>
                <a:gd name="T27" fmla="*/ 427 h 817"/>
                <a:gd name="T28" fmla="*/ 519 w 576"/>
                <a:gd name="T29" fmla="*/ 371 h 817"/>
                <a:gd name="T30" fmla="*/ 519 w 576"/>
                <a:gd name="T31" fmla="*/ 260 h 817"/>
                <a:gd name="T32" fmla="*/ 557 w 576"/>
                <a:gd name="T33" fmla="*/ 204 h 817"/>
                <a:gd name="T34" fmla="*/ 557 w 576"/>
                <a:gd name="T35" fmla="*/ 93 h 817"/>
                <a:gd name="T36" fmla="*/ 483 w 576"/>
                <a:gd name="T37" fmla="*/ 38 h 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6" h="817">
                  <a:moveTo>
                    <a:pt x="483" y="38"/>
                  </a:moveTo>
                  <a:lnTo>
                    <a:pt x="483" y="38"/>
                  </a:lnTo>
                  <a:cubicBezTo>
                    <a:pt x="483" y="38"/>
                    <a:pt x="519" y="112"/>
                    <a:pt x="501" y="130"/>
                  </a:cubicBezTo>
                  <a:cubicBezTo>
                    <a:pt x="483" y="149"/>
                    <a:pt x="445" y="74"/>
                    <a:pt x="390" y="130"/>
                  </a:cubicBezTo>
                  <a:cubicBezTo>
                    <a:pt x="353" y="204"/>
                    <a:pt x="353" y="241"/>
                    <a:pt x="408" y="260"/>
                  </a:cubicBezTo>
                  <a:cubicBezTo>
                    <a:pt x="445" y="279"/>
                    <a:pt x="519" y="279"/>
                    <a:pt x="464" y="315"/>
                  </a:cubicBezTo>
                  <a:cubicBezTo>
                    <a:pt x="427" y="353"/>
                    <a:pt x="334" y="334"/>
                    <a:pt x="278" y="371"/>
                  </a:cubicBezTo>
                  <a:cubicBezTo>
                    <a:pt x="204" y="390"/>
                    <a:pt x="223" y="427"/>
                    <a:pt x="186" y="501"/>
                  </a:cubicBezTo>
                  <a:cubicBezTo>
                    <a:pt x="167" y="557"/>
                    <a:pt x="74" y="650"/>
                    <a:pt x="56" y="686"/>
                  </a:cubicBezTo>
                  <a:cubicBezTo>
                    <a:pt x="19" y="724"/>
                    <a:pt x="0" y="816"/>
                    <a:pt x="0" y="816"/>
                  </a:cubicBezTo>
                  <a:cubicBezTo>
                    <a:pt x="0" y="816"/>
                    <a:pt x="112" y="705"/>
                    <a:pt x="130" y="686"/>
                  </a:cubicBezTo>
                  <a:cubicBezTo>
                    <a:pt x="148" y="650"/>
                    <a:pt x="167" y="650"/>
                    <a:pt x="186" y="612"/>
                  </a:cubicBezTo>
                  <a:cubicBezTo>
                    <a:pt x="223" y="557"/>
                    <a:pt x="297" y="557"/>
                    <a:pt x="316" y="501"/>
                  </a:cubicBezTo>
                  <a:cubicBezTo>
                    <a:pt x="334" y="427"/>
                    <a:pt x="278" y="464"/>
                    <a:pt x="334" y="427"/>
                  </a:cubicBezTo>
                  <a:cubicBezTo>
                    <a:pt x="408" y="409"/>
                    <a:pt x="501" y="409"/>
                    <a:pt x="519" y="371"/>
                  </a:cubicBezTo>
                  <a:cubicBezTo>
                    <a:pt x="557" y="334"/>
                    <a:pt x="538" y="279"/>
                    <a:pt x="519" y="260"/>
                  </a:cubicBezTo>
                  <a:cubicBezTo>
                    <a:pt x="501" y="241"/>
                    <a:pt x="519" y="241"/>
                    <a:pt x="557" y="204"/>
                  </a:cubicBezTo>
                  <a:cubicBezTo>
                    <a:pt x="575" y="167"/>
                    <a:pt x="575" y="112"/>
                    <a:pt x="557" y="93"/>
                  </a:cubicBezTo>
                  <a:cubicBezTo>
                    <a:pt x="538" y="74"/>
                    <a:pt x="538" y="0"/>
                    <a:pt x="483" y="38"/>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37" name="Freeform 86"/>
            <p:cNvSpPr>
              <a:spLocks noChangeArrowheads="1"/>
            </p:cNvSpPr>
            <p:nvPr/>
          </p:nvSpPr>
          <p:spPr bwMode="auto">
            <a:xfrm>
              <a:off x="5449888" y="1241425"/>
              <a:ext cx="214312" cy="735013"/>
            </a:xfrm>
            <a:custGeom>
              <a:avLst/>
              <a:gdLst>
                <a:gd name="T0" fmla="*/ 149 w 595"/>
                <a:gd name="T1" fmla="*/ 0 h 2042"/>
                <a:gd name="T2" fmla="*/ 149 w 595"/>
                <a:gd name="T3" fmla="*/ 0 h 2042"/>
                <a:gd name="T4" fmla="*/ 130 w 595"/>
                <a:gd name="T5" fmla="*/ 148 h 2042"/>
                <a:gd name="T6" fmla="*/ 112 w 595"/>
                <a:gd name="T7" fmla="*/ 352 h 2042"/>
                <a:gd name="T8" fmla="*/ 93 w 595"/>
                <a:gd name="T9" fmla="*/ 426 h 2042"/>
                <a:gd name="T10" fmla="*/ 112 w 595"/>
                <a:gd name="T11" fmla="*/ 631 h 2042"/>
                <a:gd name="T12" fmla="*/ 19 w 595"/>
                <a:gd name="T13" fmla="*/ 964 h 2042"/>
                <a:gd name="T14" fmla="*/ 149 w 595"/>
                <a:gd name="T15" fmla="*/ 1205 h 2042"/>
                <a:gd name="T16" fmla="*/ 335 w 595"/>
                <a:gd name="T17" fmla="*/ 1354 h 2042"/>
                <a:gd name="T18" fmla="*/ 446 w 595"/>
                <a:gd name="T19" fmla="*/ 1447 h 2042"/>
                <a:gd name="T20" fmla="*/ 557 w 595"/>
                <a:gd name="T21" fmla="*/ 1502 h 2042"/>
                <a:gd name="T22" fmla="*/ 501 w 595"/>
                <a:gd name="T23" fmla="*/ 1632 h 2042"/>
                <a:gd name="T24" fmla="*/ 576 w 595"/>
                <a:gd name="T25" fmla="*/ 1911 h 2042"/>
                <a:gd name="T26" fmla="*/ 576 w 595"/>
                <a:gd name="T27" fmla="*/ 2041 h 2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5" h="2042">
                  <a:moveTo>
                    <a:pt x="149" y="0"/>
                  </a:moveTo>
                  <a:lnTo>
                    <a:pt x="149" y="0"/>
                  </a:lnTo>
                  <a:cubicBezTo>
                    <a:pt x="149" y="0"/>
                    <a:pt x="167" y="37"/>
                    <a:pt x="130" y="148"/>
                  </a:cubicBezTo>
                  <a:cubicBezTo>
                    <a:pt x="93" y="260"/>
                    <a:pt x="130" y="278"/>
                    <a:pt x="112" y="352"/>
                  </a:cubicBezTo>
                  <a:cubicBezTo>
                    <a:pt x="93" y="426"/>
                    <a:pt x="93" y="426"/>
                    <a:pt x="93" y="426"/>
                  </a:cubicBezTo>
                  <a:cubicBezTo>
                    <a:pt x="93" y="426"/>
                    <a:pt x="130" y="593"/>
                    <a:pt x="112" y="631"/>
                  </a:cubicBezTo>
                  <a:cubicBezTo>
                    <a:pt x="93" y="686"/>
                    <a:pt x="0" y="908"/>
                    <a:pt x="19" y="964"/>
                  </a:cubicBezTo>
                  <a:cubicBezTo>
                    <a:pt x="38" y="1038"/>
                    <a:pt x="38" y="1113"/>
                    <a:pt x="149" y="1205"/>
                  </a:cubicBezTo>
                  <a:cubicBezTo>
                    <a:pt x="260" y="1298"/>
                    <a:pt x="297" y="1317"/>
                    <a:pt x="335" y="1354"/>
                  </a:cubicBezTo>
                  <a:cubicBezTo>
                    <a:pt x="371" y="1391"/>
                    <a:pt x="409" y="1428"/>
                    <a:pt x="446" y="1447"/>
                  </a:cubicBezTo>
                  <a:cubicBezTo>
                    <a:pt x="464" y="1447"/>
                    <a:pt x="557" y="1447"/>
                    <a:pt x="557" y="1502"/>
                  </a:cubicBezTo>
                  <a:cubicBezTo>
                    <a:pt x="538" y="1539"/>
                    <a:pt x="501" y="1595"/>
                    <a:pt x="501" y="1632"/>
                  </a:cubicBezTo>
                  <a:cubicBezTo>
                    <a:pt x="501" y="1651"/>
                    <a:pt x="557" y="1855"/>
                    <a:pt x="576" y="1911"/>
                  </a:cubicBezTo>
                  <a:cubicBezTo>
                    <a:pt x="594" y="1966"/>
                    <a:pt x="576" y="2041"/>
                    <a:pt x="576" y="2041"/>
                  </a:cubicBezTo>
                </a:path>
              </a:pathLst>
            </a:custGeom>
            <a:grpFill/>
            <a:ln w="6480" cap="flat">
              <a:solidFill>
                <a:schemeClr val="accent2"/>
              </a:solidFill>
              <a:round/>
              <a:headEnd/>
              <a:tailEnd/>
            </a:ln>
            <a:effectLst/>
            <a:extLst>
              <a:ext uri="{AF507438-7753-43e0-B8FC-AC1667EBCBE1}"/>
            </a:extLst>
          </p:spPr>
          <p:txBody>
            <a:bodyPr/>
            <a:lstStyle/>
            <a:p>
              <a:pPr defTabSz="1828434" eaLnBrk="1" fontAlgn="auto" hangingPunct="1">
                <a:spcBef>
                  <a:spcPts val="0"/>
                </a:spcBef>
                <a:spcAft>
                  <a:spcPts val="0"/>
                </a:spcAft>
                <a:defRPr/>
              </a:pPr>
              <a:endParaRPr lang="en-US">
                <a:latin typeface="+mn-lt"/>
              </a:endParaRPr>
            </a:p>
          </p:txBody>
        </p:sp>
        <p:sp>
          <p:nvSpPr>
            <p:cNvPr id="238" name="Freeform 90"/>
            <p:cNvSpPr>
              <a:spLocks noChangeArrowheads="1"/>
            </p:cNvSpPr>
            <p:nvPr/>
          </p:nvSpPr>
          <p:spPr bwMode="auto">
            <a:xfrm>
              <a:off x="5403850" y="1241425"/>
              <a:ext cx="87313" cy="147638"/>
            </a:xfrm>
            <a:custGeom>
              <a:avLst/>
              <a:gdLst>
                <a:gd name="T0" fmla="*/ 19 w 243"/>
                <a:gd name="T1" fmla="*/ 0 h 409"/>
                <a:gd name="T2" fmla="*/ 19 w 243"/>
                <a:gd name="T3" fmla="*/ 0 h 409"/>
                <a:gd name="T4" fmla="*/ 38 w 243"/>
                <a:gd name="T5" fmla="*/ 148 h 409"/>
                <a:gd name="T6" fmla="*/ 94 w 243"/>
                <a:gd name="T7" fmla="*/ 241 h 409"/>
                <a:gd name="T8" fmla="*/ 242 w 243"/>
                <a:gd name="T9" fmla="*/ 408 h 409"/>
              </a:gdLst>
              <a:ahLst/>
              <a:cxnLst>
                <a:cxn ang="0">
                  <a:pos x="T0" y="T1"/>
                </a:cxn>
                <a:cxn ang="0">
                  <a:pos x="T2" y="T3"/>
                </a:cxn>
                <a:cxn ang="0">
                  <a:pos x="T4" y="T5"/>
                </a:cxn>
                <a:cxn ang="0">
                  <a:pos x="T6" y="T7"/>
                </a:cxn>
                <a:cxn ang="0">
                  <a:pos x="T8" y="T9"/>
                </a:cxn>
              </a:cxnLst>
              <a:rect l="0" t="0" r="r" b="b"/>
              <a:pathLst>
                <a:path w="243" h="409">
                  <a:moveTo>
                    <a:pt x="19" y="0"/>
                  </a:moveTo>
                  <a:lnTo>
                    <a:pt x="19" y="0"/>
                  </a:lnTo>
                  <a:cubicBezTo>
                    <a:pt x="19" y="0"/>
                    <a:pt x="0" y="92"/>
                    <a:pt x="38" y="148"/>
                  </a:cubicBezTo>
                  <a:cubicBezTo>
                    <a:pt x="75" y="204"/>
                    <a:pt x="75" y="185"/>
                    <a:pt x="94" y="241"/>
                  </a:cubicBezTo>
                  <a:cubicBezTo>
                    <a:pt x="130" y="296"/>
                    <a:pt x="186" y="389"/>
                    <a:pt x="242" y="408"/>
                  </a:cubicBezTo>
                </a:path>
              </a:pathLst>
            </a:custGeom>
            <a:grpFill/>
            <a:ln w="6480" cap="flat">
              <a:solidFill>
                <a:schemeClr val="accent2"/>
              </a:solidFill>
              <a:round/>
              <a:headEnd/>
              <a:tailEnd/>
            </a:ln>
            <a:effectLst/>
            <a:extLst>
              <a:ext uri="{AF507438-7753-43e0-B8FC-AC1667EBCBE1}"/>
            </a:extLst>
          </p:spPr>
          <p:txBody>
            <a:bodyPr/>
            <a:lstStyle/>
            <a:p>
              <a:pPr defTabSz="1828434" eaLnBrk="1" fontAlgn="auto" hangingPunct="1">
                <a:spcBef>
                  <a:spcPts val="0"/>
                </a:spcBef>
                <a:spcAft>
                  <a:spcPts val="0"/>
                </a:spcAft>
                <a:defRPr/>
              </a:pPr>
              <a:endParaRPr lang="en-US">
                <a:latin typeface="+mn-lt"/>
              </a:endParaRPr>
            </a:p>
          </p:txBody>
        </p:sp>
        <p:sp>
          <p:nvSpPr>
            <p:cNvPr id="239" name="Freeform 91"/>
            <p:cNvSpPr>
              <a:spLocks noChangeArrowheads="1"/>
            </p:cNvSpPr>
            <p:nvPr/>
          </p:nvSpPr>
          <p:spPr bwMode="auto">
            <a:xfrm>
              <a:off x="5303838" y="1308100"/>
              <a:ext cx="139700" cy="33338"/>
            </a:xfrm>
            <a:custGeom>
              <a:avLst/>
              <a:gdLst>
                <a:gd name="T0" fmla="*/ 0 w 390"/>
                <a:gd name="T1" fmla="*/ 0 h 94"/>
                <a:gd name="T2" fmla="*/ 0 w 390"/>
                <a:gd name="T3" fmla="*/ 0 h 94"/>
                <a:gd name="T4" fmla="*/ 111 w 390"/>
                <a:gd name="T5" fmla="*/ 56 h 94"/>
                <a:gd name="T6" fmla="*/ 277 w 390"/>
                <a:gd name="T7" fmla="*/ 75 h 94"/>
                <a:gd name="T8" fmla="*/ 389 w 390"/>
                <a:gd name="T9" fmla="*/ 93 h 94"/>
              </a:gdLst>
              <a:ahLst/>
              <a:cxnLst>
                <a:cxn ang="0">
                  <a:pos x="T0" y="T1"/>
                </a:cxn>
                <a:cxn ang="0">
                  <a:pos x="T2" y="T3"/>
                </a:cxn>
                <a:cxn ang="0">
                  <a:pos x="T4" y="T5"/>
                </a:cxn>
                <a:cxn ang="0">
                  <a:pos x="T6" y="T7"/>
                </a:cxn>
                <a:cxn ang="0">
                  <a:pos x="T8" y="T9"/>
                </a:cxn>
              </a:cxnLst>
              <a:rect l="0" t="0" r="r" b="b"/>
              <a:pathLst>
                <a:path w="390" h="94">
                  <a:moveTo>
                    <a:pt x="0" y="0"/>
                  </a:moveTo>
                  <a:lnTo>
                    <a:pt x="0" y="0"/>
                  </a:lnTo>
                  <a:cubicBezTo>
                    <a:pt x="0" y="0"/>
                    <a:pt x="18" y="56"/>
                    <a:pt x="111" y="56"/>
                  </a:cubicBezTo>
                  <a:cubicBezTo>
                    <a:pt x="222" y="56"/>
                    <a:pt x="241" y="56"/>
                    <a:pt x="277" y="75"/>
                  </a:cubicBezTo>
                  <a:cubicBezTo>
                    <a:pt x="315" y="93"/>
                    <a:pt x="389" y="93"/>
                    <a:pt x="389" y="93"/>
                  </a:cubicBezTo>
                </a:path>
              </a:pathLst>
            </a:custGeom>
            <a:grpFill/>
            <a:ln w="6480" cap="flat">
              <a:solidFill>
                <a:schemeClr val="accent2"/>
              </a:solidFill>
              <a:round/>
              <a:headEnd/>
              <a:tailEnd/>
            </a:ln>
            <a:effectLst/>
            <a:extLst>
              <a:ext uri="{AF507438-7753-43e0-B8FC-AC1667EBCBE1}"/>
            </a:extLst>
          </p:spPr>
          <p:txBody>
            <a:bodyPr/>
            <a:lstStyle/>
            <a:p>
              <a:pPr defTabSz="1828434" eaLnBrk="1" fontAlgn="auto" hangingPunct="1">
                <a:spcBef>
                  <a:spcPts val="0"/>
                </a:spcBef>
                <a:spcAft>
                  <a:spcPts val="0"/>
                </a:spcAft>
                <a:defRPr/>
              </a:pPr>
              <a:endParaRPr lang="en-US">
                <a:latin typeface="+mn-lt"/>
              </a:endParaRPr>
            </a:p>
          </p:txBody>
        </p:sp>
        <p:sp>
          <p:nvSpPr>
            <p:cNvPr id="240" name="Freeform 92"/>
            <p:cNvSpPr>
              <a:spLocks noChangeArrowheads="1"/>
            </p:cNvSpPr>
            <p:nvPr/>
          </p:nvSpPr>
          <p:spPr bwMode="auto">
            <a:xfrm>
              <a:off x="4008438" y="2871788"/>
              <a:ext cx="220662" cy="201612"/>
            </a:xfrm>
            <a:custGeom>
              <a:avLst/>
              <a:gdLst>
                <a:gd name="T0" fmla="*/ 0 w 613"/>
                <a:gd name="T1" fmla="*/ 37 h 558"/>
                <a:gd name="T2" fmla="*/ 0 w 613"/>
                <a:gd name="T3" fmla="*/ 37 h 558"/>
                <a:gd name="T4" fmla="*/ 0 w 613"/>
                <a:gd name="T5" fmla="*/ 148 h 558"/>
                <a:gd name="T6" fmla="*/ 38 w 613"/>
                <a:gd name="T7" fmla="*/ 315 h 558"/>
                <a:gd name="T8" fmla="*/ 167 w 613"/>
                <a:gd name="T9" fmla="*/ 408 h 558"/>
                <a:gd name="T10" fmla="*/ 223 w 613"/>
                <a:gd name="T11" fmla="*/ 538 h 558"/>
                <a:gd name="T12" fmla="*/ 316 w 613"/>
                <a:gd name="T13" fmla="*/ 427 h 558"/>
                <a:gd name="T14" fmla="*/ 520 w 613"/>
                <a:gd name="T15" fmla="*/ 371 h 558"/>
                <a:gd name="T16" fmla="*/ 538 w 613"/>
                <a:gd name="T17" fmla="*/ 315 h 558"/>
                <a:gd name="T18" fmla="*/ 297 w 613"/>
                <a:gd name="T19" fmla="*/ 186 h 558"/>
                <a:gd name="T20" fmla="*/ 205 w 613"/>
                <a:gd name="T21" fmla="*/ 74 h 558"/>
                <a:gd name="T22" fmla="*/ 0 w 613"/>
                <a:gd name="T23" fmla="*/ 37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3" h="558">
                  <a:moveTo>
                    <a:pt x="0" y="37"/>
                  </a:moveTo>
                  <a:lnTo>
                    <a:pt x="0" y="37"/>
                  </a:lnTo>
                  <a:cubicBezTo>
                    <a:pt x="0" y="37"/>
                    <a:pt x="0" y="130"/>
                    <a:pt x="0" y="148"/>
                  </a:cubicBezTo>
                  <a:cubicBezTo>
                    <a:pt x="0" y="186"/>
                    <a:pt x="0" y="297"/>
                    <a:pt x="38" y="315"/>
                  </a:cubicBezTo>
                  <a:cubicBezTo>
                    <a:pt x="75" y="353"/>
                    <a:pt x="149" y="371"/>
                    <a:pt x="167" y="408"/>
                  </a:cubicBezTo>
                  <a:cubicBezTo>
                    <a:pt x="186" y="445"/>
                    <a:pt x="186" y="538"/>
                    <a:pt x="223" y="538"/>
                  </a:cubicBezTo>
                  <a:cubicBezTo>
                    <a:pt x="260" y="557"/>
                    <a:pt x="297" y="445"/>
                    <a:pt x="316" y="427"/>
                  </a:cubicBezTo>
                  <a:cubicBezTo>
                    <a:pt x="335" y="408"/>
                    <a:pt x="464" y="371"/>
                    <a:pt x="520" y="371"/>
                  </a:cubicBezTo>
                  <a:cubicBezTo>
                    <a:pt x="594" y="371"/>
                    <a:pt x="612" y="371"/>
                    <a:pt x="538" y="315"/>
                  </a:cubicBezTo>
                  <a:cubicBezTo>
                    <a:pt x="446" y="278"/>
                    <a:pt x="335" y="204"/>
                    <a:pt x="297" y="186"/>
                  </a:cubicBezTo>
                  <a:cubicBezTo>
                    <a:pt x="279" y="167"/>
                    <a:pt x="205" y="74"/>
                    <a:pt x="205" y="74"/>
                  </a:cubicBezTo>
                  <a:cubicBezTo>
                    <a:pt x="205" y="74"/>
                    <a:pt x="0" y="0"/>
                    <a:pt x="0" y="37"/>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41" name="Freeform 93"/>
            <p:cNvSpPr>
              <a:spLocks noChangeArrowheads="1"/>
            </p:cNvSpPr>
            <p:nvPr/>
          </p:nvSpPr>
          <p:spPr bwMode="auto">
            <a:xfrm>
              <a:off x="5430838" y="4260850"/>
              <a:ext cx="187325" cy="166688"/>
            </a:xfrm>
            <a:custGeom>
              <a:avLst/>
              <a:gdLst>
                <a:gd name="T0" fmla="*/ 130 w 520"/>
                <a:gd name="T1" fmla="*/ 148 h 464"/>
                <a:gd name="T2" fmla="*/ 130 w 520"/>
                <a:gd name="T3" fmla="*/ 148 h 464"/>
                <a:gd name="T4" fmla="*/ 74 w 520"/>
                <a:gd name="T5" fmla="*/ 260 h 464"/>
                <a:gd name="T6" fmla="*/ 74 w 520"/>
                <a:gd name="T7" fmla="*/ 463 h 464"/>
                <a:gd name="T8" fmla="*/ 93 w 520"/>
                <a:gd name="T9" fmla="*/ 426 h 464"/>
                <a:gd name="T10" fmla="*/ 260 w 520"/>
                <a:gd name="T11" fmla="*/ 445 h 464"/>
                <a:gd name="T12" fmla="*/ 334 w 520"/>
                <a:gd name="T13" fmla="*/ 389 h 464"/>
                <a:gd name="T14" fmla="*/ 334 w 520"/>
                <a:gd name="T15" fmla="*/ 389 h 464"/>
                <a:gd name="T16" fmla="*/ 371 w 520"/>
                <a:gd name="T17" fmla="*/ 296 h 464"/>
                <a:gd name="T18" fmla="*/ 482 w 520"/>
                <a:gd name="T19" fmla="*/ 130 h 464"/>
                <a:gd name="T20" fmla="*/ 445 w 520"/>
                <a:gd name="T21" fmla="*/ 37 h 464"/>
                <a:gd name="T22" fmla="*/ 278 w 520"/>
                <a:gd name="T23" fmla="*/ 74 h 464"/>
                <a:gd name="T24" fmla="*/ 185 w 520"/>
                <a:gd name="T25" fmla="*/ 130 h 464"/>
                <a:gd name="T26" fmla="*/ 130 w 520"/>
                <a:gd name="T27" fmla="*/ 148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0" h="464">
                  <a:moveTo>
                    <a:pt x="130" y="148"/>
                  </a:moveTo>
                  <a:lnTo>
                    <a:pt x="130" y="148"/>
                  </a:lnTo>
                  <a:cubicBezTo>
                    <a:pt x="130" y="148"/>
                    <a:pt x="111" y="204"/>
                    <a:pt x="74" y="260"/>
                  </a:cubicBezTo>
                  <a:cubicBezTo>
                    <a:pt x="19" y="334"/>
                    <a:pt x="0" y="371"/>
                    <a:pt x="74" y="463"/>
                  </a:cubicBezTo>
                  <a:cubicBezTo>
                    <a:pt x="74" y="463"/>
                    <a:pt x="55" y="408"/>
                    <a:pt x="93" y="426"/>
                  </a:cubicBezTo>
                  <a:cubicBezTo>
                    <a:pt x="130" y="426"/>
                    <a:pt x="222" y="463"/>
                    <a:pt x="260" y="445"/>
                  </a:cubicBezTo>
                  <a:cubicBezTo>
                    <a:pt x="296" y="408"/>
                    <a:pt x="278" y="334"/>
                    <a:pt x="334" y="389"/>
                  </a:cubicBezTo>
                  <a:cubicBezTo>
                    <a:pt x="390" y="426"/>
                    <a:pt x="334" y="389"/>
                    <a:pt x="334" y="389"/>
                  </a:cubicBezTo>
                  <a:cubicBezTo>
                    <a:pt x="334" y="389"/>
                    <a:pt x="352" y="315"/>
                    <a:pt x="371" y="296"/>
                  </a:cubicBezTo>
                  <a:cubicBezTo>
                    <a:pt x="408" y="260"/>
                    <a:pt x="464" y="148"/>
                    <a:pt x="482" y="130"/>
                  </a:cubicBezTo>
                  <a:cubicBezTo>
                    <a:pt x="519" y="92"/>
                    <a:pt x="501" y="18"/>
                    <a:pt x="445" y="37"/>
                  </a:cubicBezTo>
                  <a:cubicBezTo>
                    <a:pt x="390" y="37"/>
                    <a:pt x="371" y="0"/>
                    <a:pt x="278" y="74"/>
                  </a:cubicBezTo>
                  <a:cubicBezTo>
                    <a:pt x="185" y="130"/>
                    <a:pt x="185" y="130"/>
                    <a:pt x="185" y="130"/>
                  </a:cubicBezTo>
                  <a:cubicBezTo>
                    <a:pt x="185" y="130"/>
                    <a:pt x="148" y="166"/>
                    <a:pt x="130" y="148"/>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42" name="Freeform 94"/>
            <p:cNvSpPr>
              <a:spLocks noChangeArrowheads="1"/>
            </p:cNvSpPr>
            <p:nvPr/>
          </p:nvSpPr>
          <p:spPr bwMode="auto">
            <a:xfrm>
              <a:off x="5430838" y="4260850"/>
              <a:ext cx="187325" cy="166688"/>
            </a:xfrm>
            <a:custGeom>
              <a:avLst/>
              <a:gdLst>
                <a:gd name="T0" fmla="*/ 130 w 520"/>
                <a:gd name="T1" fmla="*/ 148 h 464"/>
                <a:gd name="T2" fmla="*/ 130 w 520"/>
                <a:gd name="T3" fmla="*/ 148 h 464"/>
                <a:gd name="T4" fmla="*/ 74 w 520"/>
                <a:gd name="T5" fmla="*/ 260 h 464"/>
                <a:gd name="T6" fmla="*/ 74 w 520"/>
                <a:gd name="T7" fmla="*/ 463 h 464"/>
                <a:gd name="T8" fmla="*/ 93 w 520"/>
                <a:gd name="T9" fmla="*/ 426 h 464"/>
                <a:gd name="T10" fmla="*/ 260 w 520"/>
                <a:gd name="T11" fmla="*/ 445 h 464"/>
                <a:gd name="T12" fmla="*/ 334 w 520"/>
                <a:gd name="T13" fmla="*/ 389 h 464"/>
                <a:gd name="T14" fmla="*/ 334 w 520"/>
                <a:gd name="T15" fmla="*/ 389 h 464"/>
                <a:gd name="T16" fmla="*/ 371 w 520"/>
                <a:gd name="T17" fmla="*/ 296 h 464"/>
                <a:gd name="T18" fmla="*/ 482 w 520"/>
                <a:gd name="T19" fmla="*/ 130 h 464"/>
                <a:gd name="T20" fmla="*/ 445 w 520"/>
                <a:gd name="T21" fmla="*/ 37 h 464"/>
                <a:gd name="T22" fmla="*/ 278 w 520"/>
                <a:gd name="T23" fmla="*/ 74 h 464"/>
                <a:gd name="T24" fmla="*/ 185 w 520"/>
                <a:gd name="T25" fmla="*/ 130 h 464"/>
                <a:gd name="T26" fmla="*/ 130 w 520"/>
                <a:gd name="T27" fmla="*/ 148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0" h="464">
                  <a:moveTo>
                    <a:pt x="130" y="148"/>
                  </a:moveTo>
                  <a:lnTo>
                    <a:pt x="130" y="148"/>
                  </a:lnTo>
                  <a:cubicBezTo>
                    <a:pt x="130" y="148"/>
                    <a:pt x="111" y="204"/>
                    <a:pt x="74" y="260"/>
                  </a:cubicBezTo>
                  <a:cubicBezTo>
                    <a:pt x="19" y="334"/>
                    <a:pt x="0" y="371"/>
                    <a:pt x="74" y="463"/>
                  </a:cubicBezTo>
                  <a:cubicBezTo>
                    <a:pt x="74" y="463"/>
                    <a:pt x="55" y="408"/>
                    <a:pt x="93" y="426"/>
                  </a:cubicBezTo>
                  <a:cubicBezTo>
                    <a:pt x="130" y="426"/>
                    <a:pt x="222" y="463"/>
                    <a:pt x="260" y="445"/>
                  </a:cubicBezTo>
                  <a:cubicBezTo>
                    <a:pt x="296" y="408"/>
                    <a:pt x="278" y="334"/>
                    <a:pt x="334" y="389"/>
                  </a:cubicBezTo>
                  <a:cubicBezTo>
                    <a:pt x="390" y="426"/>
                    <a:pt x="334" y="389"/>
                    <a:pt x="334" y="389"/>
                  </a:cubicBezTo>
                  <a:cubicBezTo>
                    <a:pt x="334" y="389"/>
                    <a:pt x="352" y="315"/>
                    <a:pt x="371" y="296"/>
                  </a:cubicBezTo>
                  <a:cubicBezTo>
                    <a:pt x="408" y="260"/>
                    <a:pt x="464" y="148"/>
                    <a:pt x="482" y="130"/>
                  </a:cubicBezTo>
                  <a:cubicBezTo>
                    <a:pt x="519" y="92"/>
                    <a:pt x="501" y="18"/>
                    <a:pt x="445" y="37"/>
                  </a:cubicBezTo>
                  <a:cubicBezTo>
                    <a:pt x="390" y="37"/>
                    <a:pt x="371" y="0"/>
                    <a:pt x="278" y="74"/>
                  </a:cubicBezTo>
                  <a:cubicBezTo>
                    <a:pt x="185" y="130"/>
                    <a:pt x="185" y="130"/>
                    <a:pt x="185" y="130"/>
                  </a:cubicBezTo>
                  <a:cubicBezTo>
                    <a:pt x="185" y="130"/>
                    <a:pt x="148" y="166"/>
                    <a:pt x="130" y="148"/>
                  </a:cubicBezTo>
                </a:path>
              </a:pathLst>
            </a:custGeom>
            <a:grpFill/>
            <a:ln w="6480" cap="flat">
              <a:solidFill>
                <a:schemeClr val="accent2"/>
              </a:solidFill>
              <a:round/>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43" name="Freeform 95"/>
            <p:cNvSpPr>
              <a:spLocks noChangeArrowheads="1"/>
            </p:cNvSpPr>
            <p:nvPr/>
          </p:nvSpPr>
          <p:spPr bwMode="auto">
            <a:xfrm>
              <a:off x="6692900" y="5195888"/>
              <a:ext cx="33338" cy="53975"/>
            </a:xfrm>
            <a:custGeom>
              <a:avLst/>
              <a:gdLst>
                <a:gd name="T0" fmla="*/ 37 w 94"/>
                <a:gd name="T1" fmla="*/ 18 h 149"/>
                <a:gd name="T2" fmla="*/ 37 w 94"/>
                <a:gd name="T3" fmla="*/ 18 h 149"/>
                <a:gd name="T4" fmla="*/ 18 w 94"/>
                <a:gd name="T5" fmla="*/ 111 h 149"/>
                <a:gd name="T6" fmla="*/ 93 w 94"/>
                <a:gd name="T7" fmla="*/ 148 h 149"/>
                <a:gd name="T8" fmla="*/ 37 w 94"/>
                <a:gd name="T9" fmla="*/ 18 h 149"/>
              </a:gdLst>
              <a:ahLst/>
              <a:cxnLst>
                <a:cxn ang="0">
                  <a:pos x="T0" y="T1"/>
                </a:cxn>
                <a:cxn ang="0">
                  <a:pos x="T2" y="T3"/>
                </a:cxn>
                <a:cxn ang="0">
                  <a:pos x="T4" y="T5"/>
                </a:cxn>
                <a:cxn ang="0">
                  <a:pos x="T6" y="T7"/>
                </a:cxn>
                <a:cxn ang="0">
                  <a:pos x="T8" y="T9"/>
                </a:cxn>
              </a:cxnLst>
              <a:rect l="0" t="0" r="r" b="b"/>
              <a:pathLst>
                <a:path w="94" h="149">
                  <a:moveTo>
                    <a:pt x="37" y="18"/>
                  </a:moveTo>
                  <a:lnTo>
                    <a:pt x="37" y="18"/>
                  </a:lnTo>
                  <a:cubicBezTo>
                    <a:pt x="37" y="18"/>
                    <a:pt x="0" y="92"/>
                    <a:pt x="18" y="111"/>
                  </a:cubicBezTo>
                  <a:cubicBezTo>
                    <a:pt x="37" y="111"/>
                    <a:pt x="93" y="148"/>
                    <a:pt x="93" y="148"/>
                  </a:cubicBezTo>
                  <a:cubicBezTo>
                    <a:pt x="93" y="148"/>
                    <a:pt x="74" y="0"/>
                    <a:pt x="37" y="18"/>
                  </a:cubicBez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44" name="Freeform 96"/>
            <p:cNvSpPr>
              <a:spLocks noChangeArrowheads="1"/>
            </p:cNvSpPr>
            <p:nvPr/>
          </p:nvSpPr>
          <p:spPr bwMode="auto">
            <a:xfrm>
              <a:off x="6765925" y="5227638"/>
              <a:ext cx="39688" cy="47625"/>
            </a:xfrm>
            <a:custGeom>
              <a:avLst/>
              <a:gdLst>
                <a:gd name="T0" fmla="*/ 111 w 112"/>
                <a:gd name="T1" fmla="*/ 112 h 131"/>
                <a:gd name="T2" fmla="*/ 111 w 112"/>
                <a:gd name="T3" fmla="*/ 112 h 131"/>
                <a:gd name="T4" fmla="*/ 0 w 112"/>
                <a:gd name="T5" fmla="*/ 38 h 131"/>
                <a:gd name="T6" fmla="*/ 19 w 112"/>
                <a:gd name="T7" fmla="*/ 112 h 131"/>
                <a:gd name="T8" fmla="*/ 111 w 112"/>
                <a:gd name="T9" fmla="*/ 112 h 131"/>
              </a:gdLst>
              <a:ahLst/>
              <a:cxnLst>
                <a:cxn ang="0">
                  <a:pos x="T0" y="T1"/>
                </a:cxn>
                <a:cxn ang="0">
                  <a:pos x="T2" y="T3"/>
                </a:cxn>
                <a:cxn ang="0">
                  <a:pos x="T4" y="T5"/>
                </a:cxn>
                <a:cxn ang="0">
                  <a:pos x="T6" y="T7"/>
                </a:cxn>
                <a:cxn ang="0">
                  <a:pos x="T8" y="T9"/>
                </a:cxn>
              </a:cxnLst>
              <a:rect l="0" t="0" r="r" b="b"/>
              <a:pathLst>
                <a:path w="112" h="131">
                  <a:moveTo>
                    <a:pt x="111" y="112"/>
                  </a:moveTo>
                  <a:lnTo>
                    <a:pt x="111" y="112"/>
                  </a:lnTo>
                  <a:cubicBezTo>
                    <a:pt x="111" y="112"/>
                    <a:pt x="19" y="0"/>
                    <a:pt x="0" y="38"/>
                  </a:cubicBezTo>
                  <a:cubicBezTo>
                    <a:pt x="0" y="38"/>
                    <a:pt x="0" y="130"/>
                    <a:pt x="19" y="112"/>
                  </a:cubicBezTo>
                  <a:lnTo>
                    <a:pt x="111" y="112"/>
                  </a:lnTo>
                </a:path>
              </a:pathLst>
            </a:custGeom>
            <a:grpFill/>
            <a:ln w="9525" cap="flat">
              <a:solidFill>
                <a:schemeClr val="accent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45" name="Freeform 97"/>
            <p:cNvSpPr>
              <a:spLocks noChangeArrowheads="1"/>
            </p:cNvSpPr>
            <p:nvPr/>
          </p:nvSpPr>
          <p:spPr bwMode="auto">
            <a:xfrm>
              <a:off x="6765925" y="5227638"/>
              <a:ext cx="39688" cy="47625"/>
            </a:xfrm>
            <a:custGeom>
              <a:avLst/>
              <a:gdLst>
                <a:gd name="T0" fmla="*/ 111 w 112"/>
                <a:gd name="T1" fmla="*/ 112 h 131"/>
                <a:gd name="T2" fmla="*/ 111 w 112"/>
                <a:gd name="T3" fmla="*/ 112 h 131"/>
                <a:gd name="T4" fmla="*/ 0 w 112"/>
                <a:gd name="T5" fmla="*/ 38 h 131"/>
                <a:gd name="T6" fmla="*/ 19 w 112"/>
                <a:gd name="T7" fmla="*/ 112 h 131"/>
              </a:gdLst>
              <a:ahLst/>
              <a:cxnLst>
                <a:cxn ang="0">
                  <a:pos x="T0" y="T1"/>
                </a:cxn>
                <a:cxn ang="0">
                  <a:pos x="T2" y="T3"/>
                </a:cxn>
                <a:cxn ang="0">
                  <a:pos x="T4" y="T5"/>
                </a:cxn>
                <a:cxn ang="0">
                  <a:pos x="T6" y="T7"/>
                </a:cxn>
              </a:cxnLst>
              <a:rect l="0" t="0" r="r" b="b"/>
              <a:pathLst>
                <a:path w="112" h="131">
                  <a:moveTo>
                    <a:pt x="111" y="112"/>
                  </a:moveTo>
                  <a:lnTo>
                    <a:pt x="111" y="112"/>
                  </a:lnTo>
                  <a:cubicBezTo>
                    <a:pt x="111" y="112"/>
                    <a:pt x="19" y="0"/>
                    <a:pt x="0" y="38"/>
                  </a:cubicBezTo>
                  <a:cubicBezTo>
                    <a:pt x="0" y="38"/>
                    <a:pt x="0" y="130"/>
                    <a:pt x="19" y="112"/>
                  </a:cubicBezTo>
                </a:path>
              </a:pathLst>
            </a:custGeom>
            <a:grpFill/>
            <a:ln w="6480" cap="flat">
              <a:solidFill>
                <a:schemeClr val="accent2"/>
              </a:solidFill>
              <a:round/>
              <a:headEnd/>
              <a:tailEnd/>
            </a:ln>
            <a:effectLst/>
            <a:extLst>
              <a:ext uri="{AF507438-7753-43e0-B8FC-AC1667EBCBE1}"/>
            </a:extLst>
          </p:spPr>
          <p:txBody>
            <a:bodyPr/>
            <a:lstStyle/>
            <a:p>
              <a:pPr defTabSz="1828434" eaLnBrk="1" fontAlgn="auto" hangingPunct="1">
                <a:spcBef>
                  <a:spcPts val="0"/>
                </a:spcBef>
                <a:spcAft>
                  <a:spcPts val="0"/>
                </a:spcAft>
                <a:defRPr/>
              </a:pPr>
              <a:endParaRPr lang="en-US">
                <a:latin typeface="+mn-lt"/>
              </a:endParaRPr>
            </a:p>
          </p:txBody>
        </p:sp>
      </p:grpSp>
      <p:sp>
        <p:nvSpPr>
          <p:cNvPr id="246" name="TextBox 245"/>
          <p:cNvSpPr txBox="1"/>
          <p:nvPr/>
        </p:nvSpPr>
        <p:spPr>
          <a:xfrm>
            <a:off x="13118393" y="2773163"/>
            <a:ext cx="10876500" cy="6463308"/>
          </a:xfrm>
          <a:prstGeom prst="rect">
            <a:avLst/>
          </a:prstGeom>
          <a:noFill/>
        </p:spPr>
        <p:txBody>
          <a:bodyPr wrap="square" rtlCol="0">
            <a:spAutoFit/>
          </a:bodyPr>
          <a:lstStyle/>
          <a:p>
            <a:r>
              <a:rPr lang="en-US" sz="13800" b="1" spc="600" dirty="0" smtClean="0">
                <a:solidFill>
                  <a:schemeClr val="tx2"/>
                </a:solidFill>
                <a:latin typeface="Playfair Display SC" charset="0"/>
                <a:ea typeface="Playfair Display SC" charset="0"/>
                <a:cs typeface="Playfair Display SC" charset="0"/>
              </a:rPr>
              <a:t>AFRICA</a:t>
            </a:r>
          </a:p>
          <a:p>
            <a:r>
              <a:rPr lang="en-US" sz="13800" b="1" spc="600" dirty="0" smtClean="0">
                <a:solidFill>
                  <a:schemeClr val="tx2"/>
                </a:solidFill>
                <a:latin typeface="Playfair Display SC" charset="0"/>
                <a:ea typeface="Playfair Display SC" charset="0"/>
                <a:cs typeface="Playfair Display SC" charset="0"/>
              </a:rPr>
              <a:t>VECTOR</a:t>
            </a:r>
          </a:p>
          <a:p>
            <a:r>
              <a:rPr lang="en-US" sz="13800" b="1" spc="600" dirty="0" smtClean="0">
                <a:solidFill>
                  <a:schemeClr val="tx2"/>
                </a:solidFill>
                <a:latin typeface="Playfair Display SC" charset="0"/>
                <a:ea typeface="Playfair Display SC" charset="0"/>
                <a:cs typeface="Playfair Display SC" charset="0"/>
              </a:rPr>
              <a:t>MAP</a:t>
            </a:r>
            <a:endParaRPr lang="en-US" sz="13800" b="1" spc="600" dirty="0" smtClean="0">
              <a:solidFill>
                <a:schemeClr val="tx2"/>
              </a:solidFill>
              <a:latin typeface="Playfair Display SC" charset="0"/>
              <a:ea typeface="Playfair Display SC" charset="0"/>
              <a:cs typeface="Playfair Display SC" charset="0"/>
            </a:endParaRPr>
          </a:p>
        </p:txBody>
      </p:sp>
      <p:sp>
        <p:nvSpPr>
          <p:cNvPr id="247" name="TextBox 246"/>
          <p:cNvSpPr txBox="1"/>
          <p:nvPr/>
        </p:nvSpPr>
        <p:spPr>
          <a:xfrm>
            <a:off x="13118392" y="2034499"/>
            <a:ext cx="8245229" cy="738664"/>
          </a:xfrm>
          <a:prstGeom prst="rect">
            <a:avLst/>
          </a:prstGeom>
          <a:noFill/>
        </p:spPr>
        <p:txBody>
          <a:bodyPr wrap="square" rtlCol="0">
            <a:spAutoFit/>
          </a:bodyPr>
          <a:lstStyle/>
          <a:p>
            <a:pPr>
              <a:lnSpc>
                <a:spcPct val="150000"/>
              </a:lnSpc>
            </a:pPr>
            <a:r>
              <a:rPr lang="en-US" sz="2800" b="1" spc="1200" dirty="0" smtClean="0">
                <a:solidFill>
                  <a:schemeClr val="tx2"/>
                </a:solidFill>
                <a:latin typeface="Montserrat Semi" charset="0"/>
                <a:ea typeface="Montserrat Semi" charset="0"/>
                <a:cs typeface="Montserrat Semi" charset="0"/>
              </a:rPr>
              <a:t>WRITE SOMETHING HERE</a:t>
            </a:r>
          </a:p>
        </p:txBody>
      </p:sp>
      <p:sp>
        <p:nvSpPr>
          <p:cNvPr id="248" name="TextBox 247"/>
          <p:cNvSpPr txBox="1"/>
          <p:nvPr/>
        </p:nvSpPr>
        <p:spPr>
          <a:xfrm>
            <a:off x="13118392" y="9235294"/>
            <a:ext cx="9912285" cy="2308324"/>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a:t>
            </a:r>
          </a:p>
        </p:txBody>
      </p:sp>
    </p:spTree>
    <p:extLst>
      <p:ext uri="{BB962C8B-B14F-4D97-AF65-F5344CB8AC3E}">
        <p14:creationId xmlns:p14="http://schemas.microsoft.com/office/powerpoint/2010/main" val="10003725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Group 157"/>
          <p:cNvGrpSpPr/>
          <p:nvPr/>
        </p:nvGrpSpPr>
        <p:grpSpPr>
          <a:xfrm>
            <a:off x="10247587" y="2028784"/>
            <a:ext cx="14169412" cy="10363480"/>
            <a:chOff x="2979926" y="-33603"/>
            <a:chExt cx="6221676" cy="4549336"/>
          </a:xfrm>
          <a:solidFill>
            <a:schemeClr val="bg1">
              <a:lumMod val="85000"/>
            </a:schemeClr>
          </a:solidFill>
        </p:grpSpPr>
        <p:sp>
          <p:nvSpPr>
            <p:cNvPr id="159" name="Freeform 100"/>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0" name="Freeform 23"/>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1" name="Freeform 5"/>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2" name="Freeform 6"/>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3" name="Freeform 84"/>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4" name="Freeform 193"/>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5" name="Freeform 47"/>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6" name="Freeform 88"/>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7" name="Freeform 197"/>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8" name="Freeform 9"/>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9" name="Freeform 21"/>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0" name="Freeform 25"/>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1" name="Freeform 51"/>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2" name="Freeform 61"/>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3" name="Freeform 63"/>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4" name="Freeform 144"/>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5" name="Freeform 217"/>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6" name="Freeform 219"/>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7" name="Freeform 7"/>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8" name="Freeform 17"/>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9" name="Freeform 29"/>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0" name="Freeform 31"/>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1" name="Freeform 33"/>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2" name="Freeform 41"/>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3" name="Freeform 53"/>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4" name="Freeform 195"/>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5" name="Freeform 212"/>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6" name="Freeform 221"/>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7" name="Freeform 11"/>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8" name="Freeform 13"/>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9" name="Freeform 19"/>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0" name="Freeform 39"/>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1" name="Freeform 45"/>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2" name="Freeform 78"/>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3" name="Freeform 80"/>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4" name="Freeform 86"/>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5" name="Freeform 90"/>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6" name="Freeform 92"/>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7" name="Freeform 96"/>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8" name="Freeform 102"/>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9" name="Freeform 109"/>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0" name="Freeform 139"/>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1" name="Freeform 146"/>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2" name="Freeform 210"/>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3" name="Freeform 223"/>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4" name="Freeform 203"/>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grpSp>
      <p:sp>
        <p:nvSpPr>
          <p:cNvPr id="52" name="TextBox 51"/>
          <p:cNvSpPr txBox="1"/>
          <p:nvPr/>
        </p:nvSpPr>
        <p:spPr>
          <a:xfrm>
            <a:off x="1978404" y="2773163"/>
            <a:ext cx="10553700" cy="6463308"/>
          </a:xfrm>
          <a:prstGeom prst="rect">
            <a:avLst/>
          </a:prstGeom>
          <a:noFill/>
        </p:spPr>
        <p:txBody>
          <a:bodyPr wrap="square" rtlCol="0">
            <a:spAutoFit/>
          </a:bodyPr>
          <a:lstStyle/>
          <a:p>
            <a:r>
              <a:rPr lang="en-US" sz="13800" b="1" spc="600" dirty="0" smtClean="0">
                <a:solidFill>
                  <a:schemeClr val="tx2"/>
                </a:solidFill>
                <a:latin typeface="Playfair Display SC" charset="0"/>
                <a:ea typeface="Playfair Display SC" charset="0"/>
                <a:cs typeface="Playfair Display SC" charset="0"/>
              </a:rPr>
              <a:t>EUROPE</a:t>
            </a:r>
          </a:p>
          <a:p>
            <a:r>
              <a:rPr lang="en-US" sz="13800" b="1" spc="600" dirty="0" smtClean="0">
                <a:solidFill>
                  <a:schemeClr val="tx2"/>
                </a:solidFill>
                <a:latin typeface="Playfair Display SC" charset="0"/>
                <a:ea typeface="Playfair Display SC" charset="0"/>
                <a:cs typeface="Playfair Display SC" charset="0"/>
              </a:rPr>
              <a:t>VECTOR</a:t>
            </a:r>
          </a:p>
          <a:p>
            <a:r>
              <a:rPr lang="en-US" sz="13800" b="1" spc="600" dirty="0" smtClean="0">
                <a:solidFill>
                  <a:schemeClr val="tx2"/>
                </a:solidFill>
                <a:latin typeface="Playfair Display SC" charset="0"/>
                <a:ea typeface="Playfair Display SC" charset="0"/>
                <a:cs typeface="Playfair Display SC" charset="0"/>
              </a:rPr>
              <a:t>MAP</a:t>
            </a:r>
            <a:endParaRPr lang="en-US" sz="13800" b="1" spc="600" dirty="0" smtClean="0">
              <a:solidFill>
                <a:schemeClr val="tx2"/>
              </a:solidFill>
              <a:latin typeface="Playfair Display SC" charset="0"/>
              <a:ea typeface="Playfair Display SC" charset="0"/>
              <a:cs typeface="Playfair Display SC" charset="0"/>
            </a:endParaRPr>
          </a:p>
        </p:txBody>
      </p:sp>
      <p:sp>
        <p:nvSpPr>
          <p:cNvPr id="53" name="TextBox 52"/>
          <p:cNvSpPr txBox="1"/>
          <p:nvPr/>
        </p:nvSpPr>
        <p:spPr>
          <a:xfrm>
            <a:off x="1978403" y="2034499"/>
            <a:ext cx="8245229" cy="738664"/>
          </a:xfrm>
          <a:prstGeom prst="rect">
            <a:avLst/>
          </a:prstGeom>
          <a:noFill/>
        </p:spPr>
        <p:txBody>
          <a:bodyPr wrap="square" rtlCol="0">
            <a:spAutoFit/>
          </a:bodyPr>
          <a:lstStyle/>
          <a:p>
            <a:pPr>
              <a:lnSpc>
                <a:spcPct val="150000"/>
              </a:lnSpc>
            </a:pPr>
            <a:r>
              <a:rPr lang="en-US" sz="2800" b="1" spc="1200" dirty="0" smtClean="0">
                <a:solidFill>
                  <a:schemeClr val="tx2"/>
                </a:solidFill>
                <a:latin typeface="Montserrat Semi" charset="0"/>
                <a:ea typeface="Montserrat Semi" charset="0"/>
                <a:cs typeface="Montserrat Semi" charset="0"/>
              </a:rPr>
              <a:t>WRITE SOMETHING HERE</a:t>
            </a:r>
          </a:p>
        </p:txBody>
      </p:sp>
      <p:sp>
        <p:nvSpPr>
          <p:cNvPr id="54" name="TextBox 53"/>
          <p:cNvSpPr txBox="1"/>
          <p:nvPr/>
        </p:nvSpPr>
        <p:spPr>
          <a:xfrm>
            <a:off x="1978403" y="9585897"/>
            <a:ext cx="9912285" cy="2308324"/>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a:t>
            </a:r>
          </a:p>
        </p:txBody>
      </p:sp>
    </p:spTree>
    <p:extLst>
      <p:ext uri="{BB962C8B-B14F-4D97-AF65-F5344CB8AC3E}">
        <p14:creationId xmlns:p14="http://schemas.microsoft.com/office/powerpoint/2010/main" val="1402586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673226" y="7596664"/>
            <a:ext cx="10515600" cy="4339650"/>
          </a:xfrm>
          <a:prstGeom prst="rect">
            <a:avLst/>
          </a:prstGeom>
          <a:noFill/>
        </p:spPr>
        <p:txBody>
          <a:bodyPr wrap="square" rtlCol="0">
            <a:spAutoFit/>
          </a:bodyPr>
          <a:lstStyle/>
          <a:p>
            <a:r>
              <a:rPr lang="en-US" sz="13800" b="1" spc="600" dirty="0" smtClean="0">
                <a:solidFill>
                  <a:srgbClr val="000000"/>
                </a:solidFill>
                <a:latin typeface="Playfair Display SC" charset="0"/>
                <a:ea typeface="Playfair Display SC" charset="0"/>
                <a:cs typeface="Playfair Display SC" charset="0"/>
              </a:rPr>
              <a:t>GET IN</a:t>
            </a:r>
          </a:p>
          <a:p>
            <a:r>
              <a:rPr lang="en-US" sz="13800" b="1" spc="600" dirty="0" smtClean="0">
                <a:solidFill>
                  <a:srgbClr val="000000"/>
                </a:solidFill>
                <a:latin typeface="Playfair Display SC" charset="0"/>
                <a:ea typeface="Playfair Display SC" charset="0"/>
                <a:cs typeface="Playfair Display SC" charset="0"/>
              </a:rPr>
              <a:t>TOUCH</a:t>
            </a:r>
            <a:endParaRPr lang="en-US" sz="13800" b="1" spc="600" dirty="0" smtClean="0">
              <a:solidFill>
                <a:srgbClr val="000000"/>
              </a:solidFill>
              <a:latin typeface="Playfair Display SC" charset="0"/>
              <a:ea typeface="Playfair Display SC" charset="0"/>
              <a:cs typeface="Playfair Display SC" charset="0"/>
            </a:endParaRPr>
          </a:p>
        </p:txBody>
      </p:sp>
      <p:sp>
        <p:nvSpPr>
          <p:cNvPr id="13" name="TextBox 12"/>
          <p:cNvSpPr txBox="1"/>
          <p:nvPr/>
        </p:nvSpPr>
        <p:spPr>
          <a:xfrm>
            <a:off x="1673225" y="6858000"/>
            <a:ext cx="8245229" cy="738664"/>
          </a:xfrm>
          <a:prstGeom prst="rect">
            <a:avLst/>
          </a:prstGeom>
          <a:noFill/>
        </p:spPr>
        <p:txBody>
          <a:bodyPr wrap="square" rtlCol="0">
            <a:spAutoFit/>
          </a:bodyPr>
          <a:lstStyle/>
          <a:p>
            <a:pPr>
              <a:lnSpc>
                <a:spcPct val="150000"/>
              </a:lnSpc>
            </a:pPr>
            <a:r>
              <a:rPr lang="en-US" sz="2800" b="1" spc="1200" dirty="0" smtClean="0">
                <a:solidFill>
                  <a:srgbClr val="000000"/>
                </a:solidFill>
                <a:latin typeface="Montserrat Semi" charset="0"/>
                <a:ea typeface="Montserrat Semi" charset="0"/>
                <a:cs typeface="Montserrat Semi" charset="0"/>
              </a:rPr>
              <a:t>WRITE SOMETHING HERE</a:t>
            </a:r>
          </a:p>
        </p:txBody>
      </p:sp>
      <p:sp>
        <p:nvSpPr>
          <p:cNvPr id="9" name="Picture Placeholder 8"/>
          <p:cNvSpPr>
            <a:spLocks noGrp="1"/>
          </p:cNvSpPr>
          <p:nvPr>
            <p:ph type="pic" sz="quarter" idx="10"/>
          </p:nvPr>
        </p:nvSpPr>
        <p:spPr/>
      </p:sp>
    </p:spTree>
    <p:extLst>
      <p:ext uri="{BB962C8B-B14F-4D97-AF65-F5344CB8AC3E}">
        <p14:creationId xmlns:p14="http://schemas.microsoft.com/office/powerpoint/2010/main" val="14039382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10991397" y="1845025"/>
            <a:ext cx="10591800" cy="1938992"/>
          </a:xfrm>
          <a:prstGeom prst="rect">
            <a:avLst/>
          </a:prstGeom>
          <a:noFill/>
        </p:spPr>
        <p:txBody>
          <a:bodyPr wrap="square" rtlCol="0">
            <a:spAutoFit/>
          </a:bodyPr>
          <a:lstStyle/>
          <a:p>
            <a:r>
              <a:rPr lang="en-US" sz="6000" b="1" spc="600" dirty="0" smtClean="0">
                <a:solidFill>
                  <a:schemeClr val="tx2"/>
                </a:solidFill>
                <a:latin typeface="Playfair Display SC" charset="0"/>
                <a:ea typeface="Playfair Display SC" charset="0"/>
                <a:cs typeface="Playfair Display SC" charset="0"/>
              </a:rPr>
              <a:t>Write here</a:t>
            </a:r>
          </a:p>
          <a:p>
            <a:r>
              <a:rPr lang="en-US" sz="6000" b="1" spc="600" dirty="0" smtClean="0">
                <a:solidFill>
                  <a:schemeClr val="tx2"/>
                </a:solidFill>
                <a:latin typeface="Playfair Display SC" charset="0"/>
                <a:ea typeface="Playfair Display SC" charset="0"/>
                <a:cs typeface="Playfair Display SC" charset="0"/>
              </a:rPr>
              <a:t>Something about</a:t>
            </a:r>
          </a:p>
        </p:txBody>
      </p:sp>
      <p:sp>
        <p:nvSpPr>
          <p:cNvPr id="34" name="TextBox 33"/>
          <p:cNvSpPr txBox="1"/>
          <p:nvPr/>
        </p:nvSpPr>
        <p:spPr>
          <a:xfrm>
            <a:off x="10991397" y="3962769"/>
            <a:ext cx="5631603" cy="507831"/>
          </a:xfrm>
          <a:prstGeom prst="rect">
            <a:avLst/>
          </a:prstGeom>
          <a:noFill/>
        </p:spPr>
        <p:txBody>
          <a:bodyPr wrap="square" rtlCol="0">
            <a:spAutoFit/>
          </a:bodyPr>
          <a:lstStyle/>
          <a:p>
            <a:pP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
        <p:nvSpPr>
          <p:cNvPr id="35" name="TextBox 34"/>
          <p:cNvSpPr txBox="1"/>
          <p:nvPr/>
        </p:nvSpPr>
        <p:spPr>
          <a:xfrm>
            <a:off x="10991397" y="5001024"/>
            <a:ext cx="5010603" cy="6740307"/>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Entrepreneurial activities differ substantially depending on the type of organization and creativity. </a:t>
            </a:r>
          </a:p>
        </p:txBody>
      </p:sp>
      <p:sp>
        <p:nvSpPr>
          <p:cNvPr id="11" name="TextBox 10"/>
          <p:cNvSpPr txBox="1"/>
          <p:nvPr/>
        </p:nvSpPr>
        <p:spPr>
          <a:xfrm>
            <a:off x="17072157" y="5001024"/>
            <a:ext cx="5010603" cy="6740307"/>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Entrepreneurial activities differ substantially depending on the type of organization and creativity. </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270522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061973" y="2848806"/>
            <a:ext cx="5703105" cy="8079347"/>
            <a:chOff x="13061973" y="2360053"/>
            <a:chExt cx="5703105" cy="8079347"/>
          </a:xfrm>
        </p:grpSpPr>
        <p:sp>
          <p:nvSpPr>
            <p:cNvPr id="53" name="TextBox 52"/>
            <p:cNvSpPr txBox="1"/>
            <p:nvPr/>
          </p:nvSpPr>
          <p:spPr>
            <a:xfrm>
              <a:off x="13061973" y="2360053"/>
              <a:ext cx="3607078" cy="584775"/>
            </a:xfrm>
            <a:prstGeom prst="rect">
              <a:avLst/>
            </a:prstGeom>
            <a:noFill/>
          </p:spPr>
          <p:txBody>
            <a:bodyPr wrap="none" rtlCol="0">
              <a:spAutoFit/>
            </a:bodyPr>
            <a:lstStyle/>
            <a:p>
              <a:r>
                <a:rPr lang="en-US" sz="3200" b="1" spc="1200" dirty="0" smtClean="0">
                  <a:solidFill>
                    <a:schemeClr val="tx2"/>
                  </a:solidFill>
                  <a:latin typeface="Montserrat" charset="0"/>
                  <a:ea typeface="Montserrat" charset="0"/>
                  <a:cs typeface="Montserrat" charset="0"/>
                </a:rPr>
                <a:t>LOCATION</a:t>
              </a:r>
            </a:p>
          </p:txBody>
        </p:sp>
        <p:sp>
          <p:nvSpPr>
            <p:cNvPr id="54" name="TextBox 53"/>
            <p:cNvSpPr txBox="1"/>
            <p:nvPr/>
          </p:nvSpPr>
          <p:spPr>
            <a:xfrm>
              <a:off x="13061973" y="3059128"/>
              <a:ext cx="5703105" cy="1077218"/>
            </a:xfrm>
            <a:prstGeom prst="rect">
              <a:avLst/>
            </a:prstGeom>
            <a:noFill/>
          </p:spPr>
          <p:txBody>
            <a:bodyPr wrap="square" rtlCol="0">
              <a:spAutoFit/>
            </a:bodyPr>
            <a:lstStyle/>
            <a:p>
              <a:r>
                <a:rPr lang="en-US" sz="3200" dirty="0">
                  <a:latin typeface="Lato Light" charset="0"/>
                  <a:ea typeface="Lato Light" charset="0"/>
                  <a:cs typeface="Lato Light" charset="0"/>
                </a:rPr>
                <a:t>Entrepreneurial activities differ substantially depending on </a:t>
              </a:r>
              <a:r>
                <a:rPr lang="en-US" sz="3200" dirty="0" smtClean="0">
                  <a:latin typeface="Lato Light" charset="0"/>
                  <a:ea typeface="Lato Light" charset="0"/>
                  <a:cs typeface="Lato Light" charset="0"/>
                </a:rPr>
                <a:t>the</a:t>
              </a:r>
              <a:endParaRPr lang="en-US" sz="3200" dirty="0">
                <a:latin typeface="Lato Light" charset="0"/>
                <a:ea typeface="Lato Light" charset="0"/>
                <a:cs typeface="Lato Light" charset="0"/>
              </a:endParaRPr>
            </a:p>
          </p:txBody>
        </p:sp>
        <p:grpSp>
          <p:nvGrpSpPr>
            <p:cNvPr id="72" name="Group 71"/>
            <p:cNvGrpSpPr/>
            <p:nvPr/>
          </p:nvGrpSpPr>
          <p:grpSpPr>
            <a:xfrm>
              <a:off x="13061973" y="9652047"/>
              <a:ext cx="3713418" cy="787353"/>
              <a:chOff x="3599699" y="9482257"/>
              <a:chExt cx="2719843" cy="576686"/>
            </a:xfrm>
            <a:solidFill>
              <a:schemeClr val="tx2"/>
            </a:solidFill>
          </p:grpSpPr>
          <p:sp>
            <p:nvSpPr>
              <p:cNvPr id="73" name="Shape 2859"/>
              <p:cNvSpPr/>
              <p:nvPr/>
            </p:nvSpPr>
            <p:spPr>
              <a:xfrm>
                <a:off x="3599699" y="94822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grp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74" name="Shape 2860"/>
              <p:cNvSpPr/>
              <p:nvPr/>
            </p:nvSpPr>
            <p:spPr>
              <a:xfrm>
                <a:off x="4320095" y="94822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p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75" name="Shape 2865"/>
              <p:cNvSpPr/>
              <p:nvPr/>
            </p:nvSpPr>
            <p:spPr>
              <a:xfrm>
                <a:off x="5040491" y="948225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grp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76" name="Shape 2869"/>
              <p:cNvSpPr/>
              <p:nvPr/>
            </p:nvSpPr>
            <p:spPr>
              <a:xfrm>
                <a:off x="5760887" y="95002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p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sp>
          <p:nvSpPr>
            <p:cNvPr id="16" name="TextBox 15"/>
            <p:cNvSpPr txBox="1"/>
            <p:nvPr/>
          </p:nvSpPr>
          <p:spPr>
            <a:xfrm>
              <a:off x="13061973" y="4842909"/>
              <a:ext cx="4851008" cy="584775"/>
            </a:xfrm>
            <a:prstGeom prst="rect">
              <a:avLst/>
            </a:prstGeom>
            <a:noFill/>
          </p:spPr>
          <p:txBody>
            <a:bodyPr wrap="none" rtlCol="0">
              <a:spAutoFit/>
            </a:bodyPr>
            <a:lstStyle/>
            <a:p>
              <a:r>
                <a:rPr lang="en-US" sz="3200" b="1" spc="1200" dirty="0" smtClean="0">
                  <a:solidFill>
                    <a:schemeClr val="tx2"/>
                  </a:solidFill>
                  <a:latin typeface="Montserrat" charset="0"/>
                  <a:ea typeface="Montserrat" charset="0"/>
                  <a:cs typeface="Montserrat" charset="0"/>
                </a:rPr>
                <a:t>HOUR HOURS </a:t>
              </a:r>
              <a:endParaRPr lang="en-US" sz="3200" b="1" spc="1200" dirty="0" smtClean="0">
                <a:solidFill>
                  <a:schemeClr val="tx2"/>
                </a:solidFill>
                <a:latin typeface="Montserrat" charset="0"/>
                <a:ea typeface="Montserrat" charset="0"/>
                <a:cs typeface="Montserrat" charset="0"/>
              </a:endParaRPr>
            </a:p>
          </p:txBody>
        </p:sp>
        <p:sp>
          <p:nvSpPr>
            <p:cNvPr id="17" name="TextBox 16"/>
            <p:cNvSpPr txBox="1"/>
            <p:nvPr/>
          </p:nvSpPr>
          <p:spPr>
            <a:xfrm>
              <a:off x="13061973" y="5541984"/>
              <a:ext cx="5703105" cy="1077218"/>
            </a:xfrm>
            <a:prstGeom prst="rect">
              <a:avLst/>
            </a:prstGeom>
            <a:noFill/>
          </p:spPr>
          <p:txBody>
            <a:bodyPr wrap="square" rtlCol="0">
              <a:spAutoFit/>
            </a:bodyPr>
            <a:lstStyle/>
            <a:p>
              <a:r>
                <a:rPr lang="en-US" sz="3200" dirty="0">
                  <a:latin typeface="Lato Light" charset="0"/>
                  <a:ea typeface="Lato Light" charset="0"/>
                  <a:cs typeface="Lato Light" charset="0"/>
                </a:rPr>
                <a:t>Entrepreneurial activities differ substantially depending on </a:t>
              </a:r>
              <a:r>
                <a:rPr lang="en-US" sz="3200" dirty="0" smtClean="0">
                  <a:latin typeface="Lato Light" charset="0"/>
                  <a:ea typeface="Lato Light" charset="0"/>
                  <a:cs typeface="Lato Light" charset="0"/>
                </a:rPr>
                <a:t>the</a:t>
              </a:r>
              <a:endParaRPr lang="en-US" sz="3200" dirty="0">
                <a:latin typeface="Lato Light" charset="0"/>
                <a:ea typeface="Lato Light" charset="0"/>
                <a:cs typeface="Lato Light" charset="0"/>
              </a:endParaRPr>
            </a:p>
          </p:txBody>
        </p:sp>
        <p:sp>
          <p:nvSpPr>
            <p:cNvPr id="18" name="TextBox 17"/>
            <p:cNvSpPr txBox="1"/>
            <p:nvPr/>
          </p:nvSpPr>
          <p:spPr>
            <a:xfrm>
              <a:off x="13061973" y="7301147"/>
              <a:ext cx="4429418" cy="584775"/>
            </a:xfrm>
            <a:prstGeom prst="rect">
              <a:avLst/>
            </a:prstGeom>
            <a:noFill/>
          </p:spPr>
          <p:txBody>
            <a:bodyPr wrap="none" rtlCol="0">
              <a:spAutoFit/>
            </a:bodyPr>
            <a:lstStyle/>
            <a:p>
              <a:r>
                <a:rPr lang="en-US" sz="3200" b="1" spc="1200" dirty="0" smtClean="0">
                  <a:solidFill>
                    <a:schemeClr val="tx2"/>
                  </a:solidFill>
                  <a:latin typeface="Montserrat" charset="0"/>
                  <a:ea typeface="Montserrat" charset="0"/>
                  <a:cs typeface="Montserrat" charset="0"/>
                </a:rPr>
                <a:t>CONTACT US</a:t>
              </a:r>
              <a:endParaRPr lang="en-US" sz="3200" b="1" spc="1200" dirty="0" smtClean="0">
                <a:solidFill>
                  <a:schemeClr val="tx2"/>
                </a:solidFill>
                <a:latin typeface="Montserrat" charset="0"/>
                <a:ea typeface="Montserrat" charset="0"/>
                <a:cs typeface="Montserrat" charset="0"/>
              </a:endParaRPr>
            </a:p>
          </p:txBody>
        </p:sp>
        <p:sp>
          <p:nvSpPr>
            <p:cNvPr id="19" name="TextBox 18"/>
            <p:cNvSpPr txBox="1"/>
            <p:nvPr/>
          </p:nvSpPr>
          <p:spPr>
            <a:xfrm>
              <a:off x="13061973" y="8000222"/>
              <a:ext cx="5703105" cy="1077218"/>
            </a:xfrm>
            <a:prstGeom prst="rect">
              <a:avLst/>
            </a:prstGeom>
            <a:noFill/>
          </p:spPr>
          <p:txBody>
            <a:bodyPr wrap="square" rtlCol="0">
              <a:spAutoFit/>
            </a:bodyPr>
            <a:lstStyle/>
            <a:p>
              <a:r>
                <a:rPr lang="en-US" sz="3200" dirty="0">
                  <a:latin typeface="Lato Light" charset="0"/>
                  <a:ea typeface="Lato Light" charset="0"/>
                  <a:cs typeface="Lato Light" charset="0"/>
                </a:rPr>
                <a:t>Entrepreneurial activities differ substantially depending on </a:t>
              </a:r>
              <a:r>
                <a:rPr lang="en-US" sz="3200" dirty="0" smtClean="0">
                  <a:latin typeface="Lato Light" charset="0"/>
                  <a:ea typeface="Lato Light" charset="0"/>
                  <a:cs typeface="Lato Light" charset="0"/>
                </a:rPr>
                <a:t>the</a:t>
              </a:r>
              <a:endParaRPr lang="en-US" sz="3200" dirty="0">
                <a:latin typeface="Lato Light" charset="0"/>
                <a:ea typeface="Lato Light" charset="0"/>
                <a:cs typeface="Lato Light" charset="0"/>
              </a:endParaRPr>
            </a:p>
          </p:txBody>
        </p:sp>
      </p:grpSp>
      <p:sp>
        <p:nvSpPr>
          <p:cNvPr id="9" name="Picture Placeholder 8"/>
          <p:cNvSpPr>
            <a:spLocks noGrp="1"/>
          </p:cNvSpPr>
          <p:nvPr>
            <p:ph type="pic" sz="quarter" idx="24"/>
          </p:nvPr>
        </p:nvSpPr>
        <p:spPr/>
      </p:sp>
    </p:spTree>
    <p:extLst>
      <p:ext uri="{BB962C8B-B14F-4D97-AF65-F5344CB8AC3E}">
        <p14:creationId xmlns:p14="http://schemas.microsoft.com/office/powerpoint/2010/main" val="132175686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5" name="Shape 2525"/>
          <p:cNvSpPr/>
          <p:nvPr/>
        </p:nvSpPr>
        <p:spPr>
          <a:xfrm>
            <a:off x="1758542"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26" name="Shape 2526"/>
          <p:cNvSpPr/>
          <p:nvPr/>
        </p:nvSpPr>
        <p:spPr>
          <a:xfrm>
            <a:off x="2825064"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27" name="Shape 2527"/>
          <p:cNvSpPr/>
          <p:nvPr/>
        </p:nvSpPr>
        <p:spPr>
          <a:xfrm>
            <a:off x="3891586"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28" name="Shape 2528"/>
          <p:cNvSpPr/>
          <p:nvPr/>
        </p:nvSpPr>
        <p:spPr>
          <a:xfrm>
            <a:off x="5034288" y="285308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29" name="Shape 2529"/>
          <p:cNvSpPr/>
          <p:nvPr/>
        </p:nvSpPr>
        <p:spPr>
          <a:xfrm>
            <a:off x="6100810" y="285308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0" name="Shape 2530"/>
          <p:cNvSpPr/>
          <p:nvPr/>
        </p:nvSpPr>
        <p:spPr>
          <a:xfrm>
            <a:off x="7141939" y="2853083"/>
            <a:ext cx="457082" cy="558674"/>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1" name="Shape 2531"/>
          <p:cNvSpPr/>
          <p:nvPr/>
        </p:nvSpPr>
        <p:spPr>
          <a:xfrm>
            <a:off x="8208461" y="285308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9"/>
                  <a:pt x="19862" y="20618"/>
                  <a:pt x="19200" y="20618"/>
                </a:cubicBezTo>
                <a:lnTo>
                  <a:pt x="7200" y="20618"/>
                </a:lnTo>
                <a:lnTo>
                  <a:pt x="7200" y="982"/>
                </a:lnTo>
                <a:lnTo>
                  <a:pt x="19200" y="982"/>
                </a:lnTo>
                <a:cubicBezTo>
                  <a:pt x="19862" y="982"/>
                  <a:pt x="20400" y="1422"/>
                  <a:pt x="20400" y="1964"/>
                </a:cubicBezTo>
                <a:cubicBezTo>
                  <a:pt x="20400" y="1964"/>
                  <a:pt x="20400" y="19636"/>
                  <a:pt x="20400" y="19636"/>
                </a:cubicBezTo>
                <a:close/>
                <a:moveTo>
                  <a:pt x="6000" y="20618"/>
                </a:moveTo>
                <a:lnTo>
                  <a:pt x="3600" y="20618"/>
                </a:lnTo>
                <a:cubicBezTo>
                  <a:pt x="2937" y="20618"/>
                  <a:pt x="2400" y="20179"/>
                  <a:pt x="2400" y="19636"/>
                </a:cubicBezTo>
                <a:lnTo>
                  <a:pt x="2400" y="18655"/>
                </a:lnTo>
                <a:lnTo>
                  <a:pt x="3000" y="18655"/>
                </a:lnTo>
                <a:cubicBezTo>
                  <a:pt x="3332" y="18655"/>
                  <a:pt x="3600" y="18435"/>
                  <a:pt x="3600" y="18164"/>
                </a:cubicBezTo>
                <a:cubicBezTo>
                  <a:pt x="3600" y="17893"/>
                  <a:pt x="3332" y="17673"/>
                  <a:pt x="3000" y="17673"/>
                </a:cubicBezTo>
                <a:lnTo>
                  <a:pt x="2400" y="17673"/>
                </a:lnTo>
                <a:lnTo>
                  <a:pt x="2400" y="15709"/>
                </a:lnTo>
                <a:lnTo>
                  <a:pt x="3000" y="15709"/>
                </a:lnTo>
                <a:cubicBezTo>
                  <a:pt x="3332" y="15709"/>
                  <a:pt x="3600" y="15490"/>
                  <a:pt x="3600" y="15218"/>
                </a:cubicBezTo>
                <a:cubicBezTo>
                  <a:pt x="3600" y="14947"/>
                  <a:pt x="3332" y="14727"/>
                  <a:pt x="3000" y="14727"/>
                </a:cubicBezTo>
                <a:lnTo>
                  <a:pt x="2400" y="14727"/>
                </a:lnTo>
                <a:lnTo>
                  <a:pt x="2400" y="12764"/>
                </a:lnTo>
                <a:lnTo>
                  <a:pt x="3000" y="12764"/>
                </a:lnTo>
                <a:cubicBezTo>
                  <a:pt x="3332" y="12764"/>
                  <a:pt x="3600" y="12544"/>
                  <a:pt x="3600" y="12273"/>
                </a:cubicBezTo>
                <a:cubicBezTo>
                  <a:pt x="3600" y="12002"/>
                  <a:pt x="3332" y="11782"/>
                  <a:pt x="3000" y="11782"/>
                </a:cubicBezTo>
                <a:lnTo>
                  <a:pt x="2400" y="11782"/>
                </a:lnTo>
                <a:lnTo>
                  <a:pt x="2400" y="9818"/>
                </a:lnTo>
                <a:lnTo>
                  <a:pt x="3000" y="9818"/>
                </a:lnTo>
                <a:cubicBezTo>
                  <a:pt x="3332" y="9818"/>
                  <a:pt x="3600" y="9599"/>
                  <a:pt x="3600" y="9327"/>
                </a:cubicBezTo>
                <a:cubicBezTo>
                  <a:pt x="3600" y="9056"/>
                  <a:pt x="3332" y="8836"/>
                  <a:pt x="3000" y="8836"/>
                </a:cubicBezTo>
                <a:lnTo>
                  <a:pt x="2400" y="8836"/>
                </a:lnTo>
                <a:lnTo>
                  <a:pt x="2400" y="6873"/>
                </a:lnTo>
                <a:lnTo>
                  <a:pt x="3000" y="6873"/>
                </a:lnTo>
                <a:cubicBezTo>
                  <a:pt x="3332" y="6873"/>
                  <a:pt x="3600" y="6653"/>
                  <a:pt x="3600" y="6382"/>
                </a:cubicBezTo>
                <a:cubicBezTo>
                  <a:pt x="3600" y="6111"/>
                  <a:pt x="3332" y="5891"/>
                  <a:pt x="3000" y="5891"/>
                </a:cubicBezTo>
                <a:lnTo>
                  <a:pt x="2400" y="5891"/>
                </a:lnTo>
                <a:lnTo>
                  <a:pt x="2400" y="3927"/>
                </a:lnTo>
                <a:lnTo>
                  <a:pt x="3000" y="3927"/>
                </a:lnTo>
                <a:cubicBezTo>
                  <a:pt x="3332" y="3927"/>
                  <a:pt x="3600" y="3708"/>
                  <a:pt x="3600" y="3436"/>
                </a:cubicBezTo>
                <a:cubicBezTo>
                  <a:pt x="3600" y="3166"/>
                  <a:pt x="3332" y="2945"/>
                  <a:pt x="3000" y="2945"/>
                </a:cubicBezTo>
                <a:lnTo>
                  <a:pt x="2400" y="2945"/>
                </a:lnTo>
                <a:lnTo>
                  <a:pt x="2400" y="1964"/>
                </a:lnTo>
                <a:cubicBezTo>
                  <a:pt x="2400" y="1422"/>
                  <a:pt x="2937" y="982"/>
                  <a:pt x="3600" y="982"/>
                </a:cubicBezTo>
                <a:lnTo>
                  <a:pt x="6000" y="982"/>
                </a:lnTo>
                <a:cubicBezTo>
                  <a:pt x="6000" y="982"/>
                  <a:pt x="6000" y="20618"/>
                  <a:pt x="6000" y="20618"/>
                </a:cubicBezTo>
                <a:close/>
                <a:moveTo>
                  <a:pt x="19200" y="0"/>
                </a:moveTo>
                <a:lnTo>
                  <a:pt x="3600" y="0"/>
                </a:lnTo>
                <a:cubicBezTo>
                  <a:pt x="2275" y="0"/>
                  <a:pt x="1200" y="879"/>
                  <a:pt x="1200" y="1964"/>
                </a:cubicBezTo>
                <a:lnTo>
                  <a:pt x="1200" y="2945"/>
                </a:lnTo>
                <a:lnTo>
                  <a:pt x="600" y="2945"/>
                </a:lnTo>
                <a:cubicBezTo>
                  <a:pt x="268" y="2945"/>
                  <a:pt x="0" y="3166"/>
                  <a:pt x="0" y="3436"/>
                </a:cubicBezTo>
                <a:cubicBezTo>
                  <a:pt x="0" y="3708"/>
                  <a:pt x="268" y="3927"/>
                  <a:pt x="600" y="3927"/>
                </a:cubicBezTo>
                <a:lnTo>
                  <a:pt x="1200" y="3927"/>
                </a:lnTo>
                <a:lnTo>
                  <a:pt x="1200" y="5891"/>
                </a:lnTo>
                <a:lnTo>
                  <a:pt x="600" y="5891"/>
                </a:lnTo>
                <a:cubicBezTo>
                  <a:pt x="268" y="5891"/>
                  <a:pt x="0" y="6111"/>
                  <a:pt x="0" y="6382"/>
                </a:cubicBezTo>
                <a:cubicBezTo>
                  <a:pt x="0" y="6653"/>
                  <a:pt x="268" y="6873"/>
                  <a:pt x="600" y="6873"/>
                </a:cubicBezTo>
                <a:lnTo>
                  <a:pt x="1200" y="6873"/>
                </a:lnTo>
                <a:lnTo>
                  <a:pt x="1200" y="8836"/>
                </a:lnTo>
                <a:lnTo>
                  <a:pt x="600" y="8836"/>
                </a:lnTo>
                <a:cubicBezTo>
                  <a:pt x="268" y="8836"/>
                  <a:pt x="0" y="9056"/>
                  <a:pt x="0" y="9327"/>
                </a:cubicBezTo>
                <a:cubicBezTo>
                  <a:pt x="0" y="9599"/>
                  <a:pt x="268" y="9818"/>
                  <a:pt x="600" y="9818"/>
                </a:cubicBezTo>
                <a:lnTo>
                  <a:pt x="1200" y="9818"/>
                </a:lnTo>
                <a:lnTo>
                  <a:pt x="1200" y="11782"/>
                </a:lnTo>
                <a:lnTo>
                  <a:pt x="600" y="11782"/>
                </a:lnTo>
                <a:cubicBezTo>
                  <a:pt x="268" y="11782"/>
                  <a:pt x="0" y="12002"/>
                  <a:pt x="0" y="12273"/>
                </a:cubicBezTo>
                <a:cubicBezTo>
                  <a:pt x="0" y="12544"/>
                  <a:pt x="268" y="12764"/>
                  <a:pt x="600" y="12764"/>
                </a:cubicBezTo>
                <a:lnTo>
                  <a:pt x="1200" y="12764"/>
                </a:lnTo>
                <a:lnTo>
                  <a:pt x="1200" y="14727"/>
                </a:lnTo>
                <a:lnTo>
                  <a:pt x="600" y="14727"/>
                </a:lnTo>
                <a:cubicBezTo>
                  <a:pt x="268" y="14727"/>
                  <a:pt x="0" y="14947"/>
                  <a:pt x="0" y="15218"/>
                </a:cubicBezTo>
                <a:cubicBezTo>
                  <a:pt x="0" y="15490"/>
                  <a:pt x="268" y="15709"/>
                  <a:pt x="600" y="15709"/>
                </a:cubicBezTo>
                <a:lnTo>
                  <a:pt x="1200" y="15709"/>
                </a:lnTo>
                <a:lnTo>
                  <a:pt x="1200" y="17673"/>
                </a:lnTo>
                <a:lnTo>
                  <a:pt x="600" y="17673"/>
                </a:lnTo>
                <a:cubicBezTo>
                  <a:pt x="268" y="17673"/>
                  <a:pt x="0" y="17893"/>
                  <a:pt x="0" y="18164"/>
                </a:cubicBezTo>
                <a:cubicBezTo>
                  <a:pt x="0" y="18435"/>
                  <a:pt x="268" y="18655"/>
                  <a:pt x="600" y="18655"/>
                </a:cubicBezTo>
                <a:lnTo>
                  <a:pt x="1200" y="18655"/>
                </a:lnTo>
                <a:lnTo>
                  <a:pt x="1200" y="19636"/>
                </a:lnTo>
                <a:cubicBezTo>
                  <a:pt x="1200" y="20721"/>
                  <a:pt x="2275" y="21600"/>
                  <a:pt x="3600" y="21600"/>
                </a:cubicBezTo>
                <a:lnTo>
                  <a:pt x="19200" y="21600"/>
                </a:lnTo>
                <a:cubicBezTo>
                  <a:pt x="20525" y="21600"/>
                  <a:pt x="21600" y="20721"/>
                  <a:pt x="21600" y="19636"/>
                </a:cubicBezTo>
                <a:lnTo>
                  <a:pt x="21600" y="1964"/>
                </a:lnTo>
                <a:cubicBezTo>
                  <a:pt x="21600" y="879"/>
                  <a:pt x="20525" y="0"/>
                  <a:pt x="192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2" name="Shape 2532"/>
          <p:cNvSpPr/>
          <p:nvPr/>
        </p:nvSpPr>
        <p:spPr>
          <a:xfrm>
            <a:off x="9274983" y="285308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7" y="20618"/>
                  <a:pt x="1200" y="20179"/>
                  <a:pt x="1200" y="19636"/>
                </a:cubicBezTo>
                <a:lnTo>
                  <a:pt x="1200" y="1964"/>
                </a:lnTo>
                <a:cubicBezTo>
                  <a:pt x="1200" y="1422"/>
                  <a:pt x="1737" y="982"/>
                  <a:pt x="2400" y="982"/>
                </a:cubicBezTo>
                <a:lnTo>
                  <a:pt x="13200" y="982"/>
                </a:lnTo>
                <a:lnTo>
                  <a:pt x="13200" y="5891"/>
                </a:lnTo>
                <a:cubicBezTo>
                  <a:pt x="13200" y="6433"/>
                  <a:pt x="13738" y="6873"/>
                  <a:pt x="14400" y="6873"/>
                </a:cubicBezTo>
                <a:lnTo>
                  <a:pt x="20400" y="6873"/>
                </a:lnTo>
                <a:cubicBezTo>
                  <a:pt x="20400" y="6873"/>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4800" y="8836"/>
                </a:moveTo>
                <a:cubicBezTo>
                  <a:pt x="4800" y="9108"/>
                  <a:pt x="5068" y="9327"/>
                  <a:pt x="5400" y="9327"/>
                </a:cubicBezTo>
                <a:lnTo>
                  <a:pt x="16200" y="9327"/>
                </a:lnTo>
                <a:cubicBezTo>
                  <a:pt x="16532" y="9327"/>
                  <a:pt x="16800" y="9108"/>
                  <a:pt x="16800" y="8836"/>
                </a:cubicBezTo>
                <a:cubicBezTo>
                  <a:pt x="16800" y="8566"/>
                  <a:pt x="16532" y="8345"/>
                  <a:pt x="16200" y="8345"/>
                </a:cubicBezTo>
                <a:lnTo>
                  <a:pt x="5400" y="8345"/>
                </a:lnTo>
                <a:cubicBezTo>
                  <a:pt x="5068" y="8345"/>
                  <a:pt x="4800" y="8566"/>
                  <a:pt x="4800" y="8836"/>
                </a:cubicBezTo>
                <a:moveTo>
                  <a:pt x="16200" y="12273"/>
                </a:moveTo>
                <a:lnTo>
                  <a:pt x="5400" y="12273"/>
                </a:lnTo>
                <a:cubicBezTo>
                  <a:pt x="5068" y="12273"/>
                  <a:pt x="4800" y="12493"/>
                  <a:pt x="4800" y="12764"/>
                </a:cubicBezTo>
                <a:cubicBezTo>
                  <a:pt x="4800" y="13035"/>
                  <a:pt x="5068" y="13255"/>
                  <a:pt x="5400" y="13255"/>
                </a:cubicBezTo>
                <a:lnTo>
                  <a:pt x="16200" y="13255"/>
                </a:lnTo>
                <a:cubicBezTo>
                  <a:pt x="16532" y="13255"/>
                  <a:pt x="16800" y="13035"/>
                  <a:pt x="16800" y="12764"/>
                </a:cubicBezTo>
                <a:cubicBezTo>
                  <a:pt x="16800" y="12493"/>
                  <a:pt x="16532" y="12273"/>
                  <a:pt x="16200" y="12273"/>
                </a:cubicBezTo>
                <a:moveTo>
                  <a:pt x="5400" y="5400"/>
                </a:moveTo>
                <a:lnTo>
                  <a:pt x="8400" y="5400"/>
                </a:lnTo>
                <a:cubicBezTo>
                  <a:pt x="8732" y="5400"/>
                  <a:pt x="9000" y="5181"/>
                  <a:pt x="9000" y="4909"/>
                </a:cubicBezTo>
                <a:cubicBezTo>
                  <a:pt x="9000" y="4638"/>
                  <a:pt x="8732" y="4418"/>
                  <a:pt x="8400" y="4418"/>
                </a:cubicBezTo>
                <a:lnTo>
                  <a:pt x="5400" y="4418"/>
                </a:lnTo>
                <a:cubicBezTo>
                  <a:pt x="5068" y="4418"/>
                  <a:pt x="4800" y="4638"/>
                  <a:pt x="4800" y="4909"/>
                </a:cubicBezTo>
                <a:cubicBezTo>
                  <a:pt x="4800" y="5181"/>
                  <a:pt x="5068" y="5400"/>
                  <a:pt x="5400" y="5400"/>
                </a:cubicBezTo>
                <a:moveTo>
                  <a:pt x="12600" y="16200"/>
                </a:moveTo>
                <a:lnTo>
                  <a:pt x="5400" y="16200"/>
                </a:lnTo>
                <a:cubicBezTo>
                  <a:pt x="5068" y="16200"/>
                  <a:pt x="4800" y="16420"/>
                  <a:pt x="4800" y="16691"/>
                </a:cubicBezTo>
                <a:cubicBezTo>
                  <a:pt x="4800" y="16962"/>
                  <a:pt x="5068" y="17182"/>
                  <a:pt x="5400" y="17182"/>
                </a:cubicBezTo>
                <a:lnTo>
                  <a:pt x="12600" y="17182"/>
                </a:lnTo>
                <a:cubicBezTo>
                  <a:pt x="12932" y="17182"/>
                  <a:pt x="13200" y="16962"/>
                  <a:pt x="13200" y="16691"/>
                </a:cubicBezTo>
                <a:cubicBezTo>
                  <a:pt x="13200" y="16420"/>
                  <a:pt x="12932" y="16200"/>
                  <a:pt x="12600" y="16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3" name="Shape 2533"/>
          <p:cNvSpPr/>
          <p:nvPr/>
        </p:nvSpPr>
        <p:spPr>
          <a:xfrm>
            <a:off x="10341506" y="285308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4" name="Shape 2534"/>
          <p:cNvSpPr/>
          <p:nvPr/>
        </p:nvSpPr>
        <p:spPr>
          <a:xfrm>
            <a:off x="11408028" y="2853083"/>
            <a:ext cx="457082" cy="558674"/>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8"/>
                  <a:pt x="19862" y="20617"/>
                  <a:pt x="19200" y="20617"/>
                </a:cubicBezTo>
                <a:lnTo>
                  <a:pt x="2400" y="20617"/>
                </a:lnTo>
                <a:cubicBezTo>
                  <a:pt x="1738" y="20617"/>
                  <a:pt x="1200" y="20178"/>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5400"/>
                </a:lnTo>
                <a:cubicBezTo>
                  <a:pt x="21600" y="5400"/>
                  <a:pt x="15600" y="0"/>
                  <a:pt x="15600" y="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5" name="Shape 2535"/>
          <p:cNvSpPr/>
          <p:nvPr/>
        </p:nvSpPr>
        <p:spPr>
          <a:xfrm>
            <a:off x="1809328" y="3919606"/>
            <a:ext cx="457082" cy="558674"/>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6"/>
                </a:lnTo>
                <a:lnTo>
                  <a:pt x="13928" y="8836"/>
                </a:lnTo>
                <a:cubicBezTo>
                  <a:pt x="13928" y="8836"/>
                  <a:pt x="10800" y="8836"/>
                  <a:pt x="10800" y="8836"/>
                </a:cubicBezTo>
                <a:close/>
                <a:moveTo>
                  <a:pt x="14400" y="19636"/>
                </a:moveTo>
                <a:cubicBezTo>
                  <a:pt x="14400" y="20178"/>
                  <a:pt x="13862" y="20617"/>
                  <a:pt x="13200" y="20617"/>
                </a:cubicBezTo>
                <a:lnTo>
                  <a:pt x="2400" y="20617"/>
                </a:lnTo>
                <a:cubicBezTo>
                  <a:pt x="1738" y="20617"/>
                  <a:pt x="1200" y="20178"/>
                  <a:pt x="1200" y="19636"/>
                </a:cubicBezTo>
                <a:lnTo>
                  <a:pt x="1200" y="6872"/>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2"/>
                </a:cubicBezTo>
                <a:lnTo>
                  <a:pt x="0" y="19636"/>
                </a:lnTo>
                <a:cubicBezTo>
                  <a:pt x="0" y="20720"/>
                  <a:pt x="1075" y="21600"/>
                  <a:pt x="2400" y="21600"/>
                </a:cubicBezTo>
                <a:lnTo>
                  <a:pt x="13200" y="21600"/>
                </a:lnTo>
                <a:cubicBezTo>
                  <a:pt x="14525" y="21600"/>
                  <a:pt x="15600" y="20720"/>
                  <a:pt x="15600" y="19636"/>
                </a:cubicBezTo>
                <a:lnTo>
                  <a:pt x="15600" y="8836"/>
                </a:lnTo>
                <a:lnTo>
                  <a:pt x="11400" y="4909"/>
                </a:lnTo>
                <a:cubicBezTo>
                  <a:pt x="11400" y="4909"/>
                  <a:pt x="2400" y="4909"/>
                  <a:pt x="2400" y="4909"/>
                </a:cubicBezTo>
                <a:close/>
                <a:moveTo>
                  <a:pt x="16800" y="3927"/>
                </a:moveTo>
                <a:lnTo>
                  <a:pt x="16800" y="1058"/>
                </a:lnTo>
                <a:lnTo>
                  <a:pt x="19928" y="3927"/>
                </a:lnTo>
                <a:cubicBezTo>
                  <a:pt x="19928" y="3927"/>
                  <a:pt x="16800" y="3927"/>
                  <a:pt x="16800" y="3927"/>
                </a:cubicBezTo>
                <a:close/>
                <a:moveTo>
                  <a:pt x="17400" y="0"/>
                </a:moveTo>
                <a:lnTo>
                  <a:pt x="8400" y="0"/>
                </a:lnTo>
                <a:cubicBezTo>
                  <a:pt x="7075" y="0"/>
                  <a:pt x="6000" y="879"/>
                  <a:pt x="6000" y="1964"/>
                </a:cubicBezTo>
                <a:lnTo>
                  <a:pt x="6000" y="3436"/>
                </a:lnTo>
                <a:cubicBezTo>
                  <a:pt x="6000" y="3708"/>
                  <a:pt x="6269" y="3927"/>
                  <a:pt x="6600" y="3927"/>
                </a:cubicBezTo>
                <a:cubicBezTo>
                  <a:pt x="6931"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9" y="15709"/>
                  <a:pt x="16800" y="15929"/>
                  <a:pt x="16800" y="16199"/>
                </a:cubicBezTo>
                <a:cubicBezTo>
                  <a:pt x="16800" y="16471"/>
                  <a:pt x="17069" y="16690"/>
                  <a:pt x="17400" y="16690"/>
                </a:cubicBezTo>
                <a:lnTo>
                  <a:pt x="19200" y="16690"/>
                </a:lnTo>
                <a:cubicBezTo>
                  <a:pt x="20525" y="16690"/>
                  <a:pt x="21600" y="15811"/>
                  <a:pt x="21600" y="14727"/>
                </a:cubicBezTo>
                <a:lnTo>
                  <a:pt x="21600" y="3927"/>
                </a:lnTo>
                <a:cubicBezTo>
                  <a:pt x="21600" y="3927"/>
                  <a:pt x="17400" y="0"/>
                  <a:pt x="17400" y="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6" name="Shape 2536"/>
          <p:cNvSpPr/>
          <p:nvPr/>
        </p:nvSpPr>
        <p:spPr>
          <a:xfrm>
            <a:off x="2825064"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4418" y="11782"/>
                </a:moveTo>
                <a:lnTo>
                  <a:pt x="14236" y="11782"/>
                </a:lnTo>
                <a:cubicBezTo>
                  <a:pt x="14507" y="11782"/>
                  <a:pt x="14727" y="11562"/>
                  <a:pt x="14727" y="11291"/>
                </a:cubicBezTo>
                <a:cubicBezTo>
                  <a:pt x="14727" y="11020"/>
                  <a:pt x="14507" y="10800"/>
                  <a:pt x="14236" y="10800"/>
                </a:cubicBezTo>
                <a:lnTo>
                  <a:pt x="4418" y="10800"/>
                </a:lnTo>
                <a:cubicBezTo>
                  <a:pt x="4147" y="10800"/>
                  <a:pt x="3927" y="11020"/>
                  <a:pt x="3927" y="11291"/>
                </a:cubicBezTo>
                <a:cubicBezTo>
                  <a:pt x="3927" y="11562"/>
                  <a:pt x="4147" y="11782"/>
                  <a:pt x="4418" y="11782"/>
                </a:cubicBezTo>
                <a:moveTo>
                  <a:pt x="20618" y="20618"/>
                </a:moveTo>
                <a:lnTo>
                  <a:pt x="5891" y="20618"/>
                </a:lnTo>
                <a:lnTo>
                  <a:pt x="5891" y="16200"/>
                </a:lnTo>
                <a:cubicBezTo>
                  <a:pt x="5891" y="15929"/>
                  <a:pt x="5671" y="15709"/>
                  <a:pt x="5400" y="15709"/>
                </a:cubicBezTo>
                <a:lnTo>
                  <a:pt x="982" y="15709"/>
                </a:lnTo>
                <a:lnTo>
                  <a:pt x="982" y="982"/>
                </a:lnTo>
                <a:lnTo>
                  <a:pt x="20618" y="982"/>
                </a:lnTo>
                <a:cubicBezTo>
                  <a:pt x="20618" y="982"/>
                  <a:pt x="20618" y="20618"/>
                  <a:pt x="20618" y="20618"/>
                </a:cubicBezTo>
                <a:close/>
                <a:moveTo>
                  <a:pt x="4909" y="20127"/>
                </a:moveTo>
                <a:lnTo>
                  <a:pt x="1473" y="16691"/>
                </a:lnTo>
                <a:lnTo>
                  <a:pt x="4909" y="16691"/>
                </a:lnTo>
                <a:cubicBezTo>
                  <a:pt x="4909" y="16691"/>
                  <a:pt x="4909" y="20127"/>
                  <a:pt x="4909" y="20127"/>
                </a:cubicBezTo>
                <a:close/>
                <a:moveTo>
                  <a:pt x="20618" y="0"/>
                </a:moveTo>
                <a:lnTo>
                  <a:pt x="982" y="0"/>
                </a:lnTo>
                <a:cubicBezTo>
                  <a:pt x="440" y="0"/>
                  <a:pt x="0" y="440"/>
                  <a:pt x="0" y="982"/>
                </a:cubicBezTo>
                <a:lnTo>
                  <a:pt x="0" y="16691"/>
                </a:lnTo>
                <a:lnTo>
                  <a:pt x="4909" y="21600"/>
                </a:lnTo>
                <a:lnTo>
                  <a:pt x="20618" y="21600"/>
                </a:lnTo>
                <a:cubicBezTo>
                  <a:pt x="21160" y="21600"/>
                  <a:pt x="21600" y="21161"/>
                  <a:pt x="21600" y="20618"/>
                </a:cubicBezTo>
                <a:lnTo>
                  <a:pt x="21600" y="982"/>
                </a:lnTo>
                <a:cubicBezTo>
                  <a:pt x="21600" y="440"/>
                  <a:pt x="21160" y="0"/>
                  <a:pt x="20618" y="0"/>
                </a:cubicBezTo>
                <a:moveTo>
                  <a:pt x="4418" y="8836"/>
                </a:moveTo>
                <a:lnTo>
                  <a:pt x="17182" y="8836"/>
                </a:lnTo>
                <a:cubicBezTo>
                  <a:pt x="17453" y="8836"/>
                  <a:pt x="17673" y="8617"/>
                  <a:pt x="17673" y="8345"/>
                </a:cubicBezTo>
                <a:cubicBezTo>
                  <a:pt x="17673" y="8075"/>
                  <a:pt x="17453" y="7855"/>
                  <a:pt x="17182" y="7855"/>
                </a:cubicBezTo>
                <a:lnTo>
                  <a:pt x="4418" y="7855"/>
                </a:lnTo>
                <a:cubicBezTo>
                  <a:pt x="4147" y="7855"/>
                  <a:pt x="3927" y="8075"/>
                  <a:pt x="3927" y="8345"/>
                </a:cubicBezTo>
                <a:cubicBezTo>
                  <a:pt x="3927" y="8617"/>
                  <a:pt x="4147" y="8836"/>
                  <a:pt x="4418" y="8836"/>
                </a:cubicBezTo>
                <a:moveTo>
                  <a:pt x="4418" y="5891"/>
                </a:moveTo>
                <a:lnTo>
                  <a:pt x="10309" y="5891"/>
                </a:lnTo>
                <a:cubicBezTo>
                  <a:pt x="10580" y="5891"/>
                  <a:pt x="10800" y="5672"/>
                  <a:pt x="10800" y="5400"/>
                </a:cubicBezTo>
                <a:cubicBezTo>
                  <a:pt x="10800" y="5129"/>
                  <a:pt x="10580" y="4909"/>
                  <a:pt x="10309" y="4909"/>
                </a:cubicBezTo>
                <a:lnTo>
                  <a:pt x="4418" y="4909"/>
                </a:lnTo>
                <a:cubicBezTo>
                  <a:pt x="4147" y="4909"/>
                  <a:pt x="3927" y="5129"/>
                  <a:pt x="3927" y="5400"/>
                </a:cubicBezTo>
                <a:cubicBezTo>
                  <a:pt x="3927" y="5672"/>
                  <a:pt x="4147" y="5891"/>
                  <a:pt x="4418"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7" name="Shape 2537"/>
          <p:cNvSpPr/>
          <p:nvPr/>
        </p:nvSpPr>
        <p:spPr>
          <a:xfrm>
            <a:off x="3942373" y="391960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6"/>
                  <a:pt x="3000" y="14236"/>
                </a:cubicBezTo>
                <a:cubicBezTo>
                  <a:pt x="3000" y="14508"/>
                  <a:pt x="3269" y="14727"/>
                  <a:pt x="3600" y="14727"/>
                </a:cubicBezTo>
                <a:lnTo>
                  <a:pt x="14400" y="14727"/>
                </a:lnTo>
                <a:cubicBezTo>
                  <a:pt x="14731" y="14727"/>
                  <a:pt x="15000" y="14508"/>
                  <a:pt x="15000" y="14236"/>
                </a:cubicBezTo>
                <a:cubicBezTo>
                  <a:pt x="15000" y="13966"/>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8" name="Shape 2538"/>
          <p:cNvSpPr/>
          <p:nvPr/>
        </p:nvSpPr>
        <p:spPr>
          <a:xfrm>
            <a:off x="5008895" y="391960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9" name="Shape 2539"/>
          <p:cNvSpPr/>
          <p:nvPr/>
        </p:nvSpPr>
        <p:spPr>
          <a:xfrm>
            <a:off x="6024630" y="4008483"/>
            <a:ext cx="558655" cy="380902"/>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0" name="Shape 2540"/>
          <p:cNvSpPr/>
          <p:nvPr/>
        </p:nvSpPr>
        <p:spPr>
          <a:xfrm>
            <a:off x="7091153"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1" name="Shape 2541"/>
          <p:cNvSpPr/>
          <p:nvPr/>
        </p:nvSpPr>
        <p:spPr>
          <a:xfrm>
            <a:off x="8208461" y="3970393"/>
            <a:ext cx="457082" cy="457082"/>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2" name="Shape 2542"/>
          <p:cNvSpPr/>
          <p:nvPr/>
        </p:nvSpPr>
        <p:spPr>
          <a:xfrm>
            <a:off x="9224197"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4909"/>
                </a:moveTo>
                <a:lnTo>
                  <a:pt x="19636" y="4909"/>
                </a:lnTo>
                <a:lnTo>
                  <a:pt x="19636" y="3927"/>
                </a:lnTo>
                <a:lnTo>
                  <a:pt x="18655" y="3927"/>
                </a:lnTo>
                <a:cubicBezTo>
                  <a:pt x="18655" y="3927"/>
                  <a:pt x="18655" y="4909"/>
                  <a:pt x="18655" y="4909"/>
                </a:cubicBezTo>
                <a:close/>
                <a:moveTo>
                  <a:pt x="19636" y="12764"/>
                </a:moveTo>
                <a:lnTo>
                  <a:pt x="18655" y="12764"/>
                </a:lnTo>
                <a:lnTo>
                  <a:pt x="18655" y="13745"/>
                </a:lnTo>
                <a:lnTo>
                  <a:pt x="19636" y="13745"/>
                </a:lnTo>
                <a:cubicBezTo>
                  <a:pt x="19636" y="13745"/>
                  <a:pt x="19636" y="12764"/>
                  <a:pt x="19636" y="12764"/>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2"/>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10309"/>
                </a:moveTo>
                <a:lnTo>
                  <a:pt x="4909" y="10309"/>
                </a:lnTo>
                <a:lnTo>
                  <a:pt x="4909" y="982"/>
                </a:lnTo>
                <a:lnTo>
                  <a:pt x="16691" y="982"/>
                </a:lnTo>
                <a:cubicBezTo>
                  <a:pt x="16691" y="982"/>
                  <a:pt x="16691" y="10309"/>
                  <a:pt x="16691" y="10309"/>
                </a:cubicBezTo>
                <a:close/>
                <a:moveTo>
                  <a:pt x="16691" y="20618"/>
                </a:moveTo>
                <a:lnTo>
                  <a:pt x="4909" y="20618"/>
                </a:lnTo>
                <a:lnTo>
                  <a:pt x="4909" y="11291"/>
                </a:lnTo>
                <a:lnTo>
                  <a:pt x="16691" y="11291"/>
                </a:lnTo>
                <a:cubicBezTo>
                  <a:pt x="16691" y="11291"/>
                  <a:pt x="16691" y="20618"/>
                  <a:pt x="16691" y="20618"/>
                </a:cubicBezTo>
                <a:close/>
                <a:moveTo>
                  <a:pt x="3927" y="10309"/>
                </a:moveTo>
                <a:lnTo>
                  <a:pt x="982" y="10309"/>
                </a:lnTo>
                <a:lnTo>
                  <a:pt x="982" y="1964"/>
                </a:lnTo>
                <a:cubicBezTo>
                  <a:pt x="982" y="1422"/>
                  <a:pt x="1421" y="982"/>
                  <a:pt x="1964" y="982"/>
                </a:cubicBezTo>
                <a:lnTo>
                  <a:pt x="3927" y="982"/>
                </a:lnTo>
                <a:cubicBezTo>
                  <a:pt x="3927" y="982"/>
                  <a:pt x="3927" y="10309"/>
                  <a:pt x="3927" y="10309"/>
                </a:cubicBezTo>
                <a:close/>
                <a:moveTo>
                  <a:pt x="3927" y="20618"/>
                </a:moveTo>
                <a:lnTo>
                  <a:pt x="1964" y="20618"/>
                </a:lnTo>
                <a:cubicBezTo>
                  <a:pt x="1421"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9636" y="14727"/>
                </a:moveTo>
                <a:lnTo>
                  <a:pt x="18655" y="14727"/>
                </a:lnTo>
                <a:lnTo>
                  <a:pt x="18655" y="15709"/>
                </a:lnTo>
                <a:lnTo>
                  <a:pt x="19636" y="15709"/>
                </a:lnTo>
                <a:cubicBezTo>
                  <a:pt x="19636" y="15709"/>
                  <a:pt x="19636" y="14727"/>
                  <a:pt x="19636" y="14727"/>
                </a:cubicBezTo>
                <a:close/>
                <a:moveTo>
                  <a:pt x="18655" y="6873"/>
                </a:moveTo>
                <a:lnTo>
                  <a:pt x="19636" y="6873"/>
                </a:lnTo>
                <a:lnTo>
                  <a:pt x="19636" y="5891"/>
                </a:lnTo>
                <a:lnTo>
                  <a:pt x="18655" y="5891"/>
                </a:lnTo>
                <a:cubicBezTo>
                  <a:pt x="18655" y="5891"/>
                  <a:pt x="18655" y="6873"/>
                  <a:pt x="18655" y="6873"/>
                </a:cubicBezTo>
                <a:close/>
                <a:moveTo>
                  <a:pt x="18655" y="8836"/>
                </a:moveTo>
                <a:lnTo>
                  <a:pt x="19636" y="8836"/>
                </a:lnTo>
                <a:lnTo>
                  <a:pt x="19636" y="7855"/>
                </a:lnTo>
                <a:lnTo>
                  <a:pt x="18655" y="7855"/>
                </a:lnTo>
                <a:cubicBezTo>
                  <a:pt x="18655" y="7855"/>
                  <a:pt x="18655" y="8836"/>
                  <a:pt x="18655" y="8836"/>
                </a:cubicBezTo>
                <a:close/>
                <a:moveTo>
                  <a:pt x="19636" y="16691"/>
                </a:moveTo>
                <a:lnTo>
                  <a:pt x="18655" y="16691"/>
                </a:lnTo>
                <a:lnTo>
                  <a:pt x="18655" y="17673"/>
                </a:lnTo>
                <a:lnTo>
                  <a:pt x="19636" y="17673"/>
                </a:lnTo>
                <a:cubicBezTo>
                  <a:pt x="19636" y="17673"/>
                  <a:pt x="19636" y="16691"/>
                  <a:pt x="19636" y="16691"/>
                </a:cubicBezTo>
                <a:close/>
                <a:moveTo>
                  <a:pt x="19636" y="18655"/>
                </a:moveTo>
                <a:lnTo>
                  <a:pt x="18655" y="18655"/>
                </a:lnTo>
                <a:lnTo>
                  <a:pt x="18655" y="19636"/>
                </a:lnTo>
                <a:lnTo>
                  <a:pt x="19636" y="19636"/>
                </a:lnTo>
                <a:cubicBezTo>
                  <a:pt x="19636" y="19636"/>
                  <a:pt x="19636" y="18655"/>
                  <a:pt x="19636" y="18655"/>
                </a:cubicBezTo>
                <a:close/>
                <a:moveTo>
                  <a:pt x="2945" y="18655"/>
                </a:moveTo>
                <a:lnTo>
                  <a:pt x="1964" y="18655"/>
                </a:lnTo>
                <a:lnTo>
                  <a:pt x="1964" y="19636"/>
                </a:lnTo>
                <a:lnTo>
                  <a:pt x="2945" y="19636"/>
                </a:lnTo>
                <a:cubicBezTo>
                  <a:pt x="2945" y="19636"/>
                  <a:pt x="2945" y="18655"/>
                  <a:pt x="2945" y="18655"/>
                </a:cubicBezTo>
                <a:close/>
                <a:moveTo>
                  <a:pt x="2945" y="16691"/>
                </a:moveTo>
                <a:lnTo>
                  <a:pt x="1964" y="16691"/>
                </a:lnTo>
                <a:lnTo>
                  <a:pt x="1964" y="17673"/>
                </a:lnTo>
                <a:lnTo>
                  <a:pt x="2945" y="17673"/>
                </a:lnTo>
                <a:cubicBezTo>
                  <a:pt x="2945" y="17673"/>
                  <a:pt x="2945" y="16691"/>
                  <a:pt x="2945" y="16691"/>
                </a:cubicBezTo>
                <a:close/>
                <a:moveTo>
                  <a:pt x="1964" y="2945"/>
                </a:moveTo>
                <a:lnTo>
                  <a:pt x="2945" y="2945"/>
                </a:lnTo>
                <a:lnTo>
                  <a:pt x="2945" y="1964"/>
                </a:lnTo>
                <a:lnTo>
                  <a:pt x="1964" y="1964"/>
                </a:lnTo>
                <a:cubicBezTo>
                  <a:pt x="1964" y="1964"/>
                  <a:pt x="1964" y="2945"/>
                  <a:pt x="1964" y="2945"/>
                </a:cubicBezTo>
                <a:close/>
                <a:moveTo>
                  <a:pt x="2945" y="14727"/>
                </a:moveTo>
                <a:lnTo>
                  <a:pt x="1964" y="14727"/>
                </a:lnTo>
                <a:lnTo>
                  <a:pt x="1964" y="15709"/>
                </a:lnTo>
                <a:lnTo>
                  <a:pt x="2945" y="15709"/>
                </a:lnTo>
                <a:cubicBezTo>
                  <a:pt x="2945" y="15709"/>
                  <a:pt x="2945" y="14727"/>
                  <a:pt x="2945" y="14727"/>
                </a:cubicBezTo>
                <a:close/>
                <a:moveTo>
                  <a:pt x="2945" y="12764"/>
                </a:moveTo>
                <a:lnTo>
                  <a:pt x="1964" y="12764"/>
                </a:lnTo>
                <a:lnTo>
                  <a:pt x="1964" y="13745"/>
                </a:lnTo>
                <a:lnTo>
                  <a:pt x="2945" y="13745"/>
                </a:lnTo>
                <a:cubicBezTo>
                  <a:pt x="2945" y="13745"/>
                  <a:pt x="2945" y="12764"/>
                  <a:pt x="2945" y="12764"/>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moveTo>
                  <a:pt x="1964" y="8836"/>
                </a:moveTo>
                <a:lnTo>
                  <a:pt x="2945" y="8836"/>
                </a:lnTo>
                <a:lnTo>
                  <a:pt x="2945" y="7855"/>
                </a:lnTo>
                <a:lnTo>
                  <a:pt x="1964" y="7855"/>
                </a:lnTo>
                <a:cubicBezTo>
                  <a:pt x="1964" y="7855"/>
                  <a:pt x="1964" y="8836"/>
                  <a:pt x="1964" y="88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3" name="Shape 2543"/>
          <p:cNvSpPr/>
          <p:nvPr/>
        </p:nvSpPr>
        <p:spPr>
          <a:xfrm>
            <a:off x="10290719"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8655"/>
                </a:moveTo>
                <a:lnTo>
                  <a:pt x="14727" y="18655"/>
                </a:lnTo>
                <a:lnTo>
                  <a:pt x="14727" y="19636"/>
                </a:lnTo>
                <a:lnTo>
                  <a:pt x="15709" y="19636"/>
                </a:lnTo>
                <a:cubicBezTo>
                  <a:pt x="15709" y="19636"/>
                  <a:pt x="15709" y="18655"/>
                  <a:pt x="15709" y="18655"/>
                </a:cubicBezTo>
                <a:close/>
                <a:moveTo>
                  <a:pt x="15709" y="14727"/>
                </a:moveTo>
                <a:lnTo>
                  <a:pt x="14727" y="14727"/>
                </a:lnTo>
                <a:lnTo>
                  <a:pt x="14727" y="15709"/>
                </a:lnTo>
                <a:lnTo>
                  <a:pt x="15709" y="15709"/>
                </a:lnTo>
                <a:cubicBezTo>
                  <a:pt x="15709" y="15709"/>
                  <a:pt x="15709" y="14727"/>
                  <a:pt x="15709" y="14727"/>
                </a:cubicBezTo>
                <a:close/>
                <a:moveTo>
                  <a:pt x="14727" y="10800"/>
                </a:moveTo>
                <a:lnTo>
                  <a:pt x="15709" y="10800"/>
                </a:lnTo>
                <a:lnTo>
                  <a:pt x="15709" y="9818"/>
                </a:lnTo>
                <a:lnTo>
                  <a:pt x="14727" y="9818"/>
                </a:lnTo>
                <a:cubicBezTo>
                  <a:pt x="14727" y="9818"/>
                  <a:pt x="14727" y="10800"/>
                  <a:pt x="14727" y="10800"/>
                </a:cubicBezTo>
                <a:close/>
                <a:moveTo>
                  <a:pt x="15709" y="16691"/>
                </a:moveTo>
                <a:lnTo>
                  <a:pt x="14727" y="16691"/>
                </a:lnTo>
                <a:lnTo>
                  <a:pt x="14727" y="17673"/>
                </a:lnTo>
                <a:lnTo>
                  <a:pt x="15709" y="17673"/>
                </a:lnTo>
                <a:cubicBezTo>
                  <a:pt x="15709" y="17673"/>
                  <a:pt x="15709" y="16691"/>
                  <a:pt x="15709" y="16691"/>
                </a:cubicBezTo>
                <a:close/>
                <a:moveTo>
                  <a:pt x="14727" y="8836"/>
                </a:moveTo>
                <a:lnTo>
                  <a:pt x="15709" y="8836"/>
                </a:lnTo>
                <a:lnTo>
                  <a:pt x="15709" y="7855"/>
                </a:lnTo>
                <a:lnTo>
                  <a:pt x="14727" y="7855"/>
                </a:lnTo>
                <a:cubicBezTo>
                  <a:pt x="14727" y="7855"/>
                  <a:pt x="14727" y="8836"/>
                  <a:pt x="14727" y="8836"/>
                </a:cubicBezTo>
                <a:close/>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1"/>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14727" y="6873"/>
                </a:moveTo>
                <a:lnTo>
                  <a:pt x="15709" y="6873"/>
                </a:lnTo>
                <a:lnTo>
                  <a:pt x="15709" y="5891"/>
                </a:lnTo>
                <a:lnTo>
                  <a:pt x="14727" y="5891"/>
                </a:lnTo>
                <a:cubicBezTo>
                  <a:pt x="14727" y="5891"/>
                  <a:pt x="14727" y="6873"/>
                  <a:pt x="14727" y="6873"/>
                </a:cubicBezTo>
                <a:close/>
                <a:moveTo>
                  <a:pt x="16691" y="12273"/>
                </a:moveTo>
                <a:lnTo>
                  <a:pt x="13745" y="12273"/>
                </a:lnTo>
                <a:lnTo>
                  <a:pt x="13745" y="4909"/>
                </a:lnTo>
                <a:lnTo>
                  <a:pt x="15709" y="4909"/>
                </a:lnTo>
                <a:cubicBezTo>
                  <a:pt x="16251" y="4909"/>
                  <a:pt x="16691" y="5349"/>
                  <a:pt x="16691" y="5891"/>
                </a:cubicBezTo>
                <a:cubicBezTo>
                  <a:pt x="16691" y="5891"/>
                  <a:pt x="16691" y="12273"/>
                  <a:pt x="16691" y="12273"/>
                </a:cubicBezTo>
                <a:close/>
                <a:moveTo>
                  <a:pt x="16691" y="19636"/>
                </a:moveTo>
                <a:cubicBezTo>
                  <a:pt x="16691" y="20178"/>
                  <a:pt x="16251" y="20618"/>
                  <a:pt x="15709" y="20618"/>
                </a:cubicBezTo>
                <a:lnTo>
                  <a:pt x="13745" y="20618"/>
                </a:lnTo>
                <a:lnTo>
                  <a:pt x="13745" y="13255"/>
                </a:lnTo>
                <a:lnTo>
                  <a:pt x="16691" y="13255"/>
                </a:lnTo>
                <a:cubicBezTo>
                  <a:pt x="16691" y="13255"/>
                  <a:pt x="16691" y="19636"/>
                  <a:pt x="16691" y="19636"/>
                </a:cubicBezTo>
                <a:close/>
                <a:moveTo>
                  <a:pt x="12764" y="12273"/>
                </a:moveTo>
                <a:lnTo>
                  <a:pt x="4909" y="12273"/>
                </a:lnTo>
                <a:lnTo>
                  <a:pt x="4909" y="4909"/>
                </a:lnTo>
                <a:lnTo>
                  <a:pt x="12764" y="4909"/>
                </a:lnTo>
                <a:cubicBezTo>
                  <a:pt x="12764" y="4909"/>
                  <a:pt x="12764" y="12273"/>
                  <a:pt x="12764" y="12273"/>
                </a:cubicBezTo>
                <a:close/>
                <a:moveTo>
                  <a:pt x="12764" y="20618"/>
                </a:moveTo>
                <a:lnTo>
                  <a:pt x="4909" y="20618"/>
                </a:lnTo>
                <a:lnTo>
                  <a:pt x="4909" y="13255"/>
                </a:lnTo>
                <a:lnTo>
                  <a:pt x="12764" y="13255"/>
                </a:lnTo>
                <a:cubicBezTo>
                  <a:pt x="12764" y="13255"/>
                  <a:pt x="12764" y="20618"/>
                  <a:pt x="12764" y="20618"/>
                </a:cubicBezTo>
                <a:close/>
                <a:moveTo>
                  <a:pt x="3927" y="12273"/>
                </a:moveTo>
                <a:lnTo>
                  <a:pt x="982" y="12273"/>
                </a:lnTo>
                <a:lnTo>
                  <a:pt x="982" y="5891"/>
                </a:lnTo>
                <a:cubicBezTo>
                  <a:pt x="982" y="5349"/>
                  <a:pt x="1422" y="4909"/>
                  <a:pt x="1964" y="4909"/>
                </a:cubicBezTo>
                <a:lnTo>
                  <a:pt x="3927" y="4909"/>
                </a:lnTo>
                <a:cubicBezTo>
                  <a:pt x="3927" y="4909"/>
                  <a:pt x="3927" y="12273"/>
                  <a:pt x="3927" y="12273"/>
                </a:cubicBezTo>
                <a:close/>
                <a:moveTo>
                  <a:pt x="3927" y="20618"/>
                </a:moveTo>
                <a:lnTo>
                  <a:pt x="1964" y="20618"/>
                </a:lnTo>
                <a:cubicBezTo>
                  <a:pt x="1422" y="20618"/>
                  <a:pt x="982" y="20178"/>
                  <a:pt x="982" y="19636"/>
                </a:cubicBezTo>
                <a:lnTo>
                  <a:pt x="982" y="13255"/>
                </a:lnTo>
                <a:lnTo>
                  <a:pt x="3927" y="13255"/>
                </a:lnTo>
                <a:cubicBezTo>
                  <a:pt x="3927" y="13255"/>
                  <a:pt x="3927" y="20618"/>
                  <a:pt x="3927" y="20618"/>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moveTo>
                  <a:pt x="1964" y="8836"/>
                </a:moveTo>
                <a:lnTo>
                  <a:pt x="2945" y="8836"/>
                </a:lnTo>
                <a:lnTo>
                  <a:pt x="2945" y="7855"/>
                </a:lnTo>
                <a:lnTo>
                  <a:pt x="1964" y="7855"/>
                </a:lnTo>
                <a:cubicBezTo>
                  <a:pt x="1964" y="7855"/>
                  <a:pt x="1964" y="8836"/>
                  <a:pt x="1964" y="8836"/>
                </a:cubicBezTo>
                <a:close/>
                <a:moveTo>
                  <a:pt x="1964" y="10800"/>
                </a:moveTo>
                <a:lnTo>
                  <a:pt x="2945" y="10800"/>
                </a:lnTo>
                <a:lnTo>
                  <a:pt x="2945" y="9818"/>
                </a:lnTo>
                <a:lnTo>
                  <a:pt x="1964" y="9818"/>
                </a:lnTo>
                <a:cubicBezTo>
                  <a:pt x="1964" y="9818"/>
                  <a:pt x="1964" y="10800"/>
                  <a:pt x="1964" y="10800"/>
                </a:cubicBezTo>
                <a:close/>
                <a:moveTo>
                  <a:pt x="2945" y="16691"/>
                </a:moveTo>
                <a:lnTo>
                  <a:pt x="1964" y="16691"/>
                </a:lnTo>
                <a:lnTo>
                  <a:pt x="1964" y="17673"/>
                </a:lnTo>
                <a:lnTo>
                  <a:pt x="2945" y="17673"/>
                </a:lnTo>
                <a:cubicBezTo>
                  <a:pt x="2945" y="17673"/>
                  <a:pt x="2945" y="16691"/>
                  <a:pt x="2945" y="16691"/>
                </a:cubicBezTo>
                <a:close/>
                <a:moveTo>
                  <a:pt x="1964" y="6873"/>
                </a:moveTo>
                <a:lnTo>
                  <a:pt x="2945" y="6873"/>
                </a:lnTo>
                <a:lnTo>
                  <a:pt x="2945" y="5891"/>
                </a:lnTo>
                <a:lnTo>
                  <a:pt x="1964" y="5891"/>
                </a:lnTo>
                <a:cubicBezTo>
                  <a:pt x="1964" y="5891"/>
                  <a:pt x="1964" y="6873"/>
                  <a:pt x="1964" y="6873"/>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4" name="Shape 2544"/>
          <p:cNvSpPr/>
          <p:nvPr/>
        </p:nvSpPr>
        <p:spPr>
          <a:xfrm>
            <a:off x="11357241"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5" name="Shape 2545"/>
          <p:cNvSpPr/>
          <p:nvPr/>
        </p:nvSpPr>
        <p:spPr>
          <a:xfrm>
            <a:off x="1758542"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6" name="Shape 2546"/>
          <p:cNvSpPr/>
          <p:nvPr/>
        </p:nvSpPr>
        <p:spPr>
          <a:xfrm>
            <a:off x="2825064" y="5036915"/>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7" name="Shape 2547"/>
          <p:cNvSpPr/>
          <p:nvPr/>
        </p:nvSpPr>
        <p:spPr>
          <a:xfrm>
            <a:off x="3891586"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8" name="Shape 2548"/>
          <p:cNvSpPr/>
          <p:nvPr/>
        </p:nvSpPr>
        <p:spPr>
          <a:xfrm>
            <a:off x="4958108" y="5201972"/>
            <a:ext cx="558655" cy="126968"/>
          </a:xfrm>
          <a:custGeom>
            <a:avLst/>
            <a:gdLst/>
            <a:ahLst/>
            <a:cxnLst>
              <a:cxn ang="0">
                <a:pos x="wd2" y="hd2"/>
              </a:cxn>
              <a:cxn ang="5400000">
                <a:pos x="wd2" y="hd2"/>
              </a:cxn>
              <a:cxn ang="10800000">
                <a:pos x="wd2" y="hd2"/>
              </a:cxn>
              <a:cxn ang="16200000">
                <a:pos x="wd2" y="hd2"/>
              </a:cxn>
            </a:cxnLst>
            <a:rect l="0" t="0" r="r" b="b"/>
            <a:pathLst>
              <a:path w="21600" h="21600" extrusionOk="0">
                <a:moveTo>
                  <a:pt x="19145" y="17280"/>
                </a:moveTo>
                <a:cubicBezTo>
                  <a:pt x="18332" y="17280"/>
                  <a:pt x="17673" y="14380"/>
                  <a:pt x="17673" y="10800"/>
                </a:cubicBezTo>
                <a:cubicBezTo>
                  <a:pt x="17673" y="7224"/>
                  <a:pt x="18332" y="4320"/>
                  <a:pt x="19145" y="4320"/>
                </a:cubicBezTo>
                <a:cubicBezTo>
                  <a:pt x="19959" y="4320"/>
                  <a:pt x="20618" y="7224"/>
                  <a:pt x="20618" y="10800"/>
                </a:cubicBezTo>
                <a:cubicBezTo>
                  <a:pt x="20618" y="14380"/>
                  <a:pt x="19959" y="17280"/>
                  <a:pt x="19145" y="17280"/>
                </a:cubicBezTo>
                <a:moveTo>
                  <a:pt x="19145" y="0"/>
                </a:moveTo>
                <a:cubicBezTo>
                  <a:pt x="17790" y="0"/>
                  <a:pt x="16691" y="4837"/>
                  <a:pt x="16691" y="10800"/>
                </a:cubicBezTo>
                <a:cubicBezTo>
                  <a:pt x="16691" y="16766"/>
                  <a:pt x="17790" y="21600"/>
                  <a:pt x="19145" y="21600"/>
                </a:cubicBezTo>
                <a:cubicBezTo>
                  <a:pt x="20501" y="21600"/>
                  <a:pt x="21600" y="16766"/>
                  <a:pt x="21600" y="10800"/>
                </a:cubicBezTo>
                <a:cubicBezTo>
                  <a:pt x="21600" y="4837"/>
                  <a:pt x="20501" y="0"/>
                  <a:pt x="19145" y="0"/>
                </a:cubicBezTo>
                <a:moveTo>
                  <a:pt x="10800" y="17280"/>
                </a:moveTo>
                <a:cubicBezTo>
                  <a:pt x="9986" y="17280"/>
                  <a:pt x="9327" y="14380"/>
                  <a:pt x="9327" y="10800"/>
                </a:cubicBezTo>
                <a:cubicBezTo>
                  <a:pt x="9327" y="7224"/>
                  <a:pt x="9986" y="4320"/>
                  <a:pt x="10800" y="4320"/>
                </a:cubicBezTo>
                <a:cubicBezTo>
                  <a:pt x="11614" y="4320"/>
                  <a:pt x="12273" y="7224"/>
                  <a:pt x="12273" y="10800"/>
                </a:cubicBezTo>
                <a:cubicBezTo>
                  <a:pt x="12273" y="14380"/>
                  <a:pt x="11614" y="17280"/>
                  <a:pt x="10800" y="17280"/>
                </a:cubicBezTo>
                <a:moveTo>
                  <a:pt x="10800" y="0"/>
                </a:moveTo>
                <a:cubicBezTo>
                  <a:pt x="9444" y="0"/>
                  <a:pt x="8345" y="4837"/>
                  <a:pt x="8345" y="10800"/>
                </a:cubicBezTo>
                <a:cubicBezTo>
                  <a:pt x="8345" y="16766"/>
                  <a:pt x="9444" y="21600"/>
                  <a:pt x="10800" y="21600"/>
                </a:cubicBezTo>
                <a:cubicBezTo>
                  <a:pt x="12156" y="21600"/>
                  <a:pt x="13255" y="16766"/>
                  <a:pt x="13255" y="10800"/>
                </a:cubicBezTo>
                <a:cubicBezTo>
                  <a:pt x="13255" y="4837"/>
                  <a:pt x="12156" y="0"/>
                  <a:pt x="10800" y="0"/>
                </a:cubicBezTo>
                <a:moveTo>
                  <a:pt x="2455" y="17280"/>
                </a:moveTo>
                <a:cubicBezTo>
                  <a:pt x="1641" y="17280"/>
                  <a:pt x="982" y="14380"/>
                  <a:pt x="982" y="10800"/>
                </a:cubicBezTo>
                <a:cubicBezTo>
                  <a:pt x="982" y="7224"/>
                  <a:pt x="1641" y="4320"/>
                  <a:pt x="2455" y="4320"/>
                </a:cubicBezTo>
                <a:cubicBezTo>
                  <a:pt x="3268" y="4320"/>
                  <a:pt x="3927" y="7224"/>
                  <a:pt x="3927" y="10800"/>
                </a:cubicBezTo>
                <a:cubicBezTo>
                  <a:pt x="3927" y="14380"/>
                  <a:pt x="3268" y="17280"/>
                  <a:pt x="2455" y="17280"/>
                </a:cubicBezTo>
                <a:moveTo>
                  <a:pt x="2455" y="0"/>
                </a:moveTo>
                <a:cubicBezTo>
                  <a:pt x="1099" y="0"/>
                  <a:pt x="0" y="4837"/>
                  <a:pt x="0" y="10800"/>
                </a:cubicBezTo>
                <a:cubicBezTo>
                  <a:pt x="0" y="16766"/>
                  <a:pt x="1099" y="21600"/>
                  <a:pt x="2455" y="21600"/>
                </a:cubicBezTo>
                <a:cubicBezTo>
                  <a:pt x="3811" y="21600"/>
                  <a:pt x="4909" y="16766"/>
                  <a:pt x="4909" y="10800"/>
                </a:cubicBezTo>
                <a:cubicBezTo>
                  <a:pt x="4909" y="4837"/>
                  <a:pt x="3811" y="0"/>
                  <a:pt x="2455"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9" name="Shape 2549"/>
          <p:cNvSpPr/>
          <p:nvPr/>
        </p:nvSpPr>
        <p:spPr>
          <a:xfrm>
            <a:off x="6024630"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1291"/>
                </a:moveTo>
                <a:cubicBezTo>
                  <a:pt x="10529" y="11291"/>
                  <a:pt x="10309" y="11072"/>
                  <a:pt x="10309" y="10800"/>
                </a:cubicBezTo>
                <a:cubicBezTo>
                  <a:pt x="10309" y="10529"/>
                  <a:pt x="10529" y="10309"/>
                  <a:pt x="10800" y="10309"/>
                </a:cubicBezTo>
                <a:cubicBezTo>
                  <a:pt x="11071" y="10309"/>
                  <a:pt x="11291" y="10529"/>
                  <a:pt x="11291" y="10800"/>
                </a:cubicBezTo>
                <a:cubicBezTo>
                  <a:pt x="11291" y="11072"/>
                  <a:pt x="11071" y="11291"/>
                  <a:pt x="10800" y="11291"/>
                </a:cubicBezTo>
                <a:moveTo>
                  <a:pt x="10800" y="9327"/>
                </a:moveTo>
                <a:cubicBezTo>
                  <a:pt x="9986" y="9327"/>
                  <a:pt x="9327" y="9987"/>
                  <a:pt x="9327" y="10800"/>
                </a:cubicBezTo>
                <a:cubicBezTo>
                  <a:pt x="9327" y="11614"/>
                  <a:pt x="9986" y="12273"/>
                  <a:pt x="10800" y="12273"/>
                </a:cubicBezTo>
                <a:cubicBezTo>
                  <a:pt x="11614" y="12273"/>
                  <a:pt x="12273" y="11614"/>
                  <a:pt x="12273" y="10800"/>
                </a:cubicBezTo>
                <a:cubicBezTo>
                  <a:pt x="12273" y="9987"/>
                  <a:pt x="11614" y="9327"/>
                  <a:pt x="10800" y="9327"/>
                </a:cubicBezTo>
                <a:moveTo>
                  <a:pt x="5400" y="11291"/>
                </a:moveTo>
                <a:cubicBezTo>
                  <a:pt x="5129" y="11291"/>
                  <a:pt x="4909" y="11072"/>
                  <a:pt x="4909" y="10800"/>
                </a:cubicBezTo>
                <a:cubicBezTo>
                  <a:pt x="4909" y="10529"/>
                  <a:pt x="5129" y="10309"/>
                  <a:pt x="5400" y="10309"/>
                </a:cubicBezTo>
                <a:cubicBezTo>
                  <a:pt x="5671" y="10309"/>
                  <a:pt x="5891" y="10529"/>
                  <a:pt x="5891" y="10800"/>
                </a:cubicBezTo>
                <a:cubicBezTo>
                  <a:pt x="5891" y="11072"/>
                  <a:pt x="5671" y="11291"/>
                  <a:pt x="5400" y="11291"/>
                </a:cubicBezTo>
                <a:moveTo>
                  <a:pt x="5400" y="9327"/>
                </a:moveTo>
                <a:cubicBezTo>
                  <a:pt x="4586" y="9327"/>
                  <a:pt x="3927" y="9987"/>
                  <a:pt x="3927" y="10800"/>
                </a:cubicBezTo>
                <a:cubicBezTo>
                  <a:pt x="3927" y="11614"/>
                  <a:pt x="4586" y="12273"/>
                  <a:pt x="5400" y="12273"/>
                </a:cubicBezTo>
                <a:cubicBezTo>
                  <a:pt x="6214" y="12273"/>
                  <a:pt x="6873" y="11614"/>
                  <a:pt x="6873" y="10800"/>
                </a:cubicBezTo>
                <a:cubicBezTo>
                  <a:pt x="6873" y="9987"/>
                  <a:pt x="6214" y="9327"/>
                  <a:pt x="5400" y="9327"/>
                </a:cubicBezTo>
                <a:moveTo>
                  <a:pt x="16200" y="11291"/>
                </a:moveTo>
                <a:cubicBezTo>
                  <a:pt x="15929" y="11291"/>
                  <a:pt x="15709" y="11072"/>
                  <a:pt x="15709" y="10800"/>
                </a:cubicBezTo>
                <a:cubicBezTo>
                  <a:pt x="15709" y="10529"/>
                  <a:pt x="15929" y="10309"/>
                  <a:pt x="16200" y="10309"/>
                </a:cubicBezTo>
                <a:cubicBezTo>
                  <a:pt x="16471" y="10309"/>
                  <a:pt x="16691" y="10529"/>
                  <a:pt x="16691" y="10800"/>
                </a:cubicBezTo>
                <a:cubicBezTo>
                  <a:pt x="16691" y="11072"/>
                  <a:pt x="16471" y="11291"/>
                  <a:pt x="16200" y="11291"/>
                </a:cubicBezTo>
                <a:moveTo>
                  <a:pt x="16200" y="9327"/>
                </a:moveTo>
                <a:cubicBezTo>
                  <a:pt x="15386" y="9327"/>
                  <a:pt x="14727" y="9987"/>
                  <a:pt x="14727" y="10800"/>
                </a:cubicBezTo>
                <a:cubicBezTo>
                  <a:pt x="14727" y="11614"/>
                  <a:pt x="15386" y="12273"/>
                  <a:pt x="16200" y="12273"/>
                </a:cubicBezTo>
                <a:cubicBezTo>
                  <a:pt x="17014" y="12273"/>
                  <a:pt x="17673" y="11614"/>
                  <a:pt x="17673" y="10800"/>
                </a:cubicBezTo>
                <a:cubicBezTo>
                  <a:pt x="17673" y="9987"/>
                  <a:pt x="17014" y="9327"/>
                  <a:pt x="16200" y="93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0" name="Shape 2550"/>
          <p:cNvSpPr/>
          <p:nvPr/>
        </p:nvSpPr>
        <p:spPr>
          <a:xfrm>
            <a:off x="7091153"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1" name="Shape 2551"/>
          <p:cNvSpPr/>
          <p:nvPr/>
        </p:nvSpPr>
        <p:spPr>
          <a:xfrm>
            <a:off x="8157675"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2" name="Shape 2552"/>
          <p:cNvSpPr/>
          <p:nvPr/>
        </p:nvSpPr>
        <p:spPr>
          <a:xfrm>
            <a:off x="9224197" y="5011521"/>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3" name="Shape 2553"/>
          <p:cNvSpPr/>
          <p:nvPr/>
        </p:nvSpPr>
        <p:spPr>
          <a:xfrm>
            <a:off x="10290719" y="5011521"/>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4" name="Shape 2554"/>
          <p:cNvSpPr/>
          <p:nvPr/>
        </p:nvSpPr>
        <p:spPr>
          <a:xfrm>
            <a:off x="11357241" y="5011521"/>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5" name="Shape 2555"/>
          <p:cNvSpPr/>
          <p:nvPr/>
        </p:nvSpPr>
        <p:spPr>
          <a:xfrm>
            <a:off x="1758542"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4221" y="3527"/>
                </a:lnTo>
                <a:cubicBezTo>
                  <a:pt x="5963" y="1950"/>
                  <a:pt x="8265" y="982"/>
                  <a:pt x="10800" y="982"/>
                </a:cubicBezTo>
                <a:cubicBezTo>
                  <a:pt x="16223" y="982"/>
                  <a:pt x="20618" y="5377"/>
                  <a:pt x="20618" y="10800"/>
                </a:cubicBezTo>
                <a:cubicBezTo>
                  <a:pt x="20618" y="13335"/>
                  <a:pt x="19650" y="15637"/>
                  <a:pt x="18073" y="17379"/>
                </a:cubicBezTo>
                <a:moveTo>
                  <a:pt x="10800" y="20618"/>
                </a:moveTo>
                <a:cubicBezTo>
                  <a:pt x="5377" y="20618"/>
                  <a:pt x="982" y="16223"/>
                  <a:pt x="982" y="10800"/>
                </a:cubicBezTo>
                <a:cubicBezTo>
                  <a:pt x="982" y="8266"/>
                  <a:pt x="1950" y="5963"/>
                  <a:pt x="3527" y="4221"/>
                </a:cubicBezTo>
                <a:lnTo>
                  <a:pt x="17379" y="18073"/>
                </a:lnTo>
                <a:cubicBezTo>
                  <a:pt x="15637" y="19650"/>
                  <a:pt x="13334"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6" name="Shape 2556"/>
          <p:cNvSpPr/>
          <p:nvPr/>
        </p:nvSpPr>
        <p:spPr>
          <a:xfrm>
            <a:off x="2825064"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874" y="5396"/>
                </a:moveTo>
                <a:cubicBezTo>
                  <a:pt x="11493" y="5396"/>
                  <a:pt x="11166" y="5519"/>
                  <a:pt x="10894" y="5766"/>
                </a:cubicBezTo>
                <a:cubicBezTo>
                  <a:pt x="10621" y="6013"/>
                  <a:pt x="10484" y="6310"/>
                  <a:pt x="10484" y="6658"/>
                </a:cubicBezTo>
                <a:cubicBezTo>
                  <a:pt x="10484" y="7005"/>
                  <a:pt x="10621" y="7301"/>
                  <a:pt x="10894" y="7545"/>
                </a:cubicBezTo>
                <a:cubicBezTo>
                  <a:pt x="11166" y="7790"/>
                  <a:pt x="11493" y="7912"/>
                  <a:pt x="11874" y="7912"/>
                </a:cubicBezTo>
                <a:cubicBezTo>
                  <a:pt x="12255" y="7912"/>
                  <a:pt x="12581" y="7790"/>
                  <a:pt x="12852" y="7545"/>
                </a:cubicBezTo>
                <a:cubicBezTo>
                  <a:pt x="13122" y="7301"/>
                  <a:pt x="13257" y="7005"/>
                  <a:pt x="13257" y="6658"/>
                </a:cubicBezTo>
                <a:cubicBezTo>
                  <a:pt x="13257" y="6310"/>
                  <a:pt x="13122" y="6013"/>
                  <a:pt x="12852" y="5766"/>
                </a:cubicBezTo>
                <a:cubicBezTo>
                  <a:pt x="12581" y="5519"/>
                  <a:pt x="12255" y="5396"/>
                  <a:pt x="11874" y="5396"/>
                </a:cubicBezTo>
                <a:moveTo>
                  <a:pt x="12242" y="15228"/>
                </a:moveTo>
                <a:cubicBezTo>
                  <a:pt x="11942" y="15228"/>
                  <a:pt x="11730" y="15180"/>
                  <a:pt x="11608" y="15083"/>
                </a:cubicBezTo>
                <a:cubicBezTo>
                  <a:pt x="11486" y="14987"/>
                  <a:pt x="11425" y="14807"/>
                  <a:pt x="11425" y="14542"/>
                </a:cubicBezTo>
                <a:cubicBezTo>
                  <a:pt x="11425" y="14436"/>
                  <a:pt x="11444" y="14281"/>
                  <a:pt x="11482" y="14076"/>
                </a:cubicBezTo>
                <a:cubicBezTo>
                  <a:pt x="11519" y="13870"/>
                  <a:pt x="11562" y="13687"/>
                  <a:pt x="11609" y="13527"/>
                </a:cubicBezTo>
                <a:lnTo>
                  <a:pt x="12189" y="11532"/>
                </a:lnTo>
                <a:cubicBezTo>
                  <a:pt x="12246" y="11349"/>
                  <a:pt x="12284" y="11148"/>
                  <a:pt x="12306" y="10929"/>
                </a:cubicBezTo>
                <a:cubicBezTo>
                  <a:pt x="12327" y="10709"/>
                  <a:pt x="12337" y="10557"/>
                  <a:pt x="12337" y="10469"/>
                </a:cubicBezTo>
                <a:cubicBezTo>
                  <a:pt x="12337" y="10049"/>
                  <a:pt x="12185" y="9707"/>
                  <a:pt x="11882" y="9444"/>
                </a:cubicBezTo>
                <a:cubicBezTo>
                  <a:pt x="11578" y="9182"/>
                  <a:pt x="11146" y="9050"/>
                  <a:pt x="10586" y="9050"/>
                </a:cubicBezTo>
                <a:cubicBezTo>
                  <a:pt x="10275" y="9050"/>
                  <a:pt x="9945" y="9104"/>
                  <a:pt x="9597" y="9211"/>
                </a:cubicBezTo>
                <a:cubicBezTo>
                  <a:pt x="9248" y="9319"/>
                  <a:pt x="8884" y="9448"/>
                  <a:pt x="8502" y="9599"/>
                </a:cubicBezTo>
                <a:lnTo>
                  <a:pt x="8347" y="10216"/>
                </a:lnTo>
                <a:cubicBezTo>
                  <a:pt x="8460" y="10175"/>
                  <a:pt x="8595" y="10131"/>
                  <a:pt x="8753" y="10085"/>
                </a:cubicBezTo>
                <a:cubicBezTo>
                  <a:pt x="8911" y="10040"/>
                  <a:pt x="9066" y="10017"/>
                  <a:pt x="9217" y="10017"/>
                </a:cubicBezTo>
                <a:cubicBezTo>
                  <a:pt x="9524" y="10017"/>
                  <a:pt x="9731" y="10068"/>
                  <a:pt x="9839" y="10168"/>
                </a:cubicBezTo>
                <a:cubicBezTo>
                  <a:pt x="9948" y="10269"/>
                  <a:pt x="10002" y="10447"/>
                  <a:pt x="10002" y="10703"/>
                </a:cubicBezTo>
                <a:cubicBezTo>
                  <a:pt x="10002" y="10844"/>
                  <a:pt x="9985" y="11001"/>
                  <a:pt x="9949" y="11172"/>
                </a:cubicBezTo>
                <a:cubicBezTo>
                  <a:pt x="9914" y="11343"/>
                  <a:pt x="9870" y="11526"/>
                  <a:pt x="9818" y="11717"/>
                </a:cubicBezTo>
                <a:lnTo>
                  <a:pt x="9235" y="13719"/>
                </a:lnTo>
                <a:cubicBezTo>
                  <a:pt x="9184" y="13929"/>
                  <a:pt x="9146" y="14118"/>
                  <a:pt x="9123" y="14285"/>
                </a:cubicBezTo>
                <a:cubicBezTo>
                  <a:pt x="9100" y="14451"/>
                  <a:pt x="9088" y="14615"/>
                  <a:pt x="9088" y="14775"/>
                </a:cubicBezTo>
                <a:cubicBezTo>
                  <a:pt x="9088" y="15186"/>
                  <a:pt x="9244" y="15526"/>
                  <a:pt x="9556" y="15793"/>
                </a:cubicBezTo>
                <a:cubicBezTo>
                  <a:pt x="9869" y="16060"/>
                  <a:pt x="10308" y="16194"/>
                  <a:pt x="10872" y="16194"/>
                </a:cubicBezTo>
                <a:cubicBezTo>
                  <a:pt x="11239" y="16194"/>
                  <a:pt x="11561" y="16147"/>
                  <a:pt x="11839" y="16053"/>
                </a:cubicBezTo>
                <a:cubicBezTo>
                  <a:pt x="12117" y="15960"/>
                  <a:pt x="12488" y="15824"/>
                  <a:pt x="12954" y="15645"/>
                </a:cubicBezTo>
                <a:lnTo>
                  <a:pt x="13109" y="15028"/>
                </a:lnTo>
                <a:cubicBezTo>
                  <a:pt x="13029" y="15065"/>
                  <a:pt x="12900" y="15107"/>
                  <a:pt x="12721" y="15155"/>
                </a:cubicBezTo>
                <a:cubicBezTo>
                  <a:pt x="12543" y="15204"/>
                  <a:pt x="12383" y="15228"/>
                  <a:pt x="12242" y="1522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7" name="Shape 2557"/>
          <p:cNvSpPr/>
          <p:nvPr/>
        </p:nvSpPr>
        <p:spPr>
          <a:xfrm>
            <a:off x="3891586"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991" y="6559"/>
                </a:moveTo>
                <a:cubicBezTo>
                  <a:pt x="12727" y="6341"/>
                  <a:pt x="12420" y="6172"/>
                  <a:pt x="12078" y="6058"/>
                </a:cubicBezTo>
                <a:cubicBezTo>
                  <a:pt x="11737" y="5946"/>
                  <a:pt x="11367" y="5889"/>
                  <a:pt x="10978" y="5889"/>
                </a:cubicBezTo>
                <a:cubicBezTo>
                  <a:pt x="10477" y="5889"/>
                  <a:pt x="10025" y="5967"/>
                  <a:pt x="9633" y="6120"/>
                </a:cubicBezTo>
                <a:cubicBezTo>
                  <a:pt x="9239" y="6275"/>
                  <a:pt x="8900" y="6494"/>
                  <a:pt x="8623" y="6771"/>
                </a:cubicBezTo>
                <a:cubicBezTo>
                  <a:pt x="8346" y="7049"/>
                  <a:pt x="8133" y="7392"/>
                  <a:pt x="7992" y="7788"/>
                </a:cubicBezTo>
                <a:cubicBezTo>
                  <a:pt x="7853" y="8180"/>
                  <a:pt x="7782" y="8620"/>
                  <a:pt x="7782" y="9096"/>
                </a:cubicBezTo>
                <a:lnTo>
                  <a:pt x="7782" y="9217"/>
                </a:lnTo>
                <a:lnTo>
                  <a:pt x="8880" y="9217"/>
                </a:lnTo>
                <a:lnTo>
                  <a:pt x="8877" y="9093"/>
                </a:lnTo>
                <a:cubicBezTo>
                  <a:pt x="8868" y="8767"/>
                  <a:pt x="8908" y="8461"/>
                  <a:pt x="8993" y="8187"/>
                </a:cubicBezTo>
                <a:cubicBezTo>
                  <a:pt x="9079" y="7914"/>
                  <a:pt x="9207" y="7675"/>
                  <a:pt x="9377" y="7473"/>
                </a:cubicBezTo>
                <a:cubicBezTo>
                  <a:pt x="9545" y="7274"/>
                  <a:pt x="9762" y="7115"/>
                  <a:pt x="10024" y="7000"/>
                </a:cubicBezTo>
                <a:cubicBezTo>
                  <a:pt x="10287" y="6884"/>
                  <a:pt x="10594" y="6827"/>
                  <a:pt x="10937" y="6827"/>
                </a:cubicBezTo>
                <a:cubicBezTo>
                  <a:pt x="11182" y="6827"/>
                  <a:pt x="11418" y="6868"/>
                  <a:pt x="11639" y="6950"/>
                </a:cubicBezTo>
                <a:cubicBezTo>
                  <a:pt x="11858" y="7032"/>
                  <a:pt x="12053" y="7146"/>
                  <a:pt x="12218" y="7289"/>
                </a:cubicBezTo>
                <a:cubicBezTo>
                  <a:pt x="12381" y="7431"/>
                  <a:pt x="12512" y="7605"/>
                  <a:pt x="12609" y="7808"/>
                </a:cubicBezTo>
                <a:cubicBezTo>
                  <a:pt x="12704" y="8011"/>
                  <a:pt x="12752" y="8236"/>
                  <a:pt x="12752" y="8478"/>
                </a:cubicBezTo>
                <a:cubicBezTo>
                  <a:pt x="12752" y="8797"/>
                  <a:pt x="12674" y="9089"/>
                  <a:pt x="12519" y="9350"/>
                </a:cubicBezTo>
                <a:cubicBezTo>
                  <a:pt x="12359" y="9618"/>
                  <a:pt x="12154" y="9865"/>
                  <a:pt x="11913" y="10082"/>
                </a:cubicBezTo>
                <a:cubicBezTo>
                  <a:pt x="11624" y="10337"/>
                  <a:pt x="11374" y="10568"/>
                  <a:pt x="11170" y="10771"/>
                </a:cubicBezTo>
                <a:cubicBezTo>
                  <a:pt x="10959" y="10979"/>
                  <a:pt x="10789" y="11200"/>
                  <a:pt x="10662" y="11428"/>
                </a:cubicBezTo>
                <a:cubicBezTo>
                  <a:pt x="10534" y="11657"/>
                  <a:pt x="10441" y="11916"/>
                  <a:pt x="10385" y="12199"/>
                </a:cubicBezTo>
                <a:cubicBezTo>
                  <a:pt x="10329" y="12478"/>
                  <a:pt x="10305" y="12827"/>
                  <a:pt x="10315" y="13237"/>
                </a:cubicBezTo>
                <a:lnTo>
                  <a:pt x="10318" y="13355"/>
                </a:lnTo>
                <a:lnTo>
                  <a:pt x="11407" y="13355"/>
                </a:lnTo>
                <a:lnTo>
                  <a:pt x="11410" y="13237"/>
                </a:lnTo>
                <a:cubicBezTo>
                  <a:pt x="11418" y="12838"/>
                  <a:pt x="11436" y="12531"/>
                  <a:pt x="11463" y="12322"/>
                </a:cubicBezTo>
                <a:cubicBezTo>
                  <a:pt x="11488" y="12125"/>
                  <a:pt x="11538" y="11956"/>
                  <a:pt x="11611" y="11821"/>
                </a:cubicBezTo>
                <a:cubicBezTo>
                  <a:pt x="11687" y="11684"/>
                  <a:pt x="11803" y="11541"/>
                  <a:pt x="11959" y="11399"/>
                </a:cubicBezTo>
                <a:cubicBezTo>
                  <a:pt x="12127" y="11245"/>
                  <a:pt x="12351" y="11031"/>
                  <a:pt x="12630" y="10762"/>
                </a:cubicBezTo>
                <a:cubicBezTo>
                  <a:pt x="12979" y="10441"/>
                  <a:pt x="13270" y="10102"/>
                  <a:pt x="13495" y="9753"/>
                </a:cubicBezTo>
                <a:cubicBezTo>
                  <a:pt x="13729" y="9393"/>
                  <a:pt x="13847" y="8952"/>
                  <a:pt x="13847" y="8439"/>
                </a:cubicBezTo>
                <a:cubicBezTo>
                  <a:pt x="13847" y="8038"/>
                  <a:pt x="13770" y="7675"/>
                  <a:pt x="13618" y="7362"/>
                </a:cubicBezTo>
                <a:cubicBezTo>
                  <a:pt x="13467" y="7050"/>
                  <a:pt x="13256" y="6780"/>
                  <a:pt x="12991" y="6559"/>
                </a:cubicBezTo>
                <a:moveTo>
                  <a:pt x="10179" y="15706"/>
                </a:moveTo>
                <a:lnTo>
                  <a:pt x="11558" y="15706"/>
                </a:lnTo>
                <a:lnTo>
                  <a:pt x="11558" y="14072"/>
                </a:lnTo>
                <a:lnTo>
                  <a:pt x="10179" y="14072"/>
                </a:lnTo>
                <a:cubicBezTo>
                  <a:pt x="10179" y="14072"/>
                  <a:pt x="10179" y="15706"/>
                  <a:pt x="10179" y="15706"/>
                </a:cubicBezTo>
                <a:close/>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8" name="Shape 2558"/>
          <p:cNvSpPr/>
          <p:nvPr/>
        </p:nvSpPr>
        <p:spPr>
          <a:xfrm>
            <a:off x="4958108"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782" y="5891"/>
                </a:moveTo>
                <a:lnTo>
                  <a:pt x="9818" y="5891"/>
                </a:lnTo>
                <a:cubicBezTo>
                  <a:pt x="9547" y="5891"/>
                  <a:pt x="9327" y="6111"/>
                  <a:pt x="9327" y="6382"/>
                </a:cubicBezTo>
                <a:cubicBezTo>
                  <a:pt x="9327" y="6394"/>
                  <a:pt x="9334" y="6405"/>
                  <a:pt x="9334" y="6417"/>
                </a:cubicBezTo>
                <a:lnTo>
                  <a:pt x="9328" y="6417"/>
                </a:lnTo>
                <a:lnTo>
                  <a:pt x="9819" y="12308"/>
                </a:lnTo>
                <a:lnTo>
                  <a:pt x="9825" y="12307"/>
                </a:lnTo>
                <a:cubicBezTo>
                  <a:pt x="9844" y="12562"/>
                  <a:pt x="10050" y="12764"/>
                  <a:pt x="10309" y="12764"/>
                </a:cubicBezTo>
                <a:lnTo>
                  <a:pt x="11291" y="12764"/>
                </a:lnTo>
                <a:cubicBezTo>
                  <a:pt x="11550" y="12764"/>
                  <a:pt x="11756" y="12562"/>
                  <a:pt x="11775" y="12307"/>
                </a:cubicBezTo>
                <a:lnTo>
                  <a:pt x="11781" y="12308"/>
                </a:lnTo>
                <a:lnTo>
                  <a:pt x="12272" y="6417"/>
                </a:lnTo>
                <a:lnTo>
                  <a:pt x="12266" y="6417"/>
                </a:lnTo>
                <a:cubicBezTo>
                  <a:pt x="12267" y="6405"/>
                  <a:pt x="12273" y="6394"/>
                  <a:pt x="12273" y="6382"/>
                </a:cubicBezTo>
                <a:cubicBezTo>
                  <a:pt x="12273" y="6111"/>
                  <a:pt x="12053" y="5891"/>
                  <a:pt x="11782" y="5891"/>
                </a:cubicBezTo>
                <a:moveTo>
                  <a:pt x="10800" y="13745"/>
                </a:moveTo>
                <a:cubicBezTo>
                  <a:pt x="10258" y="13745"/>
                  <a:pt x="9818" y="14186"/>
                  <a:pt x="9818" y="14727"/>
                </a:cubicBezTo>
                <a:cubicBezTo>
                  <a:pt x="9818" y="15269"/>
                  <a:pt x="10258" y="15709"/>
                  <a:pt x="10800" y="15709"/>
                </a:cubicBezTo>
                <a:cubicBezTo>
                  <a:pt x="11342" y="15709"/>
                  <a:pt x="11782" y="15269"/>
                  <a:pt x="11782" y="14727"/>
                </a:cubicBezTo>
                <a:cubicBezTo>
                  <a:pt x="11782" y="14186"/>
                  <a:pt x="11342" y="13745"/>
                  <a:pt x="10800"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9" name="Shape 2559"/>
          <p:cNvSpPr/>
          <p:nvPr/>
        </p:nvSpPr>
        <p:spPr>
          <a:xfrm>
            <a:off x="6024630" y="610343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0"/>
                  <a:pt x="982" y="16800"/>
                </a:cubicBezTo>
                <a:lnTo>
                  <a:pt x="2455" y="16800"/>
                </a:lnTo>
                <a:cubicBezTo>
                  <a:pt x="2725" y="16800"/>
                  <a:pt x="2945" y="16532"/>
                  <a:pt x="2945" y="16200"/>
                </a:cubicBezTo>
                <a:cubicBezTo>
                  <a:pt x="2945" y="15869"/>
                  <a:pt x="2725" y="15600"/>
                  <a:pt x="2455" y="15600"/>
                </a:cubicBezTo>
                <a:moveTo>
                  <a:pt x="20618" y="20400"/>
                </a:move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0" name="Shape 2560"/>
          <p:cNvSpPr/>
          <p:nvPr/>
        </p:nvSpPr>
        <p:spPr>
          <a:xfrm>
            <a:off x="7091153"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455" y="13745"/>
                </a:moveTo>
                <a:cubicBezTo>
                  <a:pt x="2726" y="13745"/>
                  <a:pt x="2945" y="13526"/>
                  <a:pt x="2945" y="13255"/>
                </a:cubicBezTo>
                <a:cubicBezTo>
                  <a:pt x="2945" y="12984"/>
                  <a:pt x="2726" y="12764"/>
                  <a:pt x="2455" y="12764"/>
                </a:cubicBezTo>
                <a:lnTo>
                  <a:pt x="982" y="12764"/>
                </a:lnTo>
                <a:lnTo>
                  <a:pt x="982" y="982"/>
                </a:lnTo>
                <a:lnTo>
                  <a:pt x="16691" y="982"/>
                </a:lnTo>
                <a:lnTo>
                  <a:pt x="16691" y="2455"/>
                </a:lnTo>
                <a:cubicBezTo>
                  <a:pt x="16691" y="2726"/>
                  <a:pt x="16910" y="2945"/>
                  <a:pt x="17182" y="2945"/>
                </a:cubicBezTo>
                <a:cubicBezTo>
                  <a:pt x="17453" y="2945"/>
                  <a:pt x="17673" y="2726"/>
                  <a:pt x="17673" y="2455"/>
                </a:cubicBezTo>
                <a:lnTo>
                  <a:pt x="17673" y="982"/>
                </a:lnTo>
                <a:cubicBezTo>
                  <a:pt x="17673" y="440"/>
                  <a:pt x="17233" y="0"/>
                  <a:pt x="16691" y="0"/>
                </a:cubicBezTo>
                <a:lnTo>
                  <a:pt x="982" y="0"/>
                </a:lnTo>
                <a:cubicBezTo>
                  <a:pt x="440" y="0"/>
                  <a:pt x="0" y="440"/>
                  <a:pt x="0" y="982"/>
                </a:cubicBezTo>
                <a:lnTo>
                  <a:pt x="0" y="16691"/>
                </a:lnTo>
                <a:cubicBezTo>
                  <a:pt x="0" y="17233"/>
                  <a:pt x="440" y="17673"/>
                  <a:pt x="982" y="17673"/>
                </a:cubicBezTo>
                <a:lnTo>
                  <a:pt x="2455" y="17673"/>
                </a:lnTo>
                <a:cubicBezTo>
                  <a:pt x="2726" y="17673"/>
                  <a:pt x="2945" y="17453"/>
                  <a:pt x="2945" y="17182"/>
                </a:cubicBezTo>
                <a:cubicBezTo>
                  <a:pt x="2945" y="16911"/>
                  <a:pt x="2726" y="16691"/>
                  <a:pt x="2455" y="16691"/>
                </a:cubicBezTo>
                <a:lnTo>
                  <a:pt x="982" y="16691"/>
                </a:lnTo>
                <a:lnTo>
                  <a:pt x="982" y="13745"/>
                </a:lnTo>
                <a:cubicBezTo>
                  <a:pt x="982" y="13745"/>
                  <a:pt x="2455" y="13745"/>
                  <a:pt x="2455" y="13745"/>
                </a:cubicBezTo>
                <a:close/>
                <a:moveTo>
                  <a:pt x="20618" y="16691"/>
                </a:moveTo>
                <a:lnTo>
                  <a:pt x="4909" y="16691"/>
                </a:lnTo>
                <a:lnTo>
                  <a:pt x="4909" y="4909"/>
                </a:lnTo>
                <a:lnTo>
                  <a:pt x="20618" y="4909"/>
                </a:lnTo>
                <a:cubicBezTo>
                  <a:pt x="20618" y="4909"/>
                  <a:pt x="20618" y="16691"/>
                  <a:pt x="20618" y="16691"/>
                </a:cubicBezTo>
                <a:close/>
                <a:moveTo>
                  <a:pt x="20618" y="20618"/>
                </a:moveTo>
                <a:lnTo>
                  <a:pt x="4909" y="20618"/>
                </a:lnTo>
                <a:lnTo>
                  <a:pt x="4909" y="17673"/>
                </a:lnTo>
                <a:lnTo>
                  <a:pt x="20618" y="17673"/>
                </a:lnTo>
                <a:cubicBezTo>
                  <a:pt x="20618" y="17673"/>
                  <a:pt x="20618" y="20618"/>
                  <a:pt x="20618" y="20618"/>
                </a:cubicBezTo>
                <a:close/>
                <a:moveTo>
                  <a:pt x="20618" y="3927"/>
                </a:moveTo>
                <a:lnTo>
                  <a:pt x="4909" y="3927"/>
                </a:lnTo>
                <a:cubicBezTo>
                  <a:pt x="4367" y="3927"/>
                  <a:pt x="3927" y="4367"/>
                  <a:pt x="3927" y="4909"/>
                </a:cubicBezTo>
                <a:lnTo>
                  <a:pt x="3927" y="20618"/>
                </a:lnTo>
                <a:cubicBezTo>
                  <a:pt x="3927" y="21160"/>
                  <a:pt x="4367" y="21600"/>
                  <a:pt x="4909" y="21600"/>
                </a:cubicBezTo>
                <a:lnTo>
                  <a:pt x="20618" y="21600"/>
                </a:lnTo>
                <a:cubicBezTo>
                  <a:pt x="21160" y="21600"/>
                  <a:pt x="21600" y="21160"/>
                  <a:pt x="21600" y="20618"/>
                </a:cubicBezTo>
                <a:lnTo>
                  <a:pt x="21600" y="4909"/>
                </a:lnTo>
                <a:cubicBezTo>
                  <a:pt x="21600" y="4367"/>
                  <a:pt x="21160" y="3927"/>
                  <a:pt x="20618"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1" name="Shape 2561"/>
          <p:cNvSpPr/>
          <p:nvPr/>
        </p:nvSpPr>
        <p:spPr>
          <a:xfrm>
            <a:off x="8157675" y="610343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455" y="3600"/>
                </a:moveTo>
                <a:lnTo>
                  <a:pt x="19145" y="3600"/>
                </a:lnTo>
                <a:cubicBezTo>
                  <a:pt x="19417" y="3600"/>
                  <a:pt x="19636" y="3332"/>
                  <a:pt x="19636" y="3000"/>
                </a:cubicBezTo>
                <a:cubicBezTo>
                  <a:pt x="19636" y="2669"/>
                  <a:pt x="19417" y="2400"/>
                  <a:pt x="19145" y="2400"/>
                </a:cubicBezTo>
                <a:lnTo>
                  <a:pt x="2455" y="2400"/>
                </a:lnTo>
                <a:cubicBezTo>
                  <a:pt x="2183" y="2400"/>
                  <a:pt x="1964" y="2669"/>
                  <a:pt x="1964" y="3000"/>
                </a:cubicBezTo>
                <a:cubicBezTo>
                  <a:pt x="1964" y="3332"/>
                  <a:pt x="2183" y="3600"/>
                  <a:pt x="2455" y="3600"/>
                </a:cubicBezTo>
                <a:moveTo>
                  <a:pt x="20618" y="20400"/>
                </a:moveTo>
                <a:lnTo>
                  <a:pt x="982" y="20400"/>
                </a:lnTo>
                <a:lnTo>
                  <a:pt x="982" y="6000"/>
                </a:lnTo>
                <a:lnTo>
                  <a:pt x="20618" y="6000"/>
                </a:lnTo>
                <a:cubicBezTo>
                  <a:pt x="20618" y="6000"/>
                  <a:pt x="20618" y="20400"/>
                  <a:pt x="20618" y="20400"/>
                </a:cubicBezTo>
                <a:close/>
                <a:moveTo>
                  <a:pt x="20618" y="4800"/>
                </a:moveTo>
                <a:lnTo>
                  <a:pt x="982" y="4800"/>
                </a:lnTo>
                <a:cubicBezTo>
                  <a:pt x="439" y="4800"/>
                  <a:pt x="0" y="5338"/>
                  <a:pt x="0" y="6000"/>
                </a:cubicBezTo>
                <a:lnTo>
                  <a:pt x="0" y="20400"/>
                </a:lnTo>
                <a:cubicBezTo>
                  <a:pt x="0" y="21062"/>
                  <a:pt x="439" y="21600"/>
                  <a:pt x="982" y="21600"/>
                </a:cubicBezTo>
                <a:lnTo>
                  <a:pt x="20618" y="21600"/>
                </a:lnTo>
                <a:cubicBezTo>
                  <a:pt x="21160" y="21600"/>
                  <a:pt x="21600" y="21062"/>
                  <a:pt x="21600" y="20400"/>
                </a:cubicBezTo>
                <a:lnTo>
                  <a:pt x="21600" y="6000"/>
                </a:lnTo>
                <a:cubicBezTo>
                  <a:pt x="21600" y="5338"/>
                  <a:pt x="21160" y="4800"/>
                  <a:pt x="20618" y="4800"/>
                </a:cubicBezTo>
                <a:moveTo>
                  <a:pt x="4418" y="1200"/>
                </a:moveTo>
                <a:lnTo>
                  <a:pt x="17182" y="1200"/>
                </a:lnTo>
                <a:cubicBezTo>
                  <a:pt x="17453" y="1200"/>
                  <a:pt x="17673" y="932"/>
                  <a:pt x="17673" y="600"/>
                </a:cubicBezTo>
                <a:cubicBezTo>
                  <a:pt x="17673" y="269"/>
                  <a:pt x="17453" y="0"/>
                  <a:pt x="17182" y="0"/>
                </a:cubicBezTo>
                <a:lnTo>
                  <a:pt x="4418" y="0"/>
                </a:lnTo>
                <a:cubicBezTo>
                  <a:pt x="4147" y="0"/>
                  <a:pt x="3927" y="269"/>
                  <a:pt x="3927" y="600"/>
                </a:cubicBezTo>
                <a:cubicBezTo>
                  <a:pt x="3927" y="932"/>
                  <a:pt x="4147" y="1200"/>
                  <a:pt x="4418" y="1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2" name="Shape 2562"/>
          <p:cNvSpPr/>
          <p:nvPr/>
        </p:nvSpPr>
        <p:spPr>
          <a:xfrm>
            <a:off x="9224197"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3" name="Shape 2563"/>
          <p:cNvSpPr/>
          <p:nvPr/>
        </p:nvSpPr>
        <p:spPr>
          <a:xfrm>
            <a:off x="10290719"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4" name="Shape 2564"/>
          <p:cNvSpPr/>
          <p:nvPr/>
        </p:nvSpPr>
        <p:spPr>
          <a:xfrm>
            <a:off x="11357241"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818" y="10800"/>
                </a:moveTo>
                <a:lnTo>
                  <a:pt x="11782" y="10800"/>
                </a:lnTo>
                <a:lnTo>
                  <a:pt x="11782" y="12764"/>
                </a:lnTo>
                <a:lnTo>
                  <a:pt x="9818" y="12764"/>
                </a:lnTo>
                <a:cubicBezTo>
                  <a:pt x="9818" y="12764"/>
                  <a:pt x="9818" y="10800"/>
                  <a:pt x="9818" y="10800"/>
                </a:cubicBezTo>
                <a:close/>
                <a:moveTo>
                  <a:pt x="9327" y="13745"/>
                </a:moveTo>
                <a:lnTo>
                  <a:pt x="12273" y="13745"/>
                </a:lnTo>
                <a:cubicBezTo>
                  <a:pt x="12544" y="13745"/>
                  <a:pt x="12764" y="13526"/>
                  <a:pt x="12764" y="13255"/>
                </a:cubicBezTo>
                <a:lnTo>
                  <a:pt x="12764" y="10309"/>
                </a:lnTo>
                <a:cubicBezTo>
                  <a:pt x="12764" y="10038"/>
                  <a:pt x="12544" y="9818"/>
                  <a:pt x="12273" y="9818"/>
                </a:cubicBezTo>
                <a:lnTo>
                  <a:pt x="9327" y="9818"/>
                </a:lnTo>
                <a:cubicBezTo>
                  <a:pt x="9056" y="9818"/>
                  <a:pt x="8836" y="10038"/>
                  <a:pt x="8836" y="10309"/>
                </a:cubicBezTo>
                <a:lnTo>
                  <a:pt x="8836" y="13255"/>
                </a:lnTo>
                <a:cubicBezTo>
                  <a:pt x="8836" y="13526"/>
                  <a:pt x="9056" y="13745"/>
                  <a:pt x="9327" y="13745"/>
                </a:cubicBezTo>
                <a:moveTo>
                  <a:pt x="14727" y="15709"/>
                </a:moveTo>
                <a:lnTo>
                  <a:pt x="16691" y="15709"/>
                </a:lnTo>
                <a:lnTo>
                  <a:pt x="16691" y="17673"/>
                </a:lnTo>
                <a:lnTo>
                  <a:pt x="14727" y="17673"/>
                </a:lnTo>
                <a:cubicBezTo>
                  <a:pt x="14727" y="17673"/>
                  <a:pt x="14727" y="15709"/>
                  <a:pt x="14727" y="15709"/>
                </a:cubicBezTo>
                <a:close/>
                <a:moveTo>
                  <a:pt x="14236" y="18655"/>
                </a:moveTo>
                <a:lnTo>
                  <a:pt x="17182" y="18655"/>
                </a:lnTo>
                <a:cubicBezTo>
                  <a:pt x="17453" y="18655"/>
                  <a:pt x="17673" y="18435"/>
                  <a:pt x="17673" y="18164"/>
                </a:cubicBezTo>
                <a:lnTo>
                  <a:pt x="17673" y="15218"/>
                </a:lnTo>
                <a:cubicBezTo>
                  <a:pt x="17673" y="14947"/>
                  <a:pt x="17453" y="14727"/>
                  <a:pt x="17182" y="14727"/>
                </a:cubicBezTo>
                <a:lnTo>
                  <a:pt x="14236" y="14727"/>
                </a:lnTo>
                <a:cubicBezTo>
                  <a:pt x="13965" y="14727"/>
                  <a:pt x="13745" y="14947"/>
                  <a:pt x="13745" y="15218"/>
                </a:cubicBezTo>
                <a:lnTo>
                  <a:pt x="13745" y="18164"/>
                </a:lnTo>
                <a:cubicBezTo>
                  <a:pt x="13745" y="18435"/>
                  <a:pt x="13965" y="18655"/>
                  <a:pt x="14236" y="18655"/>
                </a:cubicBezTo>
                <a:moveTo>
                  <a:pt x="9818" y="5891"/>
                </a:moveTo>
                <a:lnTo>
                  <a:pt x="11782" y="5891"/>
                </a:lnTo>
                <a:lnTo>
                  <a:pt x="11782" y="7855"/>
                </a:lnTo>
                <a:lnTo>
                  <a:pt x="9818" y="7855"/>
                </a:lnTo>
                <a:cubicBezTo>
                  <a:pt x="9818" y="7855"/>
                  <a:pt x="9818" y="5891"/>
                  <a:pt x="9818" y="5891"/>
                </a:cubicBezTo>
                <a:close/>
                <a:moveTo>
                  <a:pt x="9327" y="8836"/>
                </a:moveTo>
                <a:lnTo>
                  <a:pt x="12273" y="8836"/>
                </a:lnTo>
                <a:cubicBezTo>
                  <a:pt x="12544" y="8836"/>
                  <a:pt x="12764" y="8617"/>
                  <a:pt x="12764" y="8345"/>
                </a:cubicBezTo>
                <a:lnTo>
                  <a:pt x="12764" y="5400"/>
                </a:lnTo>
                <a:cubicBezTo>
                  <a:pt x="12764" y="5129"/>
                  <a:pt x="12544" y="4909"/>
                  <a:pt x="12273" y="4909"/>
                </a:cubicBezTo>
                <a:lnTo>
                  <a:pt x="9327" y="4909"/>
                </a:lnTo>
                <a:cubicBezTo>
                  <a:pt x="9056" y="4909"/>
                  <a:pt x="8836" y="5129"/>
                  <a:pt x="8836" y="5400"/>
                </a:cubicBezTo>
                <a:lnTo>
                  <a:pt x="8836" y="8345"/>
                </a:lnTo>
                <a:cubicBezTo>
                  <a:pt x="8836" y="8617"/>
                  <a:pt x="9056" y="8836"/>
                  <a:pt x="9327" y="8836"/>
                </a:cubicBezTo>
                <a:moveTo>
                  <a:pt x="4909" y="15709"/>
                </a:moveTo>
                <a:lnTo>
                  <a:pt x="6873" y="15709"/>
                </a:lnTo>
                <a:lnTo>
                  <a:pt x="6873" y="17673"/>
                </a:lnTo>
                <a:lnTo>
                  <a:pt x="4909" y="17673"/>
                </a:lnTo>
                <a:cubicBezTo>
                  <a:pt x="4909" y="17673"/>
                  <a:pt x="4909" y="15709"/>
                  <a:pt x="4909" y="15709"/>
                </a:cubicBezTo>
                <a:close/>
                <a:moveTo>
                  <a:pt x="4418" y="18655"/>
                </a:moveTo>
                <a:lnTo>
                  <a:pt x="7364" y="18655"/>
                </a:lnTo>
                <a:cubicBezTo>
                  <a:pt x="7635" y="18655"/>
                  <a:pt x="7855" y="18435"/>
                  <a:pt x="7855" y="18164"/>
                </a:cubicBezTo>
                <a:lnTo>
                  <a:pt x="7855" y="15218"/>
                </a:lnTo>
                <a:cubicBezTo>
                  <a:pt x="7855" y="14947"/>
                  <a:pt x="7635" y="14727"/>
                  <a:pt x="7364" y="14727"/>
                </a:cubicBezTo>
                <a:lnTo>
                  <a:pt x="4418" y="14727"/>
                </a:lnTo>
                <a:cubicBezTo>
                  <a:pt x="4147" y="14727"/>
                  <a:pt x="3927" y="14947"/>
                  <a:pt x="3927" y="15218"/>
                </a:cubicBezTo>
                <a:lnTo>
                  <a:pt x="3927" y="18164"/>
                </a:lnTo>
                <a:cubicBezTo>
                  <a:pt x="3927" y="18435"/>
                  <a:pt x="4147" y="18655"/>
                  <a:pt x="4418" y="18655"/>
                </a:cubicBezTo>
                <a:moveTo>
                  <a:pt x="14727" y="10800"/>
                </a:moveTo>
                <a:lnTo>
                  <a:pt x="16691" y="10800"/>
                </a:lnTo>
                <a:lnTo>
                  <a:pt x="16691" y="12764"/>
                </a:lnTo>
                <a:lnTo>
                  <a:pt x="14727" y="12764"/>
                </a:lnTo>
                <a:cubicBezTo>
                  <a:pt x="14727" y="12764"/>
                  <a:pt x="14727" y="10800"/>
                  <a:pt x="14727" y="10800"/>
                </a:cubicBezTo>
                <a:close/>
                <a:moveTo>
                  <a:pt x="14236" y="13745"/>
                </a:moveTo>
                <a:lnTo>
                  <a:pt x="17182" y="13745"/>
                </a:lnTo>
                <a:cubicBezTo>
                  <a:pt x="17453" y="13745"/>
                  <a:pt x="17673" y="13526"/>
                  <a:pt x="17673" y="13255"/>
                </a:cubicBezTo>
                <a:lnTo>
                  <a:pt x="17673" y="10309"/>
                </a:lnTo>
                <a:cubicBezTo>
                  <a:pt x="17673" y="10038"/>
                  <a:pt x="17453" y="9818"/>
                  <a:pt x="17182" y="9818"/>
                </a:cubicBezTo>
                <a:lnTo>
                  <a:pt x="14236" y="9818"/>
                </a:lnTo>
                <a:cubicBezTo>
                  <a:pt x="13965" y="9818"/>
                  <a:pt x="13745" y="10038"/>
                  <a:pt x="13745" y="10309"/>
                </a:cubicBezTo>
                <a:lnTo>
                  <a:pt x="13745" y="13255"/>
                </a:lnTo>
                <a:cubicBezTo>
                  <a:pt x="13745" y="13526"/>
                  <a:pt x="13965" y="13745"/>
                  <a:pt x="14236" y="13745"/>
                </a:cubicBezTo>
                <a:moveTo>
                  <a:pt x="4909" y="10800"/>
                </a:moveTo>
                <a:lnTo>
                  <a:pt x="6873" y="10800"/>
                </a:lnTo>
                <a:lnTo>
                  <a:pt x="6873" y="12764"/>
                </a:lnTo>
                <a:lnTo>
                  <a:pt x="4909" y="12764"/>
                </a:lnTo>
                <a:cubicBezTo>
                  <a:pt x="4909" y="12764"/>
                  <a:pt x="4909" y="10800"/>
                  <a:pt x="4909" y="10800"/>
                </a:cubicBezTo>
                <a:close/>
                <a:moveTo>
                  <a:pt x="4418" y="13745"/>
                </a:moveTo>
                <a:lnTo>
                  <a:pt x="7364" y="13745"/>
                </a:lnTo>
                <a:cubicBezTo>
                  <a:pt x="7635" y="13745"/>
                  <a:pt x="7855" y="13526"/>
                  <a:pt x="7855" y="13255"/>
                </a:cubicBezTo>
                <a:lnTo>
                  <a:pt x="7855" y="10309"/>
                </a:lnTo>
                <a:cubicBezTo>
                  <a:pt x="7855" y="10038"/>
                  <a:pt x="7635" y="9818"/>
                  <a:pt x="7364" y="9818"/>
                </a:cubicBezTo>
                <a:lnTo>
                  <a:pt x="4418" y="9818"/>
                </a:lnTo>
                <a:cubicBezTo>
                  <a:pt x="4147" y="9818"/>
                  <a:pt x="3927" y="10038"/>
                  <a:pt x="3927" y="10309"/>
                </a:cubicBezTo>
                <a:lnTo>
                  <a:pt x="3927" y="13255"/>
                </a:lnTo>
                <a:cubicBezTo>
                  <a:pt x="3927" y="13526"/>
                  <a:pt x="4147" y="13745"/>
                  <a:pt x="4418" y="13745"/>
                </a:cubicBezTo>
                <a:moveTo>
                  <a:pt x="4909" y="5891"/>
                </a:moveTo>
                <a:lnTo>
                  <a:pt x="6873" y="5891"/>
                </a:lnTo>
                <a:lnTo>
                  <a:pt x="6873" y="7855"/>
                </a:lnTo>
                <a:lnTo>
                  <a:pt x="4909" y="7855"/>
                </a:lnTo>
                <a:cubicBezTo>
                  <a:pt x="4909" y="7855"/>
                  <a:pt x="4909" y="5891"/>
                  <a:pt x="4909" y="5891"/>
                </a:cubicBezTo>
                <a:close/>
                <a:moveTo>
                  <a:pt x="4418" y="8836"/>
                </a:moveTo>
                <a:lnTo>
                  <a:pt x="7364" y="8836"/>
                </a:lnTo>
                <a:cubicBezTo>
                  <a:pt x="7635" y="8836"/>
                  <a:pt x="7855" y="8617"/>
                  <a:pt x="7855" y="8345"/>
                </a:cubicBezTo>
                <a:lnTo>
                  <a:pt x="7855" y="5400"/>
                </a:lnTo>
                <a:cubicBezTo>
                  <a:pt x="7855" y="5129"/>
                  <a:pt x="7635" y="4909"/>
                  <a:pt x="7364" y="4909"/>
                </a:cubicBezTo>
                <a:lnTo>
                  <a:pt x="4418" y="4909"/>
                </a:lnTo>
                <a:cubicBezTo>
                  <a:pt x="4147" y="4909"/>
                  <a:pt x="3927" y="5129"/>
                  <a:pt x="3927" y="5400"/>
                </a:cubicBezTo>
                <a:lnTo>
                  <a:pt x="3927" y="8345"/>
                </a:lnTo>
                <a:cubicBezTo>
                  <a:pt x="3927" y="8617"/>
                  <a:pt x="4147" y="8836"/>
                  <a:pt x="4418" y="8836"/>
                </a:cubicBezTo>
                <a:moveTo>
                  <a:pt x="14727" y="5891"/>
                </a:moveTo>
                <a:lnTo>
                  <a:pt x="16691" y="5891"/>
                </a:lnTo>
                <a:lnTo>
                  <a:pt x="16691" y="7855"/>
                </a:lnTo>
                <a:lnTo>
                  <a:pt x="14727" y="7855"/>
                </a:lnTo>
                <a:cubicBezTo>
                  <a:pt x="14727" y="7855"/>
                  <a:pt x="14727" y="5891"/>
                  <a:pt x="14727" y="5891"/>
                </a:cubicBezTo>
                <a:close/>
                <a:moveTo>
                  <a:pt x="14236" y="8836"/>
                </a:moveTo>
                <a:lnTo>
                  <a:pt x="17182" y="8836"/>
                </a:lnTo>
                <a:cubicBezTo>
                  <a:pt x="17453" y="8836"/>
                  <a:pt x="17673" y="8617"/>
                  <a:pt x="17673" y="8345"/>
                </a:cubicBezTo>
                <a:lnTo>
                  <a:pt x="17673" y="5400"/>
                </a:lnTo>
                <a:cubicBezTo>
                  <a:pt x="17673" y="5129"/>
                  <a:pt x="17453" y="4909"/>
                  <a:pt x="17182" y="4909"/>
                </a:cubicBezTo>
                <a:lnTo>
                  <a:pt x="14236" y="4909"/>
                </a:lnTo>
                <a:cubicBezTo>
                  <a:pt x="13965" y="4909"/>
                  <a:pt x="13745" y="5129"/>
                  <a:pt x="13745" y="5400"/>
                </a:cubicBezTo>
                <a:lnTo>
                  <a:pt x="13745" y="8345"/>
                </a:lnTo>
                <a:cubicBezTo>
                  <a:pt x="13745" y="8617"/>
                  <a:pt x="13965" y="8836"/>
                  <a:pt x="14236" y="8836"/>
                </a:cubicBezTo>
                <a:moveTo>
                  <a:pt x="19636" y="1964"/>
                </a:moveTo>
                <a:lnTo>
                  <a:pt x="1964" y="1964"/>
                </a:lnTo>
                <a:lnTo>
                  <a:pt x="1964" y="982"/>
                </a:lnTo>
                <a:lnTo>
                  <a:pt x="19636" y="982"/>
                </a:lnTo>
                <a:cubicBezTo>
                  <a:pt x="19636" y="982"/>
                  <a:pt x="19636" y="1964"/>
                  <a:pt x="19636" y="1964"/>
                </a:cubicBezTo>
                <a:close/>
                <a:moveTo>
                  <a:pt x="19636" y="20618"/>
                </a:moveTo>
                <a:lnTo>
                  <a:pt x="12764" y="20618"/>
                </a:lnTo>
                <a:lnTo>
                  <a:pt x="12764" y="15218"/>
                </a:lnTo>
                <a:cubicBezTo>
                  <a:pt x="12764" y="14947"/>
                  <a:pt x="12544" y="14727"/>
                  <a:pt x="12273" y="14727"/>
                </a:cubicBezTo>
                <a:lnTo>
                  <a:pt x="9327" y="14727"/>
                </a:lnTo>
                <a:cubicBezTo>
                  <a:pt x="9056" y="14727"/>
                  <a:pt x="8836" y="14947"/>
                  <a:pt x="8836" y="15218"/>
                </a:cubicBezTo>
                <a:lnTo>
                  <a:pt x="8836" y="20618"/>
                </a:lnTo>
                <a:lnTo>
                  <a:pt x="1964" y="20618"/>
                </a:lnTo>
                <a:lnTo>
                  <a:pt x="1964" y="2945"/>
                </a:lnTo>
                <a:lnTo>
                  <a:pt x="19636" y="2945"/>
                </a:lnTo>
                <a:cubicBezTo>
                  <a:pt x="19636" y="2945"/>
                  <a:pt x="19636" y="20618"/>
                  <a:pt x="19636" y="20618"/>
                </a:cubicBezTo>
                <a:close/>
                <a:moveTo>
                  <a:pt x="11782" y="20618"/>
                </a:moveTo>
                <a:lnTo>
                  <a:pt x="9818" y="20618"/>
                </a:lnTo>
                <a:lnTo>
                  <a:pt x="9818" y="15709"/>
                </a:lnTo>
                <a:lnTo>
                  <a:pt x="11782" y="15709"/>
                </a:lnTo>
                <a:cubicBezTo>
                  <a:pt x="11782" y="15709"/>
                  <a:pt x="11782" y="20618"/>
                  <a:pt x="11782" y="20618"/>
                </a:cubicBezTo>
                <a:close/>
                <a:moveTo>
                  <a:pt x="21109" y="1964"/>
                </a:moveTo>
                <a:lnTo>
                  <a:pt x="20618" y="1964"/>
                </a:lnTo>
                <a:lnTo>
                  <a:pt x="20618" y="491"/>
                </a:lnTo>
                <a:cubicBezTo>
                  <a:pt x="20618" y="220"/>
                  <a:pt x="20399" y="0"/>
                  <a:pt x="20127" y="0"/>
                </a:cubicBezTo>
                <a:lnTo>
                  <a:pt x="1473" y="0"/>
                </a:lnTo>
                <a:cubicBezTo>
                  <a:pt x="1201" y="0"/>
                  <a:pt x="982" y="220"/>
                  <a:pt x="982" y="491"/>
                </a:cubicBezTo>
                <a:lnTo>
                  <a:pt x="982" y="1964"/>
                </a:lnTo>
                <a:lnTo>
                  <a:pt x="491" y="1964"/>
                </a:lnTo>
                <a:cubicBezTo>
                  <a:pt x="220" y="1964"/>
                  <a:pt x="0" y="2184"/>
                  <a:pt x="0" y="2455"/>
                </a:cubicBezTo>
                <a:cubicBezTo>
                  <a:pt x="0" y="2726"/>
                  <a:pt x="220" y="2945"/>
                  <a:pt x="491" y="2945"/>
                </a:cubicBezTo>
                <a:lnTo>
                  <a:pt x="982" y="2945"/>
                </a:lnTo>
                <a:lnTo>
                  <a:pt x="982" y="21109"/>
                </a:lnTo>
                <a:cubicBezTo>
                  <a:pt x="982" y="21381"/>
                  <a:pt x="1201" y="21600"/>
                  <a:pt x="1473" y="21600"/>
                </a:cubicBezTo>
                <a:lnTo>
                  <a:pt x="20127" y="21600"/>
                </a:lnTo>
                <a:cubicBezTo>
                  <a:pt x="20399" y="21600"/>
                  <a:pt x="20618" y="21381"/>
                  <a:pt x="20618" y="21109"/>
                </a:cubicBezTo>
                <a:lnTo>
                  <a:pt x="20618" y="2945"/>
                </a:lnTo>
                <a:lnTo>
                  <a:pt x="21109" y="2945"/>
                </a:lnTo>
                <a:cubicBezTo>
                  <a:pt x="21380" y="2945"/>
                  <a:pt x="21600" y="2726"/>
                  <a:pt x="21600" y="2455"/>
                </a:cubicBezTo>
                <a:cubicBezTo>
                  <a:pt x="21600" y="2184"/>
                  <a:pt x="21380" y="1964"/>
                  <a:pt x="21109"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5" name="Shape 2565"/>
          <p:cNvSpPr/>
          <p:nvPr/>
        </p:nvSpPr>
        <p:spPr>
          <a:xfrm>
            <a:off x="1758542" y="7169959"/>
            <a:ext cx="558655" cy="457095"/>
          </a:xfrm>
          <a:custGeom>
            <a:avLst/>
            <a:gdLst/>
            <a:ahLst/>
            <a:cxnLst>
              <a:cxn ang="0">
                <a:pos x="wd2" y="hd2"/>
              </a:cxn>
              <a:cxn ang="5400000">
                <a:pos x="wd2" y="hd2"/>
              </a:cxn>
              <a:cxn ang="10800000">
                <a:pos x="wd2" y="hd2"/>
              </a:cxn>
              <a:cxn ang="16200000">
                <a:pos x="wd2" y="hd2"/>
              </a:cxn>
            </a:cxnLst>
            <a:rect l="0" t="0" r="r" b="b"/>
            <a:pathLst>
              <a:path w="21600" h="21600" extrusionOk="0">
                <a:moveTo>
                  <a:pt x="7855" y="8400"/>
                </a:moveTo>
                <a:lnTo>
                  <a:pt x="13745" y="8400"/>
                </a:lnTo>
                <a:lnTo>
                  <a:pt x="13745" y="9600"/>
                </a:lnTo>
                <a:lnTo>
                  <a:pt x="7855" y="9600"/>
                </a:lnTo>
                <a:cubicBezTo>
                  <a:pt x="7855" y="9600"/>
                  <a:pt x="7855" y="8400"/>
                  <a:pt x="7855" y="8400"/>
                </a:cubicBezTo>
                <a:close/>
                <a:moveTo>
                  <a:pt x="7855" y="10800"/>
                </a:moveTo>
                <a:lnTo>
                  <a:pt x="13745" y="10800"/>
                </a:lnTo>
                <a:cubicBezTo>
                  <a:pt x="14287" y="10800"/>
                  <a:pt x="14727" y="10262"/>
                  <a:pt x="14727" y="9600"/>
                </a:cubicBezTo>
                <a:lnTo>
                  <a:pt x="14727" y="8400"/>
                </a:lnTo>
                <a:cubicBezTo>
                  <a:pt x="14727" y="7737"/>
                  <a:pt x="14287" y="7200"/>
                  <a:pt x="13745" y="7200"/>
                </a:cubicBezTo>
                <a:lnTo>
                  <a:pt x="7855" y="7200"/>
                </a:lnTo>
                <a:cubicBezTo>
                  <a:pt x="7313" y="7200"/>
                  <a:pt x="6873" y="7737"/>
                  <a:pt x="6873" y="8400"/>
                </a:cubicBezTo>
                <a:lnTo>
                  <a:pt x="6873" y="9600"/>
                </a:lnTo>
                <a:cubicBezTo>
                  <a:pt x="6873" y="10262"/>
                  <a:pt x="7313" y="10800"/>
                  <a:pt x="7855" y="10800"/>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6" name="Shape 2566"/>
          <p:cNvSpPr/>
          <p:nvPr/>
        </p:nvSpPr>
        <p:spPr>
          <a:xfrm>
            <a:off x="2825064" y="7169959"/>
            <a:ext cx="558655" cy="457101"/>
          </a:xfrm>
          <a:custGeom>
            <a:avLst/>
            <a:gdLst/>
            <a:ahLst/>
            <a:cxnLst>
              <a:cxn ang="0">
                <a:pos x="wd2" y="hd2"/>
              </a:cxn>
              <a:cxn ang="5400000">
                <a:pos x="wd2" y="hd2"/>
              </a:cxn>
              <a:cxn ang="10800000">
                <a:pos x="wd2" y="hd2"/>
              </a:cxn>
              <a:cxn ang="16200000">
                <a:pos x="wd2" y="hd2"/>
              </a:cxn>
            </a:cxnLst>
            <a:rect l="0" t="0" r="r" b="b"/>
            <a:pathLst>
              <a:path w="21600" h="21600" extrusionOk="0">
                <a:moveTo>
                  <a:pt x="6382" y="12000"/>
                </a:moveTo>
                <a:cubicBezTo>
                  <a:pt x="6653" y="12000"/>
                  <a:pt x="6873" y="12268"/>
                  <a:pt x="6873" y="12599"/>
                </a:cubicBezTo>
                <a:cubicBezTo>
                  <a:pt x="6873" y="12931"/>
                  <a:pt x="6653" y="13199"/>
                  <a:pt x="6382" y="13199"/>
                </a:cubicBezTo>
                <a:cubicBezTo>
                  <a:pt x="6111" y="13199"/>
                  <a:pt x="5891" y="12931"/>
                  <a:pt x="5891" y="12599"/>
                </a:cubicBezTo>
                <a:cubicBezTo>
                  <a:pt x="5891" y="12268"/>
                  <a:pt x="6111" y="12000"/>
                  <a:pt x="6382" y="12000"/>
                </a:cubicBezTo>
                <a:moveTo>
                  <a:pt x="6382" y="14399"/>
                </a:moveTo>
                <a:cubicBezTo>
                  <a:pt x="7195" y="14399"/>
                  <a:pt x="7855" y="13594"/>
                  <a:pt x="7855" y="12599"/>
                </a:cubicBezTo>
                <a:cubicBezTo>
                  <a:pt x="7855" y="11606"/>
                  <a:pt x="7195" y="10800"/>
                  <a:pt x="6382" y="10800"/>
                </a:cubicBezTo>
                <a:cubicBezTo>
                  <a:pt x="5568" y="10800"/>
                  <a:pt x="4909" y="11606"/>
                  <a:pt x="4909" y="12599"/>
                </a:cubicBezTo>
                <a:cubicBezTo>
                  <a:pt x="4909" y="13594"/>
                  <a:pt x="5568" y="14399"/>
                  <a:pt x="6382" y="14399"/>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moveTo>
                  <a:pt x="10800" y="12000"/>
                </a:moveTo>
                <a:cubicBezTo>
                  <a:pt x="11071" y="12000"/>
                  <a:pt x="11291" y="12268"/>
                  <a:pt x="11291" y="12599"/>
                </a:cubicBezTo>
                <a:cubicBezTo>
                  <a:pt x="11291" y="12931"/>
                  <a:pt x="11071" y="13199"/>
                  <a:pt x="10800" y="13199"/>
                </a:cubicBezTo>
                <a:cubicBezTo>
                  <a:pt x="10529" y="13199"/>
                  <a:pt x="10309" y="12931"/>
                  <a:pt x="10309" y="12599"/>
                </a:cubicBezTo>
                <a:cubicBezTo>
                  <a:pt x="10309" y="12268"/>
                  <a:pt x="10529" y="12000"/>
                  <a:pt x="10800" y="12000"/>
                </a:cubicBezTo>
                <a:moveTo>
                  <a:pt x="10800" y="14399"/>
                </a:moveTo>
                <a:cubicBezTo>
                  <a:pt x="11614" y="14399"/>
                  <a:pt x="12273" y="13594"/>
                  <a:pt x="12273" y="12599"/>
                </a:cubicBezTo>
                <a:cubicBezTo>
                  <a:pt x="12273" y="11606"/>
                  <a:pt x="11614" y="10800"/>
                  <a:pt x="10800" y="10800"/>
                </a:cubicBezTo>
                <a:cubicBezTo>
                  <a:pt x="9986" y="10800"/>
                  <a:pt x="9327" y="11606"/>
                  <a:pt x="9327" y="12599"/>
                </a:cubicBezTo>
                <a:cubicBezTo>
                  <a:pt x="9327" y="13594"/>
                  <a:pt x="9986" y="14399"/>
                  <a:pt x="10800" y="14399"/>
                </a:cubicBezTo>
                <a:moveTo>
                  <a:pt x="15218" y="12000"/>
                </a:moveTo>
                <a:cubicBezTo>
                  <a:pt x="15489" y="12000"/>
                  <a:pt x="15709" y="12268"/>
                  <a:pt x="15709" y="12599"/>
                </a:cubicBezTo>
                <a:cubicBezTo>
                  <a:pt x="15709" y="12931"/>
                  <a:pt x="15489" y="13199"/>
                  <a:pt x="15218" y="13199"/>
                </a:cubicBezTo>
                <a:cubicBezTo>
                  <a:pt x="14947" y="13199"/>
                  <a:pt x="14727" y="12931"/>
                  <a:pt x="14727" y="12599"/>
                </a:cubicBezTo>
                <a:cubicBezTo>
                  <a:pt x="14727" y="12268"/>
                  <a:pt x="14947" y="12000"/>
                  <a:pt x="15218" y="12000"/>
                </a:cubicBezTo>
                <a:moveTo>
                  <a:pt x="15218" y="14399"/>
                </a:moveTo>
                <a:cubicBezTo>
                  <a:pt x="16032" y="14399"/>
                  <a:pt x="16691" y="13594"/>
                  <a:pt x="16691" y="12599"/>
                </a:cubicBezTo>
                <a:cubicBezTo>
                  <a:pt x="16691" y="11606"/>
                  <a:pt x="16032" y="10800"/>
                  <a:pt x="15218" y="10800"/>
                </a:cubicBezTo>
                <a:cubicBezTo>
                  <a:pt x="14405" y="10800"/>
                  <a:pt x="13745" y="11606"/>
                  <a:pt x="13745" y="12599"/>
                </a:cubicBezTo>
                <a:cubicBezTo>
                  <a:pt x="13745" y="13594"/>
                  <a:pt x="14405" y="14399"/>
                  <a:pt x="15218" y="1439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7" name="Shape 2567"/>
          <p:cNvSpPr/>
          <p:nvPr/>
        </p:nvSpPr>
        <p:spPr>
          <a:xfrm>
            <a:off x="3891586" y="7119172"/>
            <a:ext cx="558655" cy="558674"/>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11782"/>
                </a:moveTo>
                <a:cubicBezTo>
                  <a:pt x="7584" y="11782"/>
                  <a:pt x="7364" y="12001"/>
                  <a:pt x="7364" y="12272"/>
                </a:cubicBezTo>
                <a:cubicBezTo>
                  <a:pt x="7364" y="12408"/>
                  <a:pt x="7419" y="12531"/>
                  <a:pt x="7507" y="12619"/>
                </a:cubicBezTo>
                <a:lnTo>
                  <a:pt x="10453" y="15565"/>
                </a:lnTo>
                <a:cubicBezTo>
                  <a:pt x="10542" y="15654"/>
                  <a:pt x="10665" y="15709"/>
                  <a:pt x="10800" y="15709"/>
                </a:cubicBezTo>
                <a:cubicBezTo>
                  <a:pt x="10935" y="15709"/>
                  <a:pt x="11058" y="15654"/>
                  <a:pt x="11147" y="15565"/>
                </a:cubicBezTo>
                <a:lnTo>
                  <a:pt x="14093" y="12619"/>
                </a:lnTo>
                <a:cubicBezTo>
                  <a:pt x="14181" y="12531"/>
                  <a:pt x="14236" y="12408"/>
                  <a:pt x="14236" y="12272"/>
                </a:cubicBezTo>
                <a:cubicBezTo>
                  <a:pt x="14236" y="12001"/>
                  <a:pt x="14016" y="11782"/>
                  <a:pt x="13745" y="11782"/>
                </a:cubicBezTo>
                <a:cubicBezTo>
                  <a:pt x="13610" y="11782"/>
                  <a:pt x="13487" y="11837"/>
                  <a:pt x="13398" y="11925"/>
                </a:cubicBezTo>
                <a:lnTo>
                  <a:pt x="11291" y="14033"/>
                </a:lnTo>
                <a:lnTo>
                  <a:pt x="11291" y="492"/>
                </a:lnTo>
                <a:lnTo>
                  <a:pt x="11291" y="491"/>
                </a:lnTo>
                <a:cubicBezTo>
                  <a:pt x="11291" y="220"/>
                  <a:pt x="11071" y="0"/>
                  <a:pt x="10800" y="0"/>
                </a:cubicBezTo>
                <a:cubicBezTo>
                  <a:pt x="10529" y="0"/>
                  <a:pt x="10309" y="220"/>
                  <a:pt x="10309" y="491"/>
                </a:cubicBezTo>
                <a:lnTo>
                  <a:pt x="10309" y="14033"/>
                </a:lnTo>
                <a:lnTo>
                  <a:pt x="8202" y="11925"/>
                </a:lnTo>
                <a:cubicBezTo>
                  <a:pt x="8113" y="11837"/>
                  <a:pt x="7990" y="11782"/>
                  <a:pt x="7855"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8" name="Shape 2568"/>
          <p:cNvSpPr/>
          <p:nvPr/>
        </p:nvSpPr>
        <p:spPr>
          <a:xfrm>
            <a:off x="4958108" y="7119172"/>
            <a:ext cx="558655" cy="558674"/>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3927"/>
                </a:moveTo>
                <a:cubicBezTo>
                  <a:pt x="7990" y="3927"/>
                  <a:pt x="8113" y="3872"/>
                  <a:pt x="8202" y="3784"/>
                </a:cubicBezTo>
                <a:lnTo>
                  <a:pt x="10309" y="1676"/>
                </a:lnTo>
                <a:lnTo>
                  <a:pt x="10309" y="15218"/>
                </a:lnTo>
                <a:lnTo>
                  <a:pt x="10309" y="15218"/>
                </a:lnTo>
                <a:cubicBezTo>
                  <a:pt x="10309" y="15489"/>
                  <a:pt x="10529" y="15709"/>
                  <a:pt x="10800" y="15709"/>
                </a:cubicBezTo>
                <a:cubicBezTo>
                  <a:pt x="11071" y="15709"/>
                  <a:pt x="11291" y="15489"/>
                  <a:pt x="11291" y="15218"/>
                </a:cubicBezTo>
                <a:lnTo>
                  <a:pt x="11291" y="1676"/>
                </a:lnTo>
                <a:lnTo>
                  <a:pt x="13398" y="3784"/>
                </a:lnTo>
                <a:cubicBezTo>
                  <a:pt x="13487" y="3872"/>
                  <a:pt x="13610" y="3927"/>
                  <a:pt x="13745" y="3927"/>
                </a:cubicBezTo>
                <a:cubicBezTo>
                  <a:pt x="14016" y="3927"/>
                  <a:pt x="14236" y="3708"/>
                  <a:pt x="14236" y="3436"/>
                </a:cubicBezTo>
                <a:cubicBezTo>
                  <a:pt x="14236" y="3301"/>
                  <a:pt x="14181" y="3178"/>
                  <a:pt x="14093" y="3089"/>
                </a:cubicBezTo>
                <a:lnTo>
                  <a:pt x="11147" y="144"/>
                </a:lnTo>
                <a:cubicBezTo>
                  <a:pt x="11058" y="55"/>
                  <a:pt x="10935" y="0"/>
                  <a:pt x="10800" y="0"/>
                </a:cubicBezTo>
                <a:cubicBezTo>
                  <a:pt x="10665" y="0"/>
                  <a:pt x="10542" y="55"/>
                  <a:pt x="10453" y="144"/>
                </a:cubicBezTo>
                <a:lnTo>
                  <a:pt x="7507" y="3089"/>
                </a:lnTo>
                <a:cubicBezTo>
                  <a:pt x="7419" y="3178"/>
                  <a:pt x="7364" y="3301"/>
                  <a:pt x="7364" y="3436"/>
                </a:cubicBezTo>
                <a:cubicBezTo>
                  <a:pt x="7364" y="3708"/>
                  <a:pt x="7584" y="3927"/>
                  <a:pt x="7855"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9" name="Shape 2569"/>
          <p:cNvSpPr/>
          <p:nvPr/>
        </p:nvSpPr>
        <p:spPr>
          <a:xfrm>
            <a:off x="6024630" y="7119172"/>
            <a:ext cx="558655" cy="558668"/>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0" name="Shape 2570"/>
          <p:cNvSpPr/>
          <p:nvPr/>
        </p:nvSpPr>
        <p:spPr>
          <a:xfrm>
            <a:off x="7091153" y="7131869"/>
            <a:ext cx="558655" cy="545962"/>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1" name="Shape 2571"/>
          <p:cNvSpPr/>
          <p:nvPr/>
        </p:nvSpPr>
        <p:spPr>
          <a:xfrm>
            <a:off x="8157675" y="711917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2" name="Shape 2572"/>
          <p:cNvSpPr/>
          <p:nvPr/>
        </p:nvSpPr>
        <p:spPr>
          <a:xfrm>
            <a:off x="9224197" y="711917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9818" y="8836"/>
                </a:lnTo>
                <a:lnTo>
                  <a:pt x="9818" y="4909"/>
                </a:lnTo>
                <a:cubicBezTo>
                  <a:pt x="9818" y="4638"/>
                  <a:pt x="9599" y="4418"/>
                  <a:pt x="9327" y="4418"/>
                </a:cubicBezTo>
                <a:cubicBezTo>
                  <a:pt x="9056" y="4418"/>
                  <a:pt x="8836" y="4638"/>
                  <a:pt x="8836" y="4909"/>
                </a:cubicBezTo>
                <a:lnTo>
                  <a:pt x="8836" y="8836"/>
                </a:lnTo>
                <a:lnTo>
                  <a:pt x="4909" y="8836"/>
                </a:lnTo>
                <a:cubicBezTo>
                  <a:pt x="4638" y="8836"/>
                  <a:pt x="4418" y="9056"/>
                  <a:pt x="4418" y="9327"/>
                </a:cubicBezTo>
                <a:cubicBezTo>
                  <a:pt x="4418" y="9599"/>
                  <a:pt x="4638" y="9818"/>
                  <a:pt x="4909" y="9818"/>
                </a:cubicBezTo>
                <a:lnTo>
                  <a:pt x="8836" y="9818"/>
                </a:lnTo>
                <a:lnTo>
                  <a:pt x="8836" y="13745"/>
                </a:lnTo>
                <a:cubicBezTo>
                  <a:pt x="8836" y="14017"/>
                  <a:pt x="9056" y="14236"/>
                  <a:pt x="9327" y="14236"/>
                </a:cubicBezTo>
                <a:cubicBezTo>
                  <a:pt x="9599" y="14236"/>
                  <a:pt x="9818" y="14017"/>
                  <a:pt x="9818" y="13745"/>
                </a:cubicBezTo>
                <a:lnTo>
                  <a:pt x="9818" y="9818"/>
                </a:lnTo>
                <a:lnTo>
                  <a:pt x="13745" y="9818"/>
                </a:lnTo>
                <a:cubicBezTo>
                  <a:pt x="14017" y="9818"/>
                  <a:pt x="14236" y="9599"/>
                  <a:pt x="14236" y="9327"/>
                </a:cubicBezTo>
                <a:cubicBezTo>
                  <a:pt x="14236" y="9056"/>
                  <a:pt x="14017" y="8836"/>
                  <a:pt x="13745"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3" name="Shape 2573"/>
          <p:cNvSpPr/>
          <p:nvPr/>
        </p:nvSpPr>
        <p:spPr>
          <a:xfrm>
            <a:off x="10290719" y="711917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4909" y="8836"/>
                </a:lnTo>
                <a:cubicBezTo>
                  <a:pt x="4638" y="8836"/>
                  <a:pt x="4418" y="9056"/>
                  <a:pt x="4418" y="9327"/>
                </a:cubicBezTo>
                <a:cubicBezTo>
                  <a:pt x="4418" y="9599"/>
                  <a:pt x="4638" y="9818"/>
                  <a:pt x="4909" y="9818"/>
                </a:cubicBezTo>
                <a:lnTo>
                  <a:pt x="13745" y="9818"/>
                </a:lnTo>
                <a:cubicBezTo>
                  <a:pt x="14017" y="9818"/>
                  <a:pt x="14236" y="9599"/>
                  <a:pt x="14236" y="9327"/>
                </a:cubicBezTo>
                <a:cubicBezTo>
                  <a:pt x="14236" y="9056"/>
                  <a:pt x="14017" y="8836"/>
                  <a:pt x="13745"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4" name="Shape 2574"/>
          <p:cNvSpPr/>
          <p:nvPr/>
        </p:nvSpPr>
        <p:spPr>
          <a:xfrm>
            <a:off x="11382634" y="7119173"/>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32" y="4909"/>
                  <a:pt x="1080" y="4030"/>
                  <a:pt x="1080" y="2945"/>
                </a:cubicBezTo>
                <a:cubicBezTo>
                  <a:pt x="1080" y="1861"/>
                  <a:pt x="5432" y="982"/>
                  <a:pt x="10800" y="982"/>
                </a:cubicBezTo>
                <a:cubicBezTo>
                  <a:pt x="16168" y="982"/>
                  <a:pt x="20520" y="1861"/>
                  <a:pt x="20520" y="2945"/>
                </a:cubicBezTo>
                <a:cubicBezTo>
                  <a:pt x="20520" y="4030"/>
                  <a:pt x="16168" y="4909"/>
                  <a:pt x="10800" y="4909"/>
                </a:cubicBezTo>
                <a:moveTo>
                  <a:pt x="16305" y="8659"/>
                </a:moveTo>
                <a:cubicBezTo>
                  <a:pt x="14130" y="10260"/>
                  <a:pt x="11880" y="11916"/>
                  <a:pt x="11880" y="14727"/>
                </a:cubicBezTo>
                <a:cubicBezTo>
                  <a:pt x="11880" y="17561"/>
                  <a:pt x="11880" y="19270"/>
                  <a:pt x="11642" y="20135"/>
                </a:cubicBezTo>
                <a:cubicBezTo>
                  <a:pt x="11522" y="20573"/>
                  <a:pt x="11509" y="20618"/>
                  <a:pt x="10800" y="20618"/>
                </a:cubicBezTo>
                <a:cubicBezTo>
                  <a:pt x="10091" y="20618"/>
                  <a:pt x="10078" y="20573"/>
                  <a:pt x="9957" y="20135"/>
                </a:cubicBezTo>
                <a:cubicBezTo>
                  <a:pt x="9818" y="19627"/>
                  <a:pt x="9761" y="18820"/>
                  <a:pt x="9738" y="17673"/>
                </a:cubicBezTo>
                <a:lnTo>
                  <a:pt x="10260" y="17673"/>
                </a:lnTo>
                <a:cubicBezTo>
                  <a:pt x="10558" y="17673"/>
                  <a:pt x="10800" y="17453"/>
                  <a:pt x="10800" y="17182"/>
                </a:cubicBezTo>
                <a:cubicBezTo>
                  <a:pt x="10800" y="16911"/>
                  <a:pt x="10558" y="16691"/>
                  <a:pt x="10260" y="16691"/>
                </a:cubicBezTo>
                <a:lnTo>
                  <a:pt x="9724" y="16691"/>
                </a:lnTo>
                <a:cubicBezTo>
                  <a:pt x="9722" y="16381"/>
                  <a:pt x="9721" y="16059"/>
                  <a:pt x="9721" y="15709"/>
                </a:cubicBezTo>
                <a:lnTo>
                  <a:pt x="10260" y="15709"/>
                </a:lnTo>
                <a:cubicBezTo>
                  <a:pt x="10558" y="15709"/>
                  <a:pt x="10800" y="15489"/>
                  <a:pt x="10800" y="15218"/>
                </a:cubicBezTo>
                <a:cubicBezTo>
                  <a:pt x="10800" y="14947"/>
                  <a:pt x="10558" y="14727"/>
                  <a:pt x="10260" y="14727"/>
                </a:cubicBezTo>
                <a:lnTo>
                  <a:pt x="9720" y="14727"/>
                </a:lnTo>
                <a:cubicBezTo>
                  <a:pt x="9720" y="11916"/>
                  <a:pt x="7470" y="10260"/>
                  <a:pt x="5295" y="8659"/>
                </a:cubicBezTo>
                <a:cubicBezTo>
                  <a:pt x="3543" y="7370"/>
                  <a:pt x="1872" y="6139"/>
                  <a:pt x="1294" y="4344"/>
                </a:cubicBezTo>
                <a:cubicBezTo>
                  <a:pt x="3119" y="5266"/>
                  <a:pt x="6691" y="5891"/>
                  <a:pt x="10800" y="5891"/>
                </a:cubicBezTo>
                <a:cubicBezTo>
                  <a:pt x="14905" y="5891"/>
                  <a:pt x="18475" y="5266"/>
                  <a:pt x="20302" y="4347"/>
                </a:cubicBezTo>
                <a:cubicBezTo>
                  <a:pt x="19721" y="6143"/>
                  <a:pt x="18053" y="7373"/>
                  <a:pt x="16305" y="8659"/>
                </a:cubicBezTo>
                <a:moveTo>
                  <a:pt x="10800" y="0"/>
                </a:moveTo>
                <a:cubicBezTo>
                  <a:pt x="4835" y="0"/>
                  <a:pt x="0" y="1319"/>
                  <a:pt x="0" y="2945"/>
                </a:cubicBezTo>
                <a:cubicBezTo>
                  <a:pt x="0" y="8836"/>
                  <a:pt x="8640" y="9818"/>
                  <a:pt x="8640" y="14727"/>
                </a:cubicBezTo>
                <a:lnTo>
                  <a:pt x="8640" y="15217"/>
                </a:lnTo>
                <a:lnTo>
                  <a:pt x="8640" y="15218"/>
                </a:lnTo>
                <a:lnTo>
                  <a:pt x="8640" y="15219"/>
                </a:lnTo>
                <a:cubicBezTo>
                  <a:pt x="8641" y="15938"/>
                  <a:pt x="8642" y="16572"/>
                  <a:pt x="8649" y="17142"/>
                </a:cubicBezTo>
                <a:cubicBezTo>
                  <a:pt x="8647" y="17155"/>
                  <a:pt x="8640" y="17168"/>
                  <a:pt x="8640" y="17182"/>
                </a:cubicBezTo>
                <a:cubicBezTo>
                  <a:pt x="8640" y="17199"/>
                  <a:pt x="8648" y="17212"/>
                  <a:pt x="8651" y="17230"/>
                </a:cubicBezTo>
                <a:cubicBezTo>
                  <a:pt x="8699" y="20896"/>
                  <a:pt x="8995" y="21600"/>
                  <a:pt x="10800" y="21600"/>
                </a:cubicBezTo>
                <a:cubicBezTo>
                  <a:pt x="12960" y="21600"/>
                  <a:pt x="12960" y="20618"/>
                  <a:pt x="12960" y="14727"/>
                </a:cubicBezTo>
                <a:cubicBezTo>
                  <a:pt x="12960" y="9818"/>
                  <a:pt x="21600" y="8836"/>
                  <a:pt x="21600" y="2945"/>
                </a:cubicBezTo>
                <a:cubicBezTo>
                  <a:pt x="21600" y="1319"/>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5" name="Shape 2575"/>
          <p:cNvSpPr/>
          <p:nvPr/>
        </p:nvSpPr>
        <p:spPr>
          <a:xfrm>
            <a:off x="1758542"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8655" y="14727"/>
                </a:lnTo>
                <a:lnTo>
                  <a:pt x="18655" y="12273"/>
                </a:lnTo>
                <a:cubicBezTo>
                  <a:pt x="18655" y="12002"/>
                  <a:pt x="18434" y="11782"/>
                  <a:pt x="18164" y="11782"/>
                </a:cubicBezTo>
                <a:cubicBezTo>
                  <a:pt x="17893" y="11782"/>
                  <a:pt x="17673" y="12002"/>
                  <a:pt x="17673" y="12273"/>
                </a:cubicBezTo>
                <a:lnTo>
                  <a:pt x="17673" y="14727"/>
                </a:lnTo>
                <a:lnTo>
                  <a:pt x="15218" y="14727"/>
                </a:lnTo>
                <a:cubicBezTo>
                  <a:pt x="14947" y="14727"/>
                  <a:pt x="14727" y="14947"/>
                  <a:pt x="14727" y="15218"/>
                </a:cubicBezTo>
                <a:cubicBezTo>
                  <a:pt x="14727" y="15490"/>
                  <a:pt x="14947" y="15709"/>
                  <a:pt x="15218" y="15709"/>
                </a:cubicBezTo>
                <a:lnTo>
                  <a:pt x="17673" y="15709"/>
                </a:lnTo>
                <a:lnTo>
                  <a:pt x="17673" y="18164"/>
                </a:lnTo>
                <a:cubicBezTo>
                  <a:pt x="17673" y="18435"/>
                  <a:pt x="17893" y="18655"/>
                  <a:pt x="18164" y="18655"/>
                </a:cubicBezTo>
                <a:cubicBezTo>
                  <a:pt x="18434" y="18655"/>
                  <a:pt x="18655" y="18435"/>
                  <a:pt x="18655" y="18164"/>
                </a:cubicBezTo>
                <a:lnTo>
                  <a:pt x="18655" y="15709"/>
                </a:ln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6" name="Shape 2576"/>
          <p:cNvSpPr/>
          <p:nvPr/>
        </p:nvSpPr>
        <p:spPr>
          <a:xfrm>
            <a:off x="2825064"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5218" y="14727"/>
                </a:lnTo>
                <a:cubicBezTo>
                  <a:pt x="14947" y="14727"/>
                  <a:pt x="14727" y="14947"/>
                  <a:pt x="14727" y="15218"/>
                </a:cubicBezTo>
                <a:cubicBezTo>
                  <a:pt x="14727" y="15490"/>
                  <a:pt x="14947" y="15709"/>
                  <a:pt x="15218" y="15709"/>
                </a:cubicBez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7" name="Shape 2577"/>
          <p:cNvSpPr/>
          <p:nvPr/>
        </p:nvSpPr>
        <p:spPr>
          <a:xfrm>
            <a:off x="3916979" y="8185695"/>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20520" y="4979"/>
                </a:moveTo>
                <a:lnTo>
                  <a:pt x="7560" y="6792"/>
                </a:lnTo>
                <a:lnTo>
                  <a:pt x="7560" y="2876"/>
                </a:lnTo>
                <a:lnTo>
                  <a:pt x="20520" y="1063"/>
                </a:lnTo>
                <a:cubicBezTo>
                  <a:pt x="20520" y="1063"/>
                  <a:pt x="20520" y="4979"/>
                  <a:pt x="20520" y="4979"/>
                </a:cubicBezTo>
                <a:close/>
                <a:moveTo>
                  <a:pt x="18900" y="17673"/>
                </a:moveTo>
                <a:lnTo>
                  <a:pt x="16740" y="17673"/>
                </a:lnTo>
                <a:cubicBezTo>
                  <a:pt x="15845" y="17673"/>
                  <a:pt x="15120" y="17014"/>
                  <a:pt x="15120" y="16200"/>
                </a:cubicBezTo>
                <a:cubicBezTo>
                  <a:pt x="15120" y="15387"/>
                  <a:pt x="15845" y="14727"/>
                  <a:pt x="16740" y="14727"/>
                </a:cubicBezTo>
                <a:lnTo>
                  <a:pt x="18900" y="14727"/>
                </a:lnTo>
                <a:cubicBezTo>
                  <a:pt x="19795" y="14727"/>
                  <a:pt x="20520" y="15387"/>
                  <a:pt x="20520" y="16200"/>
                </a:cubicBezTo>
                <a:cubicBezTo>
                  <a:pt x="20520" y="17014"/>
                  <a:pt x="19795" y="17673"/>
                  <a:pt x="18900" y="17673"/>
                </a:cubicBezTo>
                <a:moveTo>
                  <a:pt x="4860" y="20618"/>
                </a:moveTo>
                <a:lnTo>
                  <a:pt x="2700" y="20618"/>
                </a:lnTo>
                <a:cubicBezTo>
                  <a:pt x="1805" y="20618"/>
                  <a:pt x="1080" y="19959"/>
                  <a:pt x="1080" y="19146"/>
                </a:cubicBezTo>
                <a:cubicBezTo>
                  <a:pt x="1080" y="18332"/>
                  <a:pt x="1805" y="17673"/>
                  <a:pt x="2700" y="17673"/>
                </a:cubicBezTo>
                <a:lnTo>
                  <a:pt x="4860" y="17673"/>
                </a:lnTo>
                <a:cubicBezTo>
                  <a:pt x="5755" y="17673"/>
                  <a:pt x="6480" y="18332"/>
                  <a:pt x="6480" y="19146"/>
                </a:cubicBezTo>
                <a:cubicBezTo>
                  <a:pt x="6480" y="19959"/>
                  <a:pt x="5755" y="20618"/>
                  <a:pt x="4860" y="20618"/>
                </a:cubicBezTo>
                <a:moveTo>
                  <a:pt x="21060" y="0"/>
                </a:moveTo>
                <a:cubicBezTo>
                  <a:pt x="21031" y="0"/>
                  <a:pt x="21006" y="11"/>
                  <a:pt x="20980" y="15"/>
                </a:cubicBezTo>
                <a:lnTo>
                  <a:pt x="20978" y="6"/>
                </a:lnTo>
                <a:lnTo>
                  <a:pt x="6938" y="1969"/>
                </a:lnTo>
                <a:lnTo>
                  <a:pt x="6940" y="1979"/>
                </a:lnTo>
                <a:cubicBezTo>
                  <a:pt x="6681" y="2016"/>
                  <a:pt x="6480" y="2210"/>
                  <a:pt x="6480" y="2455"/>
                </a:cubicBezTo>
                <a:lnTo>
                  <a:pt x="6480" y="17193"/>
                </a:lnTo>
                <a:cubicBezTo>
                  <a:pt x="6028" y="16882"/>
                  <a:pt x="5471" y="16691"/>
                  <a:pt x="4860" y="16691"/>
                </a:cubicBezTo>
                <a:lnTo>
                  <a:pt x="2700" y="16691"/>
                </a:lnTo>
                <a:cubicBezTo>
                  <a:pt x="1209" y="16691"/>
                  <a:pt x="0" y="17790"/>
                  <a:pt x="0" y="19146"/>
                </a:cubicBezTo>
                <a:cubicBezTo>
                  <a:pt x="0" y="20501"/>
                  <a:pt x="1209" y="21600"/>
                  <a:pt x="2700" y="21600"/>
                </a:cubicBezTo>
                <a:lnTo>
                  <a:pt x="4860" y="21600"/>
                </a:lnTo>
                <a:cubicBezTo>
                  <a:pt x="6352" y="21600"/>
                  <a:pt x="7560" y="20501"/>
                  <a:pt x="7560" y="19146"/>
                </a:cubicBezTo>
                <a:lnTo>
                  <a:pt x="7560" y="7785"/>
                </a:lnTo>
                <a:lnTo>
                  <a:pt x="20520" y="5972"/>
                </a:lnTo>
                <a:lnTo>
                  <a:pt x="20520" y="14248"/>
                </a:lnTo>
                <a:cubicBezTo>
                  <a:pt x="20068" y="13937"/>
                  <a:pt x="19511" y="13745"/>
                  <a:pt x="18900" y="13745"/>
                </a:cubicBezTo>
                <a:lnTo>
                  <a:pt x="16740" y="13745"/>
                </a:lnTo>
                <a:cubicBezTo>
                  <a:pt x="15249" y="13745"/>
                  <a:pt x="14040" y="14845"/>
                  <a:pt x="14040" y="16200"/>
                </a:cubicBezTo>
                <a:cubicBezTo>
                  <a:pt x="14040" y="17556"/>
                  <a:pt x="15249" y="18655"/>
                  <a:pt x="16740" y="18655"/>
                </a:cubicBezTo>
                <a:lnTo>
                  <a:pt x="18900" y="18655"/>
                </a:lnTo>
                <a:cubicBezTo>
                  <a:pt x="20392" y="18655"/>
                  <a:pt x="21600" y="17556"/>
                  <a:pt x="21600" y="16200"/>
                </a:cubicBezTo>
                <a:lnTo>
                  <a:pt x="21600" y="491"/>
                </a:lnTo>
                <a:cubicBezTo>
                  <a:pt x="21600" y="220"/>
                  <a:pt x="21358" y="0"/>
                  <a:pt x="2106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8" name="Shape 2578"/>
          <p:cNvSpPr/>
          <p:nvPr/>
        </p:nvSpPr>
        <p:spPr>
          <a:xfrm>
            <a:off x="5059682" y="8185695"/>
            <a:ext cx="355508" cy="558655"/>
          </a:xfrm>
          <a:custGeom>
            <a:avLst/>
            <a:gdLst/>
            <a:ahLst/>
            <a:cxnLst>
              <a:cxn ang="0">
                <a:pos x="wd2" y="hd2"/>
              </a:cxn>
              <a:cxn ang="5400000">
                <a:pos x="wd2" y="hd2"/>
              </a:cxn>
              <a:cxn ang="10800000">
                <a:pos x="wd2" y="hd2"/>
              </a:cxn>
              <a:cxn ang="16200000">
                <a:pos x="wd2" y="hd2"/>
              </a:cxn>
            </a:cxnLst>
            <a:rect l="0" t="0" r="r" b="b"/>
            <a:pathLst>
              <a:path w="21600" h="21600" extrusionOk="0">
                <a:moveTo>
                  <a:pt x="20057" y="5837"/>
                </a:moveTo>
                <a:lnTo>
                  <a:pt x="10800" y="4996"/>
                </a:lnTo>
                <a:lnTo>
                  <a:pt x="10800" y="1036"/>
                </a:lnTo>
                <a:lnTo>
                  <a:pt x="20057" y="1878"/>
                </a:lnTo>
                <a:cubicBezTo>
                  <a:pt x="20057" y="1878"/>
                  <a:pt x="20057" y="5837"/>
                  <a:pt x="20057" y="5837"/>
                </a:cubicBezTo>
                <a:close/>
                <a:moveTo>
                  <a:pt x="6943" y="20618"/>
                </a:moveTo>
                <a:lnTo>
                  <a:pt x="3857" y="20618"/>
                </a:lnTo>
                <a:cubicBezTo>
                  <a:pt x="2579" y="20618"/>
                  <a:pt x="1543" y="19959"/>
                  <a:pt x="1543" y="19146"/>
                </a:cubicBezTo>
                <a:cubicBezTo>
                  <a:pt x="1543" y="18332"/>
                  <a:pt x="2579" y="17673"/>
                  <a:pt x="3857" y="17673"/>
                </a:cubicBezTo>
                <a:lnTo>
                  <a:pt x="6943" y="17673"/>
                </a:lnTo>
                <a:cubicBezTo>
                  <a:pt x="8221" y="17673"/>
                  <a:pt x="9257" y="18332"/>
                  <a:pt x="9257" y="19146"/>
                </a:cubicBezTo>
                <a:cubicBezTo>
                  <a:pt x="9257" y="19959"/>
                  <a:pt x="8221" y="20618"/>
                  <a:pt x="6943" y="20618"/>
                </a:cubicBezTo>
                <a:moveTo>
                  <a:pt x="20829" y="982"/>
                </a:moveTo>
                <a:cubicBezTo>
                  <a:pt x="20788" y="982"/>
                  <a:pt x="20752" y="993"/>
                  <a:pt x="20714" y="997"/>
                </a:cubicBezTo>
                <a:lnTo>
                  <a:pt x="20711" y="988"/>
                </a:lnTo>
                <a:lnTo>
                  <a:pt x="10344" y="45"/>
                </a:lnTo>
                <a:cubicBezTo>
                  <a:pt x="10248" y="17"/>
                  <a:pt x="10141" y="0"/>
                  <a:pt x="10029" y="0"/>
                </a:cubicBezTo>
                <a:cubicBezTo>
                  <a:pt x="10002" y="0"/>
                  <a:pt x="9979" y="8"/>
                  <a:pt x="9954" y="10"/>
                </a:cubicBezTo>
                <a:lnTo>
                  <a:pt x="9911" y="6"/>
                </a:lnTo>
                <a:lnTo>
                  <a:pt x="9914" y="15"/>
                </a:lnTo>
                <a:cubicBezTo>
                  <a:pt x="9545" y="52"/>
                  <a:pt x="9257" y="246"/>
                  <a:pt x="9257" y="491"/>
                </a:cubicBezTo>
                <a:lnTo>
                  <a:pt x="9257" y="17193"/>
                </a:lnTo>
                <a:cubicBezTo>
                  <a:pt x="8612" y="16882"/>
                  <a:pt x="7815" y="16691"/>
                  <a:pt x="6943" y="16691"/>
                </a:cubicBezTo>
                <a:lnTo>
                  <a:pt x="3857" y="16691"/>
                </a:lnTo>
                <a:cubicBezTo>
                  <a:pt x="1727" y="16691"/>
                  <a:pt x="0" y="17790"/>
                  <a:pt x="0" y="19146"/>
                </a:cubicBezTo>
                <a:cubicBezTo>
                  <a:pt x="0" y="20501"/>
                  <a:pt x="1727" y="21600"/>
                  <a:pt x="3857" y="21600"/>
                </a:cubicBezTo>
                <a:lnTo>
                  <a:pt x="6943" y="21600"/>
                </a:lnTo>
                <a:cubicBezTo>
                  <a:pt x="9074" y="21600"/>
                  <a:pt x="10800" y="20501"/>
                  <a:pt x="10800" y="19146"/>
                </a:cubicBezTo>
                <a:lnTo>
                  <a:pt x="10800" y="5945"/>
                </a:lnTo>
                <a:lnTo>
                  <a:pt x="20513" y="6828"/>
                </a:lnTo>
                <a:cubicBezTo>
                  <a:pt x="20610" y="6855"/>
                  <a:pt x="20715" y="6873"/>
                  <a:pt x="20829" y="6873"/>
                </a:cubicBezTo>
                <a:cubicBezTo>
                  <a:pt x="20855" y="6873"/>
                  <a:pt x="20877" y="6865"/>
                  <a:pt x="20904" y="6864"/>
                </a:cubicBezTo>
                <a:lnTo>
                  <a:pt x="20946" y="6867"/>
                </a:lnTo>
                <a:lnTo>
                  <a:pt x="20943" y="6858"/>
                </a:lnTo>
                <a:cubicBezTo>
                  <a:pt x="21313" y="6822"/>
                  <a:pt x="21600" y="6627"/>
                  <a:pt x="21600" y="6382"/>
                </a:cubicBezTo>
                <a:lnTo>
                  <a:pt x="21600" y="1473"/>
                </a:lnTo>
                <a:cubicBezTo>
                  <a:pt x="21600" y="1202"/>
                  <a:pt x="21254" y="982"/>
                  <a:pt x="20829" y="9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9" name="Shape 2579"/>
          <p:cNvSpPr/>
          <p:nvPr/>
        </p:nvSpPr>
        <p:spPr>
          <a:xfrm>
            <a:off x="6024630"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0" name="Shape 2580"/>
          <p:cNvSpPr/>
          <p:nvPr/>
        </p:nvSpPr>
        <p:spPr>
          <a:xfrm>
            <a:off x="7091153"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445" y="15886"/>
                </a:moveTo>
                <a:lnTo>
                  <a:pt x="10478" y="18984"/>
                </a:lnTo>
                <a:lnTo>
                  <a:pt x="7944" y="17126"/>
                </a:lnTo>
                <a:lnTo>
                  <a:pt x="7364" y="16700"/>
                </a:lnTo>
                <a:lnTo>
                  <a:pt x="6783" y="17126"/>
                </a:lnTo>
                <a:lnTo>
                  <a:pt x="4249" y="18984"/>
                </a:lnTo>
                <a:lnTo>
                  <a:pt x="5283" y="15886"/>
                </a:lnTo>
                <a:lnTo>
                  <a:pt x="5505" y="15220"/>
                </a:lnTo>
                <a:lnTo>
                  <a:pt x="4946" y="14794"/>
                </a:lnTo>
                <a:lnTo>
                  <a:pt x="2908" y="13240"/>
                </a:lnTo>
                <a:lnTo>
                  <a:pt x="6037" y="13240"/>
                </a:lnTo>
                <a:lnTo>
                  <a:pt x="6275" y="12602"/>
                </a:lnTo>
                <a:lnTo>
                  <a:pt x="7364" y="9683"/>
                </a:lnTo>
                <a:lnTo>
                  <a:pt x="8452" y="12602"/>
                </a:lnTo>
                <a:lnTo>
                  <a:pt x="8690" y="13240"/>
                </a:lnTo>
                <a:lnTo>
                  <a:pt x="11820" y="13240"/>
                </a:lnTo>
                <a:lnTo>
                  <a:pt x="9781" y="14794"/>
                </a:lnTo>
                <a:lnTo>
                  <a:pt x="9223" y="15220"/>
                </a:lnTo>
                <a:cubicBezTo>
                  <a:pt x="9223" y="15220"/>
                  <a:pt x="9445" y="15886"/>
                  <a:pt x="9445" y="15886"/>
                </a:cubicBezTo>
                <a:close/>
                <a:moveTo>
                  <a:pt x="9372" y="12259"/>
                </a:moveTo>
                <a:lnTo>
                  <a:pt x="7364" y="6873"/>
                </a:lnTo>
                <a:lnTo>
                  <a:pt x="5355" y="12259"/>
                </a:lnTo>
                <a:lnTo>
                  <a:pt x="0" y="12259"/>
                </a:lnTo>
                <a:lnTo>
                  <a:pt x="4351" y="15575"/>
                </a:lnTo>
                <a:lnTo>
                  <a:pt x="2343" y="21600"/>
                </a:lnTo>
                <a:lnTo>
                  <a:pt x="7364" y="17918"/>
                </a:lnTo>
                <a:lnTo>
                  <a:pt x="12384" y="21600"/>
                </a:lnTo>
                <a:lnTo>
                  <a:pt x="10376" y="15575"/>
                </a:lnTo>
                <a:lnTo>
                  <a:pt x="14727" y="12259"/>
                </a:lnTo>
                <a:cubicBezTo>
                  <a:pt x="14727" y="12259"/>
                  <a:pt x="9372" y="12259"/>
                  <a:pt x="9372" y="12259"/>
                </a:cubicBezTo>
                <a:close/>
                <a:moveTo>
                  <a:pt x="16781" y="7308"/>
                </a:moveTo>
                <a:lnTo>
                  <a:pt x="16200" y="6883"/>
                </a:lnTo>
                <a:lnTo>
                  <a:pt x="15619" y="7308"/>
                </a:lnTo>
                <a:lnTo>
                  <a:pt x="14426" y="8184"/>
                </a:lnTo>
                <a:lnTo>
                  <a:pt x="14922" y="6693"/>
                </a:lnTo>
                <a:lnTo>
                  <a:pt x="15143" y="6031"/>
                </a:lnTo>
                <a:lnTo>
                  <a:pt x="14590" y="5605"/>
                </a:lnTo>
                <a:lnTo>
                  <a:pt x="13682" y="4905"/>
                </a:lnTo>
                <a:lnTo>
                  <a:pt x="15408" y="4905"/>
                </a:lnTo>
                <a:lnTo>
                  <a:pt x="15647" y="4267"/>
                </a:lnTo>
                <a:lnTo>
                  <a:pt x="16200" y="2793"/>
                </a:lnTo>
                <a:lnTo>
                  <a:pt x="16754" y="4267"/>
                </a:lnTo>
                <a:lnTo>
                  <a:pt x="16992" y="4905"/>
                </a:lnTo>
                <a:lnTo>
                  <a:pt x="18718" y="4905"/>
                </a:lnTo>
                <a:lnTo>
                  <a:pt x="17810" y="5605"/>
                </a:lnTo>
                <a:lnTo>
                  <a:pt x="17257" y="6031"/>
                </a:lnTo>
                <a:lnTo>
                  <a:pt x="17478" y="6693"/>
                </a:lnTo>
                <a:lnTo>
                  <a:pt x="17975" y="8184"/>
                </a:lnTo>
                <a:cubicBezTo>
                  <a:pt x="17975" y="8184"/>
                  <a:pt x="16781" y="7308"/>
                  <a:pt x="16781" y="7308"/>
                </a:cubicBezTo>
                <a:close/>
                <a:moveTo>
                  <a:pt x="21600" y="3922"/>
                </a:moveTo>
                <a:lnTo>
                  <a:pt x="17673" y="3922"/>
                </a:lnTo>
                <a:lnTo>
                  <a:pt x="16200" y="0"/>
                </a:lnTo>
                <a:lnTo>
                  <a:pt x="14727" y="3922"/>
                </a:lnTo>
                <a:lnTo>
                  <a:pt x="10800" y="3922"/>
                </a:lnTo>
                <a:lnTo>
                  <a:pt x="13991" y="6382"/>
                </a:lnTo>
                <a:lnTo>
                  <a:pt x="12518" y="10800"/>
                </a:lnTo>
                <a:lnTo>
                  <a:pt x="16200" y="8100"/>
                </a:lnTo>
                <a:lnTo>
                  <a:pt x="19882" y="10800"/>
                </a:lnTo>
                <a:lnTo>
                  <a:pt x="18409" y="6382"/>
                </a:lnTo>
                <a:cubicBezTo>
                  <a:pt x="18409" y="6382"/>
                  <a:pt x="21600" y="3922"/>
                  <a:pt x="21600" y="392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1" name="Shape 2581"/>
          <p:cNvSpPr/>
          <p:nvPr/>
        </p:nvSpPr>
        <p:spPr>
          <a:xfrm>
            <a:off x="8157675"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4"/>
                </a:lnTo>
                <a:lnTo>
                  <a:pt x="11135" y="12801"/>
                </a:lnTo>
                <a:lnTo>
                  <a:pt x="10555" y="12375"/>
                </a:lnTo>
                <a:lnTo>
                  <a:pt x="9974" y="12801"/>
                </a:lnTo>
                <a:lnTo>
                  <a:pt x="8277" y="14044"/>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2" name="Shape 2582"/>
          <p:cNvSpPr/>
          <p:nvPr/>
        </p:nvSpPr>
        <p:spPr>
          <a:xfrm>
            <a:off x="9224197"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1"/>
                  <a:pt x="9056" y="5400"/>
                  <a:pt x="9327" y="5400"/>
                </a:cubicBezTo>
                <a:lnTo>
                  <a:pt x="18164" y="5400"/>
                </a:lnTo>
                <a:cubicBezTo>
                  <a:pt x="18435" y="5400"/>
                  <a:pt x="18655" y="5181"/>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2"/>
                  <a:pt x="9056" y="11291"/>
                  <a:pt x="9327" y="11291"/>
                </a:cubicBezTo>
                <a:lnTo>
                  <a:pt x="18164" y="11291"/>
                </a:lnTo>
                <a:cubicBezTo>
                  <a:pt x="18435" y="11291"/>
                  <a:pt x="18655" y="11072"/>
                  <a:pt x="18655" y="10800"/>
                </a:cubicBezTo>
                <a:cubicBezTo>
                  <a:pt x="18655" y="10529"/>
                  <a:pt x="18435" y="10310"/>
                  <a:pt x="18164" y="10310"/>
                </a:cubicBezTo>
                <a:moveTo>
                  <a:pt x="5445" y="16155"/>
                </a:moveTo>
                <a:lnTo>
                  <a:pt x="4909" y="14728"/>
                </a:lnTo>
                <a:lnTo>
                  <a:pt x="4374" y="16155"/>
                </a:lnTo>
                <a:lnTo>
                  <a:pt x="2945" y="16155"/>
                </a:lnTo>
                <a:lnTo>
                  <a:pt x="4106" y="17048"/>
                </a:lnTo>
                <a:lnTo>
                  <a:pt x="3571" y="18655"/>
                </a:lnTo>
                <a:lnTo>
                  <a:pt x="4909" y="17673"/>
                </a:lnTo>
                <a:lnTo>
                  <a:pt x="6248" y="18655"/>
                </a:lnTo>
                <a:lnTo>
                  <a:pt x="5713" y="17048"/>
                </a:lnTo>
                <a:lnTo>
                  <a:pt x="6873" y="16155"/>
                </a:lnTo>
                <a:cubicBezTo>
                  <a:pt x="6873" y="16155"/>
                  <a:pt x="5445" y="16155"/>
                  <a:pt x="5445" y="16155"/>
                </a:cubicBezTo>
                <a:close/>
                <a:moveTo>
                  <a:pt x="4909" y="8836"/>
                </a:moveTo>
                <a:lnTo>
                  <a:pt x="4374" y="10265"/>
                </a:lnTo>
                <a:lnTo>
                  <a:pt x="2945" y="10265"/>
                </a:lnTo>
                <a:lnTo>
                  <a:pt x="4106" y="11157"/>
                </a:lnTo>
                <a:lnTo>
                  <a:pt x="3571" y="12764"/>
                </a:lnTo>
                <a:lnTo>
                  <a:pt x="4909" y="11782"/>
                </a:lnTo>
                <a:lnTo>
                  <a:pt x="6248" y="12764"/>
                </a:lnTo>
                <a:lnTo>
                  <a:pt x="5713" y="11157"/>
                </a:lnTo>
                <a:lnTo>
                  <a:pt x="6873" y="10265"/>
                </a:lnTo>
                <a:lnTo>
                  <a:pt x="5445" y="10265"/>
                </a:lnTo>
                <a:cubicBezTo>
                  <a:pt x="5445" y="10265"/>
                  <a:pt x="4909" y="8836"/>
                  <a:pt x="4909" y="8836"/>
                </a:cubicBezTo>
                <a:close/>
                <a:moveTo>
                  <a:pt x="4909" y="2945"/>
                </a:moveTo>
                <a:lnTo>
                  <a:pt x="4374" y="4374"/>
                </a:lnTo>
                <a:lnTo>
                  <a:pt x="2945" y="4374"/>
                </a:lnTo>
                <a:lnTo>
                  <a:pt x="4106" y="5266"/>
                </a:lnTo>
                <a:lnTo>
                  <a:pt x="3571" y="6873"/>
                </a:lnTo>
                <a:lnTo>
                  <a:pt x="4909" y="5891"/>
                </a:lnTo>
                <a:lnTo>
                  <a:pt x="6248" y="6873"/>
                </a:lnTo>
                <a:lnTo>
                  <a:pt x="5713" y="5266"/>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3" name="Shape 2583"/>
          <p:cNvSpPr/>
          <p:nvPr/>
        </p:nvSpPr>
        <p:spPr>
          <a:xfrm>
            <a:off x="10290719"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427" y="17673"/>
                  <a:pt x="11549" y="17618"/>
                  <a:pt x="11638" y="17529"/>
                </a:cubicBezTo>
                <a:lnTo>
                  <a:pt x="14583" y="14583"/>
                </a:lnTo>
                <a:cubicBezTo>
                  <a:pt x="14673" y="14495"/>
                  <a:pt x="14727" y="14372"/>
                  <a:pt x="14727" y="14236"/>
                </a:cubicBezTo>
                <a:cubicBezTo>
                  <a:pt x="14727" y="13966"/>
                  <a:pt x="14508" y="13745"/>
                  <a:pt x="14236" y="13745"/>
                </a:cubicBezTo>
                <a:cubicBezTo>
                  <a:pt x="14101" y="13745"/>
                  <a:pt x="13978" y="13801"/>
                  <a:pt x="13889" y="13890"/>
                </a:cubicBezTo>
                <a:lnTo>
                  <a:pt x="10944" y="16835"/>
                </a:lnTo>
                <a:cubicBezTo>
                  <a:pt x="10855" y="16924"/>
                  <a:pt x="10800" y="17047"/>
                  <a:pt x="10800" y="17183"/>
                </a:cubicBezTo>
                <a:cubicBezTo>
                  <a:pt x="10800" y="17453"/>
                  <a:pt x="11020" y="17673"/>
                  <a:pt x="11291" y="17673"/>
                </a:cubicBezTo>
                <a:moveTo>
                  <a:pt x="8980" y="14871"/>
                </a:moveTo>
                <a:cubicBezTo>
                  <a:pt x="8891" y="14961"/>
                  <a:pt x="8836" y="15083"/>
                  <a:pt x="8836" y="15218"/>
                </a:cubicBezTo>
                <a:cubicBezTo>
                  <a:pt x="8836" y="15490"/>
                  <a:pt x="9056" y="15709"/>
                  <a:pt x="9327" y="15709"/>
                </a:cubicBezTo>
                <a:cubicBezTo>
                  <a:pt x="9463" y="15709"/>
                  <a:pt x="9586" y="15655"/>
                  <a:pt x="9674" y="15565"/>
                </a:cubicBezTo>
                <a:lnTo>
                  <a:pt x="10656" y="14583"/>
                </a:lnTo>
                <a:cubicBezTo>
                  <a:pt x="10745" y="14495"/>
                  <a:pt x="10800" y="14372"/>
                  <a:pt x="10800" y="14236"/>
                </a:cubicBezTo>
                <a:cubicBezTo>
                  <a:pt x="10800" y="13966"/>
                  <a:pt x="10580" y="13745"/>
                  <a:pt x="10309" y="13745"/>
                </a:cubicBezTo>
                <a:cubicBezTo>
                  <a:pt x="10174" y="13745"/>
                  <a:pt x="10051" y="13801"/>
                  <a:pt x="9962" y="13890"/>
                </a:cubicBezTo>
                <a:cubicBezTo>
                  <a:pt x="9962" y="13890"/>
                  <a:pt x="8980" y="14871"/>
                  <a:pt x="8980" y="14871"/>
                </a:cubicBezTo>
                <a:close/>
                <a:moveTo>
                  <a:pt x="11291" y="20415"/>
                </a:moveTo>
                <a:lnTo>
                  <a:pt x="982" y="10106"/>
                </a:lnTo>
                <a:lnTo>
                  <a:pt x="982" y="1473"/>
                </a:lnTo>
                <a:cubicBezTo>
                  <a:pt x="982" y="1202"/>
                  <a:pt x="1201" y="982"/>
                  <a:pt x="1473" y="982"/>
                </a:cubicBezTo>
                <a:lnTo>
                  <a:pt x="10106" y="982"/>
                </a:lnTo>
                <a:lnTo>
                  <a:pt x="20415" y="11291"/>
                </a:lnTo>
                <a:cubicBezTo>
                  <a:pt x="20415" y="11291"/>
                  <a:pt x="11291" y="20415"/>
                  <a:pt x="11291" y="20415"/>
                </a:cubicBezTo>
                <a:close/>
                <a:moveTo>
                  <a:pt x="21456" y="10944"/>
                </a:moveTo>
                <a:lnTo>
                  <a:pt x="10656" y="144"/>
                </a:lnTo>
                <a:cubicBezTo>
                  <a:pt x="10567" y="55"/>
                  <a:pt x="10445" y="0"/>
                  <a:pt x="10309" y="0"/>
                </a:cubicBezTo>
                <a:lnTo>
                  <a:pt x="1473" y="0"/>
                </a:lnTo>
                <a:cubicBezTo>
                  <a:pt x="660" y="0"/>
                  <a:pt x="0" y="660"/>
                  <a:pt x="0" y="1473"/>
                </a:cubicBezTo>
                <a:lnTo>
                  <a:pt x="0" y="10310"/>
                </a:lnTo>
                <a:cubicBezTo>
                  <a:pt x="0" y="10445"/>
                  <a:pt x="55" y="10567"/>
                  <a:pt x="144" y="10656"/>
                </a:cubicBezTo>
                <a:lnTo>
                  <a:pt x="10944" y="21456"/>
                </a:lnTo>
                <a:cubicBezTo>
                  <a:pt x="11033" y="21546"/>
                  <a:pt x="11155" y="21600"/>
                  <a:pt x="11291" y="21600"/>
                </a:cubicBezTo>
                <a:cubicBezTo>
                  <a:pt x="11427" y="21600"/>
                  <a:pt x="11549" y="21546"/>
                  <a:pt x="11638" y="21456"/>
                </a:cubicBezTo>
                <a:lnTo>
                  <a:pt x="21456" y="11638"/>
                </a:lnTo>
                <a:cubicBezTo>
                  <a:pt x="21545" y="11549"/>
                  <a:pt x="21600" y="11427"/>
                  <a:pt x="21600" y="11291"/>
                </a:cubicBezTo>
                <a:cubicBezTo>
                  <a:pt x="21600" y="11156"/>
                  <a:pt x="21545" y="11033"/>
                  <a:pt x="21456" y="10944"/>
                </a:cubicBezTo>
                <a:moveTo>
                  <a:pt x="11782" y="13255"/>
                </a:moveTo>
                <a:cubicBezTo>
                  <a:pt x="11917" y="13255"/>
                  <a:pt x="12040" y="13200"/>
                  <a:pt x="12129" y="13111"/>
                </a:cubicBezTo>
                <a:lnTo>
                  <a:pt x="14093" y="11147"/>
                </a:lnTo>
                <a:cubicBezTo>
                  <a:pt x="14182" y="11058"/>
                  <a:pt x="14236" y="10936"/>
                  <a:pt x="14236" y="10800"/>
                </a:cubicBezTo>
                <a:cubicBezTo>
                  <a:pt x="14236" y="10529"/>
                  <a:pt x="14017" y="10310"/>
                  <a:pt x="13745" y="10310"/>
                </a:cubicBezTo>
                <a:cubicBezTo>
                  <a:pt x="13610" y="10310"/>
                  <a:pt x="13487" y="10364"/>
                  <a:pt x="13398" y="10453"/>
                </a:cubicBezTo>
                <a:lnTo>
                  <a:pt x="11435" y="12417"/>
                </a:lnTo>
                <a:cubicBezTo>
                  <a:pt x="11346" y="12506"/>
                  <a:pt x="11291" y="12629"/>
                  <a:pt x="11291" y="12764"/>
                </a:cubicBezTo>
                <a:cubicBezTo>
                  <a:pt x="11291" y="13035"/>
                  <a:pt x="11510" y="13255"/>
                  <a:pt x="11782" y="13255"/>
                </a:cubicBezTo>
                <a:moveTo>
                  <a:pt x="4418" y="4909"/>
                </a:moveTo>
                <a:cubicBezTo>
                  <a:pt x="4147" y="4909"/>
                  <a:pt x="3927" y="4690"/>
                  <a:pt x="3927" y="4418"/>
                </a:cubicBezTo>
                <a:cubicBezTo>
                  <a:pt x="3927" y="4147"/>
                  <a:pt x="4147" y="3927"/>
                  <a:pt x="4418" y="3927"/>
                </a:cubicBezTo>
                <a:cubicBezTo>
                  <a:pt x="4690" y="3927"/>
                  <a:pt x="4909" y="4147"/>
                  <a:pt x="4909" y="4418"/>
                </a:cubicBezTo>
                <a:cubicBezTo>
                  <a:pt x="4909" y="4690"/>
                  <a:pt x="4690" y="4909"/>
                  <a:pt x="4418" y="4909"/>
                </a:cubicBezTo>
                <a:moveTo>
                  <a:pt x="4418" y="2945"/>
                </a:moveTo>
                <a:cubicBezTo>
                  <a:pt x="3605" y="2945"/>
                  <a:pt x="2945" y="3605"/>
                  <a:pt x="2945" y="4418"/>
                </a:cubicBezTo>
                <a:cubicBezTo>
                  <a:pt x="2945" y="5232"/>
                  <a:pt x="3605" y="5891"/>
                  <a:pt x="4418" y="5891"/>
                </a:cubicBezTo>
                <a:cubicBezTo>
                  <a:pt x="5231" y="5891"/>
                  <a:pt x="5891" y="5232"/>
                  <a:pt x="5891" y="4418"/>
                </a:cubicBezTo>
                <a:cubicBezTo>
                  <a:pt x="5891" y="3605"/>
                  <a:pt x="5231" y="2945"/>
                  <a:pt x="4418" y="29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4" name="Shape 2584"/>
          <p:cNvSpPr/>
          <p:nvPr/>
        </p:nvSpPr>
        <p:spPr>
          <a:xfrm>
            <a:off x="11357241"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5" name="Shape 2585"/>
          <p:cNvSpPr/>
          <p:nvPr/>
        </p:nvSpPr>
        <p:spPr>
          <a:xfrm>
            <a:off x="12550730" y="285310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9000" y="14727"/>
                </a:moveTo>
                <a:lnTo>
                  <a:pt x="5400" y="14727"/>
                </a:lnTo>
                <a:cubicBezTo>
                  <a:pt x="5069" y="14727"/>
                  <a:pt x="4800" y="14947"/>
                  <a:pt x="4800" y="15218"/>
                </a:cubicBezTo>
                <a:cubicBezTo>
                  <a:pt x="4800" y="15490"/>
                  <a:pt x="5069" y="15709"/>
                  <a:pt x="5400" y="15709"/>
                </a:cubicBezTo>
                <a:lnTo>
                  <a:pt x="9000" y="15709"/>
                </a:lnTo>
                <a:cubicBezTo>
                  <a:pt x="9331" y="15709"/>
                  <a:pt x="9600" y="15490"/>
                  <a:pt x="9600" y="15218"/>
                </a:cubicBezTo>
                <a:cubicBezTo>
                  <a:pt x="9600" y="14947"/>
                  <a:pt x="9331" y="14727"/>
                  <a:pt x="9000" y="14727"/>
                </a:cubicBezTo>
                <a:moveTo>
                  <a:pt x="20400" y="2579"/>
                </a:moveTo>
                <a:cubicBezTo>
                  <a:pt x="18840" y="3757"/>
                  <a:pt x="15638" y="4614"/>
                  <a:pt x="12466" y="4845"/>
                </a:cubicBezTo>
                <a:cubicBezTo>
                  <a:pt x="12197" y="4307"/>
                  <a:pt x="11554" y="3927"/>
                  <a:pt x="10800" y="3927"/>
                </a:cubicBezTo>
                <a:cubicBezTo>
                  <a:pt x="10046" y="3927"/>
                  <a:pt x="9403" y="4307"/>
                  <a:pt x="9135" y="4845"/>
                </a:cubicBezTo>
                <a:cubicBezTo>
                  <a:pt x="5962" y="4614"/>
                  <a:pt x="2760" y="3757"/>
                  <a:pt x="1200" y="2579"/>
                </a:cubicBezTo>
                <a:lnTo>
                  <a:pt x="1200" y="1964"/>
                </a:lnTo>
                <a:cubicBezTo>
                  <a:pt x="1200" y="1422"/>
                  <a:pt x="1738" y="982"/>
                  <a:pt x="2400" y="982"/>
                </a:cubicBezTo>
                <a:lnTo>
                  <a:pt x="19200" y="982"/>
                </a:lnTo>
                <a:cubicBezTo>
                  <a:pt x="19862" y="982"/>
                  <a:pt x="20400" y="1422"/>
                  <a:pt x="20400" y="1964"/>
                </a:cubicBezTo>
                <a:cubicBezTo>
                  <a:pt x="20400" y="1964"/>
                  <a:pt x="20400" y="2579"/>
                  <a:pt x="20400" y="2579"/>
                </a:cubicBezTo>
                <a:close/>
                <a:moveTo>
                  <a:pt x="10200" y="5400"/>
                </a:moveTo>
                <a:cubicBezTo>
                  <a:pt x="10200" y="5129"/>
                  <a:pt x="10469" y="4909"/>
                  <a:pt x="10800" y="4909"/>
                </a:cubicBezTo>
                <a:cubicBezTo>
                  <a:pt x="11131" y="4909"/>
                  <a:pt x="11400" y="5129"/>
                  <a:pt x="11400" y="5400"/>
                </a:cubicBezTo>
                <a:cubicBezTo>
                  <a:pt x="11400" y="5672"/>
                  <a:pt x="11131" y="5891"/>
                  <a:pt x="10800" y="5891"/>
                </a:cubicBezTo>
                <a:cubicBezTo>
                  <a:pt x="10469" y="5891"/>
                  <a:pt x="10200" y="5672"/>
                  <a:pt x="10200" y="5400"/>
                </a:cubicBezTo>
                <a:moveTo>
                  <a:pt x="20400" y="19636"/>
                </a:moveTo>
                <a:cubicBezTo>
                  <a:pt x="20400" y="20178"/>
                  <a:pt x="19862" y="20619"/>
                  <a:pt x="19200" y="20619"/>
                </a:cubicBezTo>
                <a:lnTo>
                  <a:pt x="2400" y="20619"/>
                </a:lnTo>
                <a:cubicBezTo>
                  <a:pt x="1738" y="20619"/>
                  <a:pt x="1200" y="20178"/>
                  <a:pt x="1200" y="19636"/>
                </a:cubicBezTo>
                <a:lnTo>
                  <a:pt x="1200" y="3859"/>
                </a:lnTo>
                <a:cubicBezTo>
                  <a:pt x="3007" y="4894"/>
                  <a:pt x="6118" y="5617"/>
                  <a:pt x="9086" y="5827"/>
                </a:cubicBezTo>
                <a:cubicBezTo>
                  <a:pt x="9311" y="6431"/>
                  <a:pt x="9988" y="6873"/>
                  <a:pt x="10800" y="6873"/>
                </a:cubicBezTo>
                <a:cubicBezTo>
                  <a:pt x="11611" y="6873"/>
                  <a:pt x="12289" y="6431"/>
                  <a:pt x="12514" y="5827"/>
                </a:cubicBezTo>
                <a:cubicBezTo>
                  <a:pt x="15482" y="5617"/>
                  <a:pt x="18593" y="4894"/>
                  <a:pt x="20400" y="3859"/>
                </a:cubicBezTo>
                <a:cubicBezTo>
                  <a:pt x="20400" y="3859"/>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7800" y="16691"/>
                </a:moveTo>
                <a:lnTo>
                  <a:pt x="5400" y="16691"/>
                </a:lnTo>
                <a:cubicBezTo>
                  <a:pt x="5069" y="16691"/>
                  <a:pt x="4800" y="16911"/>
                  <a:pt x="4800" y="17182"/>
                </a:cubicBezTo>
                <a:cubicBezTo>
                  <a:pt x="4800" y="17453"/>
                  <a:pt x="5069" y="17673"/>
                  <a:pt x="5400" y="17673"/>
                </a:cubicBezTo>
                <a:lnTo>
                  <a:pt x="7800" y="17673"/>
                </a:lnTo>
                <a:cubicBezTo>
                  <a:pt x="8131" y="17673"/>
                  <a:pt x="8400" y="17453"/>
                  <a:pt x="8400" y="17182"/>
                </a:cubicBezTo>
                <a:cubicBezTo>
                  <a:pt x="8400" y="16911"/>
                  <a:pt x="8131" y="16691"/>
                  <a:pt x="7800" y="166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6" name="Shape 2586"/>
          <p:cNvSpPr/>
          <p:nvPr/>
        </p:nvSpPr>
        <p:spPr>
          <a:xfrm>
            <a:off x="13617252" y="285310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5600" y="6076"/>
                </a:moveTo>
                <a:cubicBezTo>
                  <a:pt x="14428" y="7109"/>
                  <a:pt x="12685" y="7649"/>
                  <a:pt x="10071" y="7803"/>
                </a:cubicBezTo>
                <a:cubicBezTo>
                  <a:pt x="9806" y="7259"/>
                  <a:pt x="9160" y="6873"/>
                  <a:pt x="8400" y="6873"/>
                </a:cubicBezTo>
                <a:cubicBezTo>
                  <a:pt x="7640" y="6873"/>
                  <a:pt x="6994" y="7259"/>
                  <a:pt x="6729" y="7803"/>
                </a:cubicBezTo>
                <a:cubicBezTo>
                  <a:pt x="4115" y="7649"/>
                  <a:pt x="2372" y="7109"/>
                  <a:pt x="1200" y="6076"/>
                </a:cubicBezTo>
                <a:lnTo>
                  <a:pt x="1200" y="5891"/>
                </a:lnTo>
                <a:cubicBezTo>
                  <a:pt x="1200" y="5349"/>
                  <a:pt x="1738" y="4909"/>
                  <a:pt x="2400" y="4909"/>
                </a:cubicBezTo>
                <a:lnTo>
                  <a:pt x="14400" y="4909"/>
                </a:lnTo>
                <a:cubicBezTo>
                  <a:pt x="15062" y="4909"/>
                  <a:pt x="15600" y="5349"/>
                  <a:pt x="15600" y="5891"/>
                </a:cubicBezTo>
                <a:cubicBezTo>
                  <a:pt x="15600" y="5891"/>
                  <a:pt x="15600" y="6076"/>
                  <a:pt x="15600" y="6076"/>
                </a:cubicBezTo>
                <a:close/>
                <a:moveTo>
                  <a:pt x="7800" y="8346"/>
                </a:moveTo>
                <a:cubicBezTo>
                  <a:pt x="7800" y="8074"/>
                  <a:pt x="8069" y="7855"/>
                  <a:pt x="8400" y="7855"/>
                </a:cubicBezTo>
                <a:cubicBezTo>
                  <a:pt x="8731" y="7855"/>
                  <a:pt x="9000" y="8074"/>
                  <a:pt x="9000" y="8346"/>
                </a:cubicBezTo>
                <a:cubicBezTo>
                  <a:pt x="9000" y="8617"/>
                  <a:pt x="8731" y="8836"/>
                  <a:pt x="8400" y="8836"/>
                </a:cubicBezTo>
                <a:cubicBezTo>
                  <a:pt x="8069" y="8836"/>
                  <a:pt x="7800" y="8617"/>
                  <a:pt x="7800" y="8346"/>
                </a:cubicBezTo>
                <a:moveTo>
                  <a:pt x="15600" y="19636"/>
                </a:moveTo>
                <a:cubicBezTo>
                  <a:pt x="15600" y="20179"/>
                  <a:pt x="15062" y="20619"/>
                  <a:pt x="14400" y="20619"/>
                </a:cubicBezTo>
                <a:lnTo>
                  <a:pt x="2400" y="20619"/>
                </a:lnTo>
                <a:cubicBezTo>
                  <a:pt x="1738" y="20619"/>
                  <a:pt x="1200" y="20179"/>
                  <a:pt x="1200" y="19636"/>
                </a:cubicBezTo>
                <a:lnTo>
                  <a:pt x="1200" y="7318"/>
                </a:lnTo>
                <a:cubicBezTo>
                  <a:pt x="2658" y="8244"/>
                  <a:pt x="4301" y="8666"/>
                  <a:pt x="6693" y="8790"/>
                </a:cubicBezTo>
                <a:cubicBezTo>
                  <a:pt x="6924" y="9385"/>
                  <a:pt x="7597" y="9819"/>
                  <a:pt x="8400" y="9819"/>
                </a:cubicBezTo>
                <a:cubicBezTo>
                  <a:pt x="9203" y="9819"/>
                  <a:pt x="9875" y="9385"/>
                  <a:pt x="10108" y="8790"/>
                </a:cubicBezTo>
                <a:cubicBezTo>
                  <a:pt x="12499" y="8666"/>
                  <a:pt x="14142" y="8244"/>
                  <a:pt x="15600" y="7318"/>
                </a:cubicBezTo>
                <a:cubicBezTo>
                  <a:pt x="15600" y="7318"/>
                  <a:pt x="15600" y="19636"/>
                  <a:pt x="15600" y="19636"/>
                </a:cubicBezTo>
                <a:close/>
                <a:moveTo>
                  <a:pt x="14400" y="3927"/>
                </a:moveTo>
                <a:lnTo>
                  <a:pt x="2400" y="3927"/>
                </a:lnTo>
                <a:cubicBezTo>
                  <a:pt x="1075" y="3927"/>
                  <a:pt x="0" y="4806"/>
                  <a:pt x="0" y="5891"/>
                </a:cubicBezTo>
                <a:lnTo>
                  <a:pt x="0" y="19636"/>
                </a:lnTo>
                <a:cubicBezTo>
                  <a:pt x="0" y="20721"/>
                  <a:pt x="1075" y="21600"/>
                  <a:pt x="2400" y="21600"/>
                </a:cubicBezTo>
                <a:lnTo>
                  <a:pt x="14400" y="21600"/>
                </a:lnTo>
                <a:cubicBezTo>
                  <a:pt x="15725" y="21600"/>
                  <a:pt x="16800" y="20721"/>
                  <a:pt x="16800" y="19636"/>
                </a:cubicBezTo>
                <a:lnTo>
                  <a:pt x="16800" y="5891"/>
                </a:lnTo>
                <a:cubicBezTo>
                  <a:pt x="16800" y="4806"/>
                  <a:pt x="15725" y="3927"/>
                  <a:pt x="14400" y="3927"/>
                </a:cubicBezTo>
                <a:moveTo>
                  <a:pt x="5400" y="17673"/>
                </a:moveTo>
                <a:lnTo>
                  <a:pt x="4200" y="17673"/>
                </a:lnTo>
                <a:cubicBezTo>
                  <a:pt x="3869" y="17673"/>
                  <a:pt x="3600" y="17893"/>
                  <a:pt x="3600" y="18164"/>
                </a:cubicBezTo>
                <a:cubicBezTo>
                  <a:pt x="3600" y="18435"/>
                  <a:pt x="3869" y="18655"/>
                  <a:pt x="4200" y="18655"/>
                </a:cubicBezTo>
                <a:lnTo>
                  <a:pt x="5400" y="18655"/>
                </a:lnTo>
                <a:cubicBezTo>
                  <a:pt x="5731" y="18655"/>
                  <a:pt x="6000" y="18435"/>
                  <a:pt x="6000" y="18164"/>
                </a:cubicBezTo>
                <a:cubicBezTo>
                  <a:pt x="6000" y="17893"/>
                  <a:pt x="5731" y="17673"/>
                  <a:pt x="5400" y="17673"/>
                </a:cubicBezTo>
                <a:moveTo>
                  <a:pt x="6600" y="15709"/>
                </a:moveTo>
                <a:lnTo>
                  <a:pt x="4200" y="15709"/>
                </a:lnTo>
                <a:cubicBezTo>
                  <a:pt x="3869" y="15709"/>
                  <a:pt x="3600" y="15929"/>
                  <a:pt x="3600" y="16200"/>
                </a:cubicBezTo>
                <a:cubicBezTo>
                  <a:pt x="3600" y="16472"/>
                  <a:pt x="3869" y="16691"/>
                  <a:pt x="4200" y="16691"/>
                </a:cubicBezTo>
                <a:lnTo>
                  <a:pt x="6600" y="16691"/>
                </a:lnTo>
                <a:cubicBezTo>
                  <a:pt x="6931" y="16691"/>
                  <a:pt x="7200" y="16472"/>
                  <a:pt x="7200" y="16200"/>
                </a:cubicBezTo>
                <a:cubicBezTo>
                  <a:pt x="7200" y="15929"/>
                  <a:pt x="6931" y="15709"/>
                  <a:pt x="6600" y="15709"/>
                </a:cubicBezTo>
                <a:moveTo>
                  <a:pt x="19200" y="0"/>
                </a:moveTo>
                <a:lnTo>
                  <a:pt x="7200" y="0"/>
                </a:lnTo>
                <a:cubicBezTo>
                  <a:pt x="5875" y="0"/>
                  <a:pt x="4800" y="879"/>
                  <a:pt x="4800" y="1964"/>
                </a:cubicBezTo>
                <a:lnTo>
                  <a:pt x="4800" y="2455"/>
                </a:lnTo>
                <a:cubicBezTo>
                  <a:pt x="4800" y="2726"/>
                  <a:pt x="5069" y="2945"/>
                  <a:pt x="5400" y="2945"/>
                </a:cubicBezTo>
                <a:cubicBezTo>
                  <a:pt x="5731" y="2945"/>
                  <a:pt x="6000" y="2726"/>
                  <a:pt x="6000" y="2455"/>
                </a:cubicBezTo>
                <a:lnTo>
                  <a:pt x="6000" y="1964"/>
                </a:lnTo>
                <a:cubicBezTo>
                  <a:pt x="6000" y="1422"/>
                  <a:pt x="6538" y="982"/>
                  <a:pt x="7200" y="982"/>
                </a:cubicBezTo>
                <a:lnTo>
                  <a:pt x="19200" y="982"/>
                </a:lnTo>
                <a:cubicBezTo>
                  <a:pt x="19862" y="982"/>
                  <a:pt x="20400" y="1422"/>
                  <a:pt x="20400" y="1964"/>
                </a:cubicBezTo>
                <a:lnTo>
                  <a:pt x="20400" y="15709"/>
                </a:lnTo>
                <a:cubicBezTo>
                  <a:pt x="20400" y="16252"/>
                  <a:pt x="19862" y="16691"/>
                  <a:pt x="19200" y="16691"/>
                </a:cubicBezTo>
                <a:lnTo>
                  <a:pt x="18600" y="16691"/>
                </a:lnTo>
                <a:cubicBezTo>
                  <a:pt x="18269" y="16691"/>
                  <a:pt x="18000" y="16911"/>
                  <a:pt x="18000" y="17182"/>
                </a:cubicBezTo>
                <a:cubicBezTo>
                  <a:pt x="18000" y="17453"/>
                  <a:pt x="18269" y="17673"/>
                  <a:pt x="18600" y="17673"/>
                </a:cubicBezTo>
                <a:lnTo>
                  <a:pt x="19200" y="17673"/>
                </a:lnTo>
                <a:cubicBezTo>
                  <a:pt x="20525" y="17673"/>
                  <a:pt x="21600" y="16794"/>
                  <a:pt x="21600" y="15709"/>
                </a:cubicBezTo>
                <a:lnTo>
                  <a:pt x="21600" y="1964"/>
                </a:lnTo>
                <a:cubicBezTo>
                  <a:pt x="21600" y="879"/>
                  <a:pt x="20525" y="0"/>
                  <a:pt x="192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7" name="Shape 2587"/>
          <p:cNvSpPr/>
          <p:nvPr/>
        </p:nvSpPr>
        <p:spPr>
          <a:xfrm>
            <a:off x="14632988" y="285310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8" name="Shape 2588"/>
          <p:cNvSpPr/>
          <p:nvPr/>
        </p:nvSpPr>
        <p:spPr>
          <a:xfrm>
            <a:off x="15699510" y="2878495"/>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9" name="Shape 2589"/>
          <p:cNvSpPr/>
          <p:nvPr/>
        </p:nvSpPr>
        <p:spPr>
          <a:xfrm>
            <a:off x="16766032" y="2878495"/>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6382" y="15119"/>
                </a:moveTo>
                <a:cubicBezTo>
                  <a:pt x="7195" y="15119"/>
                  <a:pt x="7855" y="14394"/>
                  <a:pt x="7855" y="13500"/>
                </a:cubicBezTo>
                <a:cubicBezTo>
                  <a:pt x="7855" y="12605"/>
                  <a:pt x="7195" y="11880"/>
                  <a:pt x="6382" y="11880"/>
                </a:cubicBezTo>
                <a:cubicBezTo>
                  <a:pt x="5568" y="11880"/>
                  <a:pt x="4909" y="12605"/>
                  <a:pt x="4909" y="13500"/>
                </a:cubicBezTo>
                <a:cubicBezTo>
                  <a:pt x="4909" y="14394"/>
                  <a:pt x="5568" y="15119"/>
                  <a:pt x="6382" y="15119"/>
                </a:cubicBezTo>
                <a:moveTo>
                  <a:pt x="2455" y="3240"/>
                </a:moveTo>
                <a:cubicBezTo>
                  <a:pt x="2725" y="3240"/>
                  <a:pt x="2945" y="2999"/>
                  <a:pt x="2945" y="2700"/>
                </a:cubicBezTo>
                <a:cubicBezTo>
                  <a:pt x="2945" y="2402"/>
                  <a:pt x="2725" y="2160"/>
                  <a:pt x="2455" y="2160"/>
                </a:cubicBezTo>
                <a:cubicBezTo>
                  <a:pt x="2184" y="2160"/>
                  <a:pt x="1964" y="2402"/>
                  <a:pt x="1964" y="2700"/>
                </a:cubicBezTo>
                <a:cubicBezTo>
                  <a:pt x="1964" y="2999"/>
                  <a:pt x="2184" y="3240"/>
                  <a:pt x="2455" y="3240"/>
                </a:cubicBezTo>
                <a:moveTo>
                  <a:pt x="3927" y="8100"/>
                </a:moveTo>
                <a:cubicBezTo>
                  <a:pt x="3927" y="6609"/>
                  <a:pt x="5026" y="5400"/>
                  <a:pt x="6382" y="5400"/>
                </a:cubicBezTo>
                <a:cubicBezTo>
                  <a:pt x="7738" y="5400"/>
                  <a:pt x="8836" y="6609"/>
                  <a:pt x="8836" y="8100"/>
                </a:cubicBezTo>
                <a:lnTo>
                  <a:pt x="8836" y="13500"/>
                </a:lnTo>
                <a:cubicBezTo>
                  <a:pt x="8836" y="14991"/>
                  <a:pt x="7738" y="16199"/>
                  <a:pt x="6382" y="16199"/>
                </a:cubicBezTo>
                <a:cubicBezTo>
                  <a:pt x="5026" y="16199"/>
                  <a:pt x="3927" y="14991"/>
                  <a:pt x="3927" y="13500"/>
                </a:cubicBezTo>
                <a:cubicBezTo>
                  <a:pt x="3927" y="13500"/>
                  <a:pt x="3927" y="8100"/>
                  <a:pt x="3927" y="8100"/>
                </a:cubicBezTo>
                <a:close/>
                <a:moveTo>
                  <a:pt x="2945" y="13500"/>
                </a:moveTo>
                <a:cubicBezTo>
                  <a:pt x="2945" y="15587"/>
                  <a:pt x="4484" y="17279"/>
                  <a:pt x="6382" y="17279"/>
                </a:cubicBezTo>
                <a:cubicBezTo>
                  <a:pt x="8280" y="17279"/>
                  <a:pt x="9818" y="15587"/>
                  <a:pt x="9818" y="13500"/>
                </a:cubicBezTo>
                <a:lnTo>
                  <a:pt x="9818" y="8100"/>
                </a:lnTo>
                <a:cubicBezTo>
                  <a:pt x="9818" y="6012"/>
                  <a:pt x="8280" y="4320"/>
                  <a:pt x="6382" y="4320"/>
                </a:cubicBezTo>
                <a:cubicBezTo>
                  <a:pt x="4484" y="4320"/>
                  <a:pt x="2945" y="6012"/>
                  <a:pt x="2945" y="8100"/>
                </a:cubicBezTo>
                <a:cubicBezTo>
                  <a:pt x="2945" y="8100"/>
                  <a:pt x="2945" y="13500"/>
                  <a:pt x="2945" y="13500"/>
                </a:cubicBezTo>
                <a:close/>
                <a:moveTo>
                  <a:pt x="2455" y="19439"/>
                </a:moveTo>
                <a:cubicBezTo>
                  <a:pt x="2725" y="19439"/>
                  <a:pt x="2945" y="19198"/>
                  <a:pt x="2945" y="18899"/>
                </a:cubicBezTo>
                <a:cubicBezTo>
                  <a:pt x="2945" y="18601"/>
                  <a:pt x="2725" y="18359"/>
                  <a:pt x="2455" y="18359"/>
                </a:cubicBezTo>
                <a:cubicBezTo>
                  <a:pt x="2184" y="18359"/>
                  <a:pt x="1964" y="18601"/>
                  <a:pt x="1964" y="18899"/>
                </a:cubicBezTo>
                <a:cubicBezTo>
                  <a:pt x="1964" y="19198"/>
                  <a:pt x="2184" y="19439"/>
                  <a:pt x="2455" y="19439"/>
                </a:cubicBezTo>
                <a:moveTo>
                  <a:pt x="20618" y="20519"/>
                </a:moveTo>
                <a:lnTo>
                  <a:pt x="982" y="20519"/>
                </a:lnTo>
                <a:lnTo>
                  <a:pt x="982" y="1080"/>
                </a:lnTo>
                <a:lnTo>
                  <a:pt x="20618" y="1080"/>
                </a:lnTo>
                <a:cubicBezTo>
                  <a:pt x="20618" y="1080"/>
                  <a:pt x="20618" y="20519"/>
                  <a:pt x="20618" y="20519"/>
                </a:cubicBezTo>
                <a:close/>
                <a:moveTo>
                  <a:pt x="20618" y="0"/>
                </a:moveTo>
                <a:lnTo>
                  <a:pt x="982" y="0"/>
                </a:lnTo>
                <a:cubicBezTo>
                  <a:pt x="440" y="0"/>
                  <a:pt x="0" y="484"/>
                  <a:pt x="0" y="1080"/>
                </a:cubicBezTo>
                <a:lnTo>
                  <a:pt x="0" y="20519"/>
                </a:lnTo>
                <a:cubicBezTo>
                  <a:pt x="0" y="21115"/>
                  <a:pt x="440" y="21600"/>
                  <a:pt x="982" y="21600"/>
                </a:cubicBezTo>
                <a:lnTo>
                  <a:pt x="20618" y="21600"/>
                </a:lnTo>
                <a:cubicBezTo>
                  <a:pt x="21160" y="21600"/>
                  <a:pt x="21600" y="21115"/>
                  <a:pt x="21600" y="20519"/>
                </a:cubicBezTo>
                <a:lnTo>
                  <a:pt x="21600" y="1080"/>
                </a:lnTo>
                <a:cubicBezTo>
                  <a:pt x="21600" y="484"/>
                  <a:pt x="21160" y="0"/>
                  <a:pt x="20618" y="0"/>
                </a:cubicBezTo>
                <a:moveTo>
                  <a:pt x="19145" y="3240"/>
                </a:moveTo>
                <a:cubicBezTo>
                  <a:pt x="19416" y="3240"/>
                  <a:pt x="19636" y="2999"/>
                  <a:pt x="19636" y="2700"/>
                </a:cubicBezTo>
                <a:cubicBezTo>
                  <a:pt x="19636" y="2402"/>
                  <a:pt x="19416" y="2160"/>
                  <a:pt x="19145" y="2160"/>
                </a:cubicBezTo>
                <a:cubicBezTo>
                  <a:pt x="18875" y="2160"/>
                  <a:pt x="18655" y="2402"/>
                  <a:pt x="18655" y="2700"/>
                </a:cubicBezTo>
                <a:cubicBezTo>
                  <a:pt x="18655" y="2999"/>
                  <a:pt x="18875" y="3240"/>
                  <a:pt x="19145" y="3240"/>
                </a:cubicBezTo>
                <a:moveTo>
                  <a:pt x="12764" y="8100"/>
                </a:moveTo>
                <a:cubicBezTo>
                  <a:pt x="12764" y="6609"/>
                  <a:pt x="13863" y="5400"/>
                  <a:pt x="15218" y="5400"/>
                </a:cubicBezTo>
                <a:cubicBezTo>
                  <a:pt x="16574" y="5400"/>
                  <a:pt x="17673" y="6609"/>
                  <a:pt x="17673" y="8100"/>
                </a:cubicBezTo>
                <a:lnTo>
                  <a:pt x="17673" y="13500"/>
                </a:lnTo>
                <a:cubicBezTo>
                  <a:pt x="17673" y="14991"/>
                  <a:pt x="16574" y="16199"/>
                  <a:pt x="15218" y="16199"/>
                </a:cubicBezTo>
                <a:cubicBezTo>
                  <a:pt x="13863" y="16199"/>
                  <a:pt x="12764" y="14991"/>
                  <a:pt x="12764" y="13500"/>
                </a:cubicBezTo>
                <a:cubicBezTo>
                  <a:pt x="12764" y="13500"/>
                  <a:pt x="12764" y="8100"/>
                  <a:pt x="12764" y="8100"/>
                </a:cubicBezTo>
                <a:close/>
                <a:moveTo>
                  <a:pt x="15218" y="17279"/>
                </a:moveTo>
                <a:cubicBezTo>
                  <a:pt x="17116" y="17279"/>
                  <a:pt x="18655" y="15587"/>
                  <a:pt x="18655" y="13500"/>
                </a:cubicBezTo>
                <a:lnTo>
                  <a:pt x="18655" y="8100"/>
                </a:lnTo>
                <a:cubicBezTo>
                  <a:pt x="18655" y="6012"/>
                  <a:pt x="17116" y="4320"/>
                  <a:pt x="15218" y="4320"/>
                </a:cubicBezTo>
                <a:cubicBezTo>
                  <a:pt x="13320" y="4320"/>
                  <a:pt x="11782" y="6012"/>
                  <a:pt x="11782" y="8100"/>
                </a:cubicBezTo>
                <a:lnTo>
                  <a:pt x="11782" y="13500"/>
                </a:lnTo>
                <a:cubicBezTo>
                  <a:pt x="11782" y="15587"/>
                  <a:pt x="13320" y="17279"/>
                  <a:pt x="15218" y="17279"/>
                </a:cubicBezTo>
                <a:moveTo>
                  <a:pt x="15218" y="9720"/>
                </a:moveTo>
                <a:cubicBezTo>
                  <a:pt x="16032" y="9720"/>
                  <a:pt x="16691" y="8995"/>
                  <a:pt x="16691" y="8100"/>
                </a:cubicBezTo>
                <a:cubicBezTo>
                  <a:pt x="16691" y="7206"/>
                  <a:pt x="16032" y="6480"/>
                  <a:pt x="15218" y="6480"/>
                </a:cubicBezTo>
                <a:cubicBezTo>
                  <a:pt x="14405" y="6480"/>
                  <a:pt x="13745" y="7206"/>
                  <a:pt x="13745" y="8100"/>
                </a:cubicBezTo>
                <a:cubicBezTo>
                  <a:pt x="13745" y="8995"/>
                  <a:pt x="14405" y="9720"/>
                  <a:pt x="15218" y="9720"/>
                </a:cubicBezTo>
                <a:moveTo>
                  <a:pt x="19145" y="18359"/>
                </a:moveTo>
                <a:cubicBezTo>
                  <a:pt x="18875" y="18359"/>
                  <a:pt x="18655" y="18601"/>
                  <a:pt x="18655" y="18899"/>
                </a:cubicBezTo>
                <a:cubicBezTo>
                  <a:pt x="18655" y="19198"/>
                  <a:pt x="18875" y="19439"/>
                  <a:pt x="19145" y="19439"/>
                </a:cubicBezTo>
                <a:cubicBezTo>
                  <a:pt x="19416" y="19439"/>
                  <a:pt x="19636" y="19198"/>
                  <a:pt x="19636" y="18899"/>
                </a:cubicBezTo>
                <a:cubicBezTo>
                  <a:pt x="19636" y="18601"/>
                  <a:pt x="19416" y="18359"/>
                  <a:pt x="19145" y="1835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0" name="Shape 2590"/>
          <p:cNvSpPr/>
          <p:nvPr/>
        </p:nvSpPr>
        <p:spPr>
          <a:xfrm>
            <a:off x="17832555" y="285310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2"/>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2"/>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2"/>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2"/>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2"/>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2"/>
                  <a:pt x="18655" y="16200"/>
                </a:cubicBezTo>
                <a:cubicBezTo>
                  <a:pt x="18655" y="15929"/>
                  <a:pt x="18435" y="15709"/>
                  <a:pt x="18164" y="157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1" name="Shape 2591"/>
          <p:cNvSpPr/>
          <p:nvPr/>
        </p:nvSpPr>
        <p:spPr>
          <a:xfrm>
            <a:off x="18899077" y="285310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2" name="Shape 2592"/>
          <p:cNvSpPr/>
          <p:nvPr/>
        </p:nvSpPr>
        <p:spPr>
          <a:xfrm>
            <a:off x="19965599" y="285310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3" name="Shape 2593"/>
          <p:cNvSpPr/>
          <p:nvPr/>
        </p:nvSpPr>
        <p:spPr>
          <a:xfrm>
            <a:off x="21032121" y="285310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8095"/>
                </a:moveTo>
                <a:lnTo>
                  <a:pt x="20091" y="8640"/>
                </a:lnTo>
                <a:cubicBezTo>
                  <a:pt x="19294" y="8426"/>
                  <a:pt x="18482" y="8322"/>
                  <a:pt x="17675" y="8322"/>
                </a:cubicBezTo>
                <a:lnTo>
                  <a:pt x="17150" y="7377"/>
                </a:lnTo>
                <a:cubicBezTo>
                  <a:pt x="17052" y="7203"/>
                  <a:pt x="16911" y="7035"/>
                  <a:pt x="16741" y="6937"/>
                </a:cubicBezTo>
                <a:cubicBezTo>
                  <a:pt x="16601" y="6856"/>
                  <a:pt x="16442" y="6822"/>
                  <a:pt x="16268" y="6868"/>
                </a:cubicBezTo>
                <a:lnTo>
                  <a:pt x="13487" y="7613"/>
                </a:lnTo>
                <a:cubicBezTo>
                  <a:pt x="13102" y="7716"/>
                  <a:pt x="12995" y="8125"/>
                  <a:pt x="12977" y="8495"/>
                </a:cubicBezTo>
                <a:lnTo>
                  <a:pt x="12996" y="9570"/>
                </a:lnTo>
                <a:cubicBezTo>
                  <a:pt x="12293" y="9973"/>
                  <a:pt x="11639" y="10471"/>
                  <a:pt x="11053" y="11057"/>
                </a:cubicBezTo>
                <a:lnTo>
                  <a:pt x="10023" y="10762"/>
                </a:lnTo>
                <a:cubicBezTo>
                  <a:pt x="9673" y="10664"/>
                  <a:pt x="9239" y="10682"/>
                  <a:pt x="9040" y="11026"/>
                </a:cubicBezTo>
                <a:lnTo>
                  <a:pt x="7600" y="13520"/>
                </a:lnTo>
                <a:cubicBezTo>
                  <a:pt x="7401" y="13864"/>
                  <a:pt x="7614" y="14229"/>
                  <a:pt x="7863" y="14504"/>
                </a:cubicBezTo>
                <a:lnTo>
                  <a:pt x="8633" y="15248"/>
                </a:lnTo>
                <a:cubicBezTo>
                  <a:pt x="8419" y="16049"/>
                  <a:pt x="8315" y="16864"/>
                  <a:pt x="8317" y="17674"/>
                </a:cubicBezTo>
                <a:lnTo>
                  <a:pt x="7377" y="18196"/>
                </a:lnTo>
                <a:cubicBezTo>
                  <a:pt x="7060" y="18373"/>
                  <a:pt x="6765" y="18693"/>
                  <a:pt x="6868" y="19077"/>
                </a:cubicBezTo>
                <a:lnTo>
                  <a:pt x="7281" y="20619"/>
                </a:lnTo>
                <a:lnTo>
                  <a:pt x="1964" y="20619"/>
                </a:lnTo>
                <a:cubicBezTo>
                  <a:pt x="1422" y="20619"/>
                  <a:pt x="982" y="20178"/>
                  <a:pt x="982" y="19636"/>
                </a:cubicBezTo>
                <a:lnTo>
                  <a:pt x="982" y="11291"/>
                </a:lnTo>
                <a:lnTo>
                  <a:pt x="1931" y="11291"/>
                </a:lnTo>
                <a:cubicBezTo>
                  <a:pt x="2328" y="11291"/>
                  <a:pt x="2538" y="10924"/>
                  <a:pt x="2651" y="10571"/>
                </a:cubicBezTo>
                <a:lnTo>
                  <a:pt x="2913" y="9523"/>
                </a:lnTo>
                <a:cubicBezTo>
                  <a:pt x="3711" y="9310"/>
                  <a:pt x="4466" y="8993"/>
                  <a:pt x="5164" y="8590"/>
                </a:cubicBezTo>
                <a:lnTo>
                  <a:pt x="6091" y="9146"/>
                </a:lnTo>
                <a:cubicBezTo>
                  <a:pt x="6275" y="9241"/>
                  <a:pt x="6484" y="9317"/>
                  <a:pt x="6681" y="9317"/>
                </a:cubicBezTo>
                <a:cubicBezTo>
                  <a:pt x="6837" y="9317"/>
                  <a:pt x="6985" y="9270"/>
                  <a:pt x="7110" y="9146"/>
                </a:cubicBezTo>
                <a:lnTo>
                  <a:pt x="9146" y="7109"/>
                </a:lnTo>
                <a:cubicBezTo>
                  <a:pt x="9427" y="6828"/>
                  <a:pt x="9332" y="6404"/>
                  <a:pt x="9146" y="6091"/>
                </a:cubicBezTo>
                <a:lnTo>
                  <a:pt x="8593" y="5169"/>
                </a:lnTo>
                <a:cubicBezTo>
                  <a:pt x="8999" y="4469"/>
                  <a:pt x="9317" y="3711"/>
                  <a:pt x="9531" y="2911"/>
                </a:cubicBezTo>
                <a:lnTo>
                  <a:pt x="10571" y="2651"/>
                </a:lnTo>
                <a:cubicBezTo>
                  <a:pt x="10924" y="2538"/>
                  <a:pt x="11291" y="2328"/>
                  <a:pt x="11291" y="1931"/>
                </a:cubicBezTo>
                <a:lnTo>
                  <a:pt x="11291" y="982"/>
                </a:lnTo>
                <a:lnTo>
                  <a:pt x="19636" y="982"/>
                </a:lnTo>
                <a:cubicBezTo>
                  <a:pt x="20178" y="982"/>
                  <a:pt x="20618" y="1421"/>
                  <a:pt x="20618" y="1964"/>
                </a:cubicBezTo>
                <a:cubicBezTo>
                  <a:pt x="20618" y="1964"/>
                  <a:pt x="20618" y="8095"/>
                  <a:pt x="20618" y="8095"/>
                </a:cubicBezTo>
                <a:close/>
                <a:moveTo>
                  <a:pt x="20618" y="12594"/>
                </a:moveTo>
                <a:cubicBezTo>
                  <a:pt x="19750" y="12088"/>
                  <a:pt x="18750" y="11782"/>
                  <a:pt x="17673" y="11782"/>
                </a:cubicBezTo>
                <a:cubicBezTo>
                  <a:pt x="14419" y="11782"/>
                  <a:pt x="11782" y="14419"/>
                  <a:pt x="11782" y="17673"/>
                </a:cubicBezTo>
                <a:cubicBezTo>
                  <a:pt x="11782" y="18751"/>
                  <a:pt x="12088" y="19750"/>
                  <a:pt x="12594" y="20619"/>
                </a:cubicBezTo>
                <a:lnTo>
                  <a:pt x="8298" y="20619"/>
                </a:lnTo>
                <a:lnTo>
                  <a:pt x="7875" y="19042"/>
                </a:lnTo>
                <a:lnTo>
                  <a:pt x="8794" y="18532"/>
                </a:lnTo>
                <a:cubicBezTo>
                  <a:pt x="9106" y="18358"/>
                  <a:pt x="9299" y="18028"/>
                  <a:pt x="9299" y="17671"/>
                </a:cubicBezTo>
                <a:cubicBezTo>
                  <a:pt x="9298" y="16938"/>
                  <a:pt x="9392" y="16208"/>
                  <a:pt x="9582" y="15502"/>
                </a:cubicBezTo>
                <a:cubicBezTo>
                  <a:pt x="9674" y="15158"/>
                  <a:pt x="9572" y="14791"/>
                  <a:pt x="9316" y="14543"/>
                </a:cubicBezTo>
                <a:lnTo>
                  <a:pt x="8572" y="13823"/>
                </a:lnTo>
                <a:cubicBezTo>
                  <a:pt x="8569" y="13820"/>
                  <a:pt x="8566" y="13817"/>
                  <a:pt x="8564" y="13813"/>
                </a:cubicBezTo>
                <a:lnTo>
                  <a:pt x="9776" y="11713"/>
                </a:lnTo>
                <a:lnTo>
                  <a:pt x="10783" y="12001"/>
                </a:lnTo>
                <a:cubicBezTo>
                  <a:pt x="11126" y="12099"/>
                  <a:pt x="11495" y="12003"/>
                  <a:pt x="11748" y="11751"/>
                </a:cubicBezTo>
                <a:cubicBezTo>
                  <a:pt x="12264" y="11234"/>
                  <a:pt x="12848" y="10787"/>
                  <a:pt x="13485" y="10421"/>
                </a:cubicBezTo>
                <a:cubicBezTo>
                  <a:pt x="13794" y="10243"/>
                  <a:pt x="13983" y="9911"/>
                  <a:pt x="13977" y="9554"/>
                </a:cubicBezTo>
                <a:lnTo>
                  <a:pt x="13960" y="8514"/>
                </a:lnTo>
                <a:lnTo>
                  <a:pt x="13960" y="8503"/>
                </a:lnTo>
                <a:lnTo>
                  <a:pt x="16304" y="7875"/>
                </a:lnTo>
                <a:lnTo>
                  <a:pt x="16817" y="8799"/>
                </a:lnTo>
                <a:cubicBezTo>
                  <a:pt x="16905" y="8958"/>
                  <a:pt x="17032" y="9085"/>
                  <a:pt x="17184" y="9172"/>
                </a:cubicBezTo>
                <a:cubicBezTo>
                  <a:pt x="17330" y="9257"/>
                  <a:pt x="17499" y="9304"/>
                  <a:pt x="17675" y="9304"/>
                </a:cubicBezTo>
                <a:cubicBezTo>
                  <a:pt x="18407" y="9304"/>
                  <a:pt x="19135" y="9399"/>
                  <a:pt x="19837" y="9589"/>
                </a:cubicBezTo>
                <a:cubicBezTo>
                  <a:pt x="20106" y="9660"/>
                  <a:pt x="20389" y="9611"/>
                  <a:pt x="20618" y="9464"/>
                </a:cubicBezTo>
                <a:cubicBezTo>
                  <a:pt x="20618" y="9464"/>
                  <a:pt x="20618" y="12594"/>
                  <a:pt x="20618" y="12594"/>
                </a:cubicBezTo>
                <a:close/>
                <a:moveTo>
                  <a:pt x="20618" y="15475"/>
                </a:moveTo>
                <a:lnTo>
                  <a:pt x="19093" y="16323"/>
                </a:lnTo>
                <a:cubicBezTo>
                  <a:pt x="18735" y="15946"/>
                  <a:pt x="18233" y="15709"/>
                  <a:pt x="17673" y="15709"/>
                </a:cubicBezTo>
                <a:cubicBezTo>
                  <a:pt x="17113" y="15709"/>
                  <a:pt x="16610" y="15946"/>
                  <a:pt x="16253" y="16323"/>
                </a:cubicBezTo>
                <a:lnTo>
                  <a:pt x="13643" y="14873"/>
                </a:lnTo>
                <a:cubicBezTo>
                  <a:pt x="14530" y="13599"/>
                  <a:pt x="16003" y="12764"/>
                  <a:pt x="17673" y="12764"/>
                </a:cubicBezTo>
                <a:cubicBezTo>
                  <a:pt x="18783" y="12764"/>
                  <a:pt x="19798" y="13141"/>
                  <a:pt x="20618" y="13764"/>
                </a:cubicBezTo>
                <a:cubicBezTo>
                  <a:pt x="20618" y="13764"/>
                  <a:pt x="20618" y="15475"/>
                  <a:pt x="20618" y="15475"/>
                </a:cubicBezTo>
                <a:close/>
                <a:moveTo>
                  <a:pt x="20618" y="19636"/>
                </a:moveTo>
                <a:cubicBezTo>
                  <a:pt x="20618" y="20178"/>
                  <a:pt x="20178" y="20619"/>
                  <a:pt x="19636" y="20619"/>
                </a:cubicBezTo>
                <a:lnTo>
                  <a:pt x="18164" y="20619"/>
                </a:lnTo>
                <a:lnTo>
                  <a:pt x="18164" y="19567"/>
                </a:lnTo>
                <a:cubicBezTo>
                  <a:pt x="19009" y="19348"/>
                  <a:pt x="19636" y="18587"/>
                  <a:pt x="19636" y="17673"/>
                </a:cubicBezTo>
                <a:cubicBezTo>
                  <a:pt x="19636" y="17502"/>
                  <a:pt x="19608" y="17339"/>
                  <a:pt x="19567" y="17182"/>
                </a:cubicBezTo>
                <a:lnTo>
                  <a:pt x="20618" y="16598"/>
                </a:lnTo>
                <a:cubicBezTo>
                  <a:pt x="20618" y="16598"/>
                  <a:pt x="20618" y="19636"/>
                  <a:pt x="20618" y="19636"/>
                </a:cubicBezTo>
                <a:close/>
                <a:moveTo>
                  <a:pt x="16691" y="17673"/>
                </a:moveTo>
                <a:cubicBezTo>
                  <a:pt x="16691" y="17131"/>
                  <a:pt x="17131" y="16691"/>
                  <a:pt x="17673" y="16691"/>
                </a:cubicBezTo>
                <a:cubicBezTo>
                  <a:pt x="18214" y="16691"/>
                  <a:pt x="18655" y="17131"/>
                  <a:pt x="18655" y="17673"/>
                </a:cubicBezTo>
                <a:cubicBezTo>
                  <a:pt x="18655" y="18215"/>
                  <a:pt x="18214" y="18655"/>
                  <a:pt x="17673" y="18655"/>
                </a:cubicBezTo>
                <a:cubicBezTo>
                  <a:pt x="17131" y="18655"/>
                  <a:pt x="16691" y="18215"/>
                  <a:pt x="16691" y="17673"/>
                </a:cubicBezTo>
                <a:moveTo>
                  <a:pt x="17182" y="20619"/>
                </a:moveTo>
                <a:lnTo>
                  <a:pt x="13757" y="20619"/>
                </a:lnTo>
                <a:cubicBezTo>
                  <a:pt x="13138" y="19797"/>
                  <a:pt x="12764" y="18781"/>
                  <a:pt x="12764" y="17673"/>
                </a:cubicBezTo>
                <a:cubicBezTo>
                  <a:pt x="12764" y="16982"/>
                  <a:pt x="12907" y="16326"/>
                  <a:pt x="13165" y="15730"/>
                </a:cubicBezTo>
                <a:lnTo>
                  <a:pt x="15779" y="17182"/>
                </a:lnTo>
                <a:cubicBezTo>
                  <a:pt x="15738" y="17339"/>
                  <a:pt x="15709" y="17502"/>
                  <a:pt x="15709" y="17673"/>
                </a:cubicBezTo>
                <a:cubicBezTo>
                  <a:pt x="15709" y="18587"/>
                  <a:pt x="16336" y="19348"/>
                  <a:pt x="17182" y="19567"/>
                </a:cubicBezTo>
                <a:cubicBezTo>
                  <a:pt x="17182" y="19567"/>
                  <a:pt x="17182" y="20619"/>
                  <a:pt x="17182" y="20619"/>
                </a:cubicBezTo>
                <a:close/>
                <a:moveTo>
                  <a:pt x="982" y="5376"/>
                </a:moveTo>
                <a:cubicBezTo>
                  <a:pt x="3301" y="5145"/>
                  <a:pt x="5145" y="3301"/>
                  <a:pt x="5375" y="982"/>
                </a:cubicBezTo>
                <a:lnTo>
                  <a:pt x="10309" y="982"/>
                </a:lnTo>
                <a:lnTo>
                  <a:pt x="10309" y="1703"/>
                </a:lnTo>
                <a:cubicBezTo>
                  <a:pt x="10305" y="1705"/>
                  <a:pt x="10302" y="1706"/>
                  <a:pt x="10298" y="1707"/>
                </a:cubicBezTo>
                <a:lnTo>
                  <a:pt x="9293" y="1958"/>
                </a:lnTo>
                <a:cubicBezTo>
                  <a:pt x="8947" y="2045"/>
                  <a:pt x="8675" y="2313"/>
                  <a:pt x="8583" y="2657"/>
                </a:cubicBezTo>
                <a:cubicBezTo>
                  <a:pt x="8394" y="3363"/>
                  <a:pt x="8112" y="4042"/>
                  <a:pt x="7744" y="4676"/>
                </a:cubicBezTo>
                <a:cubicBezTo>
                  <a:pt x="7564" y="4986"/>
                  <a:pt x="7567" y="5368"/>
                  <a:pt x="7751" y="5674"/>
                </a:cubicBezTo>
                <a:lnTo>
                  <a:pt x="8292" y="6575"/>
                </a:lnTo>
                <a:lnTo>
                  <a:pt x="6576" y="8291"/>
                </a:lnTo>
                <a:cubicBezTo>
                  <a:pt x="6573" y="8290"/>
                  <a:pt x="6569" y="8288"/>
                  <a:pt x="6566" y="8286"/>
                </a:cubicBezTo>
                <a:lnTo>
                  <a:pt x="5669" y="7748"/>
                </a:lnTo>
                <a:cubicBezTo>
                  <a:pt x="5513" y="7655"/>
                  <a:pt x="5339" y="7608"/>
                  <a:pt x="5164" y="7608"/>
                </a:cubicBezTo>
                <a:cubicBezTo>
                  <a:pt x="4995" y="7608"/>
                  <a:pt x="4825" y="7652"/>
                  <a:pt x="4673" y="7739"/>
                </a:cubicBezTo>
                <a:cubicBezTo>
                  <a:pt x="4039" y="8106"/>
                  <a:pt x="3362" y="8387"/>
                  <a:pt x="2659" y="8575"/>
                </a:cubicBezTo>
                <a:cubicBezTo>
                  <a:pt x="2315" y="8666"/>
                  <a:pt x="2047" y="8938"/>
                  <a:pt x="1960" y="9285"/>
                </a:cubicBezTo>
                <a:lnTo>
                  <a:pt x="1707" y="10298"/>
                </a:lnTo>
                <a:cubicBezTo>
                  <a:pt x="1706" y="10302"/>
                  <a:pt x="1705" y="10305"/>
                  <a:pt x="1703" y="10310"/>
                </a:cubicBezTo>
                <a:lnTo>
                  <a:pt x="982" y="10310"/>
                </a:lnTo>
                <a:cubicBezTo>
                  <a:pt x="982" y="10310"/>
                  <a:pt x="982" y="5376"/>
                  <a:pt x="982" y="5376"/>
                </a:cubicBezTo>
                <a:close/>
                <a:moveTo>
                  <a:pt x="982" y="1964"/>
                </a:moveTo>
                <a:cubicBezTo>
                  <a:pt x="982" y="1421"/>
                  <a:pt x="1422" y="982"/>
                  <a:pt x="1964" y="982"/>
                </a:cubicBezTo>
                <a:lnTo>
                  <a:pt x="4384" y="982"/>
                </a:lnTo>
                <a:cubicBezTo>
                  <a:pt x="4162" y="2758"/>
                  <a:pt x="2758" y="4162"/>
                  <a:pt x="982" y="4384"/>
                </a:cubicBezTo>
                <a:cubicBezTo>
                  <a:pt x="982" y="4384"/>
                  <a:pt x="982" y="1964"/>
                  <a:pt x="982" y="1964"/>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4" name="Shape 2594"/>
          <p:cNvSpPr/>
          <p:nvPr/>
        </p:nvSpPr>
        <p:spPr>
          <a:xfrm>
            <a:off x="22098643" y="2903889"/>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3436" y="8400"/>
                </a:moveTo>
                <a:lnTo>
                  <a:pt x="18164" y="8400"/>
                </a:lnTo>
                <a:cubicBezTo>
                  <a:pt x="18435" y="8400"/>
                  <a:pt x="18655" y="8132"/>
                  <a:pt x="18655" y="7800"/>
                </a:cubicBezTo>
                <a:cubicBezTo>
                  <a:pt x="18655" y="7468"/>
                  <a:pt x="18435" y="7200"/>
                  <a:pt x="18164" y="7200"/>
                </a:cubicBezTo>
                <a:lnTo>
                  <a:pt x="3436" y="7200"/>
                </a:lnTo>
                <a:cubicBezTo>
                  <a:pt x="3165" y="7200"/>
                  <a:pt x="2945" y="7468"/>
                  <a:pt x="2945" y="7800"/>
                </a:cubicBezTo>
                <a:cubicBezTo>
                  <a:pt x="2945" y="8132"/>
                  <a:pt x="3165" y="8400"/>
                  <a:pt x="3436" y="8400"/>
                </a:cubicBezTo>
                <a:moveTo>
                  <a:pt x="3436" y="10800"/>
                </a:moveTo>
                <a:lnTo>
                  <a:pt x="18164" y="10800"/>
                </a:lnTo>
                <a:cubicBezTo>
                  <a:pt x="18435" y="10800"/>
                  <a:pt x="18655" y="10532"/>
                  <a:pt x="18655" y="10200"/>
                </a:cubicBezTo>
                <a:cubicBezTo>
                  <a:pt x="18655" y="9868"/>
                  <a:pt x="18435" y="9600"/>
                  <a:pt x="18164" y="9600"/>
                </a:cubicBezTo>
                <a:lnTo>
                  <a:pt x="3436" y="9600"/>
                </a:lnTo>
                <a:cubicBezTo>
                  <a:pt x="3165" y="9600"/>
                  <a:pt x="2945" y="9868"/>
                  <a:pt x="2945" y="10200"/>
                </a:cubicBezTo>
                <a:cubicBezTo>
                  <a:pt x="2945" y="10532"/>
                  <a:pt x="3165" y="10800"/>
                  <a:pt x="3436" y="10800"/>
                </a:cubicBezTo>
                <a:moveTo>
                  <a:pt x="3436" y="13200"/>
                </a:moveTo>
                <a:lnTo>
                  <a:pt x="13255" y="13200"/>
                </a:lnTo>
                <a:cubicBezTo>
                  <a:pt x="13526" y="13200"/>
                  <a:pt x="13745" y="12931"/>
                  <a:pt x="13745" y="12601"/>
                </a:cubicBezTo>
                <a:cubicBezTo>
                  <a:pt x="13745" y="12268"/>
                  <a:pt x="13526" y="12000"/>
                  <a:pt x="13255" y="12000"/>
                </a:cubicBezTo>
                <a:lnTo>
                  <a:pt x="3436" y="12000"/>
                </a:lnTo>
                <a:cubicBezTo>
                  <a:pt x="3165" y="12000"/>
                  <a:pt x="2945" y="12268"/>
                  <a:pt x="2945" y="12601"/>
                </a:cubicBezTo>
                <a:cubicBezTo>
                  <a:pt x="2945" y="12931"/>
                  <a:pt x="3165" y="13200"/>
                  <a:pt x="3436" y="13200"/>
                </a:cubicBezTo>
                <a:moveTo>
                  <a:pt x="20618" y="19200"/>
                </a:moveTo>
                <a:lnTo>
                  <a:pt x="18114" y="19200"/>
                </a:lnTo>
                <a:cubicBezTo>
                  <a:pt x="17887" y="17831"/>
                  <a:pt x="16897" y="16800"/>
                  <a:pt x="15709" y="16800"/>
                </a:cubicBezTo>
                <a:cubicBezTo>
                  <a:pt x="14522" y="16800"/>
                  <a:pt x="13532" y="17831"/>
                  <a:pt x="13304" y="19200"/>
                </a:cubicBezTo>
                <a:lnTo>
                  <a:pt x="8296" y="19200"/>
                </a:lnTo>
                <a:cubicBezTo>
                  <a:pt x="8068" y="17831"/>
                  <a:pt x="7078" y="16800"/>
                  <a:pt x="5891" y="16800"/>
                </a:cubicBezTo>
                <a:cubicBezTo>
                  <a:pt x="4703" y="16800"/>
                  <a:pt x="3713" y="17831"/>
                  <a:pt x="3486" y="19200"/>
                </a:cubicBezTo>
                <a:lnTo>
                  <a:pt x="982" y="19200"/>
                </a:lnTo>
                <a:lnTo>
                  <a:pt x="982" y="1200"/>
                </a:lnTo>
                <a:lnTo>
                  <a:pt x="20618" y="1200"/>
                </a:lnTo>
                <a:cubicBezTo>
                  <a:pt x="20618" y="1200"/>
                  <a:pt x="20618" y="19200"/>
                  <a:pt x="20618" y="19200"/>
                </a:cubicBezTo>
                <a:close/>
                <a:moveTo>
                  <a:pt x="20618" y="0"/>
                </a:moveTo>
                <a:lnTo>
                  <a:pt x="982" y="0"/>
                </a:lnTo>
                <a:cubicBezTo>
                  <a:pt x="440" y="0"/>
                  <a:pt x="0" y="538"/>
                  <a:pt x="0" y="1200"/>
                </a:cubicBezTo>
                <a:lnTo>
                  <a:pt x="0" y="19200"/>
                </a:lnTo>
                <a:cubicBezTo>
                  <a:pt x="0" y="19862"/>
                  <a:pt x="440" y="20400"/>
                  <a:pt x="982" y="20400"/>
                </a:cubicBezTo>
                <a:lnTo>
                  <a:pt x="3927" y="20400"/>
                </a:lnTo>
                <a:cubicBezTo>
                  <a:pt x="4199" y="20400"/>
                  <a:pt x="4418" y="20132"/>
                  <a:pt x="4418" y="19800"/>
                </a:cubicBezTo>
                <a:cubicBezTo>
                  <a:pt x="4418" y="18807"/>
                  <a:pt x="5078" y="18000"/>
                  <a:pt x="5891" y="18000"/>
                </a:cubicBezTo>
                <a:cubicBezTo>
                  <a:pt x="6704" y="18000"/>
                  <a:pt x="7364" y="18807"/>
                  <a:pt x="7364" y="19800"/>
                </a:cubicBezTo>
                <a:cubicBezTo>
                  <a:pt x="7364" y="20132"/>
                  <a:pt x="7583" y="20400"/>
                  <a:pt x="7855" y="20400"/>
                </a:cubicBezTo>
                <a:lnTo>
                  <a:pt x="13745" y="20400"/>
                </a:lnTo>
                <a:cubicBezTo>
                  <a:pt x="14017" y="20400"/>
                  <a:pt x="14236" y="20132"/>
                  <a:pt x="14236" y="19800"/>
                </a:cubicBezTo>
                <a:cubicBezTo>
                  <a:pt x="14236" y="18807"/>
                  <a:pt x="14896" y="18000"/>
                  <a:pt x="15709" y="18000"/>
                </a:cubicBezTo>
                <a:cubicBezTo>
                  <a:pt x="16523" y="18000"/>
                  <a:pt x="17182" y="18807"/>
                  <a:pt x="17182" y="19800"/>
                </a:cubicBezTo>
                <a:cubicBezTo>
                  <a:pt x="17182" y="20132"/>
                  <a:pt x="17401" y="20400"/>
                  <a:pt x="17673" y="20400"/>
                </a:cubicBezTo>
                <a:lnTo>
                  <a:pt x="20618" y="20400"/>
                </a:lnTo>
                <a:cubicBezTo>
                  <a:pt x="21160" y="20400"/>
                  <a:pt x="21600" y="19862"/>
                  <a:pt x="21600" y="19200"/>
                </a:cubicBezTo>
                <a:lnTo>
                  <a:pt x="21600" y="1200"/>
                </a:lnTo>
                <a:cubicBezTo>
                  <a:pt x="21600" y="538"/>
                  <a:pt x="21160" y="0"/>
                  <a:pt x="20618" y="0"/>
                </a:cubicBezTo>
                <a:moveTo>
                  <a:pt x="5891" y="19200"/>
                </a:moveTo>
                <a:cubicBezTo>
                  <a:pt x="5620" y="19200"/>
                  <a:pt x="5400" y="19468"/>
                  <a:pt x="5400" y="19800"/>
                </a:cubicBezTo>
                <a:lnTo>
                  <a:pt x="5400" y="21000"/>
                </a:lnTo>
                <a:cubicBezTo>
                  <a:pt x="5400" y="21332"/>
                  <a:pt x="5620" y="21600"/>
                  <a:pt x="5891" y="21600"/>
                </a:cubicBezTo>
                <a:cubicBezTo>
                  <a:pt x="6162" y="21600"/>
                  <a:pt x="6382" y="21332"/>
                  <a:pt x="6382" y="21000"/>
                </a:cubicBezTo>
                <a:lnTo>
                  <a:pt x="6382" y="19800"/>
                </a:lnTo>
                <a:cubicBezTo>
                  <a:pt x="6382" y="19468"/>
                  <a:pt x="6162" y="19200"/>
                  <a:pt x="5891" y="19200"/>
                </a:cubicBezTo>
                <a:moveTo>
                  <a:pt x="3436" y="6000"/>
                </a:moveTo>
                <a:lnTo>
                  <a:pt x="18164" y="6000"/>
                </a:lnTo>
                <a:cubicBezTo>
                  <a:pt x="18435" y="6000"/>
                  <a:pt x="18655" y="5732"/>
                  <a:pt x="18655" y="5400"/>
                </a:cubicBezTo>
                <a:cubicBezTo>
                  <a:pt x="18655" y="5069"/>
                  <a:pt x="18435" y="4800"/>
                  <a:pt x="18164" y="4800"/>
                </a:cubicBezTo>
                <a:lnTo>
                  <a:pt x="3436" y="4800"/>
                </a:lnTo>
                <a:cubicBezTo>
                  <a:pt x="3165" y="4800"/>
                  <a:pt x="2945" y="5069"/>
                  <a:pt x="2945" y="5400"/>
                </a:cubicBezTo>
                <a:cubicBezTo>
                  <a:pt x="2945" y="5732"/>
                  <a:pt x="3165" y="6000"/>
                  <a:pt x="3436" y="6000"/>
                </a:cubicBezTo>
                <a:moveTo>
                  <a:pt x="15709" y="19200"/>
                </a:moveTo>
                <a:cubicBezTo>
                  <a:pt x="15438" y="19200"/>
                  <a:pt x="15218" y="19468"/>
                  <a:pt x="15218" y="19800"/>
                </a:cubicBezTo>
                <a:lnTo>
                  <a:pt x="15218" y="21000"/>
                </a:lnTo>
                <a:cubicBezTo>
                  <a:pt x="15218" y="21332"/>
                  <a:pt x="15438" y="21600"/>
                  <a:pt x="15709" y="21600"/>
                </a:cubicBezTo>
                <a:cubicBezTo>
                  <a:pt x="15980" y="21600"/>
                  <a:pt x="16200" y="21332"/>
                  <a:pt x="16200" y="21000"/>
                </a:cubicBezTo>
                <a:lnTo>
                  <a:pt x="16200" y="19800"/>
                </a:lnTo>
                <a:cubicBezTo>
                  <a:pt x="16200" y="19468"/>
                  <a:pt x="15980" y="19200"/>
                  <a:pt x="15709" y="19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5" name="Shape 2595"/>
          <p:cNvSpPr/>
          <p:nvPr/>
        </p:nvSpPr>
        <p:spPr>
          <a:xfrm>
            <a:off x="12499944" y="3945018"/>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7364" y="14040"/>
                </a:moveTo>
                <a:lnTo>
                  <a:pt x="14236" y="14040"/>
                </a:lnTo>
                <a:cubicBezTo>
                  <a:pt x="14507" y="14040"/>
                  <a:pt x="14727" y="13799"/>
                  <a:pt x="14727" y="13500"/>
                </a:cubicBezTo>
                <a:cubicBezTo>
                  <a:pt x="14727" y="13202"/>
                  <a:pt x="14507" y="12960"/>
                  <a:pt x="14236" y="12960"/>
                </a:cubicBezTo>
                <a:lnTo>
                  <a:pt x="7364" y="12960"/>
                </a:lnTo>
                <a:cubicBezTo>
                  <a:pt x="7093" y="12960"/>
                  <a:pt x="6873" y="13202"/>
                  <a:pt x="6873" y="13500"/>
                </a:cubicBezTo>
                <a:cubicBezTo>
                  <a:pt x="6873" y="13799"/>
                  <a:pt x="7093" y="14040"/>
                  <a:pt x="7364" y="14040"/>
                </a:cubicBezTo>
                <a:moveTo>
                  <a:pt x="7364" y="11880"/>
                </a:moveTo>
                <a:lnTo>
                  <a:pt x="18164" y="11880"/>
                </a:lnTo>
                <a:cubicBezTo>
                  <a:pt x="18434" y="11880"/>
                  <a:pt x="18655" y="11639"/>
                  <a:pt x="18655" y="11340"/>
                </a:cubicBezTo>
                <a:cubicBezTo>
                  <a:pt x="18655" y="11042"/>
                  <a:pt x="18434" y="10800"/>
                  <a:pt x="18164" y="10800"/>
                </a:cubicBezTo>
                <a:lnTo>
                  <a:pt x="7364" y="10800"/>
                </a:lnTo>
                <a:cubicBezTo>
                  <a:pt x="7093" y="10800"/>
                  <a:pt x="6873" y="11042"/>
                  <a:pt x="6873" y="11340"/>
                </a:cubicBezTo>
                <a:cubicBezTo>
                  <a:pt x="6873" y="11639"/>
                  <a:pt x="7093" y="11880"/>
                  <a:pt x="7364" y="11880"/>
                </a:cubicBezTo>
                <a:moveTo>
                  <a:pt x="20618" y="19440"/>
                </a:moveTo>
                <a:lnTo>
                  <a:pt x="18605" y="19440"/>
                </a:lnTo>
                <a:cubicBezTo>
                  <a:pt x="18378" y="18208"/>
                  <a:pt x="17387" y="17280"/>
                  <a:pt x="16200" y="17280"/>
                </a:cubicBezTo>
                <a:cubicBezTo>
                  <a:pt x="15013" y="17280"/>
                  <a:pt x="14022" y="18208"/>
                  <a:pt x="13795" y="19440"/>
                </a:cubicBezTo>
                <a:lnTo>
                  <a:pt x="11732" y="19440"/>
                </a:lnTo>
                <a:cubicBezTo>
                  <a:pt x="11505" y="18208"/>
                  <a:pt x="10515" y="17280"/>
                  <a:pt x="9327" y="17280"/>
                </a:cubicBezTo>
                <a:cubicBezTo>
                  <a:pt x="8140" y="17280"/>
                  <a:pt x="7150" y="18208"/>
                  <a:pt x="6922" y="19440"/>
                </a:cubicBezTo>
                <a:lnTo>
                  <a:pt x="4909" y="19440"/>
                </a:lnTo>
                <a:lnTo>
                  <a:pt x="4909" y="5400"/>
                </a:lnTo>
                <a:lnTo>
                  <a:pt x="20618" y="5400"/>
                </a:lnTo>
                <a:cubicBezTo>
                  <a:pt x="20618" y="5400"/>
                  <a:pt x="20618" y="19440"/>
                  <a:pt x="20618" y="19440"/>
                </a:cubicBezTo>
                <a:close/>
                <a:moveTo>
                  <a:pt x="20618" y="4320"/>
                </a:moveTo>
                <a:lnTo>
                  <a:pt x="4909" y="4320"/>
                </a:lnTo>
                <a:cubicBezTo>
                  <a:pt x="4367" y="4320"/>
                  <a:pt x="3927" y="4804"/>
                  <a:pt x="3927" y="5400"/>
                </a:cubicBezTo>
                <a:lnTo>
                  <a:pt x="3927" y="19440"/>
                </a:lnTo>
                <a:cubicBezTo>
                  <a:pt x="3927" y="20036"/>
                  <a:pt x="4367" y="20520"/>
                  <a:pt x="4909" y="20520"/>
                </a:cubicBezTo>
                <a:lnTo>
                  <a:pt x="7364" y="20520"/>
                </a:lnTo>
                <a:cubicBezTo>
                  <a:pt x="7634" y="20520"/>
                  <a:pt x="7855" y="20279"/>
                  <a:pt x="7855" y="19980"/>
                </a:cubicBezTo>
                <a:cubicBezTo>
                  <a:pt x="7855" y="19085"/>
                  <a:pt x="8514" y="18360"/>
                  <a:pt x="9327" y="18360"/>
                </a:cubicBezTo>
                <a:cubicBezTo>
                  <a:pt x="10141" y="18360"/>
                  <a:pt x="10800" y="19085"/>
                  <a:pt x="10800" y="19980"/>
                </a:cubicBezTo>
                <a:cubicBezTo>
                  <a:pt x="10800" y="20279"/>
                  <a:pt x="11020" y="20520"/>
                  <a:pt x="11291" y="20520"/>
                </a:cubicBezTo>
                <a:lnTo>
                  <a:pt x="14236" y="20520"/>
                </a:lnTo>
                <a:cubicBezTo>
                  <a:pt x="14507" y="20520"/>
                  <a:pt x="14727" y="20279"/>
                  <a:pt x="14727" y="19980"/>
                </a:cubicBezTo>
                <a:cubicBezTo>
                  <a:pt x="14727" y="19085"/>
                  <a:pt x="15386" y="18360"/>
                  <a:pt x="16200" y="18360"/>
                </a:cubicBezTo>
                <a:cubicBezTo>
                  <a:pt x="17014" y="18360"/>
                  <a:pt x="17673" y="19085"/>
                  <a:pt x="17673" y="19980"/>
                </a:cubicBezTo>
                <a:cubicBezTo>
                  <a:pt x="17673" y="20279"/>
                  <a:pt x="17893" y="20520"/>
                  <a:pt x="18164" y="20520"/>
                </a:cubicBezTo>
                <a:lnTo>
                  <a:pt x="20618" y="20520"/>
                </a:lnTo>
                <a:cubicBezTo>
                  <a:pt x="21160" y="20520"/>
                  <a:pt x="21600" y="20036"/>
                  <a:pt x="21600" y="19440"/>
                </a:cubicBezTo>
                <a:lnTo>
                  <a:pt x="21600" y="5400"/>
                </a:lnTo>
                <a:cubicBezTo>
                  <a:pt x="21600" y="4804"/>
                  <a:pt x="21160" y="4320"/>
                  <a:pt x="20618" y="4320"/>
                </a:cubicBezTo>
                <a:moveTo>
                  <a:pt x="7364" y="9720"/>
                </a:moveTo>
                <a:lnTo>
                  <a:pt x="18164" y="9720"/>
                </a:lnTo>
                <a:cubicBezTo>
                  <a:pt x="18434" y="9720"/>
                  <a:pt x="18655" y="9479"/>
                  <a:pt x="18655" y="9180"/>
                </a:cubicBezTo>
                <a:cubicBezTo>
                  <a:pt x="18655" y="8882"/>
                  <a:pt x="18434" y="8640"/>
                  <a:pt x="18164" y="8640"/>
                </a:cubicBezTo>
                <a:lnTo>
                  <a:pt x="7364" y="8640"/>
                </a:lnTo>
                <a:cubicBezTo>
                  <a:pt x="7093" y="8640"/>
                  <a:pt x="6873" y="8882"/>
                  <a:pt x="6873" y="9180"/>
                </a:cubicBezTo>
                <a:cubicBezTo>
                  <a:pt x="6873" y="9479"/>
                  <a:pt x="7093" y="9720"/>
                  <a:pt x="7364" y="9720"/>
                </a:cubicBezTo>
                <a:moveTo>
                  <a:pt x="9327" y="19440"/>
                </a:moveTo>
                <a:cubicBezTo>
                  <a:pt x="9056" y="19440"/>
                  <a:pt x="8836" y="19682"/>
                  <a:pt x="8836" y="19980"/>
                </a:cubicBezTo>
                <a:lnTo>
                  <a:pt x="8836" y="21060"/>
                </a:lnTo>
                <a:cubicBezTo>
                  <a:pt x="8836" y="21359"/>
                  <a:pt x="9056" y="21600"/>
                  <a:pt x="9327" y="21600"/>
                </a:cubicBezTo>
                <a:cubicBezTo>
                  <a:pt x="9598" y="21600"/>
                  <a:pt x="9818" y="21359"/>
                  <a:pt x="9818" y="21060"/>
                </a:cubicBezTo>
                <a:lnTo>
                  <a:pt x="9818" y="19980"/>
                </a:lnTo>
                <a:cubicBezTo>
                  <a:pt x="9818" y="19682"/>
                  <a:pt x="9598" y="19440"/>
                  <a:pt x="9327" y="19440"/>
                </a:cubicBezTo>
                <a:moveTo>
                  <a:pt x="2455" y="15120"/>
                </a:moveTo>
                <a:lnTo>
                  <a:pt x="982" y="15120"/>
                </a:lnTo>
                <a:lnTo>
                  <a:pt x="982" y="1080"/>
                </a:lnTo>
                <a:lnTo>
                  <a:pt x="16691" y="1080"/>
                </a:lnTo>
                <a:lnTo>
                  <a:pt x="16691" y="2700"/>
                </a:lnTo>
                <a:cubicBezTo>
                  <a:pt x="16691" y="2999"/>
                  <a:pt x="16911" y="3240"/>
                  <a:pt x="17182" y="3240"/>
                </a:cubicBezTo>
                <a:cubicBezTo>
                  <a:pt x="17453" y="3240"/>
                  <a:pt x="17673" y="2999"/>
                  <a:pt x="17673" y="2700"/>
                </a:cubicBezTo>
                <a:lnTo>
                  <a:pt x="17673" y="1080"/>
                </a:lnTo>
                <a:cubicBezTo>
                  <a:pt x="17673" y="484"/>
                  <a:pt x="17233" y="0"/>
                  <a:pt x="16691" y="0"/>
                </a:cubicBezTo>
                <a:lnTo>
                  <a:pt x="982" y="0"/>
                </a:lnTo>
                <a:cubicBezTo>
                  <a:pt x="440" y="0"/>
                  <a:pt x="0" y="484"/>
                  <a:pt x="0" y="1080"/>
                </a:cubicBezTo>
                <a:lnTo>
                  <a:pt x="0" y="15120"/>
                </a:lnTo>
                <a:cubicBezTo>
                  <a:pt x="0" y="15716"/>
                  <a:pt x="440" y="16201"/>
                  <a:pt x="982" y="16201"/>
                </a:cubicBezTo>
                <a:lnTo>
                  <a:pt x="2455" y="16201"/>
                </a:lnTo>
                <a:cubicBezTo>
                  <a:pt x="2725" y="16201"/>
                  <a:pt x="2945" y="15959"/>
                  <a:pt x="2945" y="15660"/>
                </a:cubicBezTo>
                <a:cubicBezTo>
                  <a:pt x="2945" y="15362"/>
                  <a:pt x="2725" y="15120"/>
                  <a:pt x="2455" y="15120"/>
                </a:cubicBezTo>
                <a:moveTo>
                  <a:pt x="16200" y="19440"/>
                </a:moveTo>
                <a:cubicBezTo>
                  <a:pt x="15929" y="19440"/>
                  <a:pt x="15709" y="19682"/>
                  <a:pt x="15709" y="19980"/>
                </a:cubicBezTo>
                <a:lnTo>
                  <a:pt x="15709" y="21060"/>
                </a:lnTo>
                <a:cubicBezTo>
                  <a:pt x="15709" y="21359"/>
                  <a:pt x="15929" y="21600"/>
                  <a:pt x="16200" y="21600"/>
                </a:cubicBezTo>
                <a:cubicBezTo>
                  <a:pt x="16471" y="21600"/>
                  <a:pt x="16691" y="21359"/>
                  <a:pt x="16691" y="21060"/>
                </a:cubicBezTo>
                <a:lnTo>
                  <a:pt x="16691" y="19980"/>
                </a:lnTo>
                <a:cubicBezTo>
                  <a:pt x="16691" y="19682"/>
                  <a:pt x="16471" y="19440"/>
                  <a:pt x="16200" y="194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6" name="Shape 2596"/>
          <p:cNvSpPr/>
          <p:nvPr/>
        </p:nvSpPr>
        <p:spPr>
          <a:xfrm>
            <a:off x="13566466" y="3995805"/>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3436" y="5400"/>
                </a:moveTo>
                <a:lnTo>
                  <a:pt x="9327" y="5400"/>
                </a:lnTo>
                <a:cubicBezTo>
                  <a:pt x="9598" y="5400"/>
                  <a:pt x="9818" y="5098"/>
                  <a:pt x="9818" y="4725"/>
                </a:cubicBezTo>
                <a:cubicBezTo>
                  <a:pt x="9818" y="4353"/>
                  <a:pt x="9598" y="4050"/>
                  <a:pt x="9327" y="4050"/>
                </a:cubicBezTo>
                <a:lnTo>
                  <a:pt x="3436" y="4050"/>
                </a:lnTo>
                <a:cubicBezTo>
                  <a:pt x="3166" y="4050"/>
                  <a:pt x="2945" y="4353"/>
                  <a:pt x="2945" y="4725"/>
                </a:cubicBezTo>
                <a:cubicBezTo>
                  <a:pt x="2945" y="5098"/>
                  <a:pt x="3166" y="5400"/>
                  <a:pt x="3436" y="5400"/>
                </a:cubicBezTo>
                <a:moveTo>
                  <a:pt x="3436" y="8100"/>
                </a:moveTo>
                <a:lnTo>
                  <a:pt x="7364" y="8100"/>
                </a:lnTo>
                <a:cubicBezTo>
                  <a:pt x="7634" y="8100"/>
                  <a:pt x="7855" y="7798"/>
                  <a:pt x="7855" y="7425"/>
                </a:cubicBezTo>
                <a:cubicBezTo>
                  <a:pt x="7855" y="7053"/>
                  <a:pt x="7634" y="6750"/>
                  <a:pt x="7364" y="6750"/>
                </a:cubicBezTo>
                <a:lnTo>
                  <a:pt x="3436" y="6750"/>
                </a:lnTo>
                <a:cubicBezTo>
                  <a:pt x="3166" y="6750"/>
                  <a:pt x="2945" y="7053"/>
                  <a:pt x="2945" y="7425"/>
                </a:cubicBezTo>
                <a:cubicBezTo>
                  <a:pt x="2945" y="7798"/>
                  <a:pt x="3166" y="8100"/>
                  <a:pt x="3436" y="8100"/>
                </a:cubicBezTo>
                <a:moveTo>
                  <a:pt x="3436" y="10800"/>
                </a:moveTo>
                <a:lnTo>
                  <a:pt x="9327" y="10800"/>
                </a:lnTo>
                <a:cubicBezTo>
                  <a:pt x="9598" y="10800"/>
                  <a:pt x="9818" y="10498"/>
                  <a:pt x="9818" y="10125"/>
                </a:cubicBezTo>
                <a:cubicBezTo>
                  <a:pt x="9818" y="9753"/>
                  <a:pt x="9598" y="9450"/>
                  <a:pt x="9327" y="9450"/>
                </a:cubicBezTo>
                <a:lnTo>
                  <a:pt x="3436" y="9450"/>
                </a:lnTo>
                <a:cubicBezTo>
                  <a:pt x="3166" y="9450"/>
                  <a:pt x="2945" y="9753"/>
                  <a:pt x="2945" y="10125"/>
                </a:cubicBezTo>
                <a:cubicBezTo>
                  <a:pt x="2945" y="10498"/>
                  <a:pt x="3166" y="10800"/>
                  <a:pt x="3436" y="10800"/>
                </a:cubicBezTo>
                <a:moveTo>
                  <a:pt x="20618" y="20250"/>
                </a:moveTo>
                <a:lnTo>
                  <a:pt x="15709" y="20250"/>
                </a:lnTo>
                <a:lnTo>
                  <a:pt x="15709" y="17551"/>
                </a:lnTo>
                <a:lnTo>
                  <a:pt x="16691" y="17551"/>
                </a:lnTo>
                <a:cubicBezTo>
                  <a:pt x="16962" y="17551"/>
                  <a:pt x="17182" y="17248"/>
                  <a:pt x="17182" y="16875"/>
                </a:cubicBezTo>
                <a:cubicBezTo>
                  <a:pt x="17182" y="16503"/>
                  <a:pt x="16962" y="16200"/>
                  <a:pt x="16691" y="16200"/>
                </a:cubicBezTo>
                <a:lnTo>
                  <a:pt x="13745" y="16200"/>
                </a:lnTo>
                <a:cubicBezTo>
                  <a:pt x="13475" y="16200"/>
                  <a:pt x="13255" y="16503"/>
                  <a:pt x="13255" y="16875"/>
                </a:cubicBezTo>
                <a:cubicBezTo>
                  <a:pt x="13255" y="17248"/>
                  <a:pt x="13475" y="17551"/>
                  <a:pt x="13745" y="17551"/>
                </a:cubicBezTo>
                <a:lnTo>
                  <a:pt x="14727" y="17551"/>
                </a:lnTo>
                <a:lnTo>
                  <a:pt x="14727" y="20250"/>
                </a:lnTo>
                <a:lnTo>
                  <a:pt x="6873" y="20250"/>
                </a:lnTo>
                <a:lnTo>
                  <a:pt x="6873" y="17551"/>
                </a:lnTo>
                <a:lnTo>
                  <a:pt x="7855" y="17551"/>
                </a:lnTo>
                <a:cubicBezTo>
                  <a:pt x="8125" y="17551"/>
                  <a:pt x="8345" y="17248"/>
                  <a:pt x="8345" y="16875"/>
                </a:cubicBezTo>
                <a:cubicBezTo>
                  <a:pt x="8345" y="16503"/>
                  <a:pt x="8125" y="16200"/>
                  <a:pt x="7855" y="16200"/>
                </a:cubicBezTo>
                <a:lnTo>
                  <a:pt x="4909" y="16200"/>
                </a:lnTo>
                <a:cubicBezTo>
                  <a:pt x="4638" y="16200"/>
                  <a:pt x="4418" y="16503"/>
                  <a:pt x="4418" y="16875"/>
                </a:cubicBezTo>
                <a:cubicBezTo>
                  <a:pt x="4418" y="17248"/>
                  <a:pt x="4638" y="17551"/>
                  <a:pt x="4909" y="17551"/>
                </a:cubicBezTo>
                <a:lnTo>
                  <a:pt x="5891" y="17551"/>
                </a:lnTo>
                <a:lnTo>
                  <a:pt x="5891" y="20250"/>
                </a:lnTo>
                <a:lnTo>
                  <a:pt x="982" y="20250"/>
                </a:lnTo>
                <a:lnTo>
                  <a:pt x="982" y="1350"/>
                </a:lnTo>
                <a:lnTo>
                  <a:pt x="20618" y="1350"/>
                </a:lnTo>
                <a:cubicBezTo>
                  <a:pt x="20618" y="13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3436" y="13500"/>
                </a:moveTo>
                <a:lnTo>
                  <a:pt x="7364" y="13500"/>
                </a:lnTo>
                <a:cubicBezTo>
                  <a:pt x="7634" y="13500"/>
                  <a:pt x="7855" y="13198"/>
                  <a:pt x="7855" y="12825"/>
                </a:cubicBezTo>
                <a:cubicBezTo>
                  <a:pt x="7855" y="12452"/>
                  <a:pt x="7634" y="12150"/>
                  <a:pt x="7364" y="12150"/>
                </a:cubicBezTo>
                <a:lnTo>
                  <a:pt x="3436" y="12150"/>
                </a:lnTo>
                <a:cubicBezTo>
                  <a:pt x="3166" y="12150"/>
                  <a:pt x="2945" y="12452"/>
                  <a:pt x="2945" y="12825"/>
                </a:cubicBezTo>
                <a:cubicBezTo>
                  <a:pt x="2945" y="13198"/>
                  <a:pt x="3166" y="13500"/>
                  <a:pt x="3436" y="13500"/>
                </a:cubicBezTo>
                <a:moveTo>
                  <a:pt x="12273" y="5400"/>
                </a:moveTo>
                <a:lnTo>
                  <a:pt x="16200" y="5400"/>
                </a:lnTo>
                <a:cubicBezTo>
                  <a:pt x="16471" y="5400"/>
                  <a:pt x="16691" y="5098"/>
                  <a:pt x="16691" y="4725"/>
                </a:cubicBezTo>
                <a:cubicBezTo>
                  <a:pt x="16691" y="4353"/>
                  <a:pt x="16471" y="4050"/>
                  <a:pt x="16200" y="4050"/>
                </a:cubicBezTo>
                <a:lnTo>
                  <a:pt x="12273" y="4050"/>
                </a:lnTo>
                <a:cubicBezTo>
                  <a:pt x="12002" y="4050"/>
                  <a:pt x="11782" y="4353"/>
                  <a:pt x="11782" y="4725"/>
                </a:cubicBezTo>
                <a:cubicBezTo>
                  <a:pt x="11782" y="5098"/>
                  <a:pt x="12002" y="5400"/>
                  <a:pt x="12273" y="5400"/>
                </a:cubicBezTo>
                <a:moveTo>
                  <a:pt x="12273" y="10800"/>
                </a:moveTo>
                <a:lnTo>
                  <a:pt x="16200" y="10800"/>
                </a:lnTo>
                <a:cubicBezTo>
                  <a:pt x="16471" y="10800"/>
                  <a:pt x="16691" y="10498"/>
                  <a:pt x="16691" y="10125"/>
                </a:cubicBezTo>
                <a:cubicBezTo>
                  <a:pt x="16691" y="9753"/>
                  <a:pt x="16471" y="9450"/>
                  <a:pt x="16200" y="9450"/>
                </a:cubicBezTo>
                <a:lnTo>
                  <a:pt x="12273" y="9450"/>
                </a:lnTo>
                <a:cubicBezTo>
                  <a:pt x="12002" y="9450"/>
                  <a:pt x="11782" y="9753"/>
                  <a:pt x="11782" y="10125"/>
                </a:cubicBezTo>
                <a:cubicBezTo>
                  <a:pt x="11782" y="10498"/>
                  <a:pt x="12002" y="10800"/>
                  <a:pt x="12273" y="10800"/>
                </a:cubicBezTo>
                <a:moveTo>
                  <a:pt x="12273" y="13500"/>
                </a:moveTo>
                <a:lnTo>
                  <a:pt x="18164" y="13500"/>
                </a:lnTo>
                <a:cubicBezTo>
                  <a:pt x="18434" y="13500"/>
                  <a:pt x="18655" y="13198"/>
                  <a:pt x="18655" y="12825"/>
                </a:cubicBezTo>
                <a:cubicBezTo>
                  <a:pt x="18655" y="12452"/>
                  <a:pt x="18434" y="12150"/>
                  <a:pt x="18164" y="12150"/>
                </a:cubicBezTo>
                <a:lnTo>
                  <a:pt x="12273" y="12150"/>
                </a:lnTo>
                <a:cubicBezTo>
                  <a:pt x="12002" y="12150"/>
                  <a:pt x="11782" y="12452"/>
                  <a:pt x="11782" y="12825"/>
                </a:cubicBezTo>
                <a:cubicBezTo>
                  <a:pt x="11782" y="13198"/>
                  <a:pt x="12002" y="13500"/>
                  <a:pt x="12273" y="13500"/>
                </a:cubicBezTo>
                <a:moveTo>
                  <a:pt x="12273" y="8100"/>
                </a:moveTo>
                <a:lnTo>
                  <a:pt x="18164" y="8100"/>
                </a:lnTo>
                <a:cubicBezTo>
                  <a:pt x="18434" y="8100"/>
                  <a:pt x="18655" y="7798"/>
                  <a:pt x="18655" y="7425"/>
                </a:cubicBezTo>
                <a:cubicBezTo>
                  <a:pt x="18655" y="7053"/>
                  <a:pt x="18434" y="6750"/>
                  <a:pt x="18164" y="6750"/>
                </a:cubicBezTo>
                <a:lnTo>
                  <a:pt x="12273" y="6750"/>
                </a:lnTo>
                <a:cubicBezTo>
                  <a:pt x="12002" y="6750"/>
                  <a:pt x="11782" y="7053"/>
                  <a:pt x="11782" y="7425"/>
                </a:cubicBezTo>
                <a:cubicBezTo>
                  <a:pt x="11782" y="7798"/>
                  <a:pt x="12002" y="8100"/>
                  <a:pt x="12273" y="81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7" name="Shape 2597"/>
          <p:cNvSpPr/>
          <p:nvPr/>
        </p:nvSpPr>
        <p:spPr>
          <a:xfrm>
            <a:off x="14632988" y="3970412"/>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7364" y="9600"/>
                </a:moveTo>
                <a:lnTo>
                  <a:pt x="11291" y="9600"/>
                </a:lnTo>
                <a:cubicBezTo>
                  <a:pt x="11562" y="9600"/>
                  <a:pt x="11782" y="9332"/>
                  <a:pt x="11782" y="9000"/>
                </a:cubicBezTo>
                <a:cubicBezTo>
                  <a:pt x="11782" y="8669"/>
                  <a:pt x="11562" y="8400"/>
                  <a:pt x="11291" y="8400"/>
                </a:cubicBezTo>
                <a:lnTo>
                  <a:pt x="7364" y="8400"/>
                </a:lnTo>
                <a:cubicBezTo>
                  <a:pt x="7093" y="8400"/>
                  <a:pt x="6873" y="8669"/>
                  <a:pt x="6873" y="9000"/>
                </a:cubicBezTo>
                <a:cubicBezTo>
                  <a:pt x="6873" y="9332"/>
                  <a:pt x="7093" y="9600"/>
                  <a:pt x="7364" y="9600"/>
                </a:cubicBezTo>
                <a:moveTo>
                  <a:pt x="7364" y="12000"/>
                </a:moveTo>
                <a:lnTo>
                  <a:pt x="9327" y="12000"/>
                </a:lnTo>
                <a:cubicBezTo>
                  <a:pt x="9598" y="12000"/>
                  <a:pt x="9818" y="11732"/>
                  <a:pt x="9818" y="11400"/>
                </a:cubicBezTo>
                <a:cubicBezTo>
                  <a:pt x="9818" y="11069"/>
                  <a:pt x="9598" y="10800"/>
                  <a:pt x="9327" y="10800"/>
                </a:cubicBezTo>
                <a:lnTo>
                  <a:pt x="7364" y="10800"/>
                </a:lnTo>
                <a:cubicBezTo>
                  <a:pt x="7093" y="10800"/>
                  <a:pt x="6873" y="11069"/>
                  <a:pt x="6873" y="11400"/>
                </a:cubicBezTo>
                <a:cubicBezTo>
                  <a:pt x="6873" y="11732"/>
                  <a:pt x="7093" y="12000"/>
                  <a:pt x="7364" y="12000"/>
                </a:cubicBezTo>
                <a:moveTo>
                  <a:pt x="20618" y="20400"/>
                </a:moveTo>
                <a:lnTo>
                  <a:pt x="16691" y="20400"/>
                </a:lnTo>
                <a:lnTo>
                  <a:pt x="16691" y="19200"/>
                </a:lnTo>
                <a:lnTo>
                  <a:pt x="17182" y="19200"/>
                </a:lnTo>
                <a:cubicBezTo>
                  <a:pt x="17453" y="19200"/>
                  <a:pt x="17673" y="18932"/>
                  <a:pt x="17673" y="18600"/>
                </a:cubicBezTo>
                <a:cubicBezTo>
                  <a:pt x="17673" y="18269"/>
                  <a:pt x="17453" y="18000"/>
                  <a:pt x="17182" y="18000"/>
                </a:cubicBezTo>
                <a:lnTo>
                  <a:pt x="15218" y="18000"/>
                </a:lnTo>
                <a:cubicBezTo>
                  <a:pt x="14947" y="18000"/>
                  <a:pt x="14727" y="18269"/>
                  <a:pt x="14727" y="18600"/>
                </a:cubicBezTo>
                <a:cubicBezTo>
                  <a:pt x="14727" y="18932"/>
                  <a:pt x="14947" y="19200"/>
                  <a:pt x="15218" y="19200"/>
                </a:cubicBezTo>
                <a:lnTo>
                  <a:pt x="15709" y="19200"/>
                </a:lnTo>
                <a:lnTo>
                  <a:pt x="15709" y="20400"/>
                </a:lnTo>
                <a:lnTo>
                  <a:pt x="9818" y="20400"/>
                </a:lnTo>
                <a:lnTo>
                  <a:pt x="9818" y="19200"/>
                </a:lnTo>
                <a:lnTo>
                  <a:pt x="10309" y="19200"/>
                </a:lnTo>
                <a:cubicBezTo>
                  <a:pt x="10580" y="19200"/>
                  <a:pt x="10800" y="18932"/>
                  <a:pt x="10800" y="18600"/>
                </a:cubicBezTo>
                <a:cubicBezTo>
                  <a:pt x="10800" y="18269"/>
                  <a:pt x="10580" y="18000"/>
                  <a:pt x="10309" y="18000"/>
                </a:cubicBezTo>
                <a:lnTo>
                  <a:pt x="8345" y="18000"/>
                </a:lnTo>
                <a:cubicBezTo>
                  <a:pt x="8075" y="18000"/>
                  <a:pt x="7855" y="18269"/>
                  <a:pt x="7855" y="18600"/>
                </a:cubicBezTo>
                <a:cubicBezTo>
                  <a:pt x="7855" y="18932"/>
                  <a:pt x="8075" y="19200"/>
                  <a:pt x="8345" y="19200"/>
                </a:cubicBezTo>
                <a:lnTo>
                  <a:pt x="8836" y="19200"/>
                </a:lnTo>
                <a:lnTo>
                  <a:pt x="8836" y="20400"/>
                </a:ln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moveTo>
                  <a:pt x="7364" y="14400"/>
                </a:moveTo>
                <a:lnTo>
                  <a:pt x="11291" y="14400"/>
                </a:lnTo>
                <a:cubicBezTo>
                  <a:pt x="11562" y="14400"/>
                  <a:pt x="11782" y="14132"/>
                  <a:pt x="11782" y="13800"/>
                </a:cubicBezTo>
                <a:cubicBezTo>
                  <a:pt x="11782" y="13469"/>
                  <a:pt x="11562" y="13200"/>
                  <a:pt x="11291" y="13200"/>
                </a:cubicBezTo>
                <a:lnTo>
                  <a:pt x="7364" y="13200"/>
                </a:lnTo>
                <a:cubicBezTo>
                  <a:pt x="7093" y="13200"/>
                  <a:pt x="6873" y="13469"/>
                  <a:pt x="6873" y="13800"/>
                </a:cubicBezTo>
                <a:cubicBezTo>
                  <a:pt x="6873" y="14132"/>
                  <a:pt x="7093" y="14400"/>
                  <a:pt x="7364" y="14400"/>
                </a:cubicBezTo>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1"/>
                  <a:pt x="982" y="16801"/>
                </a:cubicBezTo>
                <a:lnTo>
                  <a:pt x="2455" y="16801"/>
                </a:lnTo>
                <a:cubicBezTo>
                  <a:pt x="2725" y="16801"/>
                  <a:pt x="2945" y="16532"/>
                  <a:pt x="2945" y="16200"/>
                </a:cubicBezTo>
                <a:cubicBezTo>
                  <a:pt x="2945" y="15869"/>
                  <a:pt x="2725" y="15600"/>
                  <a:pt x="2455" y="15600"/>
                </a:cubicBezTo>
                <a:moveTo>
                  <a:pt x="14236" y="14400"/>
                </a:moveTo>
                <a:lnTo>
                  <a:pt x="16200" y="14400"/>
                </a:lnTo>
                <a:cubicBezTo>
                  <a:pt x="16471" y="14400"/>
                  <a:pt x="16691" y="14132"/>
                  <a:pt x="16691" y="13800"/>
                </a:cubicBezTo>
                <a:cubicBezTo>
                  <a:pt x="16691" y="13469"/>
                  <a:pt x="16471" y="13200"/>
                  <a:pt x="16200" y="13200"/>
                </a:cubicBezTo>
                <a:lnTo>
                  <a:pt x="14236" y="13200"/>
                </a:lnTo>
                <a:cubicBezTo>
                  <a:pt x="13966" y="13200"/>
                  <a:pt x="13745" y="13469"/>
                  <a:pt x="13745" y="13800"/>
                </a:cubicBezTo>
                <a:cubicBezTo>
                  <a:pt x="13745" y="14132"/>
                  <a:pt x="13966" y="14400"/>
                  <a:pt x="14236" y="14400"/>
                </a:cubicBezTo>
                <a:moveTo>
                  <a:pt x="14236" y="9600"/>
                </a:moveTo>
                <a:lnTo>
                  <a:pt x="16200" y="9600"/>
                </a:lnTo>
                <a:cubicBezTo>
                  <a:pt x="16471" y="9600"/>
                  <a:pt x="16691" y="9332"/>
                  <a:pt x="16691" y="9000"/>
                </a:cubicBezTo>
                <a:cubicBezTo>
                  <a:pt x="16691" y="8669"/>
                  <a:pt x="16471" y="8400"/>
                  <a:pt x="16200" y="8400"/>
                </a:cubicBezTo>
                <a:lnTo>
                  <a:pt x="14236" y="8400"/>
                </a:lnTo>
                <a:cubicBezTo>
                  <a:pt x="13966" y="8400"/>
                  <a:pt x="13745" y="8669"/>
                  <a:pt x="13745" y="9000"/>
                </a:cubicBezTo>
                <a:cubicBezTo>
                  <a:pt x="13745" y="9332"/>
                  <a:pt x="13966" y="9600"/>
                  <a:pt x="14236" y="9600"/>
                </a:cubicBezTo>
                <a:moveTo>
                  <a:pt x="14236" y="12000"/>
                </a:moveTo>
                <a:lnTo>
                  <a:pt x="18164" y="12000"/>
                </a:lnTo>
                <a:cubicBezTo>
                  <a:pt x="18434" y="12000"/>
                  <a:pt x="18655" y="11732"/>
                  <a:pt x="18655" y="11400"/>
                </a:cubicBezTo>
                <a:cubicBezTo>
                  <a:pt x="18655" y="11069"/>
                  <a:pt x="18434" y="10800"/>
                  <a:pt x="18164" y="10800"/>
                </a:cubicBezTo>
                <a:lnTo>
                  <a:pt x="14236" y="10800"/>
                </a:lnTo>
                <a:cubicBezTo>
                  <a:pt x="13966" y="10800"/>
                  <a:pt x="13745" y="11069"/>
                  <a:pt x="13745" y="11400"/>
                </a:cubicBezTo>
                <a:cubicBezTo>
                  <a:pt x="13745" y="11732"/>
                  <a:pt x="13966" y="12000"/>
                  <a:pt x="14236" y="120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8" name="Shape 2598"/>
          <p:cNvSpPr/>
          <p:nvPr/>
        </p:nvSpPr>
        <p:spPr>
          <a:xfrm>
            <a:off x="15699510" y="3970412"/>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6873" y="8400"/>
                </a:moveTo>
                <a:lnTo>
                  <a:pt x="10800" y="8400"/>
                </a:lnTo>
                <a:lnTo>
                  <a:pt x="10800" y="12001"/>
                </a:lnTo>
                <a:lnTo>
                  <a:pt x="6873" y="12001"/>
                </a:lnTo>
                <a:cubicBezTo>
                  <a:pt x="6873" y="12001"/>
                  <a:pt x="6873" y="8400"/>
                  <a:pt x="6873" y="8400"/>
                </a:cubicBezTo>
                <a:close/>
                <a:moveTo>
                  <a:pt x="6382" y="13200"/>
                </a:moveTo>
                <a:lnTo>
                  <a:pt x="11291" y="13200"/>
                </a:lnTo>
                <a:cubicBezTo>
                  <a:pt x="11562" y="13200"/>
                  <a:pt x="11782" y="12932"/>
                  <a:pt x="11782" y="12600"/>
                </a:cubicBezTo>
                <a:lnTo>
                  <a:pt x="11782" y="7800"/>
                </a:lnTo>
                <a:cubicBezTo>
                  <a:pt x="11782" y="7469"/>
                  <a:pt x="11562" y="7200"/>
                  <a:pt x="11291" y="7200"/>
                </a:cubicBezTo>
                <a:lnTo>
                  <a:pt x="6382" y="7200"/>
                </a:lnTo>
                <a:cubicBezTo>
                  <a:pt x="6111" y="7200"/>
                  <a:pt x="5891" y="7469"/>
                  <a:pt x="5891" y="7800"/>
                </a:cubicBezTo>
                <a:lnTo>
                  <a:pt x="5891" y="12600"/>
                </a:lnTo>
                <a:cubicBezTo>
                  <a:pt x="5891" y="12932"/>
                  <a:pt x="6111" y="13200"/>
                  <a:pt x="6382" y="13200"/>
                </a:cubicBezTo>
                <a:moveTo>
                  <a:pt x="6382" y="4800"/>
                </a:moveTo>
                <a:cubicBezTo>
                  <a:pt x="6653" y="4800"/>
                  <a:pt x="6873" y="4531"/>
                  <a:pt x="6873" y="4200"/>
                </a:cubicBezTo>
                <a:cubicBezTo>
                  <a:pt x="6873" y="3868"/>
                  <a:pt x="6653" y="3600"/>
                  <a:pt x="6382" y="3600"/>
                </a:cubicBezTo>
                <a:cubicBezTo>
                  <a:pt x="6111" y="3600"/>
                  <a:pt x="5891" y="3868"/>
                  <a:pt x="5891" y="4200"/>
                </a:cubicBezTo>
                <a:cubicBezTo>
                  <a:pt x="5891" y="4531"/>
                  <a:pt x="6111" y="4800"/>
                  <a:pt x="6382" y="4800"/>
                </a:cubicBezTo>
                <a:moveTo>
                  <a:pt x="20618" y="20400"/>
                </a:moveTo>
                <a:lnTo>
                  <a:pt x="2945" y="20400"/>
                </a:lnTo>
                <a:cubicBezTo>
                  <a:pt x="1861" y="20400"/>
                  <a:pt x="982" y="19325"/>
                  <a:pt x="982" y="18000"/>
                </a:cubicBezTo>
                <a:lnTo>
                  <a:pt x="982" y="4800"/>
                </a:lnTo>
                <a:lnTo>
                  <a:pt x="2945" y="4800"/>
                </a:lnTo>
                <a:lnTo>
                  <a:pt x="2945" y="17400"/>
                </a:lnTo>
                <a:cubicBezTo>
                  <a:pt x="2945" y="17732"/>
                  <a:pt x="3166" y="18000"/>
                  <a:pt x="3436" y="18000"/>
                </a:cubicBezTo>
                <a:cubicBezTo>
                  <a:pt x="3707" y="18000"/>
                  <a:pt x="3927" y="17732"/>
                  <a:pt x="3927" y="17400"/>
                </a:cubicBezTo>
                <a:lnTo>
                  <a:pt x="3927" y="1200"/>
                </a:lnTo>
                <a:lnTo>
                  <a:pt x="20618" y="1200"/>
                </a:lnTo>
                <a:cubicBezTo>
                  <a:pt x="20618" y="1200"/>
                  <a:pt x="20618" y="20400"/>
                  <a:pt x="20618" y="20400"/>
                </a:cubicBezTo>
                <a:close/>
                <a:moveTo>
                  <a:pt x="20618" y="0"/>
                </a:moveTo>
                <a:lnTo>
                  <a:pt x="3927" y="0"/>
                </a:lnTo>
                <a:cubicBezTo>
                  <a:pt x="3385" y="0"/>
                  <a:pt x="2945" y="538"/>
                  <a:pt x="2945" y="1200"/>
                </a:cubicBezTo>
                <a:lnTo>
                  <a:pt x="2945" y="3600"/>
                </a:lnTo>
                <a:lnTo>
                  <a:pt x="982" y="3600"/>
                </a:lnTo>
                <a:cubicBezTo>
                  <a:pt x="440" y="3600"/>
                  <a:pt x="0" y="4138"/>
                  <a:pt x="0" y="4800"/>
                </a:cubicBezTo>
                <a:lnTo>
                  <a:pt x="0" y="18000"/>
                </a:lnTo>
                <a:cubicBezTo>
                  <a:pt x="0" y="19988"/>
                  <a:pt x="1319" y="21600"/>
                  <a:pt x="2945" y="21600"/>
                </a:cubicBezTo>
                <a:lnTo>
                  <a:pt x="20618" y="21600"/>
                </a:lnTo>
                <a:cubicBezTo>
                  <a:pt x="21160" y="21600"/>
                  <a:pt x="21600" y="21062"/>
                  <a:pt x="21600" y="20400"/>
                </a:cubicBezTo>
                <a:lnTo>
                  <a:pt x="21600" y="1200"/>
                </a:lnTo>
                <a:cubicBezTo>
                  <a:pt x="21600" y="538"/>
                  <a:pt x="21160" y="0"/>
                  <a:pt x="20618" y="0"/>
                </a:cubicBezTo>
                <a:moveTo>
                  <a:pt x="6382" y="18000"/>
                </a:moveTo>
                <a:lnTo>
                  <a:pt x="18164" y="18000"/>
                </a:lnTo>
                <a:cubicBezTo>
                  <a:pt x="18434" y="18000"/>
                  <a:pt x="18655" y="17732"/>
                  <a:pt x="18655" y="17400"/>
                </a:cubicBezTo>
                <a:cubicBezTo>
                  <a:pt x="18655" y="17068"/>
                  <a:pt x="18434" y="16801"/>
                  <a:pt x="18164" y="16801"/>
                </a:cubicBezTo>
                <a:lnTo>
                  <a:pt x="6382" y="16801"/>
                </a:lnTo>
                <a:cubicBezTo>
                  <a:pt x="6111" y="16801"/>
                  <a:pt x="5891" y="17068"/>
                  <a:pt x="5891" y="17400"/>
                </a:cubicBezTo>
                <a:cubicBezTo>
                  <a:pt x="5891" y="17732"/>
                  <a:pt x="6111" y="18000"/>
                  <a:pt x="6382" y="18000"/>
                </a:cubicBezTo>
                <a:moveTo>
                  <a:pt x="6382" y="15600"/>
                </a:moveTo>
                <a:lnTo>
                  <a:pt x="18164" y="15600"/>
                </a:lnTo>
                <a:cubicBezTo>
                  <a:pt x="18434" y="15600"/>
                  <a:pt x="18655" y="15332"/>
                  <a:pt x="18655" y="15000"/>
                </a:cubicBezTo>
                <a:cubicBezTo>
                  <a:pt x="18655" y="14668"/>
                  <a:pt x="18434" y="14401"/>
                  <a:pt x="18164" y="14401"/>
                </a:cubicBezTo>
                <a:lnTo>
                  <a:pt x="6382" y="14401"/>
                </a:lnTo>
                <a:cubicBezTo>
                  <a:pt x="6111" y="14401"/>
                  <a:pt x="5891" y="14668"/>
                  <a:pt x="5891" y="15000"/>
                </a:cubicBezTo>
                <a:cubicBezTo>
                  <a:pt x="5891" y="15332"/>
                  <a:pt x="6111" y="15600"/>
                  <a:pt x="6382" y="15600"/>
                </a:cubicBezTo>
                <a:moveTo>
                  <a:pt x="8345" y="4800"/>
                </a:moveTo>
                <a:cubicBezTo>
                  <a:pt x="8616" y="4800"/>
                  <a:pt x="8836" y="4531"/>
                  <a:pt x="8836" y="4200"/>
                </a:cubicBezTo>
                <a:cubicBezTo>
                  <a:pt x="8836" y="3868"/>
                  <a:pt x="8616" y="3600"/>
                  <a:pt x="8345" y="3600"/>
                </a:cubicBezTo>
                <a:cubicBezTo>
                  <a:pt x="8075" y="3600"/>
                  <a:pt x="7855" y="3868"/>
                  <a:pt x="7855" y="4200"/>
                </a:cubicBezTo>
                <a:cubicBezTo>
                  <a:pt x="7855" y="4531"/>
                  <a:pt x="8075" y="4800"/>
                  <a:pt x="8345" y="4800"/>
                </a:cubicBezTo>
                <a:moveTo>
                  <a:pt x="18164" y="7200"/>
                </a:moveTo>
                <a:lnTo>
                  <a:pt x="14236" y="7200"/>
                </a:lnTo>
                <a:cubicBezTo>
                  <a:pt x="13966" y="7200"/>
                  <a:pt x="13745" y="7469"/>
                  <a:pt x="13745" y="7800"/>
                </a:cubicBezTo>
                <a:cubicBezTo>
                  <a:pt x="13745" y="8132"/>
                  <a:pt x="13966" y="8400"/>
                  <a:pt x="14236" y="8400"/>
                </a:cubicBezTo>
                <a:lnTo>
                  <a:pt x="18164" y="8400"/>
                </a:lnTo>
                <a:cubicBezTo>
                  <a:pt x="18434" y="8400"/>
                  <a:pt x="18655" y="8132"/>
                  <a:pt x="18655" y="7800"/>
                </a:cubicBezTo>
                <a:cubicBezTo>
                  <a:pt x="18655" y="7469"/>
                  <a:pt x="18434" y="7200"/>
                  <a:pt x="18164" y="7200"/>
                </a:cubicBezTo>
                <a:moveTo>
                  <a:pt x="18164" y="12001"/>
                </a:moveTo>
                <a:lnTo>
                  <a:pt x="14236" y="12001"/>
                </a:lnTo>
                <a:cubicBezTo>
                  <a:pt x="13966" y="12001"/>
                  <a:pt x="13745" y="12268"/>
                  <a:pt x="13745" y="12600"/>
                </a:cubicBezTo>
                <a:cubicBezTo>
                  <a:pt x="13745" y="12932"/>
                  <a:pt x="13966" y="13200"/>
                  <a:pt x="14236" y="13200"/>
                </a:cubicBezTo>
                <a:lnTo>
                  <a:pt x="18164" y="13200"/>
                </a:lnTo>
                <a:cubicBezTo>
                  <a:pt x="18434" y="13200"/>
                  <a:pt x="18655" y="12932"/>
                  <a:pt x="18655" y="12600"/>
                </a:cubicBezTo>
                <a:cubicBezTo>
                  <a:pt x="18655" y="12268"/>
                  <a:pt x="18434" y="12001"/>
                  <a:pt x="18164" y="12001"/>
                </a:cubicBezTo>
                <a:moveTo>
                  <a:pt x="18164" y="9600"/>
                </a:moveTo>
                <a:lnTo>
                  <a:pt x="14236" y="9600"/>
                </a:lnTo>
                <a:cubicBezTo>
                  <a:pt x="13966" y="9600"/>
                  <a:pt x="13745" y="9869"/>
                  <a:pt x="13745" y="10200"/>
                </a:cubicBezTo>
                <a:cubicBezTo>
                  <a:pt x="13745" y="10532"/>
                  <a:pt x="13966" y="10800"/>
                  <a:pt x="14236" y="10800"/>
                </a:cubicBezTo>
                <a:lnTo>
                  <a:pt x="18164" y="10800"/>
                </a:lnTo>
                <a:cubicBezTo>
                  <a:pt x="18434" y="10800"/>
                  <a:pt x="18655" y="10532"/>
                  <a:pt x="18655" y="10200"/>
                </a:cubicBezTo>
                <a:cubicBezTo>
                  <a:pt x="18655" y="9869"/>
                  <a:pt x="18434" y="9600"/>
                  <a:pt x="18164" y="9600"/>
                </a:cubicBezTo>
                <a:moveTo>
                  <a:pt x="18164" y="4800"/>
                </a:moveTo>
                <a:cubicBezTo>
                  <a:pt x="18434" y="4800"/>
                  <a:pt x="18655" y="4531"/>
                  <a:pt x="18655" y="4200"/>
                </a:cubicBezTo>
                <a:cubicBezTo>
                  <a:pt x="18655" y="3868"/>
                  <a:pt x="18434" y="3600"/>
                  <a:pt x="18164" y="3600"/>
                </a:cubicBezTo>
                <a:cubicBezTo>
                  <a:pt x="17893" y="3600"/>
                  <a:pt x="17673" y="3868"/>
                  <a:pt x="17673" y="4200"/>
                </a:cubicBezTo>
                <a:cubicBezTo>
                  <a:pt x="17673" y="4531"/>
                  <a:pt x="17893" y="4800"/>
                  <a:pt x="18164" y="4800"/>
                </a:cubicBezTo>
                <a:moveTo>
                  <a:pt x="16200" y="4800"/>
                </a:moveTo>
                <a:cubicBezTo>
                  <a:pt x="16471" y="4800"/>
                  <a:pt x="16691" y="4531"/>
                  <a:pt x="16691" y="4200"/>
                </a:cubicBezTo>
                <a:cubicBezTo>
                  <a:pt x="16691" y="3868"/>
                  <a:pt x="16471" y="3600"/>
                  <a:pt x="16200" y="3600"/>
                </a:cubicBezTo>
                <a:cubicBezTo>
                  <a:pt x="15929" y="3600"/>
                  <a:pt x="15709" y="3868"/>
                  <a:pt x="15709" y="4200"/>
                </a:cubicBezTo>
                <a:cubicBezTo>
                  <a:pt x="15709" y="4531"/>
                  <a:pt x="15929" y="4800"/>
                  <a:pt x="16200" y="4800"/>
                </a:cubicBezTo>
                <a:moveTo>
                  <a:pt x="10309" y="4800"/>
                </a:moveTo>
                <a:lnTo>
                  <a:pt x="14236" y="4800"/>
                </a:lnTo>
                <a:cubicBezTo>
                  <a:pt x="14507" y="4800"/>
                  <a:pt x="14727" y="4531"/>
                  <a:pt x="14727" y="4200"/>
                </a:cubicBezTo>
                <a:cubicBezTo>
                  <a:pt x="14727" y="3868"/>
                  <a:pt x="14507" y="3600"/>
                  <a:pt x="14236" y="3600"/>
                </a:cubicBezTo>
                <a:lnTo>
                  <a:pt x="10309" y="3600"/>
                </a:lnTo>
                <a:cubicBezTo>
                  <a:pt x="10038" y="3600"/>
                  <a:pt x="9818" y="3868"/>
                  <a:pt x="9818" y="4200"/>
                </a:cubicBezTo>
                <a:cubicBezTo>
                  <a:pt x="9818" y="4531"/>
                  <a:pt x="10038" y="4800"/>
                  <a:pt x="10309" y="4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9" name="Shape 2599"/>
          <p:cNvSpPr/>
          <p:nvPr/>
        </p:nvSpPr>
        <p:spPr>
          <a:xfrm>
            <a:off x="16766032" y="391962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2"/>
                  <a:pt x="18655" y="16200"/>
                </a:cubicBezTo>
                <a:cubicBezTo>
                  <a:pt x="18655" y="15929"/>
                  <a:pt x="18434" y="15710"/>
                  <a:pt x="18164" y="15710"/>
                </a:cubicBezTo>
                <a:lnTo>
                  <a:pt x="6382" y="15710"/>
                </a:lnTo>
                <a:cubicBezTo>
                  <a:pt x="6111" y="15710"/>
                  <a:pt x="5891" y="15929"/>
                  <a:pt x="5891" y="16200"/>
                </a:cubicBezTo>
                <a:cubicBezTo>
                  <a:pt x="5891" y="16472"/>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6" y="11783"/>
                  <a:pt x="13745" y="12001"/>
                  <a:pt x="13745" y="12273"/>
                </a:cubicBezTo>
                <a:cubicBezTo>
                  <a:pt x="13745" y="12544"/>
                  <a:pt x="13966"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6" y="13746"/>
                  <a:pt x="13745" y="13965"/>
                  <a:pt x="13745" y="14236"/>
                </a:cubicBezTo>
                <a:cubicBezTo>
                  <a:pt x="13745" y="14508"/>
                  <a:pt x="13966"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6" y="9818"/>
                  <a:pt x="13745" y="10038"/>
                  <a:pt x="13745" y="10309"/>
                </a:cubicBezTo>
                <a:cubicBezTo>
                  <a:pt x="13745" y="10581"/>
                  <a:pt x="13966" y="10800"/>
                  <a:pt x="14236" y="10800"/>
                </a:cubicBezTo>
                <a:lnTo>
                  <a:pt x="18164" y="10800"/>
                </a:lnTo>
                <a:cubicBezTo>
                  <a:pt x="18434" y="10800"/>
                  <a:pt x="18655" y="10581"/>
                  <a:pt x="18655" y="10309"/>
                </a:cubicBezTo>
                <a:cubicBezTo>
                  <a:pt x="18655" y="10038"/>
                  <a:pt x="18434" y="9818"/>
                  <a:pt x="18164" y="98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0" name="Shape 2600"/>
          <p:cNvSpPr/>
          <p:nvPr/>
        </p:nvSpPr>
        <p:spPr>
          <a:xfrm>
            <a:off x="17832555" y="391962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11291" y="10309"/>
                </a:lnTo>
                <a:lnTo>
                  <a:pt x="11291" y="5401"/>
                </a:lnTo>
                <a:cubicBezTo>
                  <a:pt x="11291" y="5129"/>
                  <a:pt x="11071" y="4909"/>
                  <a:pt x="10800" y="4909"/>
                </a:cubicBezTo>
                <a:cubicBezTo>
                  <a:pt x="10529" y="4909"/>
                  <a:pt x="10309" y="5129"/>
                  <a:pt x="10309" y="5401"/>
                </a:cubicBezTo>
                <a:lnTo>
                  <a:pt x="10309" y="10309"/>
                </a:lnTo>
                <a:lnTo>
                  <a:pt x="5400" y="10309"/>
                </a:lnTo>
                <a:cubicBezTo>
                  <a:pt x="5129" y="10309"/>
                  <a:pt x="4909" y="10529"/>
                  <a:pt x="4909" y="10800"/>
                </a:cubicBezTo>
                <a:cubicBezTo>
                  <a:pt x="4909" y="11072"/>
                  <a:pt x="5129" y="11292"/>
                  <a:pt x="5400" y="11292"/>
                </a:cubicBezTo>
                <a:lnTo>
                  <a:pt x="10309" y="11292"/>
                </a:lnTo>
                <a:lnTo>
                  <a:pt x="10309" y="16200"/>
                </a:lnTo>
                <a:cubicBezTo>
                  <a:pt x="10309" y="16472"/>
                  <a:pt x="10529" y="16691"/>
                  <a:pt x="10800" y="16691"/>
                </a:cubicBezTo>
                <a:cubicBezTo>
                  <a:pt x="11071" y="16691"/>
                  <a:pt x="11291" y="16472"/>
                  <a:pt x="11291" y="16200"/>
                </a:cubicBezTo>
                <a:lnTo>
                  <a:pt x="11291" y="11292"/>
                </a:lnTo>
                <a:lnTo>
                  <a:pt x="16200" y="11292"/>
                </a:lnTo>
                <a:cubicBezTo>
                  <a:pt x="16471" y="11292"/>
                  <a:pt x="16691" y="11072"/>
                  <a:pt x="16691" y="10800"/>
                </a:cubicBezTo>
                <a:cubicBezTo>
                  <a:pt x="16691" y="10529"/>
                  <a:pt x="16471" y="10309"/>
                  <a:pt x="16200" y="103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1" name="Shape 2601"/>
          <p:cNvSpPr/>
          <p:nvPr/>
        </p:nvSpPr>
        <p:spPr>
          <a:xfrm>
            <a:off x="18899077" y="391962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5400" y="10309"/>
                </a:lnTo>
                <a:cubicBezTo>
                  <a:pt x="5129" y="10309"/>
                  <a:pt x="4909" y="10529"/>
                  <a:pt x="4909" y="10800"/>
                </a:cubicBezTo>
                <a:cubicBezTo>
                  <a:pt x="4909" y="11072"/>
                  <a:pt x="5129" y="11292"/>
                  <a:pt x="5400" y="11292"/>
                </a:cubicBezTo>
                <a:lnTo>
                  <a:pt x="16200" y="11292"/>
                </a:lnTo>
                <a:cubicBezTo>
                  <a:pt x="16471" y="11292"/>
                  <a:pt x="16691" y="11072"/>
                  <a:pt x="16691" y="10800"/>
                </a:cubicBezTo>
                <a:cubicBezTo>
                  <a:pt x="16691" y="10529"/>
                  <a:pt x="16471" y="10309"/>
                  <a:pt x="16200" y="103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2" name="Shape 2602"/>
          <p:cNvSpPr/>
          <p:nvPr/>
        </p:nvSpPr>
        <p:spPr>
          <a:xfrm>
            <a:off x="19965599" y="3970412"/>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3" name="Shape 2603"/>
          <p:cNvSpPr/>
          <p:nvPr/>
        </p:nvSpPr>
        <p:spPr>
          <a:xfrm>
            <a:off x="21032121" y="3945018"/>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4" name="Shape 2604"/>
          <p:cNvSpPr/>
          <p:nvPr/>
        </p:nvSpPr>
        <p:spPr>
          <a:xfrm>
            <a:off x="22098643" y="3970412"/>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5" name="Shape 2605"/>
          <p:cNvSpPr/>
          <p:nvPr/>
        </p:nvSpPr>
        <p:spPr>
          <a:xfrm>
            <a:off x="12499943" y="4986147"/>
            <a:ext cx="558920" cy="558905"/>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6" name="Shape 2606"/>
          <p:cNvSpPr/>
          <p:nvPr/>
        </p:nvSpPr>
        <p:spPr>
          <a:xfrm>
            <a:off x="13566466" y="498614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0309"/>
                </a:moveTo>
                <a:cubicBezTo>
                  <a:pt x="10800" y="10581"/>
                  <a:pt x="10580" y="10800"/>
                  <a:pt x="10309" y="10800"/>
                </a:cubicBezTo>
                <a:cubicBezTo>
                  <a:pt x="10038" y="10800"/>
                  <a:pt x="9818" y="10581"/>
                  <a:pt x="9818" y="10309"/>
                </a:cubicBezTo>
                <a:cubicBezTo>
                  <a:pt x="9818" y="10038"/>
                  <a:pt x="10038" y="9818"/>
                  <a:pt x="10309" y="9818"/>
                </a:cubicBezTo>
                <a:cubicBezTo>
                  <a:pt x="10580" y="9818"/>
                  <a:pt x="10800" y="10038"/>
                  <a:pt x="10800" y="10309"/>
                </a:cubicBezTo>
                <a:moveTo>
                  <a:pt x="20618" y="20618"/>
                </a:moveTo>
                <a:lnTo>
                  <a:pt x="18655" y="20618"/>
                </a:lnTo>
                <a:lnTo>
                  <a:pt x="18655" y="19145"/>
                </a:lnTo>
                <a:cubicBezTo>
                  <a:pt x="18655" y="18875"/>
                  <a:pt x="18434" y="18655"/>
                  <a:pt x="18164" y="18655"/>
                </a:cubicBezTo>
                <a:lnTo>
                  <a:pt x="16691" y="18655"/>
                </a:lnTo>
                <a:lnTo>
                  <a:pt x="16691" y="17182"/>
                </a:lnTo>
                <a:cubicBezTo>
                  <a:pt x="16691" y="16911"/>
                  <a:pt x="16471" y="16691"/>
                  <a:pt x="16200" y="16691"/>
                </a:cubicBezTo>
                <a:lnTo>
                  <a:pt x="14441" y="16691"/>
                </a:lnTo>
                <a:lnTo>
                  <a:pt x="12850" y="15086"/>
                </a:lnTo>
                <a:cubicBezTo>
                  <a:pt x="12761" y="14997"/>
                  <a:pt x="12639" y="14943"/>
                  <a:pt x="12503" y="14943"/>
                </a:cubicBezTo>
                <a:cubicBezTo>
                  <a:pt x="12356" y="14943"/>
                  <a:pt x="12228" y="15010"/>
                  <a:pt x="12138" y="15113"/>
                </a:cubicBezTo>
                <a:lnTo>
                  <a:pt x="11833" y="15418"/>
                </a:lnTo>
                <a:cubicBezTo>
                  <a:pt x="11450" y="15801"/>
                  <a:pt x="10829" y="15801"/>
                  <a:pt x="10445" y="15418"/>
                </a:cubicBezTo>
                <a:lnTo>
                  <a:pt x="6167" y="11139"/>
                </a:lnTo>
                <a:cubicBezTo>
                  <a:pt x="5784" y="10756"/>
                  <a:pt x="5784" y="10136"/>
                  <a:pt x="6167" y="9752"/>
                </a:cubicBezTo>
                <a:lnTo>
                  <a:pt x="9752" y="6167"/>
                </a:lnTo>
                <a:cubicBezTo>
                  <a:pt x="10135" y="5784"/>
                  <a:pt x="10756" y="5784"/>
                  <a:pt x="11139" y="6167"/>
                </a:cubicBezTo>
                <a:lnTo>
                  <a:pt x="11761" y="6789"/>
                </a:lnTo>
                <a:cubicBezTo>
                  <a:pt x="11699" y="7609"/>
                  <a:pt x="11457" y="8377"/>
                  <a:pt x="11069" y="9054"/>
                </a:cubicBezTo>
                <a:cubicBezTo>
                  <a:pt x="10847" y="8919"/>
                  <a:pt x="10588" y="8837"/>
                  <a:pt x="10309" y="8837"/>
                </a:cubicBezTo>
                <a:cubicBezTo>
                  <a:pt x="9496" y="8837"/>
                  <a:pt x="8836" y="9496"/>
                  <a:pt x="8836" y="10309"/>
                </a:cubicBezTo>
                <a:cubicBezTo>
                  <a:pt x="8836" y="11123"/>
                  <a:pt x="9496" y="11782"/>
                  <a:pt x="10309" y="11782"/>
                </a:cubicBezTo>
                <a:cubicBezTo>
                  <a:pt x="11123" y="11782"/>
                  <a:pt x="11782" y="11123"/>
                  <a:pt x="11782" y="10309"/>
                </a:cubicBezTo>
                <a:cubicBezTo>
                  <a:pt x="11782" y="10156"/>
                  <a:pt x="11752" y="10012"/>
                  <a:pt x="11709" y="9873"/>
                </a:cubicBezTo>
                <a:cubicBezTo>
                  <a:pt x="12146" y="9210"/>
                  <a:pt x="12466" y="8463"/>
                  <a:pt x="12631" y="7659"/>
                </a:cubicBezTo>
                <a:lnTo>
                  <a:pt x="15417" y="10446"/>
                </a:lnTo>
                <a:cubicBezTo>
                  <a:pt x="15800" y="10829"/>
                  <a:pt x="15800" y="11450"/>
                  <a:pt x="15417" y="11833"/>
                </a:cubicBezTo>
                <a:lnTo>
                  <a:pt x="15128" y="12122"/>
                </a:lnTo>
                <a:cubicBezTo>
                  <a:pt x="15025" y="12213"/>
                  <a:pt x="14957" y="12341"/>
                  <a:pt x="14957" y="12487"/>
                </a:cubicBezTo>
                <a:cubicBezTo>
                  <a:pt x="14957" y="12623"/>
                  <a:pt x="15013" y="12746"/>
                  <a:pt x="15101" y="12835"/>
                </a:cubicBezTo>
                <a:lnTo>
                  <a:pt x="20618" y="18367"/>
                </a:lnTo>
                <a:cubicBezTo>
                  <a:pt x="20618" y="18367"/>
                  <a:pt x="20618" y="20618"/>
                  <a:pt x="20618" y="20618"/>
                </a:cubicBezTo>
                <a:close/>
                <a:moveTo>
                  <a:pt x="5343" y="11673"/>
                </a:moveTo>
                <a:cubicBezTo>
                  <a:pt x="2859" y="11190"/>
                  <a:pt x="982" y="9008"/>
                  <a:pt x="982" y="6383"/>
                </a:cubicBezTo>
                <a:cubicBezTo>
                  <a:pt x="982" y="3400"/>
                  <a:pt x="3399" y="982"/>
                  <a:pt x="6382" y="982"/>
                </a:cubicBezTo>
                <a:cubicBezTo>
                  <a:pt x="9011" y="982"/>
                  <a:pt x="11198" y="2862"/>
                  <a:pt x="11681" y="5349"/>
                </a:cubicBezTo>
                <a:cubicBezTo>
                  <a:pt x="10910" y="4719"/>
                  <a:pt x="9777" y="4755"/>
                  <a:pt x="9058" y="5473"/>
                </a:cubicBezTo>
                <a:lnTo>
                  <a:pt x="5474" y="9058"/>
                </a:lnTo>
                <a:cubicBezTo>
                  <a:pt x="4757" y="9775"/>
                  <a:pt x="4719" y="10904"/>
                  <a:pt x="5343" y="11673"/>
                </a:cubicBezTo>
                <a:moveTo>
                  <a:pt x="21456" y="17817"/>
                </a:moveTo>
                <a:lnTo>
                  <a:pt x="16142" y="12488"/>
                </a:lnTo>
                <a:cubicBezTo>
                  <a:pt x="16874" y="11720"/>
                  <a:pt x="16865" y="10507"/>
                  <a:pt x="16111" y="9752"/>
                </a:cubicBezTo>
                <a:lnTo>
                  <a:pt x="12763" y="6404"/>
                </a:lnTo>
                <a:cubicBezTo>
                  <a:pt x="12763" y="6396"/>
                  <a:pt x="12764" y="6389"/>
                  <a:pt x="12764" y="6383"/>
                </a:cubicBezTo>
                <a:cubicBezTo>
                  <a:pt x="12764" y="2857"/>
                  <a:pt x="9907" y="0"/>
                  <a:pt x="6382" y="0"/>
                </a:cubicBezTo>
                <a:cubicBezTo>
                  <a:pt x="2857" y="0"/>
                  <a:pt x="0" y="2857"/>
                  <a:pt x="0" y="6383"/>
                </a:cubicBezTo>
                <a:cubicBezTo>
                  <a:pt x="0" y="9907"/>
                  <a:pt x="2857" y="12764"/>
                  <a:pt x="6382" y="12764"/>
                </a:cubicBezTo>
                <a:cubicBezTo>
                  <a:pt x="6389" y="12764"/>
                  <a:pt x="6396" y="12763"/>
                  <a:pt x="6403" y="12763"/>
                </a:cubicBezTo>
                <a:lnTo>
                  <a:pt x="9752" y="16111"/>
                </a:lnTo>
                <a:cubicBezTo>
                  <a:pt x="10511" y="16870"/>
                  <a:pt x="11735" y="16875"/>
                  <a:pt x="12503" y="16130"/>
                </a:cubicBezTo>
                <a:lnTo>
                  <a:pt x="13889" y="17529"/>
                </a:lnTo>
                <a:cubicBezTo>
                  <a:pt x="13978" y="17618"/>
                  <a:pt x="14101" y="17673"/>
                  <a:pt x="14236" y="17673"/>
                </a:cubicBezTo>
                <a:lnTo>
                  <a:pt x="15709" y="17673"/>
                </a:lnTo>
                <a:lnTo>
                  <a:pt x="15709" y="19145"/>
                </a:lnTo>
                <a:cubicBezTo>
                  <a:pt x="15709" y="19417"/>
                  <a:pt x="15929" y="19636"/>
                  <a:pt x="16200" y="19636"/>
                </a:cubicBezTo>
                <a:lnTo>
                  <a:pt x="17673" y="19636"/>
                </a:lnTo>
                <a:lnTo>
                  <a:pt x="17673" y="21109"/>
                </a:lnTo>
                <a:cubicBezTo>
                  <a:pt x="17673" y="21381"/>
                  <a:pt x="17893" y="21600"/>
                  <a:pt x="18164" y="21600"/>
                </a:cubicBezTo>
                <a:lnTo>
                  <a:pt x="21109" y="21600"/>
                </a:lnTo>
                <a:cubicBezTo>
                  <a:pt x="21380" y="21600"/>
                  <a:pt x="21600" y="21381"/>
                  <a:pt x="21600" y="21109"/>
                </a:cubicBezTo>
                <a:lnTo>
                  <a:pt x="21600" y="18164"/>
                </a:lnTo>
                <a:cubicBezTo>
                  <a:pt x="21600" y="18029"/>
                  <a:pt x="21545" y="17906"/>
                  <a:pt x="21456" y="1781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7" name="Shape 2607"/>
          <p:cNvSpPr/>
          <p:nvPr/>
        </p:nvSpPr>
        <p:spPr>
          <a:xfrm>
            <a:off x="14632988" y="5036933"/>
            <a:ext cx="558655" cy="457063"/>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538"/>
                  <a:pt x="1422" y="18000"/>
                  <a:pt x="1964" y="18000"/>
                </a:cubicBezTo>
                <a:lnTo>
                  <a:pt x="19636" y="18000"/>
                </a:lnTo>
                <a:cubicBezTo>
                  <a:pt x="20178" y="18000"/>
                  <a:pt x="20618" y="18538"/>
                  <a:pt x="20618" y="19200"/>
                </a:cubicBezTo>
                <a:cubicBezTo>
                  <a:pt x="20618" y="19862"/>
                  <a:pt x="20178" y="20400"/>
                  <a:pt x="19636" y="20400"/>
                </a:cubicBezTo>
                <a:moveTo>
                  <a:pt x="19636" y="16800"/>
                </a:moveTo>
                <a:lnTo>
                  <a:pt x="1964" y="16800"/>
                </a:lnTo>
                <a:cubicBezTo>
                  <a:pt x="879" y="16800"/>
                  <a:pt x="0" y="17874"/>
                  <a:pt x="0" y="19200"/>
                </a:cubicBezTo>
                <a:cubicBezTo>
                  <a:pt x="0" y="20526"/>
                  <a:pt x="879" y="21600"/>
                  <a:pt x="1964" y="21600"/>
                </a:cubicBezTo>
                <a:lnTo>
                  <a:pt x="19636" y="21600"/>
                </a:lnTo>
                <a:cubicBezTo>
                  <a:pt x="20721" y="21600"/>
                  <a:pt x="21600" y="20526"/>
                  <a:pt x="21600" y="19200"/>
                </a:cubicBezTo>
                <a:cubicBezTo>
                  <a:pt x="21600" y="17874"/>
                  <a:pt x="20721" y="16800"/>
                  <a:pt x="19636" y="16800"/>
                </a:cubicBezTo>
                <a:moveTo>
                  <a:pt x="1964" y="1200"/>
                </a:moveTo>
                <a:lnTo>
                  <a:pt x="19636" y="1200"/>
                </a:lnTo>
                <a:cubicBezTo>
                  <a:pt x="20178" y="1200"/>
                  <a:pt x="20618" y="1737"/>
                  <a:pt x="20618" y="2399"/>
                </a:cubicBezTo>
                <a:cubicBezTo>
                  <a:pt x="20618" y="3063"/>
                  <a:pt x="20178" y="3599"/>
                  <a:pt x="19636" y="3599"/>
                </a:cubicBezTo>
                <a:lnTo>
                  <a:pt x="1964" y="3599"/>
                </a:lnTo>
                <a:cubicBezTo>
                  <a:pt x="1422" y="3599"/>
                  <a:pt x="982" y="3063"/>
                  <a:pt x="982" y="2399"/>
                </a:cubicBezTo>
                <a:cubicBezTo>
                  <a:pt x="982" y="1737"/>
                  <a:pt x="1422" y="1200"/>
                  <a:pt x="1964" y="1200"/>
                </a:cubicBezTo>
                <a:moveTo>
                  <a:pt x="1964" y="4799"/>
                </a:moveTo>
                <a:lnTo>
                  <a:pt x="19636" y="4799"/>
                </a:lnTo>
                <a:cubicBezTo>
                  <a:pt x="20721" y="4799"/>
                  <a:pt x="21600" y="3725"/>
                  <a:pt x="21600" y="2399"/>
                </a:cubicBezTo>
                <a:cubicBezTo>
                  <a:pt x="21600" y="1074"/>
                  <a:pt x="20721" y="0"/>
                  <a:pt x="19636" y="0"/>
                </a:cubicBezTo>
                <a:lnTo>
                  <a:pt x="1964" y="0"/>
                </a:lnTo>
                <a:cubicBezTo>
                  <a:pt x="879" y="0"/>
                  <a:pt x="0" y="1074"/>
                  <a:pt x="0" y="2399"/>
                </a:cubicBezTo>
                <a:cubicBezTo>
                  <a:pt x="0" y="3725"/>
                  <a:pt x="879" y="4799"/>
                  <a:pt x="1964" y="4799"/>
                </a:cubicBezTo>
                <a:moveTo>
                  <a:pt x="19636" y="12000"/>
                </a:moveTo>
                <a:lnTo>
                  <a:pt x="1964" y="12000"/>
                </a:lnTo>
                <a:cubicBezTo>
                  <a:pt x="1422" y="12000"/>
                  <a:pt x="982" y="11463"/>
                  <a:pt x="982" y="10800"/>
                </a:cubicBezTo>
                <a:cubicBezTo>
                  <a:pt x="982" y="10137"/>
                  <a:pt x="1422" y="9600"/>
                  <a:pt x="1964" y="9600"/>
                </a:cubicBezTo>
                <a:lnTo>
                  <a:pt x="19636" y="9600"/>
                </a:lnTo>
                <a:cubicBezTo>
                  <a:pt x="20178" y="9600"/>
                  <a:pt x="20618" y="10137"/>
                  <a:pt x="20618" y="10800"/>
                </a:cubicBezTo>
                <a:cubicBezTo>
                  <a:pt x="20618" y="11463"/>
                  <a:pt x="20178" y="12000"/>
                  <a:pt x="19636" y="12000"/>
                </a:cubicBezTo>
                <a:moveTo>
                  <a:pt x="19636" y="8400"/>
                </a:moveTo>
                <a:lnTo>
                  <a:pt x="1964" y="8400"/>
                </a:lnTo>
                <a:cubicBezTo>
                  <a:pt x="879" y="8400"/>
                  <a:pt x="0" y="9474"/>
                  <a:pt x="0" y="10800"/>
                </a:cubicBezTo>
                <a:cubicBezTo>
                  <a:pt x="0" y="12125"/>
                  <a:pt x="879" y="13200"/>
                  <a:pt x="1964" y="13200"/>
                </a:cubicBezTo>
                <a:lnTo>
                  <a:pt x="19636" y="13200"/>
                </a:lnTo>
                <a:cubicBezTo>
                  <a:pt x="20721" y="13200"/>
                  <a:pt x="21600" y="12125"/>
                  <a:pt x="21600" y="10800"/>
                </a:cubicBezTo>
                <a:cubicBezTo>
                  <a:pt x="21600" y="9474"/>
                  <a:pt x="20721" y="8400"/>
                  <a:pt x="19636" y="8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8" name="Shape 2608"/>
          <p:cNvSpPr/>
          <p:nvPr/>
        </p:nvSpPr>
        <p:spPr>
          <a:xfrm>
            <a:off x="15699510" y="5036934"/>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9" name="Shape 2609"/>
          <p:cNvSpPr/>
          <p:nvPr/>
        </p:nvSpPr>
        <p:spPr>
          <a:xfrm>
            <a:off x="16766032" y="5036934"/>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1109" y="13200"/>
                </a:moveTo>
                <a:lnTo>
                  <a:pt x="5400" y="13200"/>
                </a:lnTo>
                <a:cubicBezTo>
                  <a:pt x="5129" y="13200"/>
                  <a:pt x="4909" y="13469"/>
                  <a:pt x="4909" y="13800"/>
                </a:cubicBezTo>
                <a:cubicBezTo>
                  <a:pt x="4909" y="14132"/>
                  <a:pt x="5129" y="14400"/>
                  <a:pt x="5400" y="14400"/>
                </a:cubicBezTo>
                <a:lnTo>
                  <a:pt x="21109" y="14400"/>
                </a:lnTo>
                <a:cubicBezTo>
                  <a:pt x="21380" y="14400"/>
                  <a:pt x="21600" y="14132"/>
                  <a:pt x="21600" y="13800"/>
                </a:cubicBezTo>
                <a:cubicBezTo>
                  <a:pt x="21600" y="13469"/>
                  <a:pt x="21380" y="13200"/>
                  <a:pt x="21109" y="13200"/>
                </a:cubicBezTo>
                <a:moveTo>
                  <a:pt x="21109" y="7200"/>
                </a:moveTo>
                <a:lnTo>
                  <a:pt x="5400" y="7200"/>
                </a:lnTo>
                <a:cubicBezTo>
                  <a:pt x="5129" y="7200"/>
                  <a:pt x="4909" y="7469"/>
                  <a:pt x="4909" y="7800"/>
                </a:cubicBezTo>
                <a:cubicBezTo>
                  <a:pt x="4909" y="8132"/>
                  <a:pt x="5129" y="8401"/>
                  <a:pt x="5400" y="8401"/>
                </a:cubicBezTo>
                <a:lnTo>
                  <a:pt x="21109" y="8401"/>
                </a:lnTo>
                <a:cubicBezTo>
                  <a:pt x="21380" y="8401"/>
                  <a:pt x="21600" y="8132"/>
                  <a:pt x="21600" y="7800"/>
                </a:cubicBezTo>
                <a:cubicBezTo>
                  <a:pt x="21600" y="7469"/>
                  <a:pt x="21380" y="7200"/>
                  <a:pt x="21109" y="7200"/>
                </a:cubicBezTo>
                <a:moveTo>
                  <a:pt x="1473" y="0"/>
                </a:moveTo>
                <a:cubicBezTo>
                  <a:pt x="659" y="0"/>
                  <a:pt x="0" y="807"/>
                  <a:pt x="0" y="1800"/>
                </a:cubicBezTo>
                <a:cubicBezTo>
                  <a:pt x="0" y="2794"/>
                  <a:pt x="659" y="3600"/>
                  <a:pt x="1473" y="3600"/>
                </a:cubicBezTo>
                <a:cubicBezTo>
                  <a:pt x="2286" y="3600"/>
                  <a:pt x="2945" y="2794"/>
                  <a:pt x="2945" y="1800"/>
                </a:cubicBezTo>
                <a:cubicBezTo>
                  <a:pt x="2945" y="807"/>
                  <a:pt x="2286" y="0"/>
                  <a:pt x="1473" y="0"/>
                </a:cubicBezTo>
                <a:moveTo>
                  <a:pt x="21109" y="19200"/>
                </a:moveTo>
                <a:lnTo>
                  <a:pt x="5400" y="19200"/>
                </a:lnTo>
                <a:cubicBezTo>
                  <a:pt x="5129" y="19200"/>
                  <a:pt x="4909" y="19469"/>
                  <a:pt x="4909" y="19800"/>
                </a:cubicBezTo>
                <a:cubicBezTo>
                  <a:pt x="4909" y="20132"/>
                  <a:pt x="5129" y="20400"/>
                  <a:pt x="5400" y="20400"/>
                </a:cubicBezTo>
                <a:lnTo>
                  <a:pt x="21109" y="20400"/>
                </a:lnTo>
                <a:cubicBezTo>
                  <a:pt x="21380" y="20400"/>
                  <a:pt x="21600" y="20132"/>
                  <a:pt x="21600" y="19800"/>
                </a:cubicBezTo>
                <a:cubicBezTo>
                  <a:pt x="21600" y="19469"/>
                  <a:pt x="21380" y="19200"/>
                  <a:pt x="21109" y="19200"/>
                </a:cubicBezTo>
                <a:moveTo>
                  <a:pt x="5400" y="2400"/>
                </a:moveTo>
                <a:lnTo>
                  <a:pt x="21109" y="2400"/>
                </a:lnTo>
                <a:cubicBezTo>
                  <a:pt x="21380" y="2400"/>
                  <a:pt x="21600" y="2132"/>
                  <a:pt x="21600" y="1800"/>
                </a:cubicBezTo>
                <a:cubicBezTo>
                  <a:pt x="21600" y="1469"/>
                  <a:pt x="21380" y="1200"/>
                  <a:pt x="21109" y="1200"/>
                </a:cubicBezTo>
                <a:lnTo>
                  <a:pt x="5400" y="1200"/>
                </a:lnTo>
                <a:cubicBezTo>
                  <a:pt x="5129" y="1200"/>
                  <a:pt x="4909" y="1469"/>
                  <a:pt x="4909" y="1800"/>
                </a:cubicBezTo>
                <a:cubicBezTo>
                  <a:pt x="4909" y="2132"/>
                  <a:pt x="5129" y="2400"/>
                  <a:pt x="5400" y="2400"/>
                </a:cubicBezTo>
                <a:moveTo>
                  <a:pt x="1473" y="18000"/>
                </a:moveTo>
                <a:cubicBezTo>
                  <a:pt x="659" y="18000"/>
                  <a:pt x="0" y="18806"/>
                  <a:pt x="0" y="19800"/>
                </a:cubicBezTo>
                <a:cubicBezTo>
                  <a:pt x="0" y="20794"/>
                  <a:pt x="659" y="21600"/>
                  <a:pt x="1473" y="21600"/>
                </a:cubicBezTo>
                <a:cubicBezTo>
                  <a:pt x="2286" y="21600"/>
                  <a:pt x="2945" y="20794"/>
                  <a:pt x="2945" y="19800"/>
                </a:cubicBezTo>
                <a:cubicBezTo>
                  <a:pt x="2945" y="18806"/>
                  <a:pt x="2286" y="18000"/>
                  <a:pt x="1473" y="18000"/>
                </a:cubicBezTo>
                <a:moveTo>
                  <a:pt x="1473" y="6000"/>
                </a:moveTo>
                <a:cubicBezTo>
                  <a:pt x="659" y="6000"/>
                  <a:pt x="0" y="6807"/>
                  <a:pt x="0" y="7800"/>
                </a:cubicBezTo>
                <a:cubicBezTo>
                  <a:pt x="0" y="8794"/>
                  <a:pt x="659" y="9600"/>
                  <a:pt x="1473" y="9600"/>
                </a:cubicBezTo>
                <a:cubicBezTo>
                  <a:pt x="2286" y="9600"/>
                  <a:pt x="2945" y="8794"/>
                  <a:pt x="2945" y="7800"/>
                </a:cubicBezTo>
                <a:cubicBezTo>
                  <a:pt x="2945" y="6807"/>
                  <a:pt x="2286" y="6000"/>
                  <a:pt x="1473" y="6000"/>
                </a:cubicBezTo>
                <a:moveTo>
                  <a:pt x="1473" y="12000"/>
                </a:moveTo>
                <a:cubicBezTo>
                  <a:pt x="659" y="12000"/>
                  <a:pt x="0" y="12807"/>
                  <a:pt x="0" y="13800"/>
                </a:cubicBezTo>
                <a:cubicBezTo>
                  <a:pt x="0" y="14794"/>
                  <a:pt x="659" y="15600"/>
                  <a:pt x="1473" y="15600"/>
                </a:cubicBezTo>
                <a:cubicBezTo>
                  <a:pt x="2286" y="15600"/>
                  <a:pt x="2945" y="14794"/>
                  <a:pt x="2945" y="13800"/>
                </a:cubicBezTo>
                <a:cubicBezTo>
                  <a:pt x="2945" y="12807"/>
                  <a:pt x="2286" y="12000"/>
                  <a:pt x="1473" y="120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0" name="Shape 2610"/>
          <p:cNvSpPr/>
          <p:nvPr/>
        </p:nvSpPr>
        <p:spPr>
          <a:xfrm>
            <a:off x="17832555" y="5036933"/>
            <a:ext cx="558655" cy="457069"/>
          </a:xfrm>
          <a:custGeom>
            <a:avLst/>
            <a:gdLst/>
            <a:ahLst/>
            <a:cxnLst>
              <a:cxn ang="0">
                <a:pos x="wd2" y="hd2"/>
              </a:cxn>
              <a:cxn ang="5400000">
                <a:pos x="wd2" y="hd2"/>
              </a:cxn>
              <a:cxn ang="10800000">
                <a:pos x="wd2" y="hd2"/>
              </a:cxn>
              <a:cxn ang="16200000">
                <a:pos x="wd2" y="hd2"/>
              </a:cxn>
            </a:cxnLst>
            <a:rect l="0" t="0" r="r" b="b"/>
            <a:pathLst>
              <a:path w="21600" h="21600" extrusionOk="0">
                <a:moveTo>
                  <a:pt x="20618" y="6000"/>
                </a:moveTo>
                <a:lnTo>
                  <a:pt x="982" y="6000"/>
                </a:lnTo>
                <a:lnTo>
                  <a:pt x="982" y="2399"/>
                </a:lnTo>
                <a:cubicBezTo>
                  <a:pt x="982" y="1737"/>
                  <a:pt x="1422" y="1200"/>
                  <a:pt x="1964" y="1200"/>
                </a:cubicBezTo>
                <a:lnTo>
                  <a:pt x="6873" y="1200"/>
                </a:lnTo>
                <a:cubicBezTo>
                  <a:pt x="8345" y="1200"/>
                  <a:pt x="8345" y="3600"/>
                  <a:pt x="10800" y="3600"/>
                </a:cubicBezTo>
                <a:lnTo>
                  <a:pt x="19636" y="3600"/>
                </a:lnTo>
                <a:cubicBezTo>
                  <a:pt x="20178" y="3600"/>
                  <a:pt x="20618" y="4137"/>
                  <a:pt x="20618" y="4800"/>
                </a:cubicBezTo>
                <a:cubicBezTo>
                  <a:pt x="20618" y="4800"/>
                  <a:pt x="20618" y="6000"/>
                  <a:pt x="20618" y="6000"/>
                </a:cubicBezTo>
                <a:close/>
                <a:moveTo>
                  <a:pt x="20618" y="19200"/>
                </a:moveTo>
                <a:cubicBezTo>
                  <a:pt x="20618" y="19863"/>
                  <a:pt x="20178" y="20400"/>
                  <a:pt x="19636" y="20400"/>
                </a:cubicBezTo>
                <a:lnTo>
                  <a:pt x="1964" y="20400"/>
                </a:lnTo>
                <a:cubicBezTo>
                  <a:pt x="1422" y="20400"/>
                  <a:pt x="982" y="19863"/>
                  <a:pt x="982" y="19200"/>
                </a:cubicBezTo>
                <a:lnTo>
                  <a:pt x="982" y="7200"/>
                </a:lnTo>
                <a:lnTo>
                  <a:pt x="20618" y="7200"/>
                </a:lnTo>
                <a:cubicBezTo>
                  <a:pt x="20618" y="7200"/>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800"/>
                </a:lnTo>
                <a:cubicBezTo>
                  <a:pt x="21600" y="3474"/>
                  <a:pt x="20721" y="2399"/>
                  <a:pt x="19636" y="239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1" name="Shape 2611"/>
          <p:cNvSpPr/>
          <p:nvPr/>
        </p:nvSpPr>
        <p:spPr>
          <a:xfrm>
            <a:off x="18899077" y="5011540"/>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9636" y="2161"/>
                </a:moveTo>
                <a:lnTo>
                  <a:pt x="13745" y="2161"/>
                </a:lnTo>
                <a:cubicBezTo>
                  <a:pt x="11782" y="2160"/>
                  <a:pt x="11782" y="0"/>
                  <a:pt x="9818" y="0"/>
                </a:cubicBezTo>
                <a:lnTo>
                  <a:pt x="5891" y="0"/>
                </a:lnTo>
                <a:cubicBezTo>
                  <a:pt x="4806" y="0"/>
                  <a:pt x="3927" y="967"/>
                  <a:pt x="3927" y="2161"/>
                </a:cubicBezTo>
                <a:lnTo>
                  <a:pt x="3927" y="2700"/>
                </a:lnTo>
                <a:cubicBezTo>
                  <a:pt x="3927" y="2999"/>
                  <a:pt x="4147" y="3240"/>
                  <a:pt x="4418" y="3240"/>
                </a:cubicBezTo>
                <a:cubicBezTo>
                  <a:pt x="4690" y="3240"/>
                  <a:pt x="4909" y="2999"/>
                  <a:pt x="4909" y="2700"/>
                </a:cubicBezTo>
                <a:lnTo>
                  <a:pt x="4909" y="2161"/>
                </a:lnTo>
                <a:cubicBezTo>
                  <a:pt x="4909" y="1564"/>
                  <a:pt x="5348" y="1080"/>
                  <a:pt x="5891" y="1080"/>
                </a:cubicBezTo>
                <a:lnTo>
                  <a:pt x="9818" y="1080"/>
                </a:lnTo>
                <a:cubicBezTo>
                  <a:pt x="11291" y="1080"/>
                  <a:pt x="11291" y="3239"/>
                  <a:pt x="13744" y="3240"/>
                </a:cubicBezTo>
                <a:lnTo>
                  <a:pt x="19636" y="3240"/>
                </a:lnTo>
                <a:cubicBezTo>
                  <a:pt x="20178" y="3240"/>
                  <a:pt x="20618" y="3724"/>
                  <a:pt x="20618" y="4321"/>
                </a:cubicBezTo>
                <a:lnTo>
                  <a:pt x="20618" y="15120"/>
                </a:lnTo>
                <a:cubicBezTo>
                  <a:pt x="20618" y="15717"/>
                  <a:pt x="20178" y="16200"/>
                  <a:pt x="19636" y="16200"/>
                </a:cubicBezTo>
                <a:lnTo>
                  <a:pt x="19145" y="16200"/>
                </a:lnTo>
                <a:cubicBezTo>
                  <a:pt x="18874" y="16200"/>
                  <a:pt x="18655" y="16442"/>
                  <a:pt x="18655" y="16740"/>
                </a:cubicBezTo>
                <a:cubicBezTo>
                  <a:pt x="18655" y="17039"/>
                  <a:pt x="18874" y="17280"/>
                  <a:pt x="19145" y="17280"/>
                </a:cubicBezTo>
                <a:lnTo>
                  <a:pt x="19636" y="17280"/>
                </a:lnTo>
                <a:cubicBezTo>
                  <a:pt x="20721" y="17280"/>
                  <a:pt x="21600" y="16314"/>
                  <a:pt x="21600" y="15120"/>
                </a:cubicBezTo>
                <a:lnTo>
                  <a:pt x="21600" y="4321"/>
                </a:lnTo>
                <a:cubicBezTo>
                  <a:pt x="21600" y="3127"/>
                  <a:pt x="20721" y="2161"/>
                  <a:pt x="19636" y="2161"/>
                </a:cubicBezTo>
                <a:moveTo>
                  <a:pt x="16691" y="9720"/>
                </a:moveTo>
                <a:lnTo>
                  <a:pt x="982" y="9720"/>
                </a:lnTo>
                <a:lnTo>
                  <a:pt x="982" y="6481"/>
                </a:lnTo>
                <a:cubicBezTo>
                  <a:pt x="982" y="5884"/>
                  <a:pt x="1421" y="5400"/>
                  <a:pt x="1964" y="5400"/>
                </a:cubicBezTo>
                <a:lnTo>
                  <a:pt x="5891" y="5400"/>
                </a:lnTo>
                <a:cubicBezTo>
                  <a:pt x="7364" y="5400"/>
                  <a:pt x="7364" y="7560"/>
                  <a:pt x="9818" y="7560"/>
                </a:cubicBezTo>
                <a:lnTo>
                  <a:pt x="15709" y="7560"/>
                </a:lnTo>
                <a:cubicBezTo>
                  <a:pt x="16251" y="7560"/>
                  <a:pt x="16691" y="8044"/>
                  <a:pt x="16691" y="8641"/>
                </a:cubicBezTo>
                <a:cubicBezTo>
                  <a:pt x="16691" y="8641"/>
                  <a:pt x="16691" y="9720"/>
                  <a:pt x="16691" y="9720"/>
                </a:cubicBezTo>
                <a:close/>
                <a:moveTo>
                  <a:pt x="16691" y="19440"/>
                </a:moveTo>
                <a:cubicBezTo>
                  <a:pt x="16691" y="20037"/>
                  <a:pt x="16251" y="20520"/>
                  <a:pt x="15709" y="20520"/>
                </a:cubicBezTo>
                <a:lnTo>
                  <a:pt x="1964" y="20520"/>
                </a:lnTo>
                <a:cubicBezTo>
                  <a:pt x="1421" y="20520"/>
                  <a:pt x="982" y="20037"/>
                  <a:pt x="982" y="19440"/>
                </a:cubicBezTo>
                <a:lnTo>
                  <a:pt x="982" y="10801"/>
                </a:lnTo>
                <a:lnTo>
                  <a:pt x="16691" y="10801"/>
                </a:lnTo>
                <a:cubicBezTo>
                  <a:pt x="16691" y="10801"/>
                  <a:pt x="16691" y="19440"/>
                  <a:pt x="16691" y="19440"/>
                </a:cubicBezTo>
                <a:close/>
                <a:moveTo>
                  <a:pt x="15709" y="6481"/>
                </a:moveTo>
                <a:lnTo>
                  <a:pt x="9818" y="6481"/>
                </a:lnTo>
                <a:cubicBezTo>
                  <a:pt x="7855" y="6480"/>
                  <a:pt x="7855" y="4320"/>
                  <a:pt x="5891" y="4320"/>
                </a:cubicBezTo>
                <a:lnTo>
                  <a:pt x="1964" y="4320"/>
                </a:lnTo>
                <a:cubicBezTo>
                  <a:pt x="879" y="4320"/>
                  <a:pt x="0" y="5287"/>
                  <a:pt x="0" y="6481"/>
                </a:cubicBezTo>
                <a:lnTo>
                  <a:pt x="0" y="19440"/>
                </a:lnTo>
                <a:cubicBezTo>
                  <a:pt x="0" y="20634"/>
                  <a:pt x="879" y="21600"/>
                  <a:pt x="1964" y="21600"/>
                </a:cubicBezTo>
                <a:lnTo>
                  <a:pt x="15709" y="21600"/>
                </a:lnTo>
                <a:cubicBezTo>
                  <a:pt x="16794" y="21600"/>
                  <a:pt x="17673" y="20634"/>
                  <a:pt x="17673" y="19440"/>
                </a:cubicBezTo>
                <a:lnTo>
                  <a:pt x="17673" y="8641"/>
                </a:lnTo>
                <a:cubicBezTo>
                  <a:pt x="17673" y="7447"/>
                  <a:pt x="16794" y="6481"/>
                  <a:pt x="15709" y="648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2" name="Shape 2612"/>
          <p:cNvSpPr/>
          <p:nvPr/>
        </p:nvSpPr>
        <p:spPr>
          <a:xfrm>
            <a:off x="19965599" y="5036933"/>
            <a:ext cx="558655" cy="457063"/>
          </a:xfrm>
          <a:custGeom>
            <a:avLst/>
            <a:gdLst/>
            <a:ahLst/>
            <a:cxnLst>
              <a:cxn ang="0">
                <a:pos x="wd2" y="hd2"/>
              </a:cxn>
              <a:cxn ang="5400000">
                <a:pos x="wd2" y="hd2"/>
              </a:cxn>
              <a:cxn ang="10800000">
                <a:pos x="wd2" y="hd2"/>
              </a:cxn>
              <a:cxn ang="16200000">
                <a:pos x="wd2" y="hd2"/>
              </a:cxn>
            </a:cxnLst>
            <a:rect l="0" t="0" r="r" b="b"/>
            <a:pathLst>
              <a:path w="21600" h="21600" extrusionOk="0">
                <a:moveTo>
                  <a:pt x="10800" y="13200"/>
                </a:moveTo>
                <a:cubicBezTo>
                  <a:pt x="11071" y="13200"/>
                  <a:pt x="11291" y="13469"/>
                  <a:pt x="11291" y="13800"/>
                </a:cubicBezTo>
                <a:cubicBezTo>
                  <a:pt x="11291" y="14132"/>
                  <a:pt x="11071" y="14400"/>
                  <a:pt x="10800" y="14400"/>
                </a:cubicBezTo>
                <a:cubicBezTo>
                  <a:pt x="10529" y="14400"/>
                  <a:pt x="10309" y="14132"/>
                  <a:pt x="10309" y="13800"/>
                </a:cubicBezTo>
                <a:cubicBezTo>
                  <a:pt x="10309" y="13469"/>
                  <a:pt x="10529" y="13200"/>
                  <a:pt x="10800" y="13200"/>
                </a:cubicBezTo>
                <a:moveTo>
                  <a:pt x="10800" y="15600"/>
                </a:moveTo>
                <a:cubicBezTo>
                  <a:pt x="11613" y="15600"/>
                  <a:pt x="12273" y="14794"/>
                  <a:pt x="12273" y="13800"/>
                </a:cubicBezTo>
                <a:cubicBezTo>
                  <a:pt x="12273" y="12806"/>
                  <a:pt x="11613" y="12000"/>
                  <a:pt x="10800" y="12000"/>
                </a:cubicBezTo>
                <a:cubicBezTo>
                  <a:pt x="9987" y="12000"/>
                  <a:pt x="9327" y="12806"/>
                  <a:pt x="9327" y="13800"/>
                </a:cubicBezTo>
                <a:cubicBezTo>
                  <a:pt x="9327" y="14794"/>
                  <a:pt x="9987" y="15600"/>
                  <a:pt x="10800" y="15600"/>
                </a:cubicBezTo>
                <a:moveTo>
                  <a:pt x="5400" y="13200"/>
                </a:moveTo>
                <a:cubicBezTo>
                  <a:pt x="5671" y="13200"/>
                  <a:pt x="5891" y="13469"/>
                  <a:pt x="5891" y="13800"/>
                </a:cubicBezTo>
                <a:cubicBezTo>
                  <a:pt x="5891" y="14132"/>
                  <a:pt x="5671" y="14400"/>
                  <a:pt x="5400" y="14400"/>
                </a:cubicBezTo>
                <a:cubicBezTo>
                  <a:pt x="5129" y="14400"/>
                  <a:pt x="4909" y="14132"/>
                  <a:pt x="4909" y="13800"/>
                </a:cubicBezTo>
                <a:cubicBezTo>
                  <a:pt x="4909" y="13469"/>
                  <a:pt x="5129" y="13200"/>
                  <a:pt x="5400" y="13200"/>
                </a:cubicBezTo>
                <a:moveTo>
                  <a:pt x="5400" y="15600"/>
                </a:moveTo>
                <a:cubicBezTo>
                  <a:pt x="6213" y="15600"/>
                  <a:pt x="6873" y="14794"/>
                  <a:pt x="6873" y="13800"/>
                </a:cubicBezTo>
                <a:cubicBezTo>
                  <a:pt x="6873" y="12806"/>
                  <a:pt x="6213" y="12000"/>
                  <a:pt x="5400" y="12000"/>
                </a:cubicBezTo>
                <a:cubicBezTo>
                  <a:pt x="4587" y="12000"/>
                  <a:pt x="3927" y="12806"/>
                  <a:pt x="3927" y="13800"/>
                </a:cubicBezTo>
                <a:cubicBezTo>
                  <a:pt x="3927" y="14794"/>
                  <a:pt x="4587" y="15600"/>
                  <a:pt x="5400" y="15600"/>
                </a:cubicBezTo>
                <a:moveTo>
                  <a:pt x="20618" y="6000"/>
                </a:moveTo>
                <a:lnTo>
                  <a:pt x="982" y="6000"/>
                </a:lnTo>
                <a:lnTo>
                  <a:pt x="982" y="2399"/>
                </a:lnTo>
                <a:cubicBezTo>
                  <a:pt x="982" y="1737"/>
                  <a:pt x="1421" y="1200"/>
                  <a:pt x="1964" y="1200"/>
                </a:cubicBezTo>
                <a:lnTo>
                  <a:pt x="6873" y="1200"/>
                </a:lnTo>
                <a:cubicBezTo>
                  <a:pt x="8345" y="1200"/>
                  <a:pt x="8345" y="3600"/>
                  <a:pt x="10800" y="3600"/>
                </a:cubicBezTo>
                <a:lnTo>
                  <a:pt x="19636" y="3600"/>
                </a:lnTo>
                <a:cubicBezTo>
                  <a:pt x="20178" y="3600"/>
                  <a:pt x="20618" y="4137"/>
                  <a:pt x="20618" y="4799"/>
                </a:cubicBezTo>
                <a:cubicBezTo>
                  <a:pt x="20618" y="4799"/>
                  <a:pt x="20618" y="6000"/>
                  <a:pt x="20618" y="6000"/>
                </a:cubicBezTo>
                <a:close/>
                <a:moveTo>
                  <a:pt x="20618" y="19200"/>
                </a:moveTo>
                <a:cubicBezTo>
                  <a:pt x="20618" y="19862"/>
                  <a:pt x="20178" y="20400"/>
                  <a:pt x="19636" y="20400"/>
                </a:cubicBezTo>
                <a:lnTo>
                  <a:pt x="1964" y="20400"/>
                </a:lnTo>
                <a:cubicBezTo>
                  <a:pt x="1421" y="20400"/>
                  <a:pt x="982" y="19862"/>
                  <a:pt x="982" y="19200"/>
                </a:cubicBezTo>
                <a:lnTo>
                  <a:pt x="982" y="7199"/>
                </a:lnTo>
                <a:lnTo>
                  <a:pt x="20618" y="7199"/>
                </a:lnTo>
                <a:cubicBezTo>
                  <a:pt x="20618" y="7199"/>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799"/>
                </a:lnTo>
                <a:cubicBezTo>
                  <a:pt x="21600" y="3474"/>
                  <a:pt x="20721" y="2399"/>
                  <a:pt x="19636" y="2399"/>
                </a:cubicBezTo>
                <a:moveTo>
                  <a:pt x="16200" y="13200"/>
                </a:moveTo>
                <a:cubicBezTo>
                  <a:pt x="16471" y="13200"/>
                  <a:pt x="16691" y="13469"/>
                  <a:pt x="16691" y="13800"/>
                </a:cubicBezTo>
                <a:cubicBezTo>
                  <a:pt x="16691" y="14132"/>
                  <a:pt x="16471" y="14400"/>
                  <a:pt x="16200" y="14400"/>
                </a:cubicBezTo>
                <a:cubicBezTo>
                  <a:pt x="15929" y="14400"/>
                  <a:pt x="15709" y="14132"/>
                  <a:pt x="15709" y="13800"/>
                </a:cubicBezTo>
                <a:cubicBezTo>
                  <a:pt x="15709" y="13469"/>
                  <a:pt x="15929" y="13200"/>
                  <a:pt x="16200" y="13200"/>
                </a:cubicBezTo>
                <a:moveTo>
                  <a:pt x="16200" y="15600"/>
                </a:moveTo>
                <a:cubicBezTo>
                  <a:pt x="17013" y="15600"/>
                  <a:pt x="17673" y="14794"/>
                  <a:pt x="17673" y="13800"/>
                </a:cubicBezTo>
                <a:cubicBezTo>
                  <a:pt x="17673" y="12806"/>
                  <a:pt x="17013" y="12000"/>
                  <a:pt x="16200" y="12000"/>
                </a:cubicBezTo>
                <a:cubicBezTo>
                  <a:pt x="15387" y="12000"/>
                  <a:pt x="14727" y="12806"/>
                  <a:pt x="14727" y="13800"/>
                </a:cubicBezTo>
                <a:cubicBezTo>
                  <a:pt x="14727" y="14794"/>
                  <a:pt x="15387" y="15600"/>
                  <a:pt x="16200" y="156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3" name="Shape 2613"/>
          <p:cNvSpPr/>
          <p:nvPr/>
        </p:nvSpPr>
        <p:spPr>
          <a:xfrm>
            <a:off x="21032121" y="498614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4" name="Shape 2614"/>
          <p:cNvSpPr/>
          <p:nvPr/>
        </p:nvSpPr>
        <p:spPr>
          <a:xfrm>
            <a:off x="22098643" y="498614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5" name="Shape 2615"/>
          <p:cNvSpPr/>
          <p:nvPr/>
        </p:nvSpPr>
        <p:spPr>
          <a:xfrm>
            <a:off x="12499944" y="60526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593" y="17878"/>
                </a:moveTo>
                <a:cubicBezTo>
                  <a:pt x="16514" y="16546"/>
                  <a:pt x="15177" y="15812"/>
                  <a:pt x="14084" y="15323"/>
                </a:cubicBezTo>
                <a:cubicBezTo>
                  <a:pt x="13842" y="15214"/>
                  <a:pt x="13687" y="15099"/>
                  <a:pt x="13598" y="14990"/>
                </a:cubicBezTo>
                <a:cubicBezTo>
                  <a:pt x="15238" y="14959"/>
                  <a:pt x="16521" y="14237"/>
                  <a:pt x="16581" y="14203"/>
                </a:cubicBezTo>
                <a:cubicBezTo>
                  <a:pt x="16751" y="14106"/>
                  <a:pt x="16846" y="13918"/>
                  <a:pt x="16826" y="13724"/>
                </a:cubicBezTo>
                <a:cubicBezTo>
                  <a:pt x="16807" y="13546"/>
                  <a:pt x="16693" y="13394"/>
                  <a:pt x="16530" y="13325"/>
                </a:cubicBezTo>
                <a:cubicBezTo>
                  <a:pt x="16461" y="13275"/>
                  <a:pt x="15663" y="12629"/>
                  <a:pt x="15663" y="9051"/>
                </a:cubicBezTo>
                <a:cubicBezTo>
                  <a:pt x="15663" y="5000"/>
                  <a:pt x="14115" y="2945"/>
                  <a:pt x="11061" y="2945"/>
                </a:cubicBezTo>
                <a:cubicBezTo>
                  <a:pt x="8481" y="2945"/>
                  <a:pt x="5845" y="3642"/>
                  <a:pt x="5845" y="8806"/>
                </a:cubicBezTo>
                <a:cubicBezTo>
                  <a:pt x="5845" y="12555"/>
                  <a:pt x="5219" y="13278"/>
                  <a:pt x="5122" y="13367"/>
                </a:cubicBezTo>
                <a:cubicBezTo>
                  <a:pt x="4957" y="13416"/>
                  <a:pt x="4826" y="13551"/>
                  <a:pt x="4784" y="13723"/>
                </a:cubicBezTo>
                <a:cubicBezTo>
                  <a:pt x="4734" y="13935"/>
                  <a:pt x="4828" y="14153"/>
                  <a:pt x="5015" y="14262"/>
                </a:cubicBezTo>
                <a:cubicBezTo>
                  <a:pt x="6396" y="15064"/>
                  <a:pt x="7482" y="15136"/>
                  <a:pt x="8065" y="15091"/>
                </a:cubicBezTo>
                <a:cubicBezTo>
                  <a:pt x="7994" y="15151"/>
                  <a:pt x="7850" y="15241"/>
                  <a:pt x="7564" y="15335"/>
                </a:cubicBezTo>
                <a:cubicBezTo>
                  <a:pt x="6211" y="15776"/>
                  <a:pt x="4766" y="16807"/>
                  <a:pt x="3958" y="17834"/>
                </a:cubicBezTo>
                <a:cubicBezTo>
                  <a:pt x="2125" y="16050"/>
                  <a:pt x="982" y="13560"/>
                  <a:pt x="982" y="10800"/>
                </a:cubicBezTo>
                <a:cubicBezTo>
                  <a:pt x="982" y="5377"/>
                  <a:pt x="5377" y="982"/>
                  <a:pt x="10800" y="982"/>
                </a:cubicBezTo>
                <a:cubicBezTo>
                  <a:pt x="16222" y="982"/>
                  <a:pt x="20618" y="5377"/>
                  <a:pt x="20618" y="10800"/>
                </a:cubicBezTo>
                <a:cubicBezTo>
                  <a:pt x="20618" y="13584"/>
                  <a:pt x="19454" y="16092"/>
                  <a:pt x="17593" y="17878"/>
                </a:cubicBezTo>
                <a:moveTo>
                  <a:pt x="10800" y="20618"/>
                </a:moveTo>
                <a:cubicBezTo>
                  <a:pt x="8489" y="20618"/>
                  <a:pt x="6370" y="19815"/>
                  <a:pt x="4693" y="18480"/>
                </a:cubicBezTo>
                <a:cubicBezTo>
                  <a:pt x="5360" y="17604"/>
                  <a:pt x="6693" y="16652"/>
                  <a:pt x="7869" y="16268"/>
                </a:cubicBezTo>
                <a:cubicBezTo>
                  <a:pt x="8578" y="16037"/>
                  <a:pt x="8988" y="15688"/>
                  <a:pt x="9087" y="15232"/>
                </a:cubicBezTo>
                <a:cubicBezTo>
                  <a:pt x="9214" y="14656"/>
                  <a:pt x="8775" y="14230"/>
                  <a:pt x="8725" y="14183"/>
                </a:cubicBezTo>
                <a:cubicBezTo>
                  <a:pt x="8597" y="14065"/>
                  <a:pt x="8412" y="14025"/>
                  <a:pt x="8246" y="14075"/>
                </a:cubicBezTo>
                <a:cubicBezTo>
                  <a:pt x="8208" y="14086"/>
                  <a:pt x="7406" y="14309"/>
                  <a:pt x="6089" y="13714"/>
                </a:cubicBezTo>
                <a:cubicBezTo>
                  <a:pt x="6486" y="13026"/>
                  <a:pt x="6826" y="11618"/>
                  <a:pt x="6826" y="8806"/>
                </a:cubicBezTo>
                <a:cubicBezTo>
                  <a:pt x="6826" y="4301"/>
                  <a:pt x="8829" y="3928"/>
                  <a:pt x="11061" y="3928"/>
                </a:cubicBezTo>
                <a:cubicBezTo>
                  <a:pt x="12615" y="3928"/>
                  <a:pt x="14681" y="4458"/>
                  <a:pt x="14681" y="9051"/>
                </a:cubicBezTo>
                <a:cubicBezTo>
                  <a:pt x="14681" y="11662"/>
                  <a:pt x="15092" y="12966"/>
                  <a:pt x="15499" y="13617"/>
                </a:cubicBezTo>
                <a:cubicBezTo>
                  <a:pt x="14943" y="13829"/>
                  <a:pt x="14058" y="14076"/>
                  <a:pt x="13097" y="13993"/>
                </a:cubicBezTo>
                <a:cubicBezTo>
                  <a:pt x="12883" y="13971"/>
                  <a:pt x="12690" y="14092"/>
                  <a:pt x="12605" y="14285"/>
                </a:cubicBezTo>
                <a:cubicBezTo>
                  <a:pt x="12420" y="14704"/>
                  <a:pt x="12408" y="15649"/>
                  <a:pt x="13683" y="16219"/>
                </a:cubicBezTo>
                <a:cubicBezTo>
                  <a:pt x="14677" y="16664"/>
                  <a:pt x="15893" y="17331"/>
                  <a:pt x="16850" y="18522"/>
                </a:cubicBezTo>
                <a:cubicBezTo>
                  <a:pt x="15182" y="19831"/>
                  <a:pt x="13085"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6" name="Shape 2616"/>
          <p:cNvSpPr/>
          <p:nvPr/>
        </p:nvSpPr>
        <p:spPr>
          <a:xfrm>
            <a:off x="13566466" y="6078062"/>
            <a:ext cx="558655" cy="507994"/>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7"/>
                  <a:pt x="6884" y="15971"/>
                  <a:pt x="6884" y="13567"/>
                </a:cubicBezTo>
                <a:cubicBezTo>
                  <a:pt x="6884" y="11510"/>
                  <a:pt x="6113" y="10507"/>
                  <a:pt x="5698" y="9969"/>
                </a:cubicBezTo>
                <a:cubicBezTo>
                  <a:pt x="5646" y="9902"/>
                  <a:pt x="5599" y="9842"/>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8"/>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69"/>
                  <a:pt x="11184" y="8078"/>
                </a:cubicBezTo>
                <a:cubicBezTo>
                  <a:pt x="11422" y="9164"/>
                  <a:pt x="11247" y="9602"/>
                  <a:pt x="11210" y="9679"/>
                </a:cubicBezTo>
                <a:cubicBezTo>
                  <a:pt x="11181" y="9712"/>
                  <a:pt x="11153" y="9748"/>
                  <a:pt x="11129" y="9786"/>
                </a:cubicBezTo>
                <a:cubicBezTo>
                  <a:pt x="11091" y="9842"/>
                  <a:pt x="11044" y="9902"/>
                  <a:pt x="10992" y="9969"/>
                </a:cubicBezTo>
                <a:cubicBezTo>
                  <a:pt x="10578" y="10507"/>
                  <a:pt x="9806" y="11510"/>
                  <a:pt x="9806" y="13567"/>
                </a:cubicBezTo>
                <a:cubicBezTo>
                  <a:pt x="9806" y="15972"/>
                  <a:pt x="11535" y="17087"/>
                  <a:pt x="12500" y="17361"/>
                </a:cubicBezTo>
                <a:cubicBezTo>
                  <a:pt x="13925" y="17916"/>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40"/>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4"/>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6"/>
                  <a:pt x="18387" y="5419"/>
                  <a:pt x="17669" y="3590"/>
                </a:cubicBezTo>
                <a:cubicBezTo>
                  <a:pt x="17218" y="2442"/>
                  <a:pt x="16666" y="1814"/>
                  <a:pt x="16059" y="1449"/>
                </a:cubicBezTo>
                <a:cubicBezTo>
                  <a:pt x="15612" y="1180"/>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79"/>
                  <a:pt x="16347" y="2947"/>
                  <a:pt x="16767" y="4019"/>
                </a:cubicBezTo>
                <a:cubicBezTo>
                  <a:pt x="17366" y="5541"/>
                  <a:pt x="17207" y="6853"/>
                  <a:pt x="16784" y="7478"/>
                </a:cubicBezTo>
                <a:cubicBezTo>
                  <a:pt x="16610" y="7736"/>
                  <a:pt x="16549" y="8067"/>
                  <a:pt x="16618" y="8379"/>
                </a:cubicBezTo>
                <a:cubicBezTo>
                  <a:pt x="16817" y="9273"/>
                  <a:pt x="16689" y="9648"/>
                  <a:pt x="16656" y="9723"/>
                </a:cubicBezTo>
                <a:cubicBezTo>
                  <a:pt x="16631" y="9754"/>
                  <a:pt x="16607" y="9786"/>
                  <a:pt x="16584" y="9820"/>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4"/>
                  <a:pt x="21600" y="20034"/>
                </a:cubicBezTo>
                <a:cubicBezTo>
                  <a:pt x="21600" y="17119"/>
                  <a:pt x="19191" y="16215"/>
                  <a:pt x="18035" y="1577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7" name="Shape 2617"/>
          <p:cNvSpPr/>
          <p:nvPr/>
        </p:nvSpPr>
        <p:spPr>
          <a:xfrm>
            <a:off x="14632988" y="6103456"/>
            <a:ext cx="558655" cy="457132"/>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8" name="Shape 2618"/>
          <p:cNvSpPr/>
          <p:nvPr/>
        </p:nvSpPr>
        <p:spPr>
          <a:xfrm>
            <a:off x="15699510" y="6052670"/>
            <a:ext cx="558602" cy="55868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9" name="Shape 2619"/>
          <p:cNvSpPr/>
          <p:nvPr/>
        </p:nvSpPr>
        <p:spPr>
          <a:xfrm>
            <a:off x="16766032" y="6052670"/>
            <a:ext cx="558655" cy="558651"/>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0" name="Shape 2620"/>
          <p:cNvSpPr/>
          <p:nvPr/>
        </p:nvSpPr>
        <p:spPr>
          <a:xfrm>
            <a:off x="17832555" y="6078062"/>
            <a:ext cx="558655" cy="508061"/>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1" name="Shape 2621"/>
          <p:cNvSpPr/>
          <p:nvPr/>
        </p:nvSpPr>
        <p:spPr>
          <a:xfrm>
            <a:off x="18899077" y="6154243"/>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2" name="Shape 2622"/>
          <p:cNvSpPr/>
          <p:nvPr/>
        </p:nvSpPr>
        <p:spPr>
          <a:xfrm>
            <a:off x="19965599" y="60526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3" name="Shape 2623"/>
          <p:cNvSpPr/>
          <p:nvPr/>
        </p:nvSpPr>
        <p:spPr>
          <a:xfrm>
            <a:off x="21032121" y="60526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4" name="Shape 2624"/>
          <p:cNvSpPr/>
          <p:nvPr/>
        </p:nvSpPr>
        <p:spPr>
          <a:xfrm>
            <a:off x="22098643" y="60526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5" name="Shape 2625"/>
          <p:cNvSpPr/>
          <p:nvPr/>
        </p:nvSpPr>
        <p:spPr>
          <a:xfrm>
            <a:off x="12499944" y="7169978"/>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5" y="18796"/>
                  <a:pt x="1048" y="18734"/>
                </a:cubicBezTo>
                <a:cubicBezTo>
                  <a:pt x="1065" y="18712"/>
                  <a:pt x="1048" y="18729"/>
                  <a:pt x="1078" y="18673"/>
                </a:cubicBezTo>
                <a:lnTo>
                  <a:pt x="9914" y="1873"/>
                </a:lnTo>
                <a:cubicBezTo>
                  <a:pt x="9930" y="1843"/>
                  <a:pt x="9944" y="1813"/>
                  <a:pt x="9957" y="1783"/>
                </a:cubicBezTo>
                <a:cubicBezTo>
                  <a:pt x="9960" y="1778"/>
                  <a:pt x="10234" y="1200"/>
                  <a:pt x="10800" y="1200"/>
                </a:cubicBezTo>
                <a:cubicBezTo>
                  <a:pt x="11366" y="1200"/>
                  <a:pt x="11588" y="1654"/>
                  <a:pt x="11617" y="1719"/>
                </a:cubicBezTo>
                <a:cubicBezTo>
                  <a:pt x="11641" y="1792"/>
                  <a:pt x="11650" y="1806"/>
                  <a:pt x="11686" y="1873"/>
                </a:cubicBezTo>
                <a:lnTo>
                  <a:pt x="20522" y="18673"/>
                </a:lnTo>
                <a:cubicBezTo>
                  <a:pt x="20535" y="18697"/>
                  <a:pt x="20548" y="18720"/>
                  <a:pt x="20562" y="18744"/>
                </a:cubicBezTo>
                <a:cubicBezTo>
                  <a:pt x="20576" y="18785"/>
                  <a:pt x="20618" y="18928"/>
                  <a:pt x="20618" y="19200"/>
                </a:cubicBezTo>
                <a:cubicBezTo>
                  <a:pt x="20618" y="19862"/>
                  <a:pt x="20177" y="20400"/>
                  <a:pt x="19636" y="20400"/>
                </a:cubicBezTo>
                <a:moveTo>
                  <a:pt x="21348" y="18023"/>
                </a:moveTo>
                <a:lnTo>
                  <a:pt x="12511" y="1223"/>
                </a:lnTo>
                <a:cubicBezTo>
                  <a:pt x="12511" y="1223"/>
                  <a:pt x="12058" y="0"/>
                  <a:pt x="10800" y="0"/>
                </a:cubicBezTo>
                <a:cubicBezTo>
                  <a:pt x="9616" y="0"/>
                  <a:pt x="9089" y="1223"/>
                  <a:pt x="9089" y="1223"/>
                </a:cubicBezTo>
                <a:lnTo>
                  <a:pt x="252" y="18023"/>
                </a:lnTo>
                <a:cubicBezTo>
                  <a:pt x="252" y="18023"/>
                  <a:pt x="0" y="18421"/>
                  <a:pt x="0" y="19200"/>
                </a:cubicBezTo>
                <a:cubicBezTo>
                  <a:pt x="0" y="20526"/>
                  <a:pt x="879" y="21600"/>
                  <a:pt x="1964" y="21600"/>
                </a:cubicBezTo>
                <a:lnTo>
                  <a:pt x="19636" y="21600"/>
                </a:lnTo>
                <a:cubicBezTo>
                  <a:pt x="20721" y="21600"/>
                  <a:pt x="21600" y="20526"/>
                  <a:pt x="21600" y="19200"/>
                </a:cubicBezTo>
                <a:cubicBezTo>
                  <a:pt x="21600" y="18362"/>
                  <a:pt x="21348" y="18023"/>
                  <a:pt x="21348" y="18023"/>
                </a:cubicBezTo>
                <a:moveTo>
                  <a:pt x="10800" y="15600"/>
                </a:moveTo>
                <a:cubicBezTo>
                  <a:pt x="10258" y="15600"/>
                  <a:pt x="9818" y="16138"/>
                  <a:pt x="9818" y="16800"/>
                </a:cubicBezTo>
                <a:cubicBezTo>
                  <a:pt x="9818" y="17462"/>
                  <a:pt x="10258" y="18000"/>
                  <a:pt x="10800" y="18000"/>
                </a:cubicBezTo>
                <a:cubicBezTo>
                  <a:pt x="11342" y="18000"/>
                  <a:pt x="11782" y="17462"/>
                  <a:pt x="11782" y="16800"/>
                </a:cubicBezTo>
                <a:cubicBezTo>
                  <a:pt x="11782" y="16138"/>
                  <a:pt x="11342" y="15600"/>
                  <a:pt x="10800" y="15600"/>
                </a:cubicBezTo>
                <a:moveTo>
                  <a:pt x="10800" y="6000"/>
                </a:moveTo>
                <a:cubicBezTo>
                  <a:pt x="10258" y="6000"/>
                  <a:pt x="9818" y="6538"/>
                  <a:pt x="9818" y="7200"/>
                </a:cubicBezTo>
                <a:lnTo>
                  <a:pt x="10309" y="13800"/>
                </a:lnTo>
                <a:cubicBezTo>
                  <a:pt x="10309" y="14132"/>
                  <a:pt x="10529" y="14400"/>
                  <a:pt x="10800" y="14400"/>
                </a:cubicBezTo>
                <a:cubicBezTo>
                  <a:pt x="11071" y="14400"/>
                  <a:pt x="11291" y="14132"/>
                  <a:pt x="11291" y="13800"/>
                </a:cubicBezTo>
                <a:lnTo>
                  <a:pt x="11782" y="7200"/>
                </a:lnTo>
                <a:cubicBezTo>
                  <a:pt x="11782" y="6538"/>
                  <a:pt x="11342" y="6000"/>
                  <a:pt x="10800" y="60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6" name="Shape 2626"/>
          <p:cNvSpPr/>
          <p:nvPr/>
        </p:nvSpPr>
        <p:spPr>
          <a:xfrm>
            <a:off x="13617252" y="7119192"/>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7222" y="18655"/>
                </a:moveTo>
                <a:cubicBezTo>
                  <a:pt x="7553" y="18644"/>
                  <a:pt x="7811" y="18417"/>
                  <a:pt x="7799" y="18146"/>
                </a:cubicBezTo>
                <a:lnTo>
                  <a:pt x="6916" y="6377"/>
                </a:lnTo>
                <a:cubicBezTo>
                  <a:pt x="6904" y="6106"/>
                  <a:pt x="6626" y="5895"/>
                  <a:pt x="6295" y="5904"/>
                </a:cubicBezTo>
                <a:cubicBezTo>
                  <a:pt x="5963" y="5915"/>
                  <a:pt x="5705" y="6142"/>
                  <a:pt x="5717" y="6413"/>
                </a:cubicBezTo>
                <a:lnTo>
                  <a:pt x="6601" y="18182"/>
                </a:lnTo>
                <a:cubicBezTo>
                  <a:pt x="6613" y="18453"/>
                  <a:pt x="6891" y="18664"/>
                  <a:pt x="7222" y="18655"/>
                </a:cubicBezTo>
                <a:moveTo>
                  <a:pt x="17400" y="19636"/>
                </a:moveTo>
                <a:cubicBezTo>
                  <a:pt x="17319" y="20154"/>
                  <a:pt x="16862" y="20618"/>
                  <a:pt x="16200" y="20618"/>
                </a:cubicBezTo>
                <a:lnTo>
                  <a:pt x="5400" y="20618"/>
                </a:lnTo>
                <a:cubicBezTo>
                  <a:pt x="4737" y="20618"/>
                  <a:pt x="4291" y="20160"/>
                  <a:pt x="4200" y="19636"/>
                </a:cubicBezTo>
                <a:lnTo>
                  <a:pt x="3000" y="3927"/>
                </a:lnTo>
                <a:lnTo>
                  <a:pt x="18600" y="3927"/>
                </a:lnTo>
                <a:cubicBezTo>
                  <a:pt x="18600" y="3927"/>
                  <a:pt x="17400" y="19636"/>
                  <a:pt x="17400" y="19636"/>
                </a:cubicBezTo>
                <a:close/>
                <a:moveTo>
                  <a:pt x="7800" y="983"/>
                </a:moveTo>
                <a:lnTo>
                  <a:pt x="13800" y="983"/>
                </a:lnTo>
                <a:lnTo>
                  <a:pt x="13800" y="2945"/>
                </a:lnTo>
                <a:lnTo>
                  <a:pt x="7800" y="2945"/>
                </a:lnTo>
                <a:cubicBezTo>
                  <a:pt x="7800" y="2945"/>
                  <a:pt x="7800" y="983"/>
                  <a:pt x="7800" y="983"/>
                </a:cubicBezTo>
                <a:close/>
                <a:moveTo>
                  <a:pt x="21000" y="2945"/>
                </a:moveTo>
                <a:lnTo>
                  <a:pt x="15000" y="2945"/>
                </a:lnTo>
                <a:lnTo>
                  <a:pt x="15000" y="983"/>
                </a:lnTo>
                <a:cubicBezTo>
                  <a:pt x="15000" y="440"/>
                  <a:pt x="14462" y="0"/>
                  <a:pt x="13800" y="0"/>
                </a:cubicBezTo>
                <a:lnTo>
                  <a:pt x="7800" y="0"/>
                </a:lnTo>
                <a:cubicBezTo>
                  <a:pt x="7137" y="0"/>
                  <a:pt x="6600" y="440"/>
                  <a:pt x="6600" y="983"/>
                </a:cubicBezTo>
                <a:lnTo>
                  <a:pt x="6600" y="2945"/>
                </a:lnTo>
                <a:lnTo>
                  <a:pt x="600" y="2945"/>
                </a:lnTo>
                <a:cubicBezTo>
                  <a:pt x="269" y="2945"/>
                  <a:pt x="0" y="3166"/>
                  <a:pt x="0" y="3437"/>
                </a:cubicBezTo>
                <a:cubicBezTo>
                  <a:pt x="0" y="3708"/>
                  <a:pt x="269" y="3927"/>
                  <a:pt x="600" y="3927"/>
                </a:cubicBezTo>
                <a:lnTo>
                  <a:pt x="1800" y="3927"/>
                </a:lnTo>
                <a:lnTo>
                  <a:pt x="3000" y="19636"/>
                </a:lnTo>
                <a:cubicBezTo>
                  <a:pt x="3193" y="20711"/>
                  <a:pt x="4075" y="21600"/>
                  <a:pt x="5400" y="21600"/>
                </a:cubicBezTo>
                <a:lnTo>
                  <a:pt x="16200" y="21600"/>
                </a:lnTo>
                <a:cubicBezTo>
                  <a:pt x="17525" y="21600"/>
                  <a:pt x="18374" y="20700"/>
                  <a:pt x="18600" y="19636"/>
                </a:cubicBezTo>
                <a:lnTo>
                  <a:pt x="19800" y="3927"/>
                </a:lnTo>
                <a:lnTo>
                  <a:pt x="21000" y="3927"/>
                </a:lnTo>
                <a:cubicBezTo>
                  <a:pt x="21331" y="3927"/>
                  <a:pt x="21600" y="3708"/>
                  <a:pt x="21600" y="3437"/>
                </a:cubicBezTo>
                <a:cubicBezTo>
                  <a:pt x="21600" y="3166"/>
                  <a:pt x="21331" y="2945"/>
                  <a:pt x="21000" y="2945"/>
                </a:cubicBezTo>
                <a:moveTo>
                  <a:pt x="14380" y="18654"/>
                </a:moveTo>
                <a:cubicBezTo>
                  <a:pt x="14711" y="18664"/>
                  <a:pt x="14989" y="18452"/>
                  <a:pt x="15001" y="18181"/>
                </a:cubicBezTo>
                <a:lnTo>
                  <a:pt x="15871" y="6413"/>
                </a:lnTo>
                <a:cubicBezTo>
                  <a:pt x="15883" y="6142"/>
                  <a:pt x="15625" y="5914"/>
                  <a:pt x="15294" y="5904"/>
                </a:cubicBezTo>
                <a:cubicBezTo>
                  <a:pt x="14962" y="5895"/>
                  <a:pt x="14684" y="6106"/>
                  <a:pt x="14672" y="6377"/>
                </a:cubicBezTo>
                <a:lnTo>
                  <a:pt x="13802" y="18146"/>
                </a:lnTo>
                <a:cubicBezTo>
                  <a:pt x="13790" y="18417"/>
                  <a:pt x="14049" y="18644"/>
                  <a:pt x="14380" y="18654"/>
                </a:cubicBezTo>
                <a:moveTo>
                  <a:pt x="10800" y="18655"/>
                </a:moveTo>
                <a:cubicBezTo>
                  <a:pt x="11131" y="18655"/>
                  <a:pt x="11400" y="18435"/>
                  <a:pt x="11400" y="18164"/>
                </a:cubicBezTo>
                <a:lnTo>
                  <a:pt x="11400" y="6382"/>
                </a:lnTo>
                <a:cubicBezTo>
                  <a:pt x="11400" y="6110"/>
                  <a:pt x="11131" y="5891"/>
                  <a:pt x="10800" y="5891"/>
                </a:cubicBezTo>
                <a:cubicBezTo>
                  <a:pt x="10469" y="5891"/>
                  <a:pt x="10200" y="6110"/>
                  <a:pt x="10200" y="6382"/>
                </a:cubicBezTo>
                <a:lnTo>
                  <a:pt x="10200" y="18164"/>
                </a:lnTo>
                <a:cubicBezTo>
                  <a:pt x="10200" y="18435"/>
                  <a:pt x="10469" y="18655"/>
                  <a:pt x="10800" y="186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7" name="Shape 2627"/>
          <p:cNvSpPr/>
          <p:nvPr/>
        </p:nvSpPr>
        <p:spPr>
          <a:xfrm>
            <a:off x="14721865" y="7119192"/>
            <a:ext cx="380902" cy="558655"/>
          </a:xfrm>
          <a:custGeom>
            <a:avLst/>
            <a:gdLst/>
            <a:ahLst/>
            <a:cxnLst>
              <a:cxn ang="0">
                <a:pos x="wd2" y="hd2"/>
              </a:cxn>
              <a:cxn ang="5400000">
                <a:pos x="wd2" y="hd2"/>
              </a:cxn>
              <a:cxn ang="10800000">
                <a:pos x="wd2" y="hd2"/>
              </a:cxn>
              <a:cxn ang="16200000">
                <a:pos x="wd2" y="hd2"/>
              </a:cxn>
            </a:cxnLst>
            <a:rect l="0" t="0" r="r" b="b"/>
            <a:pathLst>
              <a:path w="21600" h="21600" extrusionOk="0">
                <a:moveTo>
                  <a:pt x="18720" y="19636"/>
                </a:moveTo>
                <a:cubicBezTo>
                  <a:pt x="18623" y="20154"/>
                  <a:pt x="18075" y="20618"/>
                  <a:pt x="17280" y="20618"/>
                </a:cubicBezTo>
                <a:lnTo>
                  <a:pt x="4320" y="20618"/>
                </a:lnTo>
                <a:cubicBezTo>
                  <a:pt x="3525" y="20618"/>
                  <a:pt x="2989" y="20160"/>
                  <a:pt x="2880" y="19636"/>
                </a:cubicBezTo>
                <a:lnTo>
                  <a:pt x="1483" y="3927"/>
                </a:lnTo>
                <a:lnTo>
                  <a:pt x="20117" y="3927"/>
                </a:lnTo>
                <a:cubicBezTo>
                  <a:pt x="20117" y="3927"/>
                  <a:pt x="18720" y="19636"/>
                  <a:pt x="18720" y="19636"/>
                </a:cubicBezTo>
                <a:close/>
                <a:moveTo>
                  <a:pt x="4529" y="2227"/>
                </a:moveTo>
                <a:cubicBezTo>
                  <a:pt x="4971" y="2122"/>
                  <a:pt x="5311" y="1878"/>
                  <a:pt x="5440" y="1571"/>
                </a:cubicBezTo>
                <a:cubicBezTo>
                  <a:pt x="5563" y="1278"/>
                  <a:pt x="6084" y="982"/>
                  <a:pt x="6840" y="982"/>
                </a:cubicBezTo>
                <a:cubicBezTo>
                  <a:pt x="7596" y="982"/>
                  <a:pt x="8117" y="1094"/>
                  <a:pt x="8240" y="1387"/>
                </a:cubicBezTo>
                <a:cubicBezTo>
                  <a:pt x="8286" y="1495"/>
                  <a:pt x="8358" y="1598"/>
                  <a:pt x="8454" y="1688"/>
                </a:cubicBezTo>
                <a:cubicBezTo>
                  <a:pt x="8957" y="2167"/>
                  <a:pt x="9732" y="2442"/>
                  <a:pt x="10577" y="2442"/>
                </a:cubicBezTo>
                <a:cubicBezTo>
                  <a:pt x="11235" y="2442"/>
                  <a:pt x="11854" y="2268"/>
                  <a:pt x="12300" y="1947"/>
                </a:cubicBezTo>
                <a:cubicBezTo>
                  <a:pt x="12697" y="1647"/>
                  <a:pt x="13446" y="1473"/>
                  <a:pt x="14760" y="1473"/>
                </a:cubicBezTo>
                <a:cubicBezTo>
                  <a:pt x="16059" y="1473"/>
                  <a:pt x="16752" y="1940"/>
                  <a:pt x="16920" y="2209"/>
                </a:cubicBezTo>
                <a:cubicBezTo>
                  <a:pt x="17107" y="2509"/>
                  <a:pt x="17391" y="2750"/>
                  <a:pt x="17688" y="2945"/>
                </a:cubicBezTo>
                <a:lnTo>
                  <a:pt x="2830" y="2945"/>
                </a:lnTo>
                <a:cubicBezTo>
                  <a:pt x="3170" y="2668"/>
                  <a:pt x="3770" y="2408"/>
                  <a:pt x="4529" y="2227"/>
                </a:cubicBezTo>
                <a:moveTo>
                  <a:pt x="20880" y="2945"/>
                </a:moveTo>
                <a:lnTo>
                  <a:pt x="19676" y="2945"/>
                </a:lnTo>
                <a:cubicBezTo>
                  <a:pt x="19217" y="2693"/>
                  <a:pt x="18780" y="2403"/>
                  <a:pt x="18405" y="1964"/>
                </a:cubicBezTo>
                <a:cubicBezTo>
                  <a:pt x="17787" y="1241"/>
                  <a:pt x="16749" y="491"/>
                  <a:pt x="14760" y="491"/>
                </a:cubicBezTo>
                <a:cubicBezTo>
                  <a:pt x="13012" y="491"/>
                  <a:pt x="11880" y="798"/>
                  <a:pt x="11231" y="1289"/>
                </a:cubicBezTo>
                <a:cubicBezTo>
                  <a:pt x="11081" y="1397"/>
                  <a:pt x="10839" y="1461"/>
                  <a:pt x="10577" y="1461"/>
                </a:cubicBezTo>
                <a:cubicBezTo>
                  <a:pt x="10245" y="1461"/>
                  <a:pt x="9879" y="1359"/>
                  <a:pt x="9624" y="1116"/>
                </a:cubicBezTo>
                <a:cubicBezTo>
                  <a:pt x="9310" y="370"/>
                  <a:pt x="8188" y="0"/>
                  <a:pt x="6840" y="0"/>
                </a:cubicBezTo>
                <a:cubicBezTo>
                  <a:pt x="5492" y="0"/>
                  <a:pt x="4370" y="554"/>
                  <a:pt x="4056" y="1300"/>
                </a:cubicBezTo>
                <a:cubicBezTo>
                  <a:pt x="2613" y="1643"/>
                  <a:pt x="1555" y="2238"/>
                  <a:pt x="1211" y="2945"/>
                </a:cubicBezTo>
                <a:lnTo>
                  <a:pt x="720" y="2945"/>
                </a:lnTo>
                <a:cubicBezTo>
                  <a:pt x="323" y="2945"/>
                  <a:pt x="0" y="3165"/>
                  <a:pt x="0" y="3436"/>
                </a:cubicBezTo>
                <a:lnTo>
                  <a:pt x="0" y="3437"/>
                </a:lnTo>
                <a:lnTo>
                  <a:pt x="1440" y="19636"/>
                </a:lnTo>
                <a:cubicBezTo>
                  <a:pt x="1672" y="20711"/>
                  <a:pt x="2730" y="21600"/>
                  <a:pt x="4320" y="21600"/>
                </a:cubicBezTo>
                <a:lnTo>
                  <a:pt x="17280" y="21600"/>
                </a:lnTo>
                <a:cubicBezTo>
                  <a:pt x="18870" y="21600"/>
                  <a:pt x="19890" y="20700"/>
                  <a:pt x="20160" y="19636"/>
                </a:cubicBezTo>
                <a:lnTo>
                  <a:pt x="21600" y="3437"/>
                </a:lnTo>
                <a:lnTo>
                  <a:pt x="21600" y="3436"/>
                </a:lnTo>
                <a:cubicBezTo>
                  <a:pt x="21600" y="3165"/>
                  <a:pt x="21277" y="2945"/>
                  <a:pt x="20880" y="2945"/>
                </a:cubicBezTo>
                <a:moveTo>
                  <a:pt x="6507" y="18655"/>
                </a:moveTo>
                <a:cubicBezTo>
                  <a:pt x="6904" y="18644"/>
                  <a:pt x="7214" y="18417"/>
                  <a:pt x="7200" y="18146"/>
                </a:cubicBezTo>
                <a:lnTo>
                  <a:pt x="6139" y="6377"/>
                </a:lnTo>
                <a:cubicBezTo>
                  <a:pt x="6125" y="6106"/>
                  <a:pt x="5791" y="5895"/>
                  <a:pt x="5394" y="5904"/>
                </a:cubicBezTo>
                <a:cubicBezTo>
                  <a:pt x="4996" y="5915"/>
                  <a:pt x="4686" y="6142"/>
                  <a:pt x="4700" y="6413"/>
                </a:cubicBezTo>
                <a:lnTo>
                  <a:pt x="5761" y="18182"/>
                </a:lnTo>
                <a:cubicBezTo>
                  <a:pt x="5775" y="18453"/>
                  <a:pt x="6109" y="18664"/>
                  <a:pt x="6507" y="18655"/>
                </a:cubicBezTo>
                <a:moveTo>
                  <a:pt x="10800" y="18655"/>
                </a:moveTo>
                <a:cubicBezTo>
                  <a:pt x="11197" y="18655"/>
                  <a:pt x="11520" y="18435"/>
                  <a:pt x="11520" y="18164"/>
                </a:cubicBezTo>
                <a:lnTo>
                  <a:pt x="11520" y="6382"/>
                </a:lnTo>
                <a:cubicBezTo>
                  <a:pt x="11520" y="6110"/>
                  <a:pt x="11197" y="5891"/>
                  <a:pt x="10800" y="5891"/>
                </a:cubicBezTo>
                <a:cubicBezTo>
                  <a:pt x="10403" y="5891"/>
                  <a:pt x="10080" y="6110"/>
                  <a:pt x="10080" y="6382"/>
                </a:cubicBezTo>
                <a:lnTo>
                  <a:pt x="10080" y="18164"/>
                </a:lnTo>
                <a:cubicBezTo>
                  <a:pt x="10080" y="18435"/>
                  <a:pt x="10403" y="18655"/>
                  <a:pt x="10800" y="18655"/>
                </a:cubicBezTo>
                <a:moveTo>
                  <a:pt x="15095" y="18654"/>
                </a:moveTo>
                <a:cubicBezTo>
                  <a:pt x="15494" y="18664"/>
                  <a:pt x="15827" y="18452"/>
                  <a:pt x="15841" y="18181"/>
                </a:cubicBezTo>
                <a:lnTo>
                  <a:pt x="16886" y="6413"/>
                </a:lnTo>
                <a:cubicBezTo>
                  <a:pt x="16900" y="6142"/>
                  <a:pt x="16590" y="5914"/>
                  <a:pt x="16192" y="5904"/>
                </a:cubicBezTo>
                <a:cubicBezTo>
                  <a:pt x="15795" y="5895"/>
                  <a:pt x="15461" y="6106"/>
                  <a:pt x="15447" y="6377"/>
                </a:cubicBezTo>
                <a:lnTo>
                  <a:pt x="14402" y="18146"/>
                </a:lnTo>
                <a:cubicBezTo>
                  <a:pt x="14388" y="18417"/>
                  <a:pt x="14699" y="18644"/>
                  <a:pt x="15095" y="1865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8" name="Shape 2628"/>
          <p:cNvSpPr/>
          <p:nvPr/>
        </p:nvSpPr>
        <p:spPr>
          <a:xfrm>
            <a:off x="15699510" y="71191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9" name="Shape 2629"/>
          <p:cNvSpPr/>
          <p:nvPr/>
        </p:nvSpPr>
        <p:spPr>
          <a:xfrm>
            <a:off x="16766032" y="7119192"/>
            <a:ext cx="558810" cy="558655"/>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0" name="Shape 2630"/>
          <p:cNvSpPr/>
          <p:nvPr/>
        </p:nvSpPr>
        <p:spPr>
          <a:xfrm>
            <a:off x="17959521" y="7119192"/>
            <a:ext cx="304735" cy="558655"/>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7"/>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5"/>
                  <a:pt x="18000" y="491"/>
                </a:cubicBezTo>
                <a:cubicBezTo>
                  <a:pt x="18000" y="220"/>
                  <a:pt x="17598" y="0"/>
                  <a:pt x="17100" y="0"/>
                </a:cubicBezTo>
                <a:lnTo>
                  <a:pt x="8101" y="0"/>
                </a:lnTo>
                <a:cubicBezTo>
                  <a:pt x="7703" y="0"/>
                  <a:pt x="7376" y="143"/>
                  <a:pt x="7257" y="337"/>
                </a:cubicBezTo>
                <a:lnTo>
                  <a:pt x="7246" y="335"/>
                </a:lnTo>
                <a:lnTo>
                  <a:pt x="47" y="12117"/>
                </a:lnTo>
                <a:lnTo>
                  <a:pt x="57" y="12120"/>
                </a:lnTo>
                <a:cubicBezTo>
                  <a:pt x="27" y="12168"/>
                  <a:pt x="0" y="12218"/>
                  <a:pt x="0" y="12273"/>
                </a:cubicBezTo>
                <a:cubicBezTo>
                  <a:pt x="0" y="12544"/>
                  <a:pt x="403" y="12764"/>
                  <a:pt x="900" y="12764"/>
                </a:cubicBezTo>
                <a:lnTo>
                  <a:pt x="8895" y="12764"/>
                </a:lnTo>
                <a:lnTo>
                  <a:pt x="7206" y="21055"/>
                </a:lnTo>
                <a:lnTo>
                  <a:pt x="7220" y="21056"/>
                </a:lnTo>
                <a:cubicBezTo>
                  <a:pt x="7216" y="21074"/>
                  <a:pt x="7200" y="21090"/>
                  <a:pt x="7200" y="21109"/>
                </a:cubicBezTo>
                <a:cubicBezTo>
                  <a:pt x="7200" y="21380"/>
                  <a:pt x="7603" y="21600"/>
                  <a:pt x="8101" y="21600"/>
                </a:cubicBezTo>
                <a:cubicBezTo>
                  <a:pt x="8464" y="21600"/>
                  <a:pt x="8761" y="21480"/>
                  <a:pt x="8900" y="21310"/>
                </a:cubicBezTo>
                <a:lnTo>
                  <a:pt x="8918" y="21315"/>
                </a:lnTo>
                <a:lnTo>
                  <a:pt x="21517" y="8551"/>
                </a:lnTo>
                <a:lnTo>
                  <a:pt x="21513" y="8550"/>
                </a:lnTo>
                <a:cubicBezTo>
                  <a:pt x="21567" y="8487"/>
                  <a:pt x="21600" y="8419"/>
                  <a:pt x="21600" y="83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1" name="Shape 2631"/>
          <p:cNvSpPr/>
          <p:nvPr/>
        </p:nvSpPr>
        <p:spPr>
          <a:xfrm>
            <a:off x="18899077" y="7169978"/>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2" name="Shape 2632"/>
          <p:cNvSpPr/>
          <p:nvPr/>
        </p:nvSpPr>
        <p:spPr>
          <a:xfrm>
            <a:off x="20016386" y="7119192"/>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3" name="Shape 2633"/>
          <p:cNvSpPr/>
          <p:nvPr/>
        </p:nvSpPr>
        <p:spPr>
          <a:xfrm>
            <a:off x="21032121" y="71191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4" name="Shape 2634"/>
          <p:cNvSpPr/>
          <p:nvPr/>
        </p:nvSpPr>
        <p:spPr>
          <a:xfrm>
            <a:off x="22098643" y="71191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4"/>
                  <a:pt x="3404" y="982"/>
                  <a:pt x="6382" y="982"/>
                </a:cubicBezTo>
                <a:cubicBezTo>
                  <a:pt x="7780" y="982"/>
                  <a:pt x="9107" y="1518"/>
                  <a:pt x="10120" y="2491"/>
                </a:cubicBezTo>
                <a:lnTo>
                  <a:pt x="10800" y="3145"/>
                </a:lnTo>
                <a:lnTo>
                  <a:pt x="11480" y="2491"/>
                </a:lnTo>
                <a:cubicBezTo>
                  <a:pt x="12493" y="1518"/>
                  <a:pt x="13820" y="982"/>
                  <a:pt x="15218" y="982"/>
                </a:cubicBezTo>
                <a:cubicBezTo>
                  <a:pt x="18196" y="982"/>
                  <a:pt x="20618" y="3404"/>
                  <a:pt x="20618" y="6382"/>
                </a:cubicBezTo>
                <a:cubicBezTo>
                  <a:pt x="20618" y="6725"/>
                  <a:pt x="20579" y="7008"/>
                  <a:pt x="20579" y="7008"/>
                </a:cubicBezTo>
                <a:moveTo>
                  <a:pt x="21600" y="6382"/>
                </a:moveTo>
                <a:cubicBezTo>
                  <a:pt x="21600" y="2857"/>
                  <a:pt x="18743" y="0"/>
                  <a:pt x="15218" y="0"/>
                </a:cubicBezTo>
                <a:cubicBezTo>
                  <a:pt x="13502" y="0"/>
                  <a:pt x="11947" y="681"/>
                  <a:pt x="10800" y="1784"/>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5" name="Shape 2635"/>
          <p:cNvSpPr/>
          <p:nvPr/>
        </p:nvSpPr>
        <p:spPr>
          <a:xfrm>
            <a:off x="11382634" y="1783209"/>
            <a:ext cx="1427615"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General</a:t>
            </a:r>
          </a:p>
        </p:txBody>
      </p:sp>
    </p:spTree>
    <p:extLst>
      <p:ext uri="{BB962C8B-B14F-4D97-AF65-F5344CB8AC3E}">
        <p14:creationId xmlns:p14="http://schemas.microsoft.com/office/powerpoint/2010/main" val="1876855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7" name="Shape 2637"/>
          <p:cNvSpPr/>
          <p:nvPr/>
        </p:nvSpPr>
        <p:spPr>
          <a:xfrm>
            <a:off x="1885508" y="2853084"/>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8" name="Shape 2638"/>
          <p:cNvSpPr/>
          <p:nvPr/>
        </p:nvSpPr>
        <p:spPr>
          <a:xfrm>
            <a:off x="2825063" y="2853083"/>
            <a:ext cx="558463" cy="558984"/>
          </a:xfrm>
          <a:custGeom>
            <a:avLst/>
            <a:gdLst/>
            <a:ahLst/>
            <a:cxnLst>
              <a:cxn ang="0">
                <a:pos x="wd2" y="hd2"/>
              </a:cxn>
              <a:cxn ang="5400000">
                <a:pos x="wd2" y="hd2"/>
              </a:cxn>
              <a:cxn ang="10800000">
                <a:pos x="wd2" y="hd2"/>
              </a:cxn>
              <a:cxn ang="16200000">
                <a:pos x="wd2" y="hd2"/>
              </a:cxn>
            </a:cxnLst>
            <a:rect l="0" t="0" r="r" b="b"/>
            <a:pathLst>
              <a:path w="21131" h="21132" extrusionOk="0">
                <a:moveTo>
                  <a:pt x="19045" y="7530"/>
                </a:moveTo>
                <a:cubicBezTo>
                  <a:pt x="17544" y="9030"/>
                  <a:pt x="15110" y="9030"/>
                  <a:pt x="13610" y="7530"/>
                </a:cubicBezTo>
                <a:cubicBezTo>
                  <a:pt x="12108" y="6031"/>
                  <a:pt x="12108" y="3600"/>
                  <a:pt x="13610" y="2100"/>
                </a:cubicBezTo>
                <a:cubicBezTo>
                  <a:pt x="15110" y="600"/>
                  <a:pt x="17544" y="600"/>
                  <a:pt x="19045" y="2100"/>
                </a:cubicBezTo>
                <a:cubicBezTo>
                  <a:pt x="20546" y="3600"/>
                  <a:pt x="20546" y="6031"/>
                  <a:pt x="19045" y="7530"/>
                </a:cubicBezTo>
                <a:moveTo>
                  <a:pt x="7605" y="16245"/>
                </a:moveTo>
                <a:cubicBezTo>
                  <a:pt x="7256" y="16593"/>
                  <a:pt x="6776" y="16807"/>
                  <a:pt x="6245" y="16807"/>
                </a:cubicBezTo>
                <a:cubicBezTo>
                  <a:pt x="5184" y="16807"/>
                  <a:pt x="4324" y="15948"/>
                  <a:pt x="4324" y="14888"/>
                </a:cubicBezTo>
                <a:cubicBezTo>
                  <a:pt x="4324" y="14358"/>
                  <a:pt x="4539" y="13878"/>
                  <a:pt x="4887" y="13530"/>
                </a:cubicBezTo>
                <a:lnTo>
                  <a:pt x="11678" y="5991"/>
                </a:lnTo>
                <a:cubicBezTo>
                  <a:pt x="11884" y="6798"/>
                  <a:pt x="12298" y="7563"/>
                  <a:pt x="12930" y="8194"/>
                </a:cubicBezTo>
                <a:cubicBezTo>
                  <a:pt x="13569" y="8832"/>
                  <a:pt x="14343" y="9248"/>
                  <a:pt x="15160" y="9451"/>
                </a:cubicBezTo>
                <a:cubicBezTo>
                  <a:pt x="15160" y="9451"/>
                  <a:pt x="7605" y="16245"/>
                  <a:pt x="7605" y="16245"/>
                </a:cubicBezTo>
                <a:close/>
                <a:moveTo>
                  <a:pt x="19724" y="1406"/>
                </a:moveTo>
                <a:cubicBezTo>
                  <a:pt x="17848" y="-468"/>
                  <a:pt x="14806" y="-468"/>
                  <a:pt x="12930" y="1406"/>
                </a:cubicBezTo>
                <a:cubicBezTo>
                  <a:pt x="12024" y="2312"/>
                  <a:pt x="11559" y="3489"/>
                  <a:pt x="11529" y="4676"/>
                </a:cubicBezTo>
                <a:lnTo>
                  <a:pt x="4207" y="12851"/>
                </a:lnTo>
                <a:cubicBezTo>
                  <a:pt x="3686" y="13373"/>
                  <a:pt x="3363" y="14093"/>
                  <a:pt x="3363" y="14888"/>
                </a:cubicBezTo>
                <a:cubicBezTo>
                  <a:pt x="3363" y="15420"/>
                  <a:pt x="3518" y="15912"/>
                  <a:pt x="3769" y="16340"/>
                </a:cubicBezTo>
                <a:cubicBezTo>
                  <a:pt x="2436" y="17104"/>
                  <a:pt x="1907" y="17813"/>
                  <a:pt x="2425" y="19364"/>
                </a:cubicBezTo>
                <a:cubicBezTo>
                  <a:pt x="2487" y="19550"/>
                  <a:pt x="2434" y="19622"/>
                  <a:pt x="2409" y="19658"/>
                </a:cubicBezTo>
                <a:cubicBezTo>
                  <a:pt x="2160" y="20003"/>
                  <a:pt x="1132" y="20167"/>
                  <a:pt x="500" y="20172"/>
                </a:cubicBezTo>
                <a:cubicBezTo>
                  <a:pt x="493" y="20171"/>
                  <a:pt x="487" y="20167"/>
                  <a:pt x="480" y="20167"/>
                </a:cubicBezTo>
                <a:cubicBezTo>
                  <a:pt x="215" y="20167"/>
                  <a:pt x="0" y="20383"/>
                  <a:pt x="0" y="20647"/>
                </a:cubicBezTo>
                <a:cubicBezTo>
                  <a:pt x="0" y="20912"/>
                  <a:pt x="214" y="21126"/>
                  <a:pt x="479" y="21127"/>
                </a:cubicBezTo>
                <a:lnTo>
                  <a:pt x="479" y="21132"/>
                </a:lnTo>
                <a:cubicBezTo>
                  <a:pt x="821" y="21132"/>
                  <a:pt x="2562" y="21088"/>
                  <a:pt x="3189" y="20219"/>
                </a:cubicBezTo>
                <a:cubicBezTo>
                  <a:pt x="3355" y="19988"/>
                  <a:pt x="3516" y="19599"/>
                  <a:pt x="3336" y="19060"/>
                </a:cubicBezTo>
                <a:cubicBezTo>
                  <a:pt x="3030" y="18141"/>
                  <a:pt x="3071" y="17806"/>
                  <a:pt x="4399" y="17082"/>
                </a:cubicBezTo>
                <a:cubicBezTo>
                  <a:pt x="4900" y="17504"/>
                  <a:pt x="5539" y="17767"/>
                  <a:pt x="6245" y="17767"/>
                </a:cubicBezTo>
                <a:cubicBezTo>
                  <a:pt x="7042" y="17767"/>
                  <a:pt x="7762" y="17445"/>
                  <a:pt x="8284" y="16924"/>
                </a:cubicBezTo>
                <a:lnTo>
                  <a:pt x="16485" y="9592"/>
                </a:lnTo>
                <a:cubicBezTo>
                  <a:pt x="17662" y="9554"/>
                  <a:pt x="18826" y="9091"/>
                  <a:pt x="19724" y="8194"/>
                </a:cubicBezTo>
                <a:cubicBezTo>
                  <a:pt x="21600" y="6320"/>
                  <a:pt x="21600" y="3281"/>
                  <a:pt x="19724" y="1406"/>
                </a:cubicBezTo>
                <a:moveTo>
                  <a:pt x="8953" y="11504"/>
                </a:moveTo>
                <a:lnTo>
                  <a:pt x="9633" y="12183"/>
                </a:lnTo>
                <a:lnTo>
                  <a:pt x="12690" y="9807"/>
                </a:lnTo>
                <a:lnTo>
                  <a:pt x="11331" y="8449"/>
                </a:lnTo>
                <a:cubicBezTo>
                  <a:pt x="11331" y="8449"/>
                  <a:pt x="8953" y="11504"/>
                  <a:pt x="8953" y="1150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9" name="Shape 2639"/>
          <p:cNvSpPr/>
          <p:nvPr/>
        </p:nvSpPr>
        <p:spPr>
          <a:xfrm>
            <a:off x="3891586" y="2954657"/>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0" name="Shape 2640"/>
          <p:cNvSpPr/>
          <p:nvPr/>
        </p:nvSpPr>
        <p:spPr>
          <a:xfrm>
            <a:off x="4958108" y="2954657"/>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20618" y="16495"/>
                </a:moveTo>
                <a:lnTo>
                  <a:pt x="19636" y="15723"/>
                </a:lnTo>
                <a:lnTo>
                  <a:pt x="19636" y="5877"/>
                </a:lnTo>
                <a:lnTo>
                  <a:pt x="20618" y="5105"/>
                </a:lnTo>
                <a:cubicBezTo>
                  <a:pt x="20618" y="5105"/>
                  <a:pt x="20618" y="16495"/>
                  <a:pt x="20618" y="16495"/>
                </a:cubicBezTo>
                <a:close/>
                <a:moveTo>
                  <a:pt x="18655" y="14952"/>
                </a:moveTo>
                <a:lnTo>
                  <a:pt x="16691" y="13409"/>
                </a:lnTo>
                <a:lnTo>
                  <a:pt x="16691" y="8191"/>
                </a:lnTo>
                <a:lnTo>
                  <a:pt x="18655" y="6648"/>
                </a:lnTo>
                <a:cubicBezTo>
                  <a:pt x="18655" y="6648"/>
                  <a:pt x="18655" y="14952"/>
                  <a:pt x="18655" y="14952"/>
                </a:cubicBezTo>
                <a:close/>
                <a:moveTo>
                  <a:pt x="15709" y="6171"/>
                </a:moveTo>
                <a:lnTo>
                  <a:pt x="982" y="6171"/>
                </a:lnTo>
                <a:lnTo>
                  <a:pt x="982" y="3086"/>
                </a:lnTo>
                <a:cubicBezTo>
                  <a:pt x="982" y="2234"/>
                  <a:pt x="1422" y="1543"/>
                  <a:pt x="1964" y="1543"/>
                </a:cubicBezTo>
                <a:lnTo>
                  <a:pt x="14727" y="1543"/>
                </a:lnTo>
                <a:cubicBezTo>
                  <a:pt x="15269" y="1543"/>
                  <a:pt x="15709" y="2234"/>
                  <a:pt x="15709" y="3086"/>
                </a:cubicBezTo>
                <a:cubicBezTo>
                  <a:pt x="15709" y="3086"/>
                  <a:pt x="15709" y="6171"/>
                  <a:pt x="15709" y="6171"/>
                </a:cubicBezTo>
                <a:close/>
                <a:moveTo>
                  <a:pt x="15709" y="18514"/>
                </a:moveTo>
                <a:cubicBezTo>
                  <a:pt x="15709" y="19367"/>
                  <a:pt x="15269" y="20057"/>
                  <a:pt x="14727" y="20057"/>
                </a:cubicBezTo>
                <a:lnTo>
                  <a:pt x="1964" y="20057"/>
                </a:lnTo>
                <a:cubicBezTo>
                  <a:pt x="1422" y="20057"/>
                  <a:pt x="982" y="19367"/>
                  <a:pt x="982" y="18514"/>
                </a:cubicBezTo>
                <a:lnTo>
                  <a:pt x="982" y="7714"/>
                </a:lnTo>
                <a:lnTo>
                  <a:pt x="15709" y="7714"/>
                </a:lnTo>
                <a:cubicBezTo>
                  <a:pt x="15709" y="7714"/>
                  <a:pt x="15709" y="18514"/>
                  <a:pt x="15709" y="18514"/>
                </a:cubicBezTo>
                <a:close/>
                <a:moveTo>
                  <a:pt x="21109" y="3086"/>
                </a:moveTo>
                <a:cubicBezTo>
                  <a:pt x="21030" y="3086"/>
                  <a:pt x="20958" y="3122"/>
                  <a:pt x="20892" y="3175"/>
                </a:cubicBezTo>
                <a:lnTo>
                  <a:pt x="20890" y="3167"/>
                </a:lnTo>
                <a:lnTo>
                  <a:pt x="16691" y="6467"/>
                </a:lnTo>
                <a:lnTo>
                  <a:pt x="16691" y="3086"/>
                </a:lnTo>
                <a:cubicBezTo>
                  <a:pt x="16691" y="1382"/>
                  <a:pt x="15812" y="0"/>
                  <a:pt x="14727" y="0"/>
                </a:cubicBezTo>
                <a:lnTo>
                  <a:pt x="1964" y="0"/>
                </a:lnTo>
                <a:cubicBezTo>
                  <a:pt x="879" y="0"/>
                  <a:pt x="0" y="1382"/>
                  <a:pt x="0" y="3086"/>
                </a:cubicBezTo>
                <a:lnTo>
                  <a:pt x="0" y="18514"/>
                </a:lnTo>
                <a:cubicBezTo>
                  <a:pt x="0" y="20219"/>
                  <a:pt x="879" y="21600"/>
                  <a:pt x="1964" y="21600"/>
                </a:cubicBezTo>
                <a:lnTo>
                  <a:pt x="14727" y="21600"/>
                </a:lnTo>
                <a:cubicBezTo>
                  <a:pt x="15812" y="21600"/>
                  <a:pt x="16691" y="20219"/>
                  <a:pt x="16691" y="18514"/>
                </a:cubicBezTo>
                <a:lnTo>
                  <a:pt x="16691" y="15134"/>
                </a:lnTo>
                <a:lnTo>
                  <a:pt x="20890" y="18433"/>
                </a:lnTo>
                <a:lnTo>
                  <a:pt x="20892" y="18426"/>
                </a:lnTo>
                <a:cubicBezTo>
                  <a:pt x="20958" y="18478"/>
                  <a:pt x="21030" y="18514"/>
                  <a:pt x="21109" y="18514"/>
                </a:cubicBezTo>
                <a:cubicBezTo>
                  <a:pt x="21380" y="18514"/>
                  <a:pt x="21600" y="18169"/>
                  <a:pt x="21600" y="17743"/>
                </a:cubicBezTo>
                <a:lnTo>
                  <a:pt x="21600" y="3857"/>
                </a:lnTo>
                <a:cubicBezTo>
                  <a:pt x="21600" y="3432"/>
                  <a:pt x="21380" y="3086"/>
                  <a:pt x="21109" y="3086"/>
                </a:cubicBezTo>
                <a:moveTo>
                  <a:pt x="12273" y="3086"/>
                </a:moveTo>
                <a:cubicBezTo>
                  <a:pt x="12002" y="3086"/>
                  <a:pt x="11782" y="3432"/>
                  <a:pt x="11782" y="3857"/>
                </a:cubicBezTo>
                <a:cubicBezTo>
                  <a:pt x="11782" y="4284"/>
                  <a:pt x="12002" y="4629"/>
                  <a:pt x="12273" y="4629"/>
                </a:cubicBezTo>
                <a:cubicBezTo>
                  <a:pt x="12544" y="4629"/>
                  <a:pt x="12764" y="4284"/>
                  <a:pt x="12764" y="3857"/>
                </a:cubicBezTo>
                <a:cubicBezTo>
                  <a:pt x="12764" y="3432"/>
                  <a:pt x="12544" y="3086"/>
                  <a:pt x="12273" y="3086"/>
                </a:cubicBezTo>
                <a:moveTo>
                  <a:pt x="14236" y="3086"/>
                </a:moveTo>
                <a:cubicBezTo>
                  <a:pt x="13966" y="3086"/>
                  <a:pt x="13745" y="3432"/>
                  <a:pt x="13745" y="3857"/>
                </a:cubicBezTo>
                <a:cubicBezTo>
                  <a:pt x="13745" y="4284"/>
                  <a:pt x="13966" y="4629"/>
                  <a:pt x="14236" y="4629"/>
                </a:cubicBezTo>
                <a:cubicBezTo>
                  <a:pt x="14507" y="4629"/>
                  <a:pt x="14727" y="4284"/>
                  <a:pt x="14727" y="3857"/>
                </a:cubicBezTo>
                <a:cubicBezTo>
                  <a:pt x="14727" y="3432"/>
                  <a:pt x="14507" y="3086"/>
                  <a:pt x="14236" y="3086"/>
                </a:cubicBezTo>
                <a:moveTo>
                  <a:pt x="5400" y="10800"/>
                </a:moveTo>
                <a:cubicBezTo>
                  <a:pt x="6214" y="10800"/>
                  <a:pt x="6873" y="11837"/>
                  <a:pt x="6873" y="13114"/>
                </a:cubicBezTo>
                <a:cubicBezTo>
                  <a:pt x="6873" y="14393"/>
                  <a:pt x="6214" y="15429"/>
                  <a:pt x="5400" y="15429"/>
                </a:cubicBezTo>
                <a:cubicBezTo>
                  <a:pt x="4586" y="15429"/>
                  <a:pt x="3927" y="14393"/>
                  <a:pt x="3927" y="13114"/>
                </a:cubicBezTo>
                <a:cubicBezTo>
                  <a:pt x="3927" y="11837"/>
                  <a:pt x="4586" y="10800"/>
                  <a:pt x="5400" y="10800"/>
                </a:cubicBezTo>
                <a:moveTo>
                  <a:pt x="11291" y="10800"/>
                </a:moveTo>
                <a:cubicBezTo>
                  <a:pt x="12104" y="10800"/>
                  <a:pt x="12764" y="11837"/>
                  <a:pt x="12764" y="13114"/>
                </a:cubicBezTo>
                <a:cubicBezTo>
                  <a:pt x="12764" y="14393"/>
                  <a:pt x="12104" y="15429"/>
                  <a:pt x="11291" y="15429"/>
                </a:cubicBezTo>
                <a:cubicBezTo>
                  <a:pt x="10477" y="15429"/>
                  <a:pt x="9818" y="14393"/>
                  <a:pt x="9818" y="13114"/>
                </a:cubicBezTo>
                <a:cubicBezTo>
                  <a:pt x="9818" y="11837"/>
                  <a:pt x="10477" y="10800"/>
                  <a:pt x="11291" y="10800"/>
                </a:cubicBezTo>
                <a:moveTo>
                  <a:pt x="5400" y="16971"/>
                </a:moveTo>
                <a:lnTo>
                  <a:pt x="11291" y="16971"/>
                </a:lnTo>
                <a:cubicBezTo>
                  <a:pt x="12647" y="16971"/>
                  <a:pt x="13745" y="15245"/>
                  <a:pt x="13745" y="13114"/>
                </a:cubicBezTo>
                <a:cubicBezTo>
                  <a:pt x="13745" y="10984"/>
                  <a:pt x="12647" y="9257"/>
                  <a:pt x="11291" y="9257"/>
                </a:cubicBezTo>
                <a:cubicBezTo>
                  <a:pt x="9935" y="9257"/>
                  <a:pt x="8836" y="10984"/>
                  <a:pt x="8836" y="13114"/>
                </a:cubicBezTo>
                <a:cubicBezTo>
                  <a:pt x="8836" y="13987"/>
                  <a:pt x="9028" y="14782"/>
                  <a:pt x="9338" y="15429"/>
                </a:cubicBezTo>
                <a:lnTo>
                  <a:pt x="7352" y="15429"/>
                </a:lnTo>
                <a:cubicBezTo>
                  <a:pt x="7663" y="14782"/>
                  <a:pt x="7855" y="13987"/>
                  <a:pt x="7855" y="13114"/>
                </a:cubicBezTo>
                <a:cubicBezTo>
                  <a:pt x="7855" y="10984"/>
                  <a:pt x="6755" y="9257"/>
                  <a:pt x="5400" y="9257"/>
                </a:cubicBezTo>
                <a:cubicBezTo>
                  <a:pt x="4044" y="9257"/>
                  <a:pt x="2945" y="10984"/>
                  <a:pt x="2945" y="13114"/>
                </a:cubicBezTo>
                <a:cubicBezTo>
                  <a:pt x="2945" y="15245"/>
                  <a:pt x="4044" y="16971"/>
                  <a:pt x="5400" y="1697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1" name="Shape 2641"/>
          <p:cNvSpPr/>
          <p:nvPr/>
        </p:nvSpPr>
        <p:spPr>
          <a:xfrm>
            <a:off x="6024630" y="2954657"/>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2" name="Shape 2642"/>
          <p:cNvSpPr/>
          <p:nvPr/>
        </p:nvSpPr>
        <p:spPr>
          <a:xfrm>
            <a:off x="7091153"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3" name="Shape 2643"/>
          <p:cNvSpPr/>
          <p:nvPr/>
        </p:nvSpPr>
        <p:spPr>
          <a:xfrm>
            <a:off x="8284641" y="2853084"/>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4" name="Shape 2644"/>
          <p:cNvSpPr/>
          <p:nvPr/>
        </p:nvSpPr>
        <p:spPr>
          <a:xfrm>
            <a:off x="9300377" y="285308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9"/>
                  <a:pt x="19645" y="20618"/>
                  <a:pt x="18900" y="20618"/>
                </a:cubicBezTo>
                <a:lnTo>
                  <a:pt x="2700" y="20618"/>
                </a:lnTo>
                <a:cubicBezTo>
                  <a:pt x="1954" y="20618"/>
                  <a:pt x="1350" y="20179"/>
                  <a:pt x="1350" y="19636"/>
                </a:cubicBezTo>
                <a:lnTo>
                  <a:pt x="1350" y="1964"/>
                </a:lnTo>
                <a:cubicBezTo>
                  <a:pt x="1350" y="1422"/>
                  <a:pt x="1954" y="982"/>
                  <a:pt x="2700" y="982"/>
                </a:cubicBezTo>
                <a:lnTo>
                  <a:pt x="18900" y="982"/>
                </a:lnTo>
                <a:cubicBezTo>
                  <a:pt x="19645" y="982"/>
                  <a:pt x="20250" y="1422"/>
                  <a:pt x="20250" y="1964"/>
                </a:cubicBezTo>
                <a:cubicBezTo>
                  <a:pt x="20250" y="1964"/>
                  <a:pt x="20250" y="19636"/>
                  <a:pt x="20250" y="19636"/>
                </a:cubicBezTo>
                <a:close/>
                <a:moveTo>
                  <a:pt x="18900" y="0"/>
                </a:moveTo>
                <a:lnTo>
                  <a:pt x="2700" y="0"/>
                </a:lnTo>
                <a:cubicBezTo>
                  <a:pt x="1209" y="0"/>
                  <a:pt x="0" y="879"/>
                  <a:pt x="0" y="1964"/>
                </a:cubicBezTo>
                <a:lnTo>
                  <a:pt x="0" y="19636"/>
                </a:lnTo>
                <a:cubicBezTo>
                  <a:pt x="0" y="20721"/>
                  <a:pt x="1209" y="21600"/>
                  <a:pt x="2700" y="21600"/>
                </a:cubicBezTo>
                <a:lnTo>
                  <a:pt x="18900" y="21600"/>
                </a:lnTo>
                <a:cubicBezTo>
                  <a:pt x="20391" y="21600"/>
                  <a:pt x="21600" y="20721"/>
                  <a:pt x="21600" y="19636"/>
                </a:cubicBezTo>
                <a:lnTo>
                  <a:pt x="21600" y="1964"/>
                </a:lnTo>
                <a:cubicBezTo>
                  <a:pt x="21600" y="879"/>
                  <a:pt x="20391" y="0"/>
                  <a:pt x="18900" y="0"/>
                </a:cubicBezTo>
                <a:moveTo>
                  <a:pt x="4050" y="3927"/>
                </a:moveTo>
                <a:lnTo>
                  <a:pt x="17550" y="3927"/>
                </a:lnTo>
                <a:lnTo>
                  <a:pt x="17550" y="17673"/>
                </a:lnTo>
                <a:lnTo>
                  <a:pt x="4050" y="17673"/>
                </a:lnTo>
                <a:cubicBezTo>
                  <a:pt x="4050" y="17673"/>
                  <a:pt x="4050" y="3927"/>
                  <a:pt x="4050" y="3927"/>
                </a:cubicBezTo>
                <a:close/>
                <a:moveTo>
                  <a:pt x="2700" y="18655"/>
                </a:moveTo>
                <a:lnTo>
                  <a:pt x="18900" y="18655"/>
                </a:lnTo>
                <a:lnTo>
                  <a:pt x="18900" y="2945"/>
                </a:lnTo>
                <a:lnTo>
                  <a:pt x="2700" y="2945"/>
                </a:lnTo>
                <a:cubicBezTo>
                  <a:pt x="2700" y="2945"/>
                  <a:pt x="2700" y="18655"/>
                  <a:pt x="2700" y="18655"/>
                </a:cubicBezTo>
                <a:close/>
                <a:moveTo>
                  <a:pt x="10125" y="2455"/>
                </a:moveTo>
                <a:lnTo>
                  <a:pt x="11475" y="2455"/>
                </a:lnTo>
                <a:cubicBezTo>
                  <a:pt x="11848" y="2455"/>
                  <a:pt x="12150" y="2235"/>
                  <a:pt x="12150" y="1964"/>
                </a:cubicBezTo>
                <a:cubicBezTo>
                  <a:pt x="12150" y="1692"/>
                  <a:pt x="11848" y="1473"/>
                  <a:pt x="11475" y="1473"/>
                </a:cubicBezTo>
                <a:lnTo>
                  <a:pt x="10125" y="1473"/>
                </a:lnTo>
                <a:cubicBezTo>
                  <a:pt x="9752" y="1473"/>
                  <a:pt x="9450" y="1692"/>
                  <a:pt x="9450" y="1964"/>
                </a:cubicBezTo>
                <a:cubicBezTo>
                  <a:pt x="9450" y="2235"/>
                  <a:pt x="9752" y="2455"/>
                  <a:pt x="10125" y="2455"/>
                </a:cubicBezTo>
                <a:moveTo>
                  <a:pt x="10800" y="19145"/>
                </a:moveTo>
                <a:cubicBezTo>
                  <a:pt x="10427" y="19145"/>
                  <a:pt x="10125" y="19366"/>
                  <a:pt x="10125" y="19636"/>
                </a:cubicBezTo>
                <a:cubicBezTo>
                  <a:pt x="10125" y="19908"/>
                  <a:pt x="10427" y="20127"/>
                  <a:pt x="10800" y="20127"/>
                </a:cubicBezTo>
                <a:cubicBezTo>
                  <a:pt x="11173" y="20127"/>
                  <a:pt x="11475" y="19908"/>
                  <a:pt x="11475" y="19636"/>
                </a:cubicBezTo>
                <a:cubicBezTo>
                  <a:pt x="11475" y="19366"/>
                  <a:pt x="11173" y="19145"/>
                  <a:pt x="10800" y="191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5" name="Shape 2645"/>
          <p:cNvSpPr/>
          <p:nvPr/>
        </p:nvSpPr>
        <p:spPr>
          <a:xfrm>
            <a:off x="10290719" y="2929264"/>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6" name="Shape 2646"/>
          <p:cNvSpPr/>
          <p:nvPr/>
        </p:nvSpPr>
        <p:spPr>
          <a:xfrm>
            <a:off x="11357241"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7" name="Shape 2647"/>
          <p:cNvSpPr/>
          <p:nvPr/>
        </p:nvSpPr>
        <p:spPr>
          <a:xfrm>
            <a:off x="1758542"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0773" y="5201"/>
                </a:moveTo>
                <a:cubicBezTo>
                  <a:pt x="10712" y="5093"/>
                  <a:pt x="10614" y="5023"/>
                  <a:pt x="10504" y="4986"/>
                </a:cubicBezTo>
                <a:lnTo>
                  <a:pt x="10517" y="4938"/>
                </a:lnTo>
                <a:cubicBezTo>
                  <a:pt x="10483" y="4941"/>
                  <a:pt x="10451" y="4949"/>
                  <a:pt x="10419" y="4957"/>
                </a:cubicBezTo>
                <a:lnTo>
                  <a:pt x="8464" y="4433"/>
                </a:lnTo>
                <a:cubicBezTo>
                  <a:pt x="8343" y="4400"/>
                  <a:pt x="8209" y="4414"/>
                  <a:pt x="8091" y="4482"/>
                </a:cubicBezTo>
                <a:cubicBezTo>
                  <a:pt x="7856" y="4618"/>
                  <a:pt x="7776" y="4918"/>
                  <a:pt x="7912" y="5153"/>
                </a:cubicBezTo>
                <a:cubicBezTo>
                  <a:pt x="7979" y="5270"/>
                  <a:pt x="8088" y="5349"/>
                  <a:pt x="8210" y="5381"/>
                </a:cubicBezTo>
                <a:lnTo>
                  <a:pt x="8965" y="5584"/>
                </a:lnTo>
                <a:cubicBezTo>
                  <a:pt x="8292" y="6116"/>
                  <a:pt x="7855" y="6927"/>
                  <a:pt x="7855" y="7855"/>
                </a:cubicBezTo>
                <a:cubicBezTo>
                  <a:pt x="7855" y="9081"/>
                  <a:pt x="8605" y="10131"/>
                  <a:pt x="9671" y="10574"/>
                </a:cubicBezTo>
                <a:lnTo>
                  <a:pt x="9934" y="9609"/>
                </a:lnTo>
                <a:cubicBezTo>
                  <a:pt x="9286" y="9288"/>
                  <a:pt x="8836" y="8627"/>
                  <a:pt x="8836" y="7855"/>
                </a:cubicBezTo>
                <a:cubicBezTo>
                  <a:pt x="8836" y="7221"/>
                  <a:pt x="9142" y="6665"/>
                  <a:pt x="9609" y="6309"/>
                </a:cubicBezTo>
                <a:lnTo>
                  <a:pt x="9336" y="7331"/>
                </a:lnTo>
                <a:cubicBezTo>
                  <a:pt x="9303" y="7453"/>
                  <a:pt x="9316" y="7586"/>
                  <a:pt x="9384" y="7704"/>
                </a:cubicBezTo>
                <a:cubicBezTo>
                  <a:pt x="9520" y="7938"/>
                  <a:pt x="9820" y="8019"/>
                  <a:pt x="10055" y="7884"/>
                </a:cubicBezTo>
                <a:cubicBezTo>
                  <a:pt x="10172" y="7815"/>
                  <a:pt x="10251" y="7706"/>
                  <a:pt x="10284" y="7585"/>
                </a:cubicBezTo>
                <a:lnTo>
                  <a:pt x="10823" y="5573"/>
                </a:lnTo>
                <a:cubicBezTo>
                  <a:pt x="10855" y="5452"/>
                  <a:pt x="10841" y="5318"/>
                  <a:pt x="10773" y="5201"/>
                </a:cubicBezTo>
                <a:moveTo>
                  <a:pt x="13421" y="10343"/>
                </a:moveTo>
                <a:lnTo>
                  <a:pt x="12630" y="10132"/>
                </a:lnTo>
                <a:cubicBezTo>
                  <a:pt x="13306" y="9598"/>
                  <a:pt x="13745" y="8785"/>
                  <a:pt x="13745" y="7855"/>
                </a:cubicBezTo>
                <a:cubicBezTo>
                  <a:pt x="13745" y="6643"/>
                  <a:pt x="13013" y="5604"/>
                  <a:pt x="11967" y="5152"/>
                </a:cubicBezTo>
                <a:lnTo>
                  <a:pt x="11702" y="6121"/>
                </a:lnTo>
                <a:cubicBezTo>
                  <a:pt x="12330" y="6448"/>
                  <a:pt x="12764" y="7098"/>
                  <a:pt x="12764" y="7855"/>
                </a:cubicBezTo>
                <a:cubicBezTo>
                  <a:pt x="12764" y="8468"/>
                  <a:pt x="12477" y="9008"/>
                  <a:pt x="12035" y="9366"/>
                </a:cubicBezTo>
                <a:lnTo>
                  <a:pt x="12295" y="8394"/>
                </a:lnTo>
                <a:cubicBezTo>
                  <a:pt x="12328" y="8273"/>
                  <a:pt x="12314" y="8139"/>
                  <a:pt x="12246" y="8021"/>
                </a:cubicBezTo>
                <a:cubicBezTo>
                  <a:pt x="12111" y="7786"/>
                  <a:pt x="11811" y="7706"/>
                  <a:pt x="11576" y="7842"/>
                </a:cubicBezTo>
                <a:cubicBezTo>
                  <a:pt x="11458" y="7910"/>
                  <a:pt x="11380" y="8019"/>
                  <a:pt x="11347" y="8140"/>
                </a:cubicBezTo>
                <a:lnTo>
                  <a:pt x="10808" y="10152"/>
                </a:lnTo>
                <a:lnTo>
                  <a:pt x="10808" y="10152"/>
                </a:lnTo>
                <a:cubicBezTo>
                  <a:pt x="10776" y="10273"/>
                  <a:pt x="10789" y="10407"/>
                  <a:pt x="10857" y="10524"/>
                </a:cubicBezTo>
                <a:cubicBezTo>
                  <a:pt x="10920" y="10634"/>
                  <a:pt x="11021" y="10706"/>
                  <a:pt x="11133" y="10742"/>
                </a:cubicBezTo>
                <a:lnTo>
                  <a:pt x="11126" y="10768"/>
                </a:lnTo>
                <a:cubicBezTo>
                  <a:pt x="11142" y="10766"/>
                  <a:pt x="11157" y="10761"/>
                  <a:pt x="11173" y="10758"/>
                </a:cubicBezTo>
                <a:lnTo>
                  <a:pt x="13167" y="11292"/>
                </a:lnTo>
                <a:cubicBezTo>
                  <a:pt x="13288" y="11324"/>
                  <a:pt x="13422" y="11311"/>
                  <a:pt x="13540" y="11243"/>
                </a:cubicBezTo>
                <a:cubicBezTo>
                  <a:pt x="13774" y="11107"/>
                  <a:pt x="13855" y="10807"/>
                  <a:pt x="13719" y="10572"/>
                </a:cubicBezTo>
                <a:cubicBezTo>
                  <a:pt x="13651" y="10455"/>
                  <a:pt x="13542" y="10376"/>
                  <a:pt x="13421" y="1034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8" name="Shape 2648"/>
          <p:cNvSpPr/>
          <p:nvPr/>
        </p:nvSpPr>
        <p:spPr>
          <a:xfrm>
            <a:off x="2825064"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2764" y="8836"/>
                </a:moveTo>
                <a:cubicBezTo>
                  <a:pt x="12628" y="8836"/>
                  <a:pt x="12505" y="8891"/>
                  <a:pt x="12417" y="8980"/>
                </a:cubicBezTo>
                <a:lnTo>
                  <a:pt x="11291" y="10106"/>
                </a:lnTo>
                <a:lnTo>
                  <a:pt x="11291" y="4419"/>
                </a:lnTo>
                <a:lnTo>
                  <a:pt x="11291" y="4418"/>
                </a:lnTo>
                <a:cubicBezTo>
                  <a:pt x="11291" y="4147"/>
                  <a:pt x="11071" y="3927"/>
                  <a:pt x="10800" y="3927"/>
                </a:cubicBezTo>
                <a:cubicBezTo>
                  <a:pt x="10529" y="3927"/>
                  <a:pt x="10309" y="4147"/>
                  <a:pt x="10309" y="4418"/>
                </a:cubicBezTo>
                <a:lnTo>
                  <a:pt x="10309" y="10106"/>
                </a:lnTo>
                <a:lnTo>
                  <a:pt x="9183" y="8980"/>
                </a:lnTo>
                <a:cubicBezTo>
                  <a:pt x="9095" y="8891"/>
                  <a:pt x="8972" y="8836"/>
                  <a:pt x="8836" y="8836"/>
                </a:cubicBezTo>
                <a:cubicBezTo>
                  <a:pt x="8566" y="8836"/>
                  <a:pt x="8345" y="9056"/>
                  <a:pt x="8345" y="9327"/>
                </a:cubicBezTo>
                <a:cubicBezTo>
                  <a:pt x="8345" y="9463"/>
                  <a:pt x="8400" y="9586"/>
                  <a:pt x="8489" y="9674"/>
                </a:cubicBezTo>
                <a:lnTo>
                  <a:pt x="10453" y="11638"/>
                </a:lnTo>
                <a:cubicBezTo>
                  <a:pt x="10542" y="11727"/>
                  <a:pt x="10665" y="11782"/>
                  <a:pt x="10800" y="11782"/>
                </a:cubicBezTo>
                <a:cubicBezTo>
                  <a:pt x="10935" y="11782"/>
                  <a:pt x="11058" y="11727"/>
                  <a:pt x="11147" y="11638"/>
                </a:cubicBezTo>
                <a:lnTo>
                  <a:pt x="13111" y="9674"/>
                </a:lnTo>
                <a:cubicBezTo>
                  <a:pt x="13200" y="9586"/>
                  <a:pt x="13255" y="9463"/>
                  <a:pt x="13255" y="9327"/>
                </a:cubicBezTo>
                <a:cubicBezTo>
                  <a:pt x="13255" y="9056"/>
                  <a:pt x="13034" y="8836"/>
                  <a:pt x="12764"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9" name="Shape 2649"/>
          <p:cNvSpPr/>
          <p:nvPr/>
        </p:nvSpPr>
        <p:spPr>
          <a:xfrm>
            <a:off x="3891586"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1147" y="4071"/>
                </a:moveTo>
                <a:cubicBezTo>
                  <a:pt x="11058" y="3982"/>
                  <a:pt x="10935" y="3927"/>
                  <a:pt x="10800" y="3927"/>
                </a:cubicBezTo>
                <a:cubicBezTo>
                  <a:pt x="10665" y="3927"/>
                  <a:pt x="10542" y="3982"/>
                  <a:pt x="10453" y="4071"/>
                </a:cubicBezTo>
                <a:lnTo>
                  <a:pt x="8489" y="6035"/>
                </a:lnTo>
                <a:cubicBezTo>
                  <a:pt x="8400" y="6124"/>
                  <a:pt x="8345" y="6247"/>
                  <a:pt x="8345" y="6382"/>
                </a:cubicBezTo>
                <a:cubicBezTo>
                  <a:pt x="8345" y="6653"/>
                  <a:pt x="8566" y="6873"/>
                  <a:pt x="8836" y="6873"/>
                </a:cubicBezTo>
                <a:cubicBezTo>
                  <a:pt x="8972" y="6873"/>
                  <a:pt x="9095" y="6818"/>
                  <a:pt x="9183" y="6729"/>
                </a:cubicBezTo>
                <a:lnTo>
                  <a:pt x="10309" y="5603"/>
                </a:lnTo>
                <a:lnTo>
                  <a:pt x="10309" y="11291"/>
                </a:lnTo>
                <a:cubicBezTo>
                  <a:pt x="10309" y="11562"/>
                  <a:pt x="10529" y="11782"/>
                  <a:pt x="10800" y="11782"/>
                </a:cubicBezTo>
                <a:cubicBezTo>
                  <a:pt x="11071" y="11782"/>
                  <a:pt x="11291" y="11562"/>
                  <a:pt x="11291" y="11291"/>
                </a:cubicBezTo>
                <a:lnTo>
                  <a:pt x="11291" y="5603"/>
                </a:lnTo>
                <a:lnTo>
                  <a:pt x="12417" y="6729"/>
                </a:lnTo>
                <a:cubicBezTo>
                  <a:pt x="12505" y="6818"/>
                  <a:pt x="12628" y="6873"/>
                  <a:pt x="12764" y="6873"/>
                </a:cubicBezTo>
                <a:cubicBezTo>
                  <a:pt x="13034" y="6873"/>
                  <a:pt x="13255" y="6653"/>
                  <a:pt x="13255" y="6382"/>
                </a:cubicBezTo>
                <a:cubicBezTo>
                  <a:pt x="13255" y="6247"/>
                  <a:pt x="13200" y="6124"/>
                  <a:pt x="13111" y="6035"/>
                </a:cubicBezTo>
                <a:cubicBezTo>
                  <a:pt x="13111" y="6035"/>
                  <a:pt x="11147" y="4071"/>
                  <a:pt x="11147" y="4071"/>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0" name="Shape 2650"/>
          <p:cNvSpPr/>
          <p:nvPr/>
        </p:nvSpPr>
        <p:spPr>
          <a:xfrm>
            <a:off x="4958108"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4236" y="7364"/>
                </a:moveTo>
                <a:lnTo>
                  <a:pt x="8549" y="7364"/>
                </a:lnTo>
                <a:lnTo>
                  <a:pt x="9674" y="6238"/>
                </a:lnTo>
                <a:cubicBezTo>
                  <a:pt x="9763" y="6149"/>
                  <a:pt x="9818" y="6027"/>
                  <a:pt x="9818" y="5891"/>
                </a:cubicBezTo>
                <a:cubicBezTo>
                  <a:pt x="9818" y="5620"/>
                  <a:pt x="9598" y="5400"/>
                  <a:pt x="9327" y="5400"/>
                </a:cubicBezTo>
                <a:cubicBezTo>
                  <a:pt x="9192" y="5400"/>
                  <a:pt x="9069" y="5455"/>
                  <a:pt x="8980" y="5544"/>
                </a:cubicBezTo>
                <a:lnTo>
                  <a:pt x="7017" y="7507"/>
                </a:lnTo>
                <a:cubicBezTo>
                  <a:pt x="6928" y="7597"/>
                  <a:pt x="6873" y="7720"/>
                  <a:pt x="6873" y="7855"/>
                </a:cubicBezTo>
                <a:cubicBezTo>
                  <a:pt x="6873" y="7990"/>
                  <a:pt x="6928" y="8113"/>
                  <a:pt x="7017" y="8202"/>
                </a:cubicBezTo>
                <a:lnTo>
                  <a:pt x="8980" y="10165"/>
                </a:lnTo>
                <a:cubicBezTo>
                  <a:pt x="9069" y="10255"/>
                  <a:pt x="9192" y="10309"/>
                  <a:pt x="9327" y="10309"/>
                </a:cubicBezTo>
                <a:cubicBezTo>
                  <a:pt x="9598" y="10309"/>
                  <a:pt x="9818" y="10090"/>
                  <a:pt x="9818" y="9818"/>
                </a:cubicBezTo>
                <a:cubicBezTo>
                  <a:pt x="9818" y="9683"/>
                  <a:pt x="9763" y="9560"/>
                  <a:pt x="9674" y="9471"/>
                </a:cubicBezTo>
                <a:lnTo>
                  <a:pt x="8549" y="8345"/>
                </a:lnTo>
                <a:lnTo>
                  <a:pt x="14236" y="8345"/>
                </a:lnTo>
                <a:cubicBezTo>
                  <a:pt x="14507" y="8345"/>
                  <a:pt x="14727" y="8126"/>
                  <a:pt x="14727" y="7855"/>
                </a:cubicBezTo>
                <a:cubicBezTo>
                  <a:pt x="14727" y="7584"/>
                  <a:pt x="14507" y="7364"/>
                  <a:pt x="14236" y="73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1" name="Shape 2651"/>
          <p:cNvSpPr/>
          <p:nvPr/>
        </p:nvSpPr>
        <p:spPr>
          <a:xfrm>
            <a:off x="6024630"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583" y="7507"/>
                </a:moveTo>
                <a:lnTo>
                  <a:pt x="12620" y="5544"/>
                </a:lnTo>
                <a:cubicBezTo>
                  <a:pt x="12531" y="5455"/>
                  <a:pt x="12408" y="5400"/>
                  <a:pt x="12273" y="5400"/>
                </a:cubicBezTo>
                <a:cubicBezTo>
                  <a:pt x="12001" y="5400"/>
                  <a:pt x="11782" y="5620"/>
                  <a:pt x="11782" y="5891"/>
                </a:cubicBezTo>
                <a:cubicBezTo>
                  <a:pt x="11782" y="6027"/>
                  <a:pt x="11837" y="6149"/>
                  <a:pt x="11926" y="6238"/>
                </a:cubicBezTo>
                <a:lnTo>
                  <a:pt x="13051" y="7364"/>
                </a:lnTo>
                <a:lnTo>
                  <a:pt x="7364" y="7364"/>
                </a:lnTo>
                <a:cubicBezTo>
                  <a:pt x="7092" y="7364"/>
                  <a:pt x="6873" y="7584"/>
                  <a:pt x="6873" y="7855"/>
                </a:cubicBezTo>
                <a:cubicBezTo>
                  <a:pt x="6873" y="8126"/>
                  <a:pt x="7092" y="8345"/>
                  <a:pt x="7364" y="8345"/>
                </a:cubicBezTo>
                <a:lnTo>
                  <a:pt x="13051" y="8345"/>
                </a:lnTo>
                <a:lnTo>
                  <a:pt x="11926" y="9471"/>
                </a:lnTo>
                <a:cubicBezTo>
                  <a:pt x="11837" y="9560"/>
                  <a:pt x="11782" y="9683"/>
                  <a:pt x="11782" y="9818"/>
                </a:cubicBezTo>
                <a:cubicBezTo>
                  <a:pt x="11782" y="10090"/>
                  <a:pt x="12001" y="10309"/>
                  <a:pt x="12273" y="10309"/>
                </a:cubicBezTo>
                <a:cubicBezTo>
                  <a:pt x="12408" y="10309"/>
                  <a:pt x="12531" y="10255"/>
                  <a:pt x="12620" y="10165"/>
                </a:cubicBezTo>
                <a:lnTo>
                  <a:pt x="14583" y="8202"/>
                </a:lnTo>
                <a:cubicBezTo>
                  <a:pt x="14672" y="8113"/>
                  <a:pt x="14727" y="7990"/>
                  <a:pt x="14727" y="7855"/>
                </a:cubicBezTo>
                <a:cubicBezTo>
                  <a:pt x="14727" y="7720"/>
                  <a:pt x="14672" y="7597"/>
                  <a:pt x="14583" y="7507"/>
                </a:cubicBezTo>
                <a:close/>
                <a:moveTo>
                  <a:pt x="20618" y="14727"/>
                </a:moveTo>
                <a:lnTo>
                  <a:pt x="982" y="14727"/>
                </a:lnTo>
                <a:lnTo>
                  <a:pt x="982" y="1964"/>
                </a:lnTo>
                <a:cubicBezTo>
                  <a:pt x="982" y="1422"/>
                  <a:pt x="1421"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1"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0"/>
                  <a:pt x="7092" y="21600"/>
                  <a:pt x="7364" y="21600"/>
                </a:cubicBezTo>
                <a:lnTo>
                  <a:pt x="14236" y="21600"/>
                </a:lnTo>
                <a:cubicBezTo>
                  <a:pt x="14507" y="21600"/>
                  <a:pt x="14727" y="21380"/>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2" name="Shape 2652"/>
          <p:cNvSpPr/>
          <p:nvPr/>
        </p:nvSpPr>
        <p:spPr>
          <a:xfrm>
            <a:off x="7091153"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7547" y="14727"/>
                  <a:pt x="4909" y="12969"/>
                  <a:pt x="4909" y="10800"/>
                </a:cubicBezTo>
                <a:cubicBezTo>
                  <a:pt x="4909" y="8631"/>
                  <a:pt x="7547" y="6873"/>
                  <a:pt x="10800" y="6873"/>
                </a:cubicBezTo>
                <a:cubicBezTo>
                  <a:pt x="11895" y="6873"/>
                  <a:pt x="12917" y="7076"/>
                  <a:pt x="13795" y="7423"/>
                </a:cubicBezTo>
                <a:lnTo>
                  <a:pt x="15709" y="5073"/>
                </a:lnTo>
                <a:lnTo>
                  <a:pt x="15709" y="8631"/>
                </a:lnTo>
                <a:cubicBezTo>
                  <a:pt x="16328" y="9253"/>
                  <a:pt x="16691" y="9998"/>
                  <a:pt x="16691" y="10800"/>
                </a:cubicBezTo>
                <a:cubicBezTo>
                  <a:pt x="16691" y="12969"/>
                  <a:pt x="14053" y="14727"/>
                  <a:pt x="10800" y="14727"/>
                </a:cubicBezTo>
                <a:moveTo>
                  <a:pt x="16691" y="1964"/>
                </a:moveTo>
                <a:lnTo>
                  <a:pt x="13360" y="6247"/>
                </a:lnTo>
                <a:cubicBezTo>
                  <a:pt x="12568" y="6020"/>
                  <a:pt x="11706" y="5891"/>
                  <a:pt x="10800" y="5891"/>
                </a:cubicBezTo>
                <a:cubicBezTo>
                  <a:pt x="7004" y="5891"/>
                  <a:pt x="3927" y="8089"/>
                  <a:pt x="3927" y="10800"/>
                </a:cubicBezTo>
                <a:cubicBezTo>
                  <a:pt x="3927" y="13511"/>
                  <a:pt x="7004" y="15709"/>
                  <a:pt x="10800" y="15709"/>
                </a:cubicBezTo>
                <a:cubicBezTo>
                  <a:pt x="14596" y="15709"/>
                  <a:pt x="17673" y="13511"/>
                  <a:pt x="17673" y="10800"/>
                </a:cubicBezTo>
                <a:cubicBezTo>
                  <a:pt x="17673" y="9878"/>
                  <a:pt x="17310" y="9018"/>
                  <a:pt x="16691" y="8281"/>
                </a:cubicBezTo>
                <a:cubicBezTo>
                  <a:pt x="16691" y="8281"/>
                  <a:pt x="16691" y="1964"/>
                  <a:pt x="16691" y="1964"/>
                </a:cubicBezTo>
                <a:close/>
                <a:moveTo>
                  <a:pt x="19145" y="1964"/>
                </a:moveTo>
                <a:cubicBezTo>
                  <a:pt x="18874" y="1964"/>
                  <a:pt x="18655" y="2184"/>
                  <a:pt x="18655" y="2455"/>
                </a:cubicBezTo>
                <a:cubicBezTo>
                  <a:pt x="18655" y="2726"/>
                  <a:pt x="18874" y="2945"/>
                  <a:pt x="19145" y="2945"/>
                </a:cubicBezTo>
                <a:cubicBezTo>
                  <a:pt x="19417" y="2945"/>
                  <a:pt x="19636" y="2726"/>
                  <a:pt x="19636" y="2455"/>
                </a:cubicBezTo>
                <a:cubicBezTo>
                  <a:pt x="19636" y="2184"/>
                  <a:pt x="19417" y="1964"/>
                  <a:pt x="19145" y="1964"/>
                </a:cubicBezTo>
                <a:moveTo>
                  <a:pt x="20618" y="16691"/>
                </a:moveTo>
                <a:cubicBezTo>
                  <a:pt x="20618" y="17233"/>
                  <a:pt x="20178" y="17673"/>
                  <a:pt x="19636" y="17673"/>
                </a:cubicBezTo>
                <a:lnTo>
                  <a:pt x="1964" y="17673"/>
                </a:lnTo>
                <a:cubicBezTo>
                  <a:pt x="1422" y="17673"/>
                  <a:pt x="982" y="17233"/>
                  <a:pt x="982" y="16691"/>
                </a:cubicBezTo>
                <a:lnTo>
                  <a:pt x="982" y="1964"/>
                </a:lnTo>
                <a:cubicBezTo>
                  <a:pt x="982" y="1422"/>
                  <a:pt x="1422" y="982"/>
                  <a:pt x="1964" y="982"/>
                </a:cubicBezTo>
                <a:lnTo>
                  <a:pt x="19636" y="982"/>
                </a:lnTo>
                <a:cubicBezTo>
                  <a:pt x="20178" y="982"/>
                  <a:pt x="20618" y="1422"/>
                  <a:pt x="20618" y="1964"/>
                </a:cubicBezTo>
                <a:cubicBezTo>
                  <a:pt x="20618" y="1964"/>
                  <a:pt x="20618" y="16691"/>
                  <a:pt x="20618" y="16691"/>
                </a:cubicBezTo>
                <a:close/>
                <a:moveTo>
                  <a:pt x="20618" y="19636"/>
                </a:moveTo>
                <a:cubicBezTo>
                  <a:pt x="20618" y="20178"/>
                  <a:pt x="20178" y="20618"/>
                  <a:pt x="19636" y="20618"/>
                </a:cubicBezTo>
                <a:lnTo>
                  <a:pt x="1964" y="20618"/>
                </a:lnTo>
                <a:cubicBezTo>
                  <a:pt x="1422" y="20618"/>
                  <a:pt x="982" y="20178"/>
                  <a:pt x="982" y="19636"/>
                </a:cubicBezTo>
                <a:lnTo>
                  <a:pt x="982" y="18382"/>
                </a:lnTo>
                <a:cubicBezTo>
                  <a:pt x="1271" y="18551"/>
                  <a:pt x="1604" y="18655"/>
                  <a:pt x="1964" y="18655"/>
                </a:cubicBezTo>
                <a:lnTo>
                  <a:pt x="19636" y="18655"/>
                </a:lnTo>
                <a:cubicBezTo>
                  <a:pt x="19996" y="18655"/>
                  <a:pt x="20329" y="18551"/>
                  <a:pt x="20618" y="18382"/>
                </a:cubicBezTo>
                <a:cubicBezTo>
                  <a:pt x="20618" y="18382"/>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800" y="11291"/>
                </a:moveTo>
                <a:cubicBezTo>
                  <a:pt x="10258" y="11291"/>
                  <a:pt x="9818" y="11072"/>
                  <a:pt x="9818" y="10800"/>
                </a:cubicBezTo>
                <a:cubicBezTo>
                  <a:pt x="9818" y="10529"/>
                  <a:pt x="10258" y="10309"/>
                  <a:pt x="10800" y="10309"/>
                </a:cubicBezTo>
                <a:cubicBezTo>
                  <a:pt x="11342" y="10309"/>
                  <a:pt x="11782" y="10529"/>
                  <a:pt x="11782" y="10800"/>
                </a:cubicBezTo>
                <a:cubicBezTo>
                  <a:pt x="11782" y="11072"/>
                  <a:pt x="11342" y="11291"/>
                  <a:pt x="10800" y="11291"/>
                </a:cubicBezTo>
                <a:moveTo>
                  <a:pt x="10800" y="9327"/>
                </a:moveTo>
                <a:cubicBezTo>
                  <a:pt x="9716" y="9327"/>
                  <a:pt x="8836" y="9986"/>
                  <a:pt x="8836" y="10800"/>
                </a:cubicBezTo>
                <a:cubicBezTo>
                  <a:pt x="8836" y="11614"/>
                  <a:pt x="9716" y="12273"/>
                  <a:pt x="10800" y="12273"/>
                </a:cubicBezTo>
                <a:cubicBezTo>
                  <a:pt x="11884" y="12273"/>
                  <a:pt x="12764" y="11614"/>
                  <a:pt x="12764" y="10800"/>
                </a:cubicBezTo>
                <a:cubicBezTo>
                  <a:pt x="12764" y="9986"/>
                  <a:pt x="11884" y="9327"/>
                  <a:pt x="10800" y="9327"/>
                </a:cubicBezTo>
                <a:moveTo>
                  <a:pt x="19145" y="15709"/>
                </a:moveTo>
                <a:cubicBezTo>
                  <a:pt x="18874" y="15709"/>
                  <a:pt x="18655" y="15929"/>
                  <a:pt x="18655" y="16200"/>
                </a:cubicBezTo>
                <a:cubicBezTo>
                  <a:pt x="18655" y="16472"/>
                  <a:pt x="18874" y="16691"/>
                  <a:pt x="19145" y="16691"/>
                </a:cubicBezTo>
                <a:cubicBezTo>
                  <a:pt x="19417" y="16691"/>
                  <a:pt x="19636" y="16472"/>
                  <a:pt x="19636" y="16200"/>
                </a:cubicBezTo>
                <a:cubicBezTo>
                  <a:pt x="19636" y="15929"/>
                  <a:pt x="19417" y="15709"/>
                  <a:pt x="19145" y="15709"/>
                </a:cubicBezTo>
                <a:moveTo>
                  <a:pt x="2455" y="15709"/>
                </a:moveTo>
                <a:cubicBezTo>
                  <a:pt x="2183" y="15709"/>
                  <a:pt x="1964" y="15929"/>
                  <a:pt x="1964" y="16200"/>
                </a:cubicBezTo>
                <a:cubicBezTo>
                  <a:pt x="1964" y="16472"/>
                  <a:pt x="2183" y="16691"/>
                  <a:pt x="2455" y="16691"/>
                </a:cubicBezTo>
                <a:cubicBezTo>
                  <a:pt x="2726" y="16691"/>
                  <a:pt x="2945" y="16472"/>
                  <a:pt x="2945" y="16200"/>
                </a:cubicBezTo>
                <a:cubicBezTo>
                  <a:pt x="2945" y="15929"/>
                  <a:pt x="2726" y="15709"/>
                  <a:pt x="2455" y="15709"/>
                </a:cubicBezTo>
                <a:moveTo>
                  <a:pt x="5645" y="4418"/>
                </a:moveTo>
                <a:lnTo>
                  <a:pt x="12027" y="4418"/>
                </a:lnTo>
                <a:cubicBezTo>
                  <a:pt x="12434" y="4418"/>
                  <a:pt x="12764" y="4088"/>
                  <a:pt x="12764" y="3682"/>
                </a:cubicBezTo>
                <a:cubicBezTo>
                  <a:pt x="12764" y="3275"/>
                  <a:pt x="12434" y="2945"/>
                  <a:pt x="12027" y="2945"/>
                </a:cubicBezTo>
                <a:lnTo>
                  <a:pt x="5645" y="2945"/>
                </a:lnTo>
                <a:cubicBezTo>
                  <a:pt x="5239" y="2945"/>
                  <a:pt x="4909" y="3275"/>
                  <a:pt x="4909" y="3682"/>
                </a:cubicBezTo>
                <a:cubicBezTo>
                  <a:pt x="4909" y="4088"/>
                  <a:pt x="5239" y="4418"/>
                  <a:pt x="5645" y="4418"/>
                </a:cubicBezTo>
                <a:moveTo>
                  <a:pt x="2455" y="1964"/>
                </a:moveTo>
                <a:cubicBezTo>
                  <a:pt x="2183" y="1964"/>
                  <a:pt x="1964" y="2184"/>
                  <a:pt x="1964" y="2455"/>
                </a:cubicBezTo>
                <a:cubicBezTo>
                  <a:pt x="1964" y="2726"/>
                  <a:pt x="2183" y="2945"/>
                  <a:pt x="2455" y="2945"/>
                </a:cubicBezTo>
                <a:cubicBezTo>
                  <a:pt x="2726" y="2945"/>
                  <a:pt x="2945" y="2726"/>
                  <a:pt x="2945" y="2455"/>
                </a:cubicBezTo>
                <a:cubicBezTo>
                  <a:pt x="2945" y="2184"/>
                  <a:pt x="2726" y="1964"/>
                  <a:pt x="2455"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3" name="Shape 2653"/>
          <p:cNvSpPr/>
          <p:nvPr/>
        </p:nvSpPr>
        <p:spPr>
          <a:xfrm>
            <a:off x="8157675"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764" y="5891"/>
                </a:moveTo>
                <a:lnTo>
                  <a:pt x="14727" y="5891"/>
                </a:lnTo>
                <a:lnTo>
                  <a:pt x="14727" y="1964"/>
                </a:lnTo>
                <a:lnTo>
                  <a:pt x="12764" y="1964"/>
                </a:lnTo>
                <a:cubicBezTo>
                  <a:pt x="12764" y="1964"/>
                  <a:pt x="12764" y="5891"/>
                  <a:pt x="12764" y="5891"/>
                </a:cubicBezTo>
                <a:close/>
                <a:moveTo>
                  <a:pt x="6873" y="2945"/>
                </a:moveTo>
                <a:lnTo>
                  <a:pt x="10800" y="2945"/>
                </a:lnTo>
                <a:lnTo>
                  <a:pt x="10800" y="1964"/>
                </a:lnTo>
                <a:lnTo>
                  <a:pt x="6873" y="1964"/>
                </a:lnTo>
                <a:cubicBezTo>
                  <a:pt x="6873" y="1964"/>
                  <a:pt x="6873" y="2945"/>
                  <a:pt x="6873" y="29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6873" y="4909"/>
                </a:moveTo>
                <a:lnTo>
                  <a:pt x="9818" y="4909"/>
                </a:lnTo>
                <a:lnTo>
                  <a:pt x="9818" y="3927"/>
                </a:lnTo>
                <a:lnTo>
                  <a:pt x="6873" y="3927"/>
                </a:lnTo>
                <a:cubicBezTo>
                  <a:pt x="6873" y="3927"/>
                  <a:pt x="6873" y="4909"/>
                  <a:pt x="6873" y="49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4" name="Shape 2654"/>
          <p:cNvSpPr/>
          <p:nvPr/>
        </p:nvSpPr>
        <p:spPr>
          <a:xfrm>
            <a:off x="9224197"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6691"/>
                </a:lnTo>
                <a:lnTo>
                  <a:pt x="15709" y="16691"/>
                </a:lnTo>
                <a:cubicBezTo>
                  <a:pt x="15709" y="16691"/>
                  <a:pt x="15709" y="15709"/>
                  <a:pt x="15709" y="15709"/>
                </a:cubicBezTo>
                <a:close/>
                <a:moveTo>
                  <a:pt x="15709" y="17673"/>
                </a:moveTo>
                <a:lnTo>
                  <a:pt x="5891" y="17673"/>
                </a:lnTo>
                <a:lnTo>
                  <a:pt x="5891" y="18655"/>
                </a:lnTo>
                <a:lnTo>
                  <a:pt x="15709" y="18655"/>
                </a:lnTo>
                <a:cubicBezTo>
                  <a:pt x="15709" y="18655"/>
                  <a:pt x="15709" y="17673"/>
                  <a:pt x="15709" y="17673"/>
                </a:cubicBezTo>
                <a:close/>
                <a:moveTo>
                  <a:pt x="11782" y="13745"/>
                </a:moveTo>
                <a:lnTo>
                  <a:pt x="5891" y="13745"/>
                </a:lnTo>
                <a:lnTo>
                  <a:pt x="5891" y="14727"/>
                </a:lnTo>
                <a:lnTo>
                  <a:pt x="11782" y="14727"/>
                </a:lnTo>
                <a:cubicBezTo>
                  <a:pt x="11782" y="14727"/>
                  <a:pt x="11782" y="13745"/>
                  <a:pt x="11782" y="137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12764" y="5891"/>
                </a:moveTo>
                <a:lnTo>
                  <a:pt x="14727" y="5891"/>
                </a:lnTo>
                <a:lnTo>
                  <a:pt x="14727" y="1964"/>
                </a:lnTo>
                <a:lnTo>
                  <a:pt x="12764" y="1964"/>
                </a:lnTo>
                <a:cubicBezTo>
                  <a:pt x="12764" y="1964"/>
                  <a:pt x="12764" y="5891"/>
                  <a:pt x="12764" y="5891"/>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5" name="Shape 2655"/>
          <p:cNvSpPr/>
          <p:nvPr/>
        </p:nvSpPr>
        <p:spPr>
          <a:xfrm>
            <a:off x="10290719" y="3970393"/>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6" name="Shape 2656"/>
          <p:cNvSpPr/>
          <p:nvPr/>
        </p:nvSpPr>
        <p:spPr>
          <a:xfrm>
            <a:off x="11357241"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0800"/>
                </a:moveTo>
                <a:cubicBezTo>
                  <a:pt x="14186" y="10800"/>
                  <a:pt x="13745" y="11240"/>
                  <a:pt x="13745" y="11782"/>
                </a:cubicBezTo>
                <a:cubicBezTo>
                  <a:pt x="13745" y="12324"/>
                  <a:pt x="14186" y="12764"/>
                  <a:pt x="14727" y="12764"/>
                </a:cubicBezTo>
                <a:cubicBezTo>
                  <a:pt x="15269" y="12764"/>
                  <a:pt x="15709" y="12324"/>
                  <a:pt x="15709" y="11782"/>
                </a:cubicBezTo>
                <a:cubicBezTo>
                  <a:pt x="15709" y="11240"/>
                  <a:pt x="15269" y="10800"/>
                  <a:pt x="14727" y="10800"/>
                </a:cubicBezTo>
                <a:moveTo>
                  <a:pt x="20618" y="0"/>
                </a:moveTo>
                <a:lnTo>
                  <a:pt x="4909" y="0"/>
                </a:lnTo>
                <a:cubicBezTo>
                  <a:pt x="4367" y="0"/>
                  <a:pt x="3927" y="440"/>
                  <a:pt x="3927" y="982"/>
                </a:cubicBezTo>
                <a:lnTo>
                  <a:pt x="3927" y="5891"/>
                </a:lnTo>
                <a:cubicBezTo>
                  <a:pt x="3927" y="6162"/>
                  <a:pt x="4147" y="6382"/>
                  <a:pt x="4418" y="6382"/>
                </a:cubicBezTo>
                <a:cubicBezTo>
                  <a:pt x="4690" y="6382"/>
                  <a:pt x="4909" y="6162"/>
                  <a:pt x="4909" y="5891"/>
                </a:cubicBezTo>
                <a:lnTo>
                  <a:pt x="4909" y="982"/>
                </a:lnTo>
                <a:lnTo>
                  <a:pt x="20618" y="982"/>
                </a:lnTo>
                <a:lnTo>
                  <a:pt x="20618" y="12764"/>
                </a:lnTo>
                <a:lnTo>
                  <a:pt x="19145" y="12764"/>
                </a:lnTo>
                <a:cubicBezTo>
                  <a:pt x="18874" y="12764"/>
                  <a:pt x="18655" y="12984"/>
                  <a:pt x="18655" y="13255"/>
                </a:cubicBezTo>
                <a:cubicBezTo>
                  <a:pt x="18655" y="13526"/>
                  <a:pt x="18874" y="13745"/>
                  <a:pt x="19145" y="13745"/>
                </a:cubicBezTo>
                <a:lnTo>
                  <a:pt x="20618" y="13745"/>
                </a:lnTo>
                <a:lnTo>
                  <a:pt x="20618" y="16691"/>
                </a:lnTo>
                <a:lnTo>
                  <a:pt x="19145" y="16691"/>
                </a:lnTo>
                <a:cubicBezTo>
                  <a:pt x="18874" y="16691"/>
                  <a:pt x="18655" y="16911"/>
                  <a:pt x="18655" y="17182"/>
                </a:cubicBezTo>
                <a:cubicBezTo>
                  <a:pt x="18655" y="17453"/>
                  <a:pt x="18874" y="17673"/>
                  <a:pt x="19145" y="17673"/>
                </a:cubicBezTo>
                <a:lnTo>
                  <a:pt x="20618" y="17673"/>
                </a:lnTo>
                <a:cubicBezTo>
                  <a:pt x="21160" y="17673"/>
                  <a:pt x="21600" y="17234"/>
                  <a:pt x="21600" y="16691"/>
                </a:cubicBezTo>
                <a:lnTo>
                  <a:pt x="21600" y="982"/>
                </a:lnTo>
                <a:cubicBezTo>
                  <a:pt x="21600" y="440"/>
                  <a:pt x="21160" y="0"/>
                  <a:pt x="20618" y="0"/>
                </a:cubicBezTo>
                <a:moveTo>
                  <a:pt x="14727" y="13745"/>
                </a:moveTo>
                <a:cubicBezTo>
                  <a:pt x="14456" y="13745"/>
                  <a:pt x="14236" y="13966"/>
                  <a:pt x="14236" y="14236"/>
                </a:cubicBezTo>
                <a:cubicBezTo>
                  <a:pt x="14236" y="14508"/>
                  <a:pt x="14456" y="14727"/>
                  <a:pt x="14727" y="14727"/>
                </a:cubicBezTo>
                <a:cubicBezTo>
                  <a:pt x="14999" y="14727"/>
                  <a:pt x="15218" y="14508"/>
                  <a:pt x="15218" y="14236"/>
                </a:cubicBezTo>
                <a:cubicBezTo>
                  <a:pt x="15218" y="13966"/>
                  <a:pt x="14999" y="13745"/>
                  <a:pt x="14727" y="13745"/>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6"/>
                  <a:pt x="6668" y="18655"/>
                  <a:pt x="8836" y="18655"/>
                </a:cubicBezTo>
                <a:cubicBezTo>
                  <a:pt x="11005" y="18655"/>
                  <a:pt x="12764" y="16896"/>
                  <a:pt x="12764" y="14727"/>
                </a:cubicBezTo>
                <a:cubicBezTo>
                  <a:pt x="12764" y="12558"/>
                  <a:pt x="11005" y="10800"/>
                  <a:pt x="8836" y="10800"/>
                </a:cubicBezTo>
                <a:moveTo>
                  <a:pt x="8836" y="15709"/>
                </a:moveTo>
                <a:cubicBezTo>
                  <a:pt x="8295" y="15709"/>
                  <a:pt x="7855" y="15269"/>
                  <a:pt x="7855" y="14727"/>
                </a:cubicBezTo>
                <a:cubicBezTo>
                  <a:pt x="7855" y="14186"/>
                  <a:pt x="8295"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7" name="Shape 2657"/>
          <p:cNvSpPr/>
          <p:nvPr/>
        </p:nvSpPr>
        <p:spPr>
          <a:xfrm>
            <a:off x="1758542"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5891" y="4909"/>
                </a:moveTo>
                <a:lnTo>
                  <a:pt x="6873" y="4909"/>
                </a:lnTo>
                <a:lnTo>
                  <a:pt x="6873" y="3927"/>
                </a:lnTo>
                <a:lnTo>
                  <a:pt x="5891" y="3927"/>
                </a:lnTo>
                <a:cubicBezTo>
                  <a:pt x="5891" y="3927"/>
                  <a:pt x="5891" y="4909"/>
                  <a:pt x="5891" y="4909"/>
                </a:cubicBezTo>
                <a:close/>
                <a:moveTo>
                  <a:pt x="18655" y="13745"/>
                </a:moveTo>
                <a:lnTo>
                  <a:pt x="19636" y="13745"/>
                </a:lnTo>
                <a:lnTo>
                  <a:pt x="19636" y="12764"/>
                </a:lnTo>
                <a:lnTo>
                  <a:pt x="18655" y="12764"/>
                </a:lnTo>
                <a:cubicBezTo>
                  <a:pt x="18655" y="12764"/>
                  <a:pt x="18655" y="13745"/>
                  <a:pt x="18655" y="13745"/>
                </a:cubicBezTo>
                <a:close/>
                <a:moveTo>
                  <a:pt x="6873" y="1964"/>
                </a:moveTo>
                <a:lnTo>
                  <a:pt x="5891" y="1964"/>
                </a:lnTo>
                <a:lnTo>
                  <a:pt x="5891" y="2945"/>
                </a:lnTo>
                <a:lnTo>
                  <a:pt x="6873" y="2945"/>
                </a:lnTo>
                <a:cubicBezTo>
                  <a:pt x="6873" y="2945"/>
                  <a:pt x="6873" y="1964"/>
                  <a:pt x="6873" y="1964"/>
                </a:cubicBezTo>
                <a:close/>
                <a:moveTo>
                  <a:pt x="20618" y="0"/>
                </a:moveTo>
                <a:lnTo>
                  <a:pt x="4909" y="0"/>
                </a:lnTo>
                <a:cubicBezTo>
                  <a:pt x="4367" y="0"/>
                  <a:pt x="3927" y="440"/>
                  <a:pt x="3927" y="982"/>
                </a:cubicBezTo>
                <a:lnTo>
                  <a:pt x="3927" y="5891"/>
                </a:lnTo>
                <a:cubicBezTo>
                  <a:pt x="3927" y="6162"/>
                  <a:pt x="4147" y="6382"/>
                  <a:pt x="4418" y="6382"/>
                </a:cubicBezTo>
                <a:cubicBezTo>
                  <a:pt x="4689" y="6382"/>
                  <a:pt x="4909" y="6162"/>
                  <a:pt x="4909" y="5891"/>
                </a:cubicBezTo>
                <a:lnTo>
                  <a:pt x="4909" y="1964"/>
                </a:lnTo>
                <a:cubicBezTo>
                  <a:pt x="4909" y="1422"/>
                  <a:pt x="5349" y="982"/>
                  <a:pt x="5891" y="982"/>
                </a:cubicBezTo>
                <a:lnTo>
                  <a:pt x="7855" y="982"/>
                </a:lnTo>
                <a:lnTo>
                  <a:pt x="7855" y="5400"/>
                </a:lnTo>
                <a:cubicBezTo>
                  <a:pt x="7855" y="5671"/>
                  <a:pt x="8075" y="5891"/>
                  <a:pt x="8345" y="5891"/>
                </a:cubicBezTo>
                <a:cubicBezTo>
                  <a:pt x="8616" y="5891"/>
                  <a:pt x="8836" y="5671"/>
                  <a:pt x="8836" y="5400"/>
                </a:cubicBezTo>
                <a:lnTo>
                  <a:pt x="8836" y="982"/>
                </a:lnTo>
                <a:lnTo>
                  <a:pt x="16691" y="982"/>
                </a:lnTo>
                <a:lnTo>
                  <a:pt x="16691" y="7364"/>
                </a:lnTo>
                <a:cubicBezTo>
                  <a:pt x="16691" y="7635"/>
                  <a:pt x="16911" y="7855"/>
                  <a:pt x="17182" y="7855"/>
                </a:cubicBezTo>
                <a:cubicBezTo>
                  <a:pt x="17453" y="7855"/>
                  <a:pt x="17673" y="7635"/>
                  <a:pt x="17673" y="7364"/>
                </a:cubicBezTo>
                <a:lnTo>
                  <a:pt x="17673" y="982"/>
                </a:lnTo>
                <a:lnTo>
                  <a:pt x="19636" y="982"/>
                </a:lnTo>
                <a:cubicBezTo>
                  <a:pt x="20178" y="982"/>
                  <a:pt x="20618" y="1422"/>
                  <a:pt x="20618" y="1964"/>
                </a:cubicBezTo>
                <a:lnTo>
                  <a:pt x="20618" y="8345"/>
                </a:lnTo>
                <a:lnTo>
                  <a:pt x="19145" y="8345"/>
                </a:lnTo>
                <a:cubicBezTo>
                  <a:pt x="18875" y="8345"/>
                  <a:pt x="18655" y="8566"/>
                  <a:pt x="18655" y="8836"/>
                </a:cubicBezTo>
                <a:cubicBezTo>
                  <a:pt x="18655" y="9108"/>
                  <a:pt x="18875" y="9327"/>
                  <a:pt x="19145" y="9327"/>
                </a:cubicBezTo>
                <a:lnTo>
                  <a:pt x="20618" y="9327"/>
                </a:lnTo>
                <a:lnTo>
                  <a:pt x="20618" y="15709"/>
                </a:lnTo>
                <a:cubicBezTo>
                  <a:pt x="20618" y="16252"/>
                  <a:pt x="20179" y="16691"/>
                  <a:pt x="19636" y="16691"/>
                </a:cubicBezTo>
                <a:lnTo>
                  <a:pt x="19145" y="16691"/>
                </a:lnTo>
                <a:cubicBezTo>
                  <a:pt x="18875" y="16691"/>
                  <a:pt x="18655" y="16911"/>
                  <a:pt x="18655" y="17182"/>
                </a:cubicBezTo>
                <a:cubicBezTo>
                  <a:pt x="18655" y="17453"/>
                  <a:pt x="18875" y="17673"/>
                  <a:pt x="19145" y="17673"/>
                </a:cubicBezTo>
                <a:lnTo>
                  <a:pt x="19145" y="17673"/>
                </a:lnTo>
                <a:lnTo>
                  <a:pt x="19636" y="17673"/>
                </a:lnTo>
                <a:lnTo>
                  <a:pt x="19636" y="17673"/>
                </a:lnTo>
                <a:lnTo>
                  <a:pt x="20618" y="17673"/>
                </a:lnTo>
                <a:cubicBezTo>
                  <a:pt x="21160" y="17673"/>
                  <a:pt x="21600" y="17233"/>
                  <a:pt x="21600" y="16691"/>
                </a:cubicBezTo>
                <a:lnTo>
                  <a:pt x="21600" y="982"/>
                </a:lnTo>
                <a:cubicBezTo>
                  <a:pt x="21600" y="440"/>
                  <a:pt x="21160" y="0"/>
                  <a:pt x="20618" y="0"/>
                </a:cubicBezTo>
                <a:moveTo>
                  <a:pt x="19636" y="10800"/>
                </a:moveTo>
                <a:lnTo>
                  <a:pt x="18655" y="10800"/>
                </a:lnTo>
                <a:lnTo>
                  <a:pt x="18655" y="11782"/>
                </a:lnTo>
                <a:lnTo>
                  <a:pt x="19636" y="11782"/>
                </a:lnTo>
                <a:cubicBezTo>
                  <a:pt x="19636" y="11782"/>
                  <a:pt x="19636" y="10800"/>
                  <a:pt x="19636" y="10800"/>
                </a:cubicBezTo>
                <a:close/>
                <a:moveTo>
                  <a:pt x="18655" y="6873"/>
                </a:moveTo>
                <a:lnTo>
                  <a:pt x="19636" y="6873"/>
                </a:lnTo>
                <a:lnTo>
                  <a:pt x="19636" y="5891"/>
                </a:lnTo>
                <a:lnTo>
                  <a:pt x="18655" y="5891"/>
                </a:lnTo>
                <a:cubicBezTo>
                  <a:pt x="18655" y="5891"/>
                  <a:pt x="18655" y="6873"/>
                  <a:pt x="18655" y="6873"/>
                </a:cubicBezTo>
                <a:close/>
                <a:moveTo>
                  <a:pt x="18655" y="15709"/>
                </a:moveTo>
                <a:lnTo>
                  <a:pt x="19636" y="15709"/>
                </a:lnTo>
                <a:lnTo>
                  <a:pt x="19636" y="14727"/>
                </a:lnTo>
                <a:lnTo>
                  <a:pt x="18655" y="14727"/>
                </a:lnTo>
                <a:cubicBezTo>
                  <a:pt x="18655" y="14727"/>
                  <a:pt x="18655" y="15709"/>
                  <a:pt x="18655" y="15709"/>
                </a:cubicBezTo>
                <a:close/>
                <a:moveTo>
                  <a:pt x="19636" y="1964"/>
                </a:moveTo>
                <a:lnTo>
                  <a:pt x="18655" y="1964"/>
                </a:lnTo>
                <a:lnTo>
                  <a:pt x="18655" y="2945"/>
                </a:lnTo>
                <a:lnTo>
                  <a:pt x="19636" y="2945"/>
                </a:lnTo>
                <a:cubicBezTo>
                  <a:pt x="19636" y="2945"/>
                  <a:pt x="19636" y="1964"/>
                  <a:pt x="19636" y="1964"/>
                </a:cubicBezTo>
                <a:close/>
                <a:moveTo>
                  <a:pt x="18655" y="4909"/>
                </a:moveTo>
                <a:lnTo>
                  <a:pt x="19636" y="4909"/>
                </a:lnTo>
                <a:lnTo>
                  <a:pt x="19636" y="3927"/>
                </a:lnTo>
                <a:lnTo>
                  <a:pt x="18655" y="3927"/>
                </a:lnTo>
                <a:cubicBezTo>
                  <a:pt x="18655" y="3927"/>
                  <a:pt x="18655" y="4909"/>
                  <a:pt x="18655" y="4909"/>
                </a:cubicBezTo>
                <a:close/>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7" y="10800"/>
                  <a:pt x="4909" y="12558"/>
                  <a:pt x="4909" y="14727"/>
                </a:cubicBezTo>
                <a:cubicBezTo>
                  <a:pt x="4909" y="16897"/>
                  <a:pt x="6667" y="18655"/>
                  <a:pt x="8836" y="18655"/>
                </a:cubicBezTo>
                <a:cubicBezTo>
                  <a:pt x="11006" y="18655"/>
                  <a:pt x="12764" y="16897"/>
                  <a:pt x="12764" y="14727"/>
                </a:cubicBezTo>
                <a:cubicBezTo>
                  <a:pt x="12764" y="12558"/>
                  <a:pt x="11006" y="10800"/>
                  <a:pt x="8836" y="10800"/>
                </a:cubicBezTo>
                <a:moveTo>
                  <a:pt x="8836" y="15709"/>
                </a:moveTo>
                <a:cubicBezTo>
                  <a:pt x="8294" y="15709"/>
                  <a:pt x="7855" y="15269"/>
                  <a:pt x="7855" y="14727"/>
                </a:cubicBezTo>
                <a:cubicBezTo>
                  <a:pt x="7855" y="14185"/>
                  <a:pt x="8294" y="13745"/>
                  <a:pt x="8836" y="13745"/>
                </a:cubicBezTo>
                <a:cubicBezTo>
                  <a:pt x="9378" y="13745"/>
                  <a:pt x="9818" y="14185"/>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4727" y="10800"/>
                </a:moveTo>
                <a:cubicBezTo>
                  <a:pt x="14185" y="10800"/>
                  <a:pt x="13745" y="11240"/>
                  <a:pt x="13745" y="11782"/>
                </a:cubicBezTo>
                <a:cubicBezTo>
                  <a:pt x="13745" y="12324"/>
                  <a:pt x="14185" y="12764"/>
                  <a:pt x="14727" y="12764"/>
                </a:cubicBezTo>
                <a:cubicBezTo>
                  <a:pt x="15269" y="12764"/>
                  <a:pt x="15709" y="12324"/>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8" name="Shape 2658"/>
          <p:cNvSpPr/>
          <p:nvPr/>
        </p:nvSpPr>
        <p:spPr>
          <a:xfrm>
            <a:off x="2825064"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691" y="13745"/>
                </a:moveTo>
                <a:cubicBezTo>
                  <a:pt x="16420" y="13745"/>
                  <a:pt x="16200" y="13966"/>
                  <a:pt x="16200" y="14236"/>
                </a:cubicBezTo>
                <a:cubicBezTo>
                  <a:pt x="16200" y="14508"/>
                  <a:pt x="16420" y="14727"/>
                  <a:pt x="16691" y="14727"/>
                </a:cubicBezTo>
                <a:cubicBezTo>
                  <a:pt x="16962" y="14727"/>
                  <a:pt x="17182" y="14508"/>
                  <a:pt x="17182" y="14236"/>
                </a:cubicBezTo>
                <a:cubicBezTo>
                  <a:pt x="17182" y="13966"/>
                  <a:pt x="16962" y="13745"/>
                  <a:pt x="16691" y="13745"/>
                </a:cubicBezTo>
                <a:moveTo>
                  <a:pt x="16691" y="10800"/>
                </a:moveTo>
                <a:cubicBezTo>
                  <a:pt x="16149" y="10800"/>
                  <a:pt x="15709" y="11240"/>
                  <a:pt x="15709" y="11782"/>
                </a:cubicBezTo>
                <a:cubicBezTo>
                  <a:pt x="15709" y="12325"/>
                  <a:pt x="16149" y="12764"/>
                  <a:pt x="16691" y="12764"/>
                </a:cubicBezTo>
                <a:cubicBezTo>
                  <a:pt x="17233" y="12764"/>
                  <a:pt x="17673" y="12325"/>
                  <a:pt x="17673" y="11782"/>
                </a:cubicBezTo>
                <a:cubicBezTo>
                  <a:pt x="17673" y="11240"/>
                  <a:pt x="17233" y="10800"/>
                  <a:pt x="16691" y="10800"/>
                </a:cubicBezTo>
                <a:moveTo>
                  <a:pt x="14236" y="5891"/>
                </a:moveTo>
                <a:lnTo>
                  <a:pt x="17960" y="5891"/>
                </a:lnTo>
                <a:lnTo>
                  <a:pt x="16835" y="7017"/>
                </a:lnTo>
                <a:cubicBezTo>
                  <a:pt x="16746" y="7106"/>
                  <a:pt x="16691" y="7229"/>
                  <a:pt x="16691" y="7364"/>
                </a:cubicBezTo>
                <a:cubicBezTo>
                  <a:pt x="16691" y="7635"/>
                  <a:pt x="16911" y="7855"/>
                  <a:pt x="17182" y="7855"/>
                </a:cubicBezTo>
                <a:cubicBezTo>
                  <a:pt x="17317" y="7855"/>
                  <a:pt x="17440" y="7800"/>
                  <a:pt x="17529" y="7711"/>
                </a:cubicBezTo>
                <a:lnTo>
                  <a:pt x="19493" y="5748"/>
                </a:lnTo>
                <a:cubicBezTo>
                  <a:pt x="19581" y="5658"/>
                  <a:pt x="19636" y="5536"/>
                  <a:pt x="19636" y="5400"/>
                </a:cubicBezTo>
                <a:cubicBezTo>
                  <a:pt x="19636" y="5265"/>
                  <a:pt x="19581" y="5142"/>
                  <a:pt x="19493" y="5053"/>
                </a:cubicBezTo>
                <a:lnTo>
                  <a:pt x="17529" y="3089"/>
                </a:lnTo>
                <a:cubicBezTo>
                  <a:pt x="17440" y="3001"/>
                  <a:pt x="17317" y="2945"/>
                  <a:pt x="17182" y="2945"/>
                </a:cubicBezTo>
                <a:cubicBezTo>
                  <a:pt x="16911" y="2945"/>
                  <a:pt x="16691" y="3166"/>
                  <a:pt x="16691" y="3436"/>
                </a:cubicBezTo>
                <a:cubicBezTo>
                  <a:pt x="16691" y="3572"/>
                  <a:pt x="16746" y="3695"/>
                  <a:pt x="16835" y="3784"/>
                </a:cubicBezTo>
                <a:lnTo>
                  <a:pt x="17960" y="4909"/>
                </a:lnTo>
                <a:lnTo>
                  <a:pt x="14236" y="4909"/>
                </a:lnTo>
                <a:cubicBezTo>
                  <a:pt x="13966" y="4909"/>
                  <a:pt x="13745" y="5129"/>
                  <a:pt x="13745" y="5400"/>
                </a:cubicBezTo>
                <a:cubicBezTo>
                  <a:pt x="13745" y="5672"/>
                  <a:pt x="13966" y="5891"/>
                  <a:pt x="14236" y="5891"/>
                </a:cubicBezTo>
                <a:moveTo>
                  <a:pt x="10800" y="15709"/>
                </a:moveTo>
                <a:cubicBezTo>
                  <a:pt x="10258" y="15709"/>
                  <a:pt x="9818" y="15269"/>
                  <a:pt x="9818" y="14727"/>
                </a:cubicBezTo>
                <a:cubicBezTo>
                  <a:pt x="9818" y="14186"/>
                  <a:pt x="10258" y="13745"/>
                  <a:pt x="10800" y="13745"/>
                </a:cubicBezTo>
                <a:cubicBezTo>
                  <a:pt x="11342" y="13745"/>
                  <a:pt x="11782" y="14186"/>
                  <a:pt x="11782" y="14727"/>
                </a:cubicBezTo>
                <a:cubicBezTo>
                  <a:pt x="11782" y="15269"/>
                  <a:pt x="11342" y="15709"/>
                  <a:pt x="10800" y="15709"/>
                </a:cubicBezTo>
                <a:moveTo>
                  <a:pt x="10800" y="12764"/>
                </a:moveTo>
                <a:cubicBezTo>
                  <a:pt x="9716" y="12764"/>
                  <a:pt x="8836" y="13643"/>
                  <a:pt x="8836" y="14727"/>
                </a:cubicBezTo>
                <a:cubicBezTo>
                  <a:pt x="8836" y="15812"/>
                  <a:pt x="9716" y="16691"/>
                  <a:pt x="10800" y="16691"/>
                </a:cubicBezTo>
                <a:cubicBezTo>
                  <a:pt x="11884" y="16691"/>
                  <a:pt x="12764" y="15812"/>
                  <a:pt x="12764" y="14727"/>
                </a:cubicBezTo>
                <a:cubicBezTo>
                  <a:pt x="12764" y="13643"/>
                  <a:pt x="11884" y="12764"/>
                  <a:pt x="10800" y="12764"/>
                </a:cubicBezTo>
                <a:moveTo>
                  <a:pt x="4071" y="7711"/>
                </a:moveTo>
                <a:cubicBezTo>
                  <a:pt x="4160" y="7800"/>
                  <a:pt x="4283" y="7855"/>
                  <a:pt x="4418" y="7855"/>
                </a:cubicBezTo>
                <a:cubicBezTo>
                  <a:pt x="4689" y="7855"/>
                  <a:pt x="4909" y="7635"/>
                  <a:pt x="4909" y="7364"/>
                </a:cubicBezTo>
                <a:cubicBezTo>
                  <a:pt x="4909" y="7229"/>
                  <a:pt x="4854" y="7106"/>
                  <a:pt x="4765" y="7017"/>
                </a:cubicBezTo>
                <a:lnTo>
                  <a:pt x="3640" y="5891"/>
                </a:lnTo>
                <a:lnTo>
                  <a:pt x="7364" y="5891"/>
                </a:lnTo>
                <a:cubicBezTo>
                  <a:pt x="7634" y="5891"/>
                  <a:pt x="7855" y="5672"/>
                  <a:pt x="7855" y="5400"/>
                </a:cubicBezTo>
                <a:cubicBezTo>
                  <a:pt x="7855" y="5129"/>
                  <a:pt x="7634" y="4909"/>
                  <a:pt x="7364" y="4909"/>
                </a:cubicBezTo>
                <a:lnTo>
                  <a:pt x="3640" y="4909"/>
                </a:lnTo>
                <a:lnTo>
                  <a:pt x="4765" y="3784"/>
                </a:lnTo>
                <a:cubicBezTo>
                  <a:pt x="4854" y="3695"/>
                  <a:pt x="4909" y="3572"/>
                  <a:pt x="4909" y="3436"/>
                </a:cubicBezTo>
                <a:cubicBezTo>
                  <a:pt x="4909" y="3166"/>
                  <a:pt x="4689" y="2945"/>
                  <a:pt x="4418" y="2945"/>
                </a:cubicBezTo>
                <a:cubicBezTo>
                  <a:pt x="4283" y="2945"/>
                  <a:pt x="4160" y="3001"/>
                  <a:pt x="4071" y="3089"/>
                </a:cubicBezTo>
                <a:lnTo>
                  <a:pt x="2107" y="5053"/>
                </a:lnTo>
                <a:cubicBezTo>
                  <a:pt x="2019" y="5142"/>
                  <a:pt x="1964" y="5265"/>
                  <a:pt x="1964" y="5400"/>
                </a:cubicBezTo>
                <a:cubicBezTo>
                  <a:pt x="1964" y="5536"/>
                  <a:pt x="2019" y="5658"/>
                  <a:pt x="2107" y="5748"/>
                </a:cubicBezTo>
                <a:cubicBezTo>
                  <a:pt x="2107" y="5748"/>
                  <a:pt x="4071" y="7711"/>
                  <a:pt x="4071" y="7711"/>
                </a:cubicBezTo>
                <a:close/>
                <a:moveTo>
                  <a:pt x="20618" y="15709"/>
                </a:moveTo>
                <a:lnTo>
                  <a:pt x="19636" y="15709"/>
                </a:lnTo>
                <a:lnTo>
                  <a:pt x="19636" y="10800"/>
                </a:lnTo>
                <a:cubicBezTo>
                  <a:pt x="19636" y="9716"/>
                  <a:pt x="18757" y="8836"/>
                  <a:pt x="17673" y="8836"/>
                </a:cubicBezTo>
                <a:lnTo>
                  <a:pt x="15709" y="8836"/>
                </a:lnTo>
                <a:cubicBezTo>
                  <a:pt x="14236" y="8836"/>
                  <a:pt x="14236" y="6873"/>
                  <a:pt x="12273" y="6873"/>
                </a:cubicBezTo>
                <a:lnTo>
                  <a:pt x="9327" y="6873"/>
                </a:lnTo>
                <a:cubicBezTo>
                  <a:pt x="7364" y="6873"/>
                  <a:pt x="7364" y="8836"/>
                  <a:pt x="5891" y="8836"/>
                </a:cubicBezTo>
                <a:lnTo>
                  <a:pt x="3927" y="8836"/>
                </a:lnTo>
                <a:cubicBezTo>
                  <a:pt x="2843" y="8836"/>
                  <a:pt x="1964" y="9716"/>
                  <a:pt x="1964" y="10800"/>
                </a:cubicBezTo>
                <a:lnTo>
                  <a:pt x="1964" y="15709"/>
                </a:lnTo>
                <a:lnTo>
                  <a:pt x="982" y="15709"/>
                </a:lnTo>
                <a:lnTo>
                  <a:pt x="982" y="982"/>
                </a:lnTo>
                <a:lnTo>
                  <a:pt x="20618" y="982"/>
                </a:lnTo>
                <a:cubicBezTo>
                  <a:pt x="20618" y="982"/>
                  <a:pt x="20618" y="15709"/>
                  <a:pt x="20618" y="15709"/>
                </a:cubicBezTo>
                <a:close/>
                <a:moveTo>
                  <a:pt x="18655" y="19636"/>
                </a:moveTo>
                <a:cubicBezTo>
                  <a:pt x="18655" y="20178"/>
                  <a:pt x="18215" y="20618"/>
                  <a:pt x="17673" y="20618"/>
                </a:cubicBezTo>
                <a:lnTo>
                  <a:pt x="3927" y="20618"/>
                </a:lnTo>
                <a:cubicBezTo>
                  <a:pt x="3385" y="20618"/>
                  <a:pt x="2945" y="20178"/>
                  <a:pt x="2945" y="19636"/>
                </a:cubicBezTo>
                <a:lnTo>
                  <a:pt x="2945" y="10800"/>
                </a:lnTo>
                <a:cubicBezTo>
                  <a:pt x="2945" y="10258"/>
                  <a:pt x="3385" y="9818"/>
                  <a:pt x="3927" y="9818"/>
                </a:cubicBezTo>
                <a:lnTo>
                  <a:pt x="5891" y="9818"/>
                </a:lnTo>
                <a:cubicBezTo>
                  <a:pt x="7855" y="9818"/>
                  <a:pt x="7855" y="7855"/>
                  <a:pt x="9327" y="7855"/>
                </a:cubicBezTo>
                <a:lnTo>
                  <a:pt x="10800" y="7855"/>
                </a:lnTo>
                <a:lnTo>
                  <a:pt x="12273" y="7855"/>
                </a:lnTo>
                <a:cubicBezTo>
                  <a:pt x="13745" y="7855"/>
                  <a:pt x="13745" y="9818"/>
                  <a:pt x="15709" y="9818"/>
                </a:cubicBezTo>
                <a:lnTo>
                  <a:pt x="17673" y="9818"/>
                </a:lnTo>
                <a:cubicBezTo>
                  <a:pt x="18215" y="9818"/>
                  <a:pt x="18655" y="10258"/>
                  <a:pt x="18655" y="10800"/>
                </a:cubicBezTo>
                <a:cubicBezTo>
                  <a:pt x="18655" y="10800"/>
                  <a:pt x="18655" y="19636"/>
                  <a:pt x="18655" y="19636"/>
                </a:cubicBezTo>
                <a:close/>
                <a:moveTo>
                  <a:pt x="20618" y="0"/>
                </a:moveTo>
                <a:lnTo>
                  <a:pt x="982" y="0"/>
                </a:lnTo>
                <a:cubicBezTo>
                  <a:pt x="440" y="0"/>
                  <a:pt x="0" y="440"/>
                  <a:pt x="0" y="982"/>
                </a:cubicBezTo>
                <a:lnTo>
                  <a:pt x="0" y="15709"/>
                </a:lnTo>
                <a:cubicBezTo>
                  <a:pt x="0" y="16252"/>
                  <a:pt x="440" y="16691"/>
                  <a:pt x="982" y="16691"/>
                </a:cubicBezTo>
                <a:lnTo>
                  <a:pt x="1964" y="16691"/>
                </a:lnTo>
                <a:lnTo>
                  <a:pt x="1964" y="19636"/>
                </a:lnTo>
                <a:cubicBezTo>
                  <a:pt x="1964" y="20721"/>
                  <a:pt x="2843" y="21600"/>
                  <a:pt x="3927" y="21600"/>
                </a:cubicBezTo>
                <a:lnTo>
                  <a:pt x="17673" y="21600"/>
                </a:lnTo>
                <a:cubicBezTo>
                  <a:pt x="18757" y="21600"/>
                  <a:pt x="19636" y="20721"/>
                  <a:pt x="19636" y="19636"/>
                </a:cubicBezTo>
                <a:lnTo>
                  <a:pt x="19636" y="16691"/>
                </a:lnTo>
                <a:lnTo>
                  <a:pt x="20618" y="16691"/>
                </a:lnTo>
                <a:cubicBezTo>
                  <a:pt x="21160" y="16691"/>
                  <a:pt x="21600" y="16252"/>
                  <a:pt x="21600" y="15709"/>
                </a:cubicBezTo>
                <a:lnTo>
                  <a:pt x="21600" y="982"/>
                </a:lnTo>
                <a:cubicBezTo>
                  <a:pt x="21600" y="440"/>
                  <a:pt x="21160" y="0"/>
                  <a:pt x="20618" y="0"/>
                </a:cubicBezTo>
                <a:moveTo>
                  <a:pt x="10800" y="17673"/>
                </a:moveTo>
                <a:cubicBezTo>
                  <a:pt x="9173" y="17673"/>
                  <a:pt x="7855" y="16354"/>
                  <a:pt x="7855" y="14727"/>
                </a:cubicBezTo>
                <a:cubicBezTo>
                  <a:pt x="7855" y="13101"/>
                  <a:pt x="9173" y="11782"/>
                  <a:pt x="10800" y="11782"/>
                </a:cubicBezTo>
                <a:cubicBezTo>
                  <a:pt x="12427" y="11782"/>
                  <a:pt x="13745" y="13101"/>
                  <a:pt x="13745" y="14727"/>
                </a:cubicBezTo>
                <a:cubicBezTo>
                  <a:pt x="13745" y="16354"/>
                  <a:pt x="12427" y="17673"/>
                  <a:pt x="10800" y="17673"/>
                </a:cubicBezTo>
                <a:moveTo>
                  <a:pt x="10800" y="10800"/>
                </a:moveTo>
                <a:cubicBezTo>
                  <a:pt x="8631" y="10800"/>
                  <a:pt x="6873" y="12558"/>
                  <a:pt x="6873" y="14727"/>
                </a:cubicBezTo>
                <a:cubicBezTo>
                  <a:pt x="6873" y="16897"/>
                  <a:pt x="8631" y="18655"/>
                  <a:pt x="10800" y="18655"/>
                </a:cubicBezTo>
                <a:cubicBezTo>
                  <a:pt x="12969" y="18655"/>
                  <a:pt x="14727" y="16897"/>
                  <a:pt x="14727" y="14727"/>
                </a:cubicBezTo>
                <a:cubicBezTo>
                  <a:pt x="14727" y="12558"/>
                  <a:pt x="12969" y="10800"/>
                  <a:pt x="108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9" name="Shape 2659"/>
          <p:cNvSpPr/>
          <p:nvPr/>
        </p:nvSpPr>
        <p:spPr>
          <a:xfrm>
            <a:off x="3891586"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7855"/>
                </a:moveTo>
                <a:cubicBezTo>
                  <a:pt x="16052" y="7855"/>
                  <a:pt x="16376" y="7925"/>
                  <a:pt x="16682" y="8033"/>
                </a:cubicBezTo>
                <a:cubicBezTo>
                  <a:pt x="16684" y="7973"/>
                  <a:pt x="16691" y="7915"/>
                  <a:pt x="16691" y="7855"/>
                </a:cubicBezTo>
                <a:cubicBezTo>
                  <a:pt x="16691" y="5686"/>
                  <a:pt x="14932" y="3927"/>
                  <a:pt x="12764" y="3927"/>
                </a:cubicBezTo>
                <a:cubicBezTo>
                  <a:pt x="11311" y="3927"/>
                  <a:pt x="10045" y="4718"/>
                  <a:pt x="9366" y="5891"/>
                </a:cubicBezTo>
                <a:lnTo>
                  <a:pt x="10309" y="5891"/>
                </a:lnTo>
                <a:cubicBezTo>
                  <a:pt x="10401" y="5891"/>
                  <a:pt x="10481" y="5904"/>
                  <a:pt x="10567" y="5910"/>
                </a:cubicBezTo>
                <a:cubicBezTo>
                  <a:pt x="11107" y="5301"/>
                  <a:pt x="11886" y="4909"/>
                  <a:pt x="12764" y="4909"/>
                </a:cubicBezTo>
                <a:cubicBezTo>
                  <a:pt x="14390" y="4909"/>
                  <a:pt x="15709" y="6228"/>
                  <a:pt x="15709" y="7855"/>
                </a:cubicBezTo>
                <a:moveTo>
                  <a:pt x="11716" y="6199"/>
                </a:moveTo>
                <a:cubicBezTo>
                  <a:pt x="12102" y="6387"/>
                  <a:pt x="12403" y="6637"/>
                  <a:pt x="12649" y="6884"/>
                </a:cubicBezTo>
                <a:cubicBezTo>
                  <a:pt x="12687" y="6880"/>
                  <a:pt x="12724" y="6873"/>
                  <a:pt x="12764" y="6873"/>
                </a:cubicBezTo>
                <a:cubicBezTo>
                  <a:pt x="13306" y="6873"/>
                  <a:pt x="13745" y="7313"/>
                  <a:pt x="13745" y="7855"/>
                </a:cubicBezTo>
                <a:lnTo>
                  <a:pt x="14727" y="7855"/>
                </a:lnTo>
                <a:cubicBezTo>
                  <a:pt x="14727" y="6770"/>
                  <a:pt x="13848" y="5891"/>
                  <a:pt x="12764" y="5891"/>
                </a:cubicBezTo>
                <a:cubicBezTo>
                  <a:pt x="12377" y="5891"/>
                  <a:pt x="12020" y="6006"/>
                  <a:pt x="11716" y="6199"/>
                </a:cubicBezTo>
                <a:moveTo>
                  <a:pt x="19636" y="1964"/>
                </a:moveTo>
                <a:lnTo>
                  <a:pt x="17673" y="1964"/>
                </a:lnTo>
                <a:cubicBezTo>
                  <a:pt x="16200" y="1964"/>
                  <a:pt x="16200" y="0"/>
                  <a:pt x="14236" y="0"/>
                </a:cubicBezTo>
                <a:lnTo>
                  <a:pt x="11291" y="0"/>
                </a:lnTo>
                <a:cubicBezTo>
                  <a:pt x="9327" y="0"/>
                  <a:pt x="9327" y="1964"/>
                  <a:pt x="7855" y="1964"/>
                </a:cubicBezTo>
                <a:lnTo>
                  <a:pt x="5891" y="1964"/>
                </a:lnTo>
                <a:cubicBezTo>
                  <a:pt x="4806" y="1964"/>
                  <a:pt x="3927" y="2843"/>
                  <a:pt x="3927" y="3927"/>
                </a:cubicBezTo>
                <a:lnTo>
                  <a:pt x="3927" y="7855"/>
                </a:lnTo>
                <a:cubicBezTo>
                  <a:pt x="4125" y="7855"/>
                  <a:pt x="4236" y="7769"/>
                  <a:pt x="4627" y="7318"/>
                </a:cubicBezTo>
                <a:cubicBezTo>
                  <a:pt x="4712" y="7220"/>
                  <a:pt x="4807" y="7113"/>
                  <a:pt x="4909" y="7005"/>
                </a:cubicBezTo>
                <a:lnTo>
                  <a:pt x="4909" y="3927"/>
                </a:lnTo>
                <a:cubicBezTo>
                  <a:pt x="4909" y="3386"/>
                  <a:pt x="5349" y="2945"/>
                  <a:pt x="5891" y="2945"/>
                </a:cubicBezTo>
                <a:lnTo>
                  <a:pt x="7855" y="2945"/>
                </a:lnTo>
                <a:cubicBezTo>
                  <a:pt x="9818" y="2945"/>
                  <a:pt x="9818" y="982"/>
                  <a:pt x="11291" y="982"/>
                </a:cubicBezTo>
                <a:lnTo>
                  <a:pt x="12764" y="982"/>
                </a:lnTo>
                <a:lnTo>
                  <a:pt x="14236" y="982"/>
                </a:lnTo>
                <a:cubicBezTo>
                  <a:pt x="15709" y="982"/>
                  <a:pt x="15709" y="2945"/>
                  <a:pt x="17673" y="2945"/>
                </a:cubicBezTo>
                <a:lnTo>
                  <a:pt x="19636" y="2945"/>
                </a:lnTo>
                <a:cubicBezTo>
                  <a:pt x="20178" y="2945"/>
                  <a:pt x="20618" y="3386"/>
                  <a:pt x="20618" y="3927"/>
                </a:cubicBezTo>
                <a:lnTo>
                  <a:pt x="20618" y="12764"/>
                </a:lnTo>
                <a:cubicBezTo>
                  <a:pt x="20618" y="13306"/>
                  <a:pt x="20178" y="13745"/>
                  <a:pt x="19636" y="13745"/>
                </a:cubicBezTo>
                <a:lnTo>
                  <a:pt x="18655" y="13745"/>
                </a:lnTo>
                <a:lnTo>
                  <a:pt x="18655" y="14727"/>
                </a:lnTo>
                <a:lnTo>
                  <a:pt x="19636" y="14727"/>
                </a:lnTo>
                <a:cubicBezTo>
                  <a:pt x="20721" y="14727"/>
                  <a:pt x="21600" y="13849"/>
                  <a:pt x="21600" y="12764"/>
                </a:cubicBezTo>
                <a:lnTo>
                  <a:pt x="21600" y="3927"/>
                </a:lnTo>
                <a:cubicBezTo>
                  <a:pt x="21600" y="2843"/>
                  <a:pt x="20721" y="1964"/>
                  <a:pt x="19636" y="19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9636" y="4909"/>
                </a:moveTo>
                <a:cubicBezTo>
                  <a:pt x="19636" y="4367"/>
                  <a:pt x="19197" y="3927"/>
                  <a:pt x="18655" y="3927"/>
                </a:cubicBezTo>
                <a:cubicBezTo>
                  <a:pt x="18113" y="3927"/>
                  <a:pt x="17673" y="4367"/>
                  <a:pt x="17673" y="4909"/>
                </a:cubicBezTo>
                <a:cubicBezTo>
                  <a:pt x="17673" y="5451"/>
                  <a:pt x="18113" y="5891"/>
                  <a:pt x="18655" y="5891"/>
                </a:cubicBezTo>
                <a:cubicBezTo>
                  <a:pt x="19197" y="5891"/>
                  <a:pt x="19636" y="5451"/>
                  <a:pt x="19636" y="4909"/>
                </a:cubicBezTo>
                <a:moveTo>
                  <a:pt x="19145" y="7364"/>
                </a:moveTo>
                <a:cubicBezTo>
                  <a:pt x="19145" y="7093"/>
                  <a:pt x="18925" y="6873"/>
                  <a:pt x="18655" y="6873"/>
                </a:cubicBezTo>
                <a:cubicBezTo>
                  <a:pt x="18384" y="6873"/>
                  <a:pt x="18164" y="7093"/>
                  <a:pt x="18164" y="7364"/>
                </a:cubicBezTo>
                <a:cubicBezTo>
                  <a:pt x="18164" y="7635"/>
                  <a:pt x="18384" y="7855"/>
                  <a:pt x="18655" y="7855"/>
                </a:cubicBezTo>
                <a:cubicBezTo>
                  <a:pt x="18925" y="7855"/>
                  <a:pt x="19145" y="7635"/>
                  <a:pt x="19145" y="7364"/>
                </a:cubicBezTo>
                <a:moveTo>
                  <a:pt x="8836" y="15709"/>
                </a:moveTo>
                <a:cubicBezTo>
                  <a:pt x="8294" y="15709"/>
                  <a:pt x="7855" y="15269"/>
                  <a:pt x="7855" y="14727"/>
                </a:cubicBezTo>
                <a:cubicBezTo>
                  <a:pt x="7855" y="14186"/>
                  <a:pt x="8294"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4727" y="10800"/>
                </a:moveTo>
                <a:cubicBezTo>
                  <a:pt x="14185" y="10800"/>
                  <a:pt x="13745" y="11240"/>
                  <a:pt x="13745" y="11782"/>
                </a:cubicBezTo>
                <a:cubicBezTo>
                  <a:pt x="13745" y="12325"/>
                  <a:pt x="14185" y="12764"/>
                  <a:pt x="14727" y="12764"/>
                </a:cubicBezTo>
                <a:cubicBezTo>
                  <a:pt x="15269" y="12764"/>
                  <a:pt x="15709" y="12325"/>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7"/>
                  <a:pt x="6668" y="18655"/>
                  <a:pt x="8836" y="18655"/>
                </a:cubicBezTo>
                <a:cubicBezTo>
                  <a:pt x="11005" y="18655"/>
                  <a:pt x="12764" y="16897"/>
                  <a:pt x="12764" y="14727"/>
                </a:cubicBezTo>
                <a:cubicBezTo>
                  <a:pt x="12764" y="12558"/>
                  <a:pt x="11005" y="10800"/>
                  <a:pt x="8836"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0" name="Shape 2660"/>
          <p:cNvSpPr/>
          <p:nvPr/>
        </p:nvSpPr>
        <p:spPr>
          <a:xfrm>
            <a:off x="4958108"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3"/>
                  <a:pt x="13782" y="1233"/>
                </a:cubicBezTo>
                <a:lnTo>
                  <a:pt x="11088" y="3927"/>
                </a:lnTo>
                <a:lnTo>
                  <a:pt x="10513" y="3927"/>
                </a:lnTo>
                <a:lnTo>
                  <a:pt x="7818" y="1233"/>
                </a:lnTo>
                <a:cubicBezTo>
                  <a:pt x="7839" y="1153"/>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1"/>
                  <a:pt x="4147" y="21600"/>
                  <a:pt x="4418" y="21600"/>
                </a:cubicBezTo>
                <a:cubicBezTo>
                  <a:pt x="4689" y="21600"/>
                  <a:pt x="4909" y="21381"/>
                  <a:pt x="4909" y="21109"/>
                </a:cubicBezTo>
                <a:lnTo>
                  <a:pt x="4909" y="20618"/>
                </a:lnTo>
                <a:lnTo>
                  <a:pt x="16691" y="20618"/>
                </a:lnTo>
                <a:lnTo>
                  <a:pt x="16691" y="21109"/>
                </a:lnTo>
                <a:cubicBezTo>
                  <a:pt x="16691" y="21381"/>
                  <a:pt x="16911" y="21600"/>
                  <a:pt x="17182" y="21600"/>
                </a:cubicBezTo>
                <a:cubicBezTo>
                  <a:pt x="17453" y="21600"/>
                  <a:pt x="17673" y="21381"/>
                  <a:pt x="17673" y="21109"/>
                </a:cubicBezTo>
                <a:lnTo>
                  <a:pt x="17673" y="19637"/>
                </a:lnTo>
                <a:lnTo>
                  <a:pt x="19636" y="19637"/>
                </a:lnTo>
                <a:cubicBezTo>
                  <a:pt x="20721" y="19637"/>
                  <a:pt x="21600" y="18757"/>
                  <a:pt x="21600" y="17673"/>
                </a:cubicBezTo>
                <a:lnTo>
                  <a:pt x="21600" y="5891"/>
                </a:lnTo>
                <a:cubicBezTo>
                  <a:pt x="21600" y="4806"/>
                  <a:pt x="20721" y="3927"/>
                  <a:pt x="19636"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1" name="Shape 2661"/>
          <p:cNvSpPr/>
          <p:nvPr/>
        </p:nvSpPr>
        <p:spPr>
          <a:xfrm>
            <a:off x="6024630"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818" y="7855"/>
                </a:moveTo>
                <a:lnTo>
                  <a:pt x="7855" y="7855"/>
                </a:lnTo>
                <a:lnTo>
                  <a:pt x="7855" y="9818"/>
                </a:lnTo>
                <a:lnTo>
                  <a:pt x="9818" y="9818"/>
                </a:lnTo>
                <a:cubicBezTo>
                  <a:pt x="9818" y="9818"/>
                  <a:pt x="9818" y="7855"/>
                  <a:pt x="9818" y="7855"/>
                </a:cubicBezTo>
                <a:close/>
                <a:moveTo>
                  <a:pt x="5891" y="7855"/>
                </a:moveTo>
                <a:lnTo>
                  <a:pt x="3927" y="7855"/>
                </a:lnTo>
                <a:lnTo>
                  <a:pt x="3927" y="9818"/>
                </a:lnTo>
                <a:lnTo>
                  <a:pt x="5891" y="9818"/>
                </a:lnTo>
                <a:cubicBezTo>
                  <a:pt x="5891" y="9818"/>
                  <a:pt x="5891" y="7855"/>
                  <a:pt x="5891" y="7855"/>
                </a:cubicBezTo>
                <a:close/>
                <a:moveTo>
                  <a:pt x="13745" y="7855"/>
                </a:moveTo>
                <a:lnTo>
                  <a:pt x="11782" y="7855"/>
                </a:lnTo>
                <a:lnTo>
                  <a:pt x="11782" y="9818"/>
                </a:lnTo>
                <a:lnTo>
                  <a:pt x="13745" y="9818"/>
                </a:lnTo>
                <a:cubicBezTo>
                  <a:pt x="13745" y="9818"/>
                  <a:pt x="13745" y="7855"/>
                  <a:pt x="13745" y="7855"/>
                </a:cubicBezTo>
                <a:close/>
                <a:moveTo>
                  <a:pt x="7855" y="13745"/>
                </a:moveTo>
                <a:lnTo>
                  <a:pt x="9818" y="13745"/>
                </a:lnTo>
                <a:lnTo>
                  <a:pt x="9818" y="11782"/>
                </a:lnTo>
                <a:lnTo>
                  <a:pt x="7855" y="11782"/>
                </a:lnTo>
                <a:cubicBezTo>
                  <a:pt x="7855" y="11782"/>
                  <a:pt x="7855" y="13745"/>
                  <a:pt x="7855" y="13745"/>
                </a:cubicBezTo>
                <a:close/>
                <a:moveTo>
                  <a:pt x="13745" y="11782"/>
                </a:moveTo>
                <a:lnTo>
                  <a:pt x="15709" y="11782"/>
                </a:lnTo>
                <a:lnTo>
                  <a:pt x="15709" y="9818"/>
                </a:lnTo>
                <a:lnTo>
                  <a:pt x="13745" y="9818"/>
                </a:lnTo>
                <a:cubicBezTo>
                  <a:pt x="13745" y="9818"/>
                  <a:pt x="13745" y="11782"/>
                  <a:pt x="13745" y="11782"/>
                </a:cubicBezTo>
                <a:close/>
                <a:moveTo>
                  <a:pt x="5891" y="11782"/>
                </a:moveTo>
                <a:lnTo>
                  <a:pt x="3927" y="11782"/>
                </a:lnTo>
                <a:lnTo>
                  <a:pt x="3927" y="13745"/>
                </a:lnTo>
                <a:lnTo>
                  <a:pt x="5891" y="13745"/>
                </a:lnTo>
                <a:cubicBezTo>
                  <a:pt x="5891" y="13745"/>
                  <a:pt x="5891" y="11782"/>
                  <a:pt x="5891" y="11782"/>
                </a:cubicBezTo>
                <a:close/>
                <a:moveTo>
                  <a:pt x="11782" y="13745"/>
                </a:moveTo>
                <a:lnTo>
                  <a:pt x="13745" y="13745"/>
                </a:lnTo>
                <a:lnTo>
                  <a:pt x="13745" y="11782"/>
                </a:lnTo>
                <a:lnTo>
                  <a:pt x="11782" y="11782"/>
                </a:lnTo>
                <a:cubicBezTo>
                  <a:pt x="11782" y="11782"/>
                  <a:pt x="11782" y="13745"/>
                  <a:pt x="11782" y="13745"/>
                </a:cubicBezTo>
                <a:close/>
                <a:moveTo>
                  <a:pt x="13745" y="15709"/>
                </a:moveTo>
                <a:lnTo>
                  <a:pt x="15709" y="15709"/>
                </a:lnTo>
                <a:lnTo>
                  <a:pt x="15709" y="13745"/>
                </a:lnTo>
                <a:lnTo>
                  <a:pt x="13745" y="13745"/>
                </a:lnTo>
                <a:cubicBezTo>
                  <a:pt x="13745" y="13745"/>
                  <a:pt x="13745" y="15709"/>
                  <a:pt x="13745" y="15709"/>
                </a:cubicBezTo>
                <a:close/>
                <a:moveTo>
                  <a:pt x="17673" y="7855"/>
                </a:moveTo>
                <a:lnTo>
                  <a:pt x="19636" y="7855"/>
                </a:lnTo>
                <a:lnTo>
                  <a:pt x="19636" y="5891"/>
                </a:lnTo>
                <a:lnTo>
                  <a:pt x="17673" y="5891"/>
                </a:lnTo>
                <a:cubicBezTo>
                  <a:pt x="17673" y="5891"/>
                  <a:pt x="17673" y="7855"/>
                  <a:pt x="17673" y="7855"/>
                </a:cubicBezTo>
                <a:close/>
                <a:moveTo>
                  <a:pt x="15709" y="9818"/>
                </a:moveTo>
                <a:lnTo>
                  <a:pt x="17673" y="9818"/>
                </a:lnTo>
                <a:lnTo>
                  <a:pt x="17673" y="7855"/>
                </a:lnTo>
                <a:lnTo>
                  <a:pt x="15709" y="7855"/>
                </a:lnTo>
                <a:cubicBezTo>
                  <a:pt x="15709" y="7855"/>
                  <a:pt x="15709" y="9818"/>
                  <a:pt x="15709" y="9818"/>
                </a:cubicBezTo>
                <a:close/>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2"/>
                  <a:pt x="13782" y="1233"/>
                </a:cubicBezTo>
                <a:lnTo>
                  <a:pt x="11088" y="3927"/>
                </a:lnTo>
                <a:lnTo>
                  <a:pt x="10513" y="3927"/>
                </a:lnTo>
                <a:lnTo>
                  <a:pt x="7818" y="1233"/>
                </a:lnTo>
                <a:cubicBezTo>
                  <a:pt x="7839" y="1152"/>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0"/>
                  <a:pt x="4147" y="21600"/>
                  <a:pt x="4418" y="21600"/>
                </a:cubicBezTo>
                <a:cubicBezTo>
                  <a:pt x="4689" y="21600"/>
                  <a:pt x="4909" y="21380"/>
                  <a:pt x="4909" y="21109"/>
                </a:cubicBezTo>
                <a:lnTo>
                  <a:pt x="4909" y="20618"/>
                </a:lnTo>
                <a:lnTo>
                  <a:pt x="16691" y="20618"/>
                </a:lnTo>
                <a:lnTo>
                  <a:pt x="16691" y="21109"/>
                </a:lnTo>
                <a:cubicBezTo>
                  <a:pt x="16691" y="21380"/>
                  <a:pt x="16911" y="21600"/>
                  <a:pt x="17182" y="21600"/>
                </a:cubicBezTo>
                <a:cubicBezTo>
                  <a:pt x="17453" y="21600"/>
                  <a:pt x="17673" y="21380"/>
                  <a:pt x="17673" y="21109"/>
                </a:cubicBezTo>
                <a:lnTo>
                  <a:pt x="17673" y="19637"/>
                </a:lnTo>
                <a:lnTo>
                  <a:pt x="19636" y="19637"/>
                </a:lnTo>
                <a:cubicBezTo>
                  <a:pt x="20721" y="19637"/>
                  <a:pt x="21600" y="18757"/>
                  <a:pt x="21600" y="17673"/>
                </a:cubicBezTo>
                <a:lnTo>
                  <a:pt x="21600" y="5891"/>
                </a:lnTo>
                <a:cubicBezTo>
                  <a:pt x="21600" y="4806"/>
                  <a:pt x="20721" y="3927"/>
                  <a:pt x="19636" y="3927"/>
                </a:cubicBezTo>
                <a:moveTo>
                  <a:pt x="5891" y="15709"/>
                </a:moveTo>
                <a:lnTo>
                  <a:pt x="7855" y="15709"/>
                </a:lnTo>
                <a:lnTo>
                  <a:pt x="7855" y="13745"/>
                </a:lnTo>
                <a:lnTo>
                  <a:pt x="5891" y="13745"/>
                </a:lnTo>
                <a:cubicBezTo>
                  <a:pt x="5891" y="13745"/>
                  <a:pt x="5891" y="15709"/>
                  <a:pt x="5891" y="15709"/>
                </a:cubicBezTo>
                <a:close/>
                <a:moveTo>
                  <a:pt x="9818" y="15709"/>
                </a:moveTo>
                <a:lnTo>
                  <a:pt x="11782" y="15709"/>
                </a:lnTo>
                <a:lnTo>
                  <a:pt x="11782" y="13745"/>
                </a:lnTo>
                <a:lnTo>
                  <a:pt x="9818" y="13745"/>
                </a:lnTo>
                <a:cubicBezTo>
                  <a:pt x="9818" y="13745"/>
                  <a:pt x="9818" y="15709"/>
                  <a:pt x="9818" y="15709"/>
                </a:cubicBezTo>
                <a:close/>
                <a:moveTo>
                  <a:pt x="7855" y="9818"/>
                </a:moveTo>
                <a:lnTo>
                  <a:pt x="5891" y="9818"/>
                </a:lnTo>
                <a:lnTo>
                  <a:pt x="5891" y="11782"/>
                </a:lnTo>
                <a:lnTo>
                  <a:pt x="7855" y="11782"/>
                </a:lnTo>
                <a:cubicBezTo>
                  <a:pt x="7855" y="11782"/>
                  <a:pt x="7855" y="9818"/>
                  <a:pt x="7855" y="9818"/>
                </a:cubicBezTo>
                <a:close/>
                <a:moveTo>
                  <a:pt x="15709" y="13745"/>
                </a:moveTo>
                <a:lnTo>
                  <a:pt x="17673" y="13745"/>
                </a:lnTo>
                <a:lnTo>
                  <a:pt x="17673" y="11782"/>
                </a:lnTo>
                <a:lnTo>
                  <a:pt x="15709" y="11782"/>
                </a:lnTo>
                <a:cubicBezTo>
                  <a:pt x="15709" y="11782"/>
                  <a:pt x="15709" y="13745"/>
                  <a:pt x="15709" y="13745"/>
                </a:cubicBezTo>
                <a:close/>
                <a:moveTo>
                  <a:pt x="1964" y="7855"/>
                </a:moveTo>
                <a:lnTo>
                  <a:pt x="3927" y="7855"/>
                </a:lnTo>
                <a:lnTo>
                  <a:pt x="3927" y="5891"/>
                </a:lnTo>
                <a:lnTo>
                  <a:pt x="1964" y="5891"/>
                </a:lnTo>
                <a:cubicBezTo>
                  <a:pt x="1964" y="5891"/>
                  <a:pt x="1964" y="7855"/>
                  <a:pt x="1964" y="7855"/>
                </a:cubicBezTo>
                <a:close/>
                <a:moveTo>
                  <a:pt x="3927" y="17673"/>
                </a:moveTo>
                <a:lnTo>
                  <a:pt x="5891" y="17673"/>
                </a:lnTo>
                <a:lnTo>
                  <a:pt x="5891" y="15709"/>
                </a:lnTo>
                <a:lnTo>
                  <a:pt x="3927" y="15709"/>
                </a:lnTo>
                <a:cubicBezTo>
                  <a:pt x="3927" y="15709"/>
                  <a:pt x="3927" y="17673"/>
                  <a:pt x="3927" y="17673"/>
                </a:cubicBezTo>
                <a:close/>
                <a:moveTo>
                  <a:pt x="11782" y="5891"/>
                </a:moveTo>
                <a:lnTo>
                  <a:pt x="9818" y="5891"/>
                </a:lnTo>
                <a:lnTo>
                  <a:pt x="9818" y="7855"/>
                </a:lnTo>
                <a:lnTo>
                  <a:pt x="11782" y="7855"/>
                </a:lnTo>
                <a:cubicBezTo>
                  <a:pt x="11782" y="7855"/>
                  <a:pt x="11782" y="5891"/>
                  <a:pt x="11782" y="5891"/>
                </a:cubicBezTo>
                <a:close/>
                <a:moveTo>
                  <a:pt x="7855" y="5891"/>
                </a:moveTo>
                <a:lnTo>
                  <a:pt x="5891" y="5891"/>
                </a:lnTo>
                <a:lnTo>
                  <a:pt x="5891" y="7855"/>
                </a:lnTo>
                <a:lnTo>
                  <a:pt x="7855" y="7855"/>
                </a:lnTo>
                <a:cubicBezTo>
                  <a:pt x="7855" y="7855"/>
                  <a:pt x="7855" y="5891"/>
                  <a:pt x="7855" y="5891"/>
                </a:cubicBezTo>
                <a:close/>
                <a:moveTo>
                  <a:pt x="1964" y="15709"/>
                </a:moveTo>
                <a:lnTo>
                  <a:pt x="3927" y="15709"/>
                </a:lnTo>
                <a:lnTo>
                  <a:pt x="3927" y="13745"/>
                </a:lnTo>
                <a:lnTo>
                  <a:pt x="1964" y="13745"/>
                </a:lnTo>
                <a:cubicBezTo>
                  <a:pt x="1964" y="13745"/>
                  <a:pt x="1964" y="15709"/>
                  <a:pt x="1964" y="15709"/>
                </a:cubicBezTo>
                <a:close/>
                <a:moveTo>
                  <a:pt x="1964" y="11782"/>
                </a:moveTo>
                <a:lnTo>
                  <a:pt x="3927" y="11782"/>
                </a:lnTo>
                <a:lnTo>
                  <a:pt x="3927" y="9818"/>
                </a:lnTo>
                <a:lnTo>
                  <a:pt x="1964" y="9818"/>
                </a:lnTo>
                <a:cubicBezTo>
                  <a:pt x="1964" y="9818"/>
                  <a:pt x="1964" y="11782"/>
                  <a:pt x="1964" y="11782"/>
                </a:cubicBezTo>
                <a:close/>
                <a:moveTo>
                  <a:pt x="7855" y="17673"/>
                </a:moveTo>
                <a:lnTo>
                  <a:pt x="9818" y="17673"/>
                </a:lnTo>
                <a:lnTo>
                  <a:pt x="9818" y="15709"/>
                </a:lnTo>
                <a:lnTo>
                  <a:pt x="7855" y="15709"/>
                </a:lnTo>
                <a:cubicBezTo>
                  <a:pt x="7855" y="15709"/>
                  <a:pt x="7855" y="17673"/>
                  <a:pt x="7855" y="17673"/>
                </a:cubicBezTo>
                <a:close/>
                <a:moveTo>
                  <a:pt x="11782" y="17673"/>
                </a:moveTo>
                <a:lnTo>
                  <a:pt x="13745" y="17673"/>
                </a:lnTo>
                <a:lnTo>
                  <a:pt x="13745" y="15709"/>
                </a:lnTo>
                <a:lnTo>
                  <a:pt x="11782" y="15709"/>
                </a:lnTo>
                <a:cubicBezTo>
                  <a:pt x="11782" y="15709"/>
                  <a:pt x="11782" y="17673"/>
                  <a:pt x="11782" y="17673"/>
                </a:cubicBezTo>
                <a:close/>
                <a:moveTo>
                  <a:pt x="15709" y="17673"/>
                </a:moveTo>
                <a:lnTo>
                  <a:pt x="17673" y="17673"/>
                </a:lnTo>
                <a:lnTo>
                  <a:pt x="17673" y="15709"/>
                </a:lnTo>
                <a:lnTo>
                  <a:pt x="15709" y="15709"/>
                </a:lnTo>
                <a:cubicBezTo>
                  <a:pt x="15709" y="15709"/>
                  <a:pt x="15709" y="17673"/>
                  <a:pt x="15709" y="17673"/>
                </a:cubicBezTo>
                <a:close/>
                <a:moveTo>
                  <a:pt x="11782" y="9818"/>
                </a:moveTo>
                <a:lnTo>
                  <a:pt x="9818" y="9818"/>
                </a:lnTo>
                <a:lnTo>
                  <a:pt x="9818" y="11782"/>
                </a:lnTo>
                <a:lnTo>
                  <a:pt x="11782" y="11782"/>
                </a:lnTo>
                <a:cubicBezTo>
                  <a:pt x="11782" y="11782"/>
                  <a:pt x="11782" y="9818"/>
                  <a:pt x="11782" y="9818"/>
                </a:cubicBezTo>
                <a:close/>
                <a:moveTo>
                  <a:pt x="19636" y="9818"/>
                </a:moveTo>
                <a:lnTo>
                  <a:pt x="17673" y="9818"/>
                </a:lnTo>
                <a:lnTo>
                  <a:pt x="17673" y="11782"/>
                </a:lnTo>
                <a:lnTo>
                  <a:pt x="19636" y="11782"/>
                </a:lnTo>
                <a:cubicBezTo>
                  <a:pt x="19636" y="11782"/>
                  <a:pt x="19636" y="9818"/>
                  <a:pt x="19636" y="9818"/>
                </a:cubicBezTo>
                <a:close/>
                <a:moveTo>
                  <a:pt x="19636" y="13745"/>
                </a:moveTo>
                <a:lnTo>
                  <a:pt x="17673" y="13745"/>
                </a:lnTo>
                <a:lnTo>
                  <a:pt x="17673" y="15709"/>
                </a:lnTo>
                <a:lnTo>
                  <a:pt x="19636" y="15709"/>
                </a:lnTo>
                <a:cubicBezTo>
                  <a:pt x="19636" y="15709"/>
                  <a:pt x="19636" y="13745"/>
                  <a:pt x="19636" y="13745"/>
                </a:cubicBezTo>
                <a:close/>
                <a:moveTo>
                  <a:pt x="15709" y="5891"/>
                </a:moveTo>
                <a:lnTo>
                  <a:pt x="13745" y="5891"/>
                </a:lnTo>
                <a:lnTo>
                  <a:pt x="13745" y="7855"/>
                </a:lnTo>
                <a:lnTo>
                  <a:pt x="15709" y="7855"/>
                </a:lnTo>
                <a:cubicBezTo>
                  <a:pt x="15709" y="7855"/>
                  <a:pt x="15709" y="5891"/>
                  <a:pt x="15709" y="5891"/>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2" name="Shape 2662"/>
          <p:cNvSpPr/>
          <p:nvPr/>
        </p:nvSpPr>
        <p:spPr>
          <a:xfrm>
            <a:off x="7091153"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11782"/>
                </a:moveTo>
                <a:cubicBezTo>
                  <a:pt x="18383" y="11782"/>
                  <a:pt x="18164" y="12002"/>
                  <a:pt x="18164" y="12273"/>
                </a:cubicBezTo>
                <a:cubicBezTo>
                  <a:pt x="18164" y="12544"/>
                  <a:pt x="18383" y="12764"/>
                  <a:pt x="18655" y="12764"/>
                </a:cubicBezTo>
                <a:cubicBezTo>
                  <a:pt x="18926" y="12764"/>
                  <a:pt x="19145" y="12544"/>
                  <a:pt x="19145" y="12273"/>
                </a:cubicBezTo>
                <a:cubicBezTo>
                  <a:pt x="19145" y="12002"/>
                  <a:pt x="18926" y="11782"/>
                  <a:pt x="18655" y="11782"/>
                </a:cubicBezTo>
                <a:moveTo>
                  <a:pt x="18655" y="13745"/>
                </a:moveTo>
                <a:cubicBezTo>
                  <a:pt x="18383" y="13745"/>
                  <a:pt x="18164" y="13966"/>
                  <a:pt x="18164" y="14236"/>
                </a:cubicBezTo>
                <a:cubicBezTo>
                  <a:pt x="18164" y="14508"/>
                  <a:pt x="18383" y="14727"/>
                  <a:pt x="18655" y="14727"/>
                </a:cubicBezTo>
                <a:cubicBezTo>
                  <a:pt x="18926" y="14727"/>
                  <a:pt x="19145" y="14508"/>
                  <a:pt x="19145" y="14236"/>
                </a:cubicBezTo>
                <a:cubicBezTo>
                  <a:pt x="19145" y="13966"/>
                  <a:pt x="18926" y="13745"/>
                  <a:pt x="18655" y="13745"/>
                </a:cubicBezTo>
                <a:moveTo>
                  <a:pt x="20618" y="19636"/>
                </a:moveTo>
                <a:cubicBezTo>
                  <a:pt x="20618" y="20178"/>
                  <a:pt x="20178" y="20618"/>
                  <a:pt x="19636" y="20618"/>
                </a:cubicBezTo>
                <a:lnTo>
                  <a:pt x="16691" y="20618"/>
                </a:lnTo>
                <a:lnTo>
                  <a:pt x="16691" y="6873"/>
                </a:lnTo>
                <a:lnTo>
                  <a:pt x="19636" y="6873"/>
                </a:lnTo>
                <a:cubicBezTo>
                  <a:pt x="20178" y="6873"/>
                  <a:pt x="20618" y="7313"/>
                  <a:pt x="20618" y="7855"/>
                </a:cubicBezTo>
                <a:cubicBezTo>
                  <a:pt x="20618" y="7855"/>
                  <a:pt x="20618" y="19636"/>
                  <a:pt x="20618" y="19636"/>
                </a:cubicBezTo>
                <a:close/>
                <a:moveTo>
                  <a:pt x="15709" y="20618"/>
                </a:moveTo>
                <a:lnTo>
                  <a:pt x="1964" y="20618"/>
                </a:lnTo>
                <a:cubicBezTo>
                  <a:pt x="1422" y="20618"/>
                  <a:pt x="982" y="20178"/>
                  <a:pt x="982" y="19636"/>
                </a:cubicBezTo>
                <a:lnTo>
                  <a:pt x="982" y="7855"/>
                </a:lnTo>
                <a:cubicBezTo>
                  <a:pt x="982" y="7313"/>
                  <a:pt x="1422" y="6873"/>
                  <a:pt x="1964" y="6873"/>
                </a:cubicBezTo>
                <a:lnTo>
                  <a:pt x="15709" y="6873"/>
                </a:lnTo>
                <a:cubicBezTo>
                  <a:pt x="15709" y="6873"/>
                  <a:pt x="15709" y="20618"/>
                  <a:pt x="15709" y="20618"/>
                </a:cubicBezTo>
                <a:close/>
                <a:moveTo>
                  <a:pt x="19636" y="5891"/>
                </a:moveTo>
                <a:lnTo>
                  <a:pt x="13205" y="5891"/>
                </a:lnTo>
                <a:cubicBezTo>
                  <a:pt x="13069" y="5222"/>
                  <a:pt x="12657" y="4657"/>
                  <a:pt x="12097" y="4306"/>
                </a:cubicBezTo>
                <a:lnTo>
                  <a:pt x="14476" y="1927"/>
                </a:lnTo>
                <a:cubicBezTo>
                  <a:pt x="14557" y="1949"/>
                  <a:pt x="14640" y="1964"/>
                  <a:pt x="14727" y="1964"/>
                </a:cubicBezTo>
                <a:cubicBezTo>
                  <a:pt x="15269" y="1964"/>
                  <a:pt x="15709" y="1524"/>
                  <a:pt x="15709" y="982"/>
                </a:cubicBezTo>
                <a:cubicBezTo>
                  <a:pt x="15709" y="440"/>
                  <a:pt x="15269" y="0"/>
                  <a:pt x="14727" y="0"/>
                </a:cubicBezTo>
                <a:cubicBezTo>
                  <a:pt x="14186" y="0"/>
                  <a:pt x="13745" y="440"/>
                  <a:pt x="13745" y="982"/>
                </a:cubicBezTo>
                <a:cubicBezTo>
                  <a:pt x="13745" y="1070"/>
                  <a:pt x="13761" y="1153"/>
                  <a:pt x="13782" y="1233"/>
                </a:cubicBezTo>
                <a:lnTo>
                  <a:pt x="11061" y="3954"/>
                </a:lnTo>
                <a:cubicBezTo>
                  <a:pt x="10975" y="3945"/>
                  <a:pt x="10889" y="3927"/>
                  <a:pt x="10800" y="3927"/>
                </a:cubicBezTo>
                <a:cubicBezTo>
                  <a:pt x="10711" y="3927"/>
                  <a:pt x="10625" y="3945"/>
                  <a:pt x="10539" y="3954"/>
                </a:cubicBezTo>
                <a:lnTo>
                  <a:pt x="7818" y="1233"/>
                </a:lnTo>
                <a:cubicBezTo>
                  <a:pt x="7839" y="1153"/>
                  <a:pt x="7855" y="1070"/>
                  <a:pt x="7855" y="982"/>
                </a:cubicBezTo>
                <a:cubicBezTo>
                  <a:pt x="7855" y="440"/>
                  <a:pt x="7414" y="0"/>
                  <a:pt x="6873" y="0"/>
                </a:cubicBezTo>
                <a:cubicBezTo>
                  <a:pt x="6331" y="0"/>
                  <a:pt x="5891" y="440"/>
                  <a:pt x="5891" y="982"/>
                </a:cubicBezTo>
                <a:cubicBezTo>
                  <a:pt x="5891" y="1524"/>
                  <a:pt x="6331" y="1964"/>
                  <a:pt x="6873" y="1964"/>
                </a:cubicBezTo>
                <a:cubicBezTo>
                  <a:pt x="6960" y="1964"/>
                  <a:pt x="7043" y="1949"/>
                  <a:pt x="7124" y="1927"/>
                </a:cubicBezTo>
                <a:lnTo>
                  <a:pt x="9503" y="4306"/>
                </a:lnTo>
                <a:cubicBezTo>
                  <a:pt x="8943" y="4657"/>
                  <a:pt x="8531" y="5222"/>
                  <a:pt x="8395" y="5891"/>
                </a:cubicBez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2764" y="17673"/>
                </a:moveTo>
                <a:lnTo>
                  <a:pt x="3927" y="17673"/>
                </a:lnTo>
                <a:lnTo>
                  <a:pt x="3927" y="9818"/>
                </a:lnTo>
                <a:lnTo>
                  <a:pt x="12764" y="9818"/>
                </a:lnTo>
                <a:cubicBezTo>
                  <a:pt x="12764" y="9818"/>
                  <a:pt x="12764" y="17673"/>
                  <a:pt x="12764" y="17673"/>
                </a:cubicBezTo>
                <a:close/>
                <a:moveTo>
                  <a:pt x="13745" y="8836"/>
                </a:moveTo>
                <a:lnTo>
                  <a:pt x="2945" y="8836"/>
                </a:lnTo>
                <a:lnTo>
                  <a:pt x="2945" y="18655"/>
                </a:lnTo>
                <a:lnTo>
                  <a:pt x="13745" y="18655"/>
                </a:lnTo>
                <a:cubicBezTo>
                  <a:pt x="13745" y="18655"/>
                  <a:pt x="13745" y="8836"/>
                  <a:pt x="13745" y="8836"/>
                </a:cubicBezTo>
                <a:close/>
                <a:moveTo>
                  <a:pt x="18655" y="8836"/>
                </a:moveTo>
                <a:cubicBezTo>
                  <a:pt x="18113" y="8836"/>
                  <a:pt x="17673" y="9276"/>
                  <a:pt x="17673" y="9818"/>
                </a:cubicBezTo>
                <a:cubicBezTo>
                  <a:pt x="17673" y="10360"/>
                  <a:pt x="18113" y="10800"/>
                  <a:pt x="18655" y="10800"/>
                </a:cubicBezTo>
                <a:cubicBezTo>
                  <a:pt x="19196" y="10800"/>
                  <a:pt x="19636" y="10360"/>
                  <a:pt x="19636" y="9818"/>
                </a:cubicBezTo>
                <a:cubicBezTo>
                  <a:pt x="19636" y="9276"/>
                  <a:pt x="19196" y="8836"/>
                  <a:pt x="18655"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3" name="Shape 2663"/>
          <p:cNvSpPr/>
          <p:nvPr/>
        </p:nvSpPr>
        <p:spPr>
          <a:xfrm>
            <a:off x="8157675" y="511309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0800" y="5400"/>
                </a:moveTo>
                <a:lnTo>
                  <a:pt x="3927" y="10800"/>
                </a:lnTo>
                <a:lnTo>
                  <a:pt x="8836" y="10800"/>
                </a:lnTo>
                <a:lnTo>
                  <a:pt x="9818" y="16200"/>
                </a:lnTo>
                <a:lnTo>
                  <a:pt x="16691" y="10800"/>
                </a:lnTo>
                <a:lnTo>
                  <a:pt x="11782" y="10800"/>
                </a:lnTo>
                <a:cubicBezTo>
                  <a:pt x="11782" y="10800"/>
                  <a:pt x="10800" y="5400"/>
                  <a:pt x="10800" y="54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4" name="Shape 2664"/>
          <p:cNvSpPr/>
          <p:nvPr/>
        </p:nvSpPr>
        <p:spPr>
          <a:xfrm>
            <a:off x="9224197" y="511309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5" name="Shape 2665"/>
          <p:cNvSpPr/>
          <p:nvPr/>
        </p:nvSpPr>
        <p:spPr>
          <a:xfrm>
            <a:off x="10290719" y="511309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6873" y="18000"/>
                </a:lnTo>
                <a:lnTo>
                  <a:pt x="6873" y="3600"/>
                </a:lnTo>
                <a:lnTo>
                  <a:pt x="1964" y="3600"/>
                </a:lnTo>
                <a:cubicBezTo>
                  <a:pt x="1964" y="3600"/>
                  <a:pt x="1964" y="18000"/>
                  <a:pt x="1964" y="180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6" name="Shape 2666"/>
          <p:cNvSpPr/>
          <p:nvPr/>
        </p:nvSpPr>
        <p:spPr>
          <a:xfrm>
            <a:off x="11357241" y="511309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10800" y="18000"/>
                </a:lnTo>
                <a:lnTo>
                  <a:pt x="10800" y="3600"/>
                </a:lnTo>
                <a:lnTo>
                  <a:pt x="1964" y="3600"/>
                </a:lnTo>
                <a:cubicBezTo>
                  <a:pt x="1964" y="3600"/>
                  <a:pt x="1964" y="18000"/>
                  <a:pt x="1964" y="180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7" name="Shape 2667"/>
          <p:cNvSpPr/>
          <p:nvPr/>
        </p:nvSpPr>
        <p:spPr>
          <a:xfrm>
            <a:off x="1758542" y="6179617"/>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4727" y="18000"/>
                </a:lnTo>
                <a:lnTo>
                  <a:pt x="14727"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8" name="Shape 2668"/>
          <p:cNvSpPr/>
          <p:nvPr/>
        </p:nvSpPr>
        <p:spPr>
          <a:xfrm>
            <a:off x="2825064" y="6179617"/>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8655" y="18000"/>
                </a:lnTo>
                <a:lnTo>
                  <a:pt x="18655"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9" name="Shape 2669"/>
          <p:cNvSpPr/>
          <p:nvPr/>
        </p:nvSpPr>
        <p:spPr>
          <a:xfrm>
            <a:off x="3916979" y="6052650"/>
            <a:ext cx="507869" cy="558668"/>
          </a:xfrm>
          <a:custGeom>
            <a:avLst/>
            <a:gdLst/>
            <a:ahLst/>
            <a:cxnLst>
              <a:cxn ang="0">
                <a:pos x="wd2" y="hd2"/>
              </a:cxn>
              <a:cxn ang="5400000">
                <a:pos x="wd2" y="hd2"/>
              </a:cxn>
              <a:cxn ang="10800000">
                <a:pos x="wd2" y="hd2"/>
              </a:cxn>
              <a:cxn ang="16200000">
                <a:pos x="wd2" y="hd2"/>
              </a:cxn>
            </a:cxnLst>
            <a:rect l="0" t="0" r="r" b="b"/>
            <a:pathLst>
              <a:path w="21600" h="21600" extrusionOk="0">
                <a:moveTo>
                  <a:pt x="12960" y="2161"/>
                </a:moveTo>
                <a:lnTo>
                  <a:pt x="12960" y="2178"/>
                </a:lnTo>
                <a:cubicBezTo>
                  <a:pt x="12662" y="2178"/>
                  <a:pt x="12420" y="2398"/>
                  <a:pt x="12420" y="2669"/>
                </a:cubicBezTo>
                <a:cubicBezTo>
                  <a:pt x="12420" y="2940"/>
                  <a:pt x="12662" y="3160"/>
                  <a:pt x="12960" y="3160"/>
                </a:cubicBezTo>
                <a:lnTo>
                  <a:pt x="12960" y="3172"/>
                </a:lnTo>
                <a:cubicBezTo>
                  <a:pt x="17287" y="4066"/>
                  <a:pt x="20520" y="7577"/>
                  <a:pt x="20520" y="11782"/>
                </a:cubicBezTo>
                <a:cubicBezTo>
                  <a:pt x="20520" y="16662"/>
                  <a:pt x="16168" y="20618"/>
                  <a:pt x="10800" y="20618"/>
                </a:cubicBezTo>
                <a:cubicBezTo>
                  <a:pt x="5432" y="20618"/>
                  <a:pt x="1080" y="16662"/>
                  <a:pt x="1080" y="11782"/>
                </a:cubicBezTo>
                <a:cubicBezTo>
                  <a:pt x="1080" y="7577"/>
                  <a:pt x="4313" y="4066"/>
                  <a:pt x="8640" y="3172"/>
                </a:cubicBezTo>
                <a:lnTo>
                  <a:pt x="8640" y="3160"/>
                </a:lnTo>
                <a:cubicBezTo>
                  <a:pt x="8938" y="3160"/>
                  <a:pt x="9180" y="2940"/>
                  <a:pt x="9180" y="2669"/>
                </a:cubicBezTo>
                <a:cubicBezTo>
                  <a:pt x="9180" y="2398"/>
                  <a:pt x="8938" y="2178"/>
                  <a:pt x="8640" y="2178"/>
                </a:cubicBezTo>
                <a:lnTo>
                  <a:pt x="8640" y="2161"/>
                </a:lnTo>
                <a:cubicBezTo>
                  <a:pt x="3710" y="3071"/>
                  <a:pt x="0" y="7031"/>
                  <a:pt x="0" y="11782"/>
                </a:cubicBezTo>
                <a:cubicBezTo>
                  <a:pt x="0" y="17204"/>
                  <a:pt x="4835" y="21600"/>
                  <a:pt x="10800" y="21600"/>
                </a:cubicBezTo>
                <a:cubicBezTo>
                  <a:pt x="16765" y="21600"/>
                  <a:pt x="21600" y="17204"/>
                  <a:pt x="21600" y="11782"/>
                </a:cubicBezTo>
                <a:cubicBezTo>
                  <a:pt x="21600" y="7031"/>
                  <a:pt x="17890" y="3071"/>
                  <a:pt x="12960" y="2161"/>
                </a:cubicBezTo>
                <a:moveTo>
                  <a:pt x="10800" y="12763"/>
                </a:moveTo>
                <a:cubicBezTo>
                  <a:pt x="11098" y="12763"/>
                  <a:pt x="11340" y="12544"/>
                  <a:pt x="11340" y="12272"/>
                </a:cubicBezTo>
                <a:lnTo>
                  <a:pt x="11340" y="491"/>
                </a:lnTo>
                <a:cubicBezTo>
                  <a:pt x="11340" y="220"/>
                  <a:pt x="11098" y="0"/>
                  <a:pt x="10800" y="0"/>
                </a:cubicBezTo>
                <a:cubicBezTo>
                  <a:pt x="10502" y="0"/>
                  <a:pt x="10260" y="220"/>
                  <a:pt x="10260" y="491"/>
                </a:cubicBezTo>
                <a:lnTo>
                  <a:pt x="10260" y="12272"/>
                </a:lnTo>
                <a:cubicBezTo>
                  <a:pt x="10260" y="12544"/>
                  <a:pt x="10502" y="12763"/>
                  <a:pt x="10800" y="1276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0" name="Shape 2670"/>
          <p:cNvSpPr/>
          <p:nvPr/>
        </p:nvSpPr>
        <p:spPr>
          <a:xfrm>
            <a:off x="4958108" y="6128831"/>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2273" y="21600"/>
                </a:moveTo>
                <a:lnTo>
                  <a:pt x="13255" y="21600"/>
                </a:lnTo>
                <a:lnTo>
                  <a:pt x="13255" y="0"/>
                </a:lnTo>
                <a:lnTo>
                  <a:pt x="12273" y="0"/>
                </a:lnTo>
                <a:cubicBezTo>
                  <a:pt x="12273" y="0"/>
                  <a:pt x="12273" y="21600"/>
                  <a:pt x="12273" y="21600"/>
                </a:cubicBezTo>
                <a:close/>
                <a:moveTo>
                  <a:pt x="14236" y="21600"/>
                </a:moveTo>
                <a:lnTo>
                  <a:pt x="16691" y="21600"/>
                </a:lnTo>
                <a:lnTo>
                  <a:pt x="16691" y="0"/>
                </a:lnTo>
                <a:lnTo>
                  <a:pt x="14236" y="0"/>
                </a:lnTo>
                <a:cubicBezTo>
                  <a:pt x="14236" y="0"/>
                  <a:pt x="14236" y="21600"/>
                  <a:pt x="14236" y="21600"/>
                </a:cubicBezTo>
                <a:close/>
                <a:moveTo>
                  <a:pt x="17673" y="21600"/>
                </a:moveTo>
                <a:lnTo>
                  <a:pt x="18655" y="21600"/>
                </a:lnTo>
                <a:lnTo>
                  <a:pt x="18655" y="0"/>
                </a:lnTo>
                <a:lnTo>
                  <a:pt x="17673" y="0"/>
                </a:lnTo>
                <a:cubicBezTo>
                  <a:pt x="17673" y="0"/>
                  <a:pt x="17673" y="21600"/>
                  <a:pt x="17673" y="21600"/>
                </a:cubicBezTo>
                <a:close/>
                <a:moveTo>
                  <a:pt x="20618" y="0"/>
                </a:moveTo>
                <a:lnTo>
                  <a:pt x="19636" y="0"/>
                </a:lnTo>
                <a:lnTo>
                  <a:pt x="19636" y="21600"/>
                </a:lnTo>
                <a:lnTo>
                  <a:pt x="20618" y="21600"/>
                </a:lnTo>
                <a:cubicBezTo>
                  <a:pt x="21160" y="21600"/>
                  <a:pt x="21600" y="20996"/>
                  <a:pt x="21600" y="20250"/>
                </a:cubicBezTo>
                <a:lnTo>
                  <a:pt x="21600" y="1350"/>
                </a:lnTo>
                <a:cubicBezTo>
                  <a:pt x="21600" y="605"/>
                  <a:pt x="21160" y="0"/>
                  <a:pt x="20618" y="0"/>
                </a:cubicBezTo>
                <a:moveTo>
                  <a:pt x="4909" y="21600"/>
                </a:moveTo>
                <a:lnTo>
                  <a:pt x="5891" y="21600"/>
                </a:lnTo>
                <a:lnTo>
                  <a:pt x="5891" y="0"/>
                </a:lnTo>
                <a:lnTo>
                  <a:pt x="4909" y="0"/>
                </a:lnTo>
                <a:cubicBezTo>
                  <a:pt x="4909" y="0"/>
                  <a:pt x="4909" y="21600"/>
                  <a:pt x="4909" y="21600"/>
                </a:cubicBezTo>
                <a:close/>
                <a:moveTo>
                  <a:pt x="0" y="1350"/>
                </a:moveTo>
                <a:lnTo>
                  <a:pt x="0" y="20250"/>
                </a:lnTo>
                <a:cubicBezTo>
                  <a:pt x="0" y="20996"/>
                  <a:pt x="440" y="21600"/>
                  <a:pt x="982" y="21600"/>
                </a:cubicBezTo>
                <a:lnTo>
                  <a:pt x="982" y="0"/>
                </a:lnTo>
                <a:cubicBezTo>
                  <a:pt x="440" y="0"/>
                  <a:pt x="0" y="605"/>
                  <a:pt x="0" y="1350"/>
                </a:cubicBezTo>
                <a:moveTo>
                  <a:pt x="1964" y="21600"/>
                </a:moveTo>
                <a:lnTo>
                  <a:pt x="3927" y="21600"/>
                </a:lnTo>
                <a:lnTo>
                  <a:pt x="3927" y="0"/>
                </a:lnTo>
                <a:lnTo>
                  <a:pt x="1964" y="0"/>
                </a:lnTo>
                <a:cubicBezTo>
                  <a:pt x="1964" y="0"/>
                  <a:pt x="1964" y="21600"/>
                  <a:pt x="1964" y="21600"/>
                </a:cubicBezTo>
                <a:close/>
                <a:moveTo>
                  <a:pt x="6873" y="21600"/>
                </a:moveTo>
                <a:lnTo>
                  <a:pt x="9327" y="21600"/>
                </a:lnTo>
                <a:lnTo>
                  <a:pt x="9327" y="0"/>
                </a:lnTo>
                <a:lnTo>
                  <a:pt x="6873" y="0"/>
                </a:lnTo>
                <a:cubicBezTo>
                  <a:pt x="6873" y="0"/>
                  <a:pt x="6873" y="21600"/>
                  <a:pt x="6873" y="21600"/>
                </a:cubicBezTo>
                <a:close/>
                <a:moveTo>
                  <a:pt x="10309" y="21600"/>
                </a:moveTo>
                <a:lnTo>
                  <a:pt x="11291" y="21600"/>
                </a:lnTo>
                <a:lnTo>
                  <a:pt x="11291" y="0"/>
                </a:lnTo>
                <a:lnTo>
                  <a:pt x="10309" y="0"/>
                </a:lnTo>
                <a:cubicBezTo>
                  <a:pt x="10309" y="0"/>
                  <a:pt x="10309" y="21600"/>
                  <a:pt x="10309" y="216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1" name="Shape 2671"/>
          <p:cNvSpPr/>
          <p:nvPr/>
        </p:nvSpPr>
        <p:spPr>
          <a:xfrm>
            <a:off x="6024630" y="6052650"/>
            <a:ext cx="558655" cy="558668"/>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5" y="15082"/>
                  <a:pt x="11291" y="14845"/>
                </a:cubicBezTo>
                <a:lnTo>
                  <a:pt x="11291" y="8719"/>
                </a:lnTo>
                <a:cubicBezTo>
                  <a:pt x="10995"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8"/>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6"/>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1" y="4909"/>
                  <a:pt x="1964" y="7986"/>
                  <a:pt x="1964" y="11782"/>
                </a:cubicBezTo>
                <a:cubicBezTo>
                  <a:pt x="1964" y="15577"/>
                  <a:pt x="5041" y="18654"/>
                  <a:pt x="8836" y="18654"/>
                </a:cubicBezTo>
                <a:cubicBezTo>
                  <a:pt x="10557" y="18654"/>
                  <a:pt x="12127" y="18017"/>
                  <a:pt x="13333" y="16972"/>
                </a:cubicBezTo>
                <a:lnTo>
                  <a:pt x="17817" y="21456"/>
                </a:lnTo>
                <a:cubicBezTo>
                  <a:pt x="17905" y="21545"/>
                  <a:pt x="18028" y="21600"/>
                  <a:pt x="18164" y="21600"/>
                </a:cubicBezTo>
                <a:cubicBezTo>
                  <a:pt x="18434" y="21600"/>
                  <a:pt x="18655" y="21380"/>
                  <a:pt x="18655" y="21109"/>
                </a:cubicBezTo>
                <a:cubicBezTo>
                  <a:pt x="18655" y="20974"/>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19"/>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1" y="4023"/>
                  <a:pt x="8157" y="3927"/>
                  <a:pt x="8836" y="3927"/>
                </a:cubicBezTo>
                <a:cubicBezTo>
                  <a:pt x="9002" y="3927"/>
                  <a:pt x="9164" y="3942"/>
                  <a:pt x="9327" y="3952"/>
                </a:cubicBezTo>
                <a:moveTo>
                  <a:pt x="5891" y="0"/>
                </a:moveTo>
                <a:lnTo>
                  <a:pt x="4909" y="0"/>
                </a:lnTo>
                <a:lnTo>
                  <a:pt x="4909" y="4987"/>
                </a:lnTo>
                <a:cubicBezTo>
                  <a:pt x="5224" y="4804"/>
                  <a:pt x="5551" y="4641"/>
                  <a:pt x="5891" y="4504"/>
                </a:cubicBezTo>
                <a:cubicBezTo>
                  <a:pt x="5891" y="4504"/>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2" name="Shape 2672"/>
          <p:cNvSpPr/>
          <p:nvPr/>
        </p:nvSpPr>
        <p:spPr>
          <a:xfrm>
            <a:off x="7091153" y="6128831"/>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9818" y="21600"/>
                </a:moveTo>
                <a:lnTo>
                  <a:pt x="11782" y="21600"/>
                </a:lnTo>
                <a:lnTo>
                  <a:pt x="11782" y="17550"/>
                </a:lnTo>
                <a:lnTo>
                  <a:pt x="9818" y="17550"/>
                </a:lnTo>
                <a:cubicBezTo>
                  <a:pt x="9818" y="17550"/>
                  <a:pt x="9818" y="21600"/>
                  <a:pt x="9818" y="21600"/>
                </a:cubicBezTo>
                <a:close/>
                <a:moveTo>
                  <a:pt x="7855" y="21600"/>
                </a:moveTo>
                <a:lnTo>
                  <a:pt x="8836" y="21600"/>
                </a:lnTo>
                <a:lnTo>
                  <a:pt x="8836" y="17550"/>
                </a:lnTo>
                <a:lnTo>
                  <a:pt x="7855" y="17550"/>
                </a:lnTo>
                <a:cubicBezTo>
                  <a:pt x="7855" y="17550"/>
                  <a:pt x="7855" y="21600"/>
                  <a:pt x="7855" y="21600"/>
                </a:cubicBezTo>
                <a:close/>
                <a:moveTo>
                  <a:pt x="2945" y="21600"/>
                </a:moveTo>
                <a:lnTo>
                  <a:pt x="3927" y="21600"/>
                </a:lnTo>
                <a:lnTo>
                  <a:pt x="3927" y="17550"/>
                </a:lnTo>
                <a:lnTo>
                  <a:pt x="2945" y="17550"/>
                </a:lnTo>
                <a:cubicBezTo>
                  <a:pt x="2945" y="17550"/>
                  <a:pt x="2945" y="21600"/>
                  <a:pt x="2945" y="21600"/>
                </a:cubicBezTo>
                <a:close/>
                <a:moveTo>
                  <a:pt x="4909" y="21600"/>
                </a:moveTo>
                <a:lnTo>
                  <a:pt x="6873" y="21600"/>
                </a:lnTo>
                <a:lnTo>
                  <a:pt x="6873" y="17550"/>
                </a:lnTo>
                <a:lnTo>
                  <a:pt x="4909" y="17550"/>
                </a:lnTo>
                <a:cubicBezTo>
                  <a:pt x="4909" y="17550"/>
                  <a:pt x="4909" y="21600"/>
                  <a:pt x="4909" y="21600"/>
                </a:cubicBezTo>
                <a:close/>
                <a:moveTo>
                  <a:pt x="12764" y="21600"/>
                </a:moveTo>
                <a:lnTo>
                  <a:pt x="13745" y="21600"/>
                </a:lnTo>
                <a:lnTo>
                  <a:pt x="13745" y="17550"/>
                </a:lnTo>
                <a:lnTo>
                  <a:pt x="12764" y="17550"/>
                </a:lnTo>
                <a:cubicBezTo>
                  <a:pt x="12764" y="17550"/>
                  <a:pt x="12764" y="21600"/>
                  <a:pt x="12764" y="21600"/>
                </a:cubicBezTo>
                <a:close/>
                <a:moveTo>
                  <a:pt x="20618" y="14850"/>
                </a:moveTo>
                <a:lnTo>
                  <a:pt x="982" y="14850"/>
                </a:lnTo>
                <a:lnTo>
                  <a:pt x="982" y="13500"/>
                </a:lnTo>
                <a:lnTo>
                  <a:pt x="20618" y="13500"/>
                </a:lnTo>
                <a:cubicBezTo>
                  <a:pt x="20618" y="13500"/>
                  <a:pt x="20618" y="14850"/>
                  <a:pt x="20618" y="14850"/>
                </a:cubicBezTo>
                <a:close/>
                <a:moveTo>
                  <a:pt x="20618" y="12150"/>
                </a:moveTo>
                <a:lnTo>
                  <a:pt x="982" y="12150"/>
                </a:lnTo>
                <a:cubicBezTo>
                  <a:pt x="440" y="12150"/>
                  <a:pt x="0" y="12755"/>
                  <a:pt x="0" y="13500"/>
                </a:cubicBezTo>
                <a:lnTo>
                  <a:pt x="0" y="14850"/>
                </a:lnTo>
                <a:cubicBezTo>
                  <a:pt x="0" y="15595"/>
                  <a:pt x="440" y="16200"/>
                  <a:pt x="982" y="16200"/>
                </a:cubicBezTo>
                <a:lnTo>
                  <a:pt x="20618" y="16200"/>
                </a:lnTo>
                <a:cubicBezTo>
                  <a:pt x="21160" y="16200"/>
                  <a:pt x="21600" y="15595"/>
                  <a:pt x="21600" y="14850"/>
                </a:cubicBezTo>
                <a:lnTo>
                  <a:pt x="21600" y="13500"/>
                </a:lnTo>
                <a:cubicBezTo>
                  <a:pt x="21600" y="12755"/>
                  <a:pt x="21160" y="12150"/>
                  <a:pt x="20618" y="12150"/>
                </a:cubicBezTo>
                <a:moveTo>
                  <a:pt x="982" y="20250"/>
                </a:moveTo>
                <a:cubicBezTo>
                  <a:pt x="982" y="20996"/>
                  <a:pt x="1422" y="21600"/>
                  <a:pt x="1964" y="21600"/>
                </a:cubicBezTo>
                <a:lnTo>
                  <a:pt x="1964" y="17550"/>
                </a:lnTo>
                <a:lnTo>
                  <a:pt x="982" y="17550"/>
                </a:lnTo>
                <a:cubicBezTo>
                  <a:pt x="982" y="17550"/>
                  <a:pt x="982" y="20250"/>
                  <a:pt x="982" y="20250"/>
                </a:cubicBezTo>
                <a:close/>
                <a:moveTo>
                  <a:pt x="16691" y="21600"/>
                </a:moveTo>
                <a:lnTo>
                  <a:pt x="17673" y="21600"/>
                </a:lnTo>
                <a:lnTo>
                  <a:pt x="17673" y="17550"/>
                </a:lnTo>
                <a:lnTo>
                  <a:pt x="16691" y="17550"/>
                </a:lnTo>
                <a:cubicBezTo>
                  <a:pt x="16691" y="17550"/>
                  <a:pt x="16691" y="21600"/>
                  <a:pt x="16691" y="21600"/>
                </a:cubicBezTo>
                <a:close/>
                <a:moveTo>
                  <a:pt x="14727" y="21600"/>
                </a:moveTo>
                <a:lnTo>
                  <a:pt x="15709" y="21600"/>
                </a:lnTo>
                <a:lnTo>
                  <a:pt x="15709" y="17550"/>
                </a:lnTo>
                <a:lnTo>
                  <a:pt x="14727" y="17550"/>
                </a:lnTo>
                <a:cubicBezTo>
                  <a:pt x="14727" y="17550"/>
                  <a:pt x="14727" y="21600"/>
                  <a:pt x="14727" y="21600"/>
                </a:cubicBezTo>
                <a:close/>
                <a:moveTo>
                  <a:pt x="18655" y="21600"/>
                </a:moveTo>
                <a:lnTo>
                  <a:pt x="19636" y="21600"/>
                </a:lnTo>
                <a:cubicBezTo>
                  <a:pt x="20178" y="21600"/>
                  <a:pt x="20618" y="20996"/>
                  <a:pt x="20618" y="20250"/>
                </a:cubicBezTo>
                <a:lnTo>
                  <a:pt x="20618" y="17550"/>
                </a:lnTo>
                <a:lnTo>
                  <a:pt x="18655" y="17550"/>
                </a:lnTo>
                <a:cubicBezTo>
                  <a:pt x="18655" y="17550"/>
                  <a:pt x="18655" y="21600"/>
                  <a:pt x="18655" y="21600"/>
                </a:cubicBezTo>
                <a:close/>
                <a:moveTo>
                  <a:pt x="15709" y="0"/>
                </a:moveTo>
                <a:lnTo>
                  <a:pt x="14727" y="0"/>
                </a:lnTo>
                <a:lnTo>
                  <a:pt x="14727" y="10800"/>
                </a:lnTo>
                <a:lnTo>
                  <a:pt x="15709" y="10800"/>
                </a:lnTo>
                <a:cubicBezTo>
                  <a:pt x="15709" y="10800"/>
                  <a:pt x="15709" y="0"/>
                  <a:pt x="15709" y="0"/>
                </a:cubicBezTo>
                <a:close/>
                <a:moveTo>
                  <a:pt x="20618" y="1350"/>
                </a:moveTo>
                <a:cubicBezTo>
                  <a:pt x="20618" y="605"/>
                  <a:pt x="20178" y="0"/>
                  <a:pt x="19636" y="0"/>
                </a:cubicBezTo>
                <a:lnTo>
                  <a:pt x="18655" y="0"/>
                </a:lnTo>
                <a:lnTo>
                  <a:pt x="18655" y="10800"/>
                </a:lnTo>
                <a:lnTo>
                  <a:pt x="20618" y="10800"/>
                </a:lnTo>
                <a:cubicBezTo>
                  <a:pt x="20618" y="10800"/>
                  <a:pt x="20618" y="1350"/>
                  <a:pt x="20618" y="1350"/>
                </a:cubicBezTo>
                <a:close/>
                <a:moveTo>
                  <a:pt x="13745" y="0"/>
                </a:moveTo>
                <a:lnTo>
                  <a:pt x="12764" y="0"/>
                </a:lnTo>
                <a:lnTo>
                  <a:pt x="12764" y="10800"/>
                </a:lnTo>
                <a:lnTo>
                  <a:pt x="13745" y="10800"/>
                </a:lnTo>
                <a:cubicBezTo>
                  <a:pt x="13745" y="10800"/>
                  <a:pt x="13745" y="0"/>
                  <a:pt x="13745" y="0"/>
                </a:cubicBezTo>
                <a:close/>
                <a:moveTo>
                  <a:pt x="17673" y="0"/>
                </a:moveTo>
                <a:lnTo>
                  <a:pt x="16691" y="0"/>
                </a:lnTo>
                <a:lnTo>
                  <a:pt x="16691" y="10800"/>
                </a:lnTo>
                <a:lnTo>
                  <a:pt x="17673" y="10800"/>
                </a:lnTo>
                <a:cubicBezTo>
                  <a:pt x="17673" y="10800"/>
                  <a:pt x="17673" y="0"/>
                  <a:pt x="17673" y="0"/>
                </a:cubicBezTo>
                <a:close/>
                <a:moveTo>
                  <a:pt x="1964" y="0"/>
                </a:moveTo>
                <a:cubicBezTo>
                  <a:pt x="1422" y="0"/>
                  <a:pt x="982" y="605"/>
                  <a:pt x="982" y="1350"/>
                </a:cubicBezTo>
                <a:lnTo>
                  <a:pt x="982" y="10800"/>
                </a:lnTo>
                <a:lnTo>
                  <a:pt x="1964" y="10800"/>
                </a:lnTo>
                <a:cubicBezTo>
                  <a:pt x="1964" y="10800"/>
                  <a:pt x="1964" y="0"/>
                  <a:pt x="1964" y="0"/>
                </a:cubicBezTo>
                <a:close/>
                <a:moveTo>
                  <a:pt x="3927" y="0"/>
                </a:moveTo>
                <a:lnTo>
                  <a:pt x="2945" y="0"/>
                </a:lnTo>
                <a:lnTo>
                  <a:pt x="2945" y="10800"/>
                </a:lnTo>
                <a:lnTo>
                  <a:pt x="3927" y="10800"/>
                </a:lnTo>
                <a:cubicBezTo>
                  <a:pt x="3927" y="10800"/>
                  <a:pt x="3927" y="0"/>
                  <a:pt x="3927" y="0"/>
                </a:cubicBezTo>
                <a:close/>
                <a:moveTo>
                  <a:pt x="6873" y="0"/>
                </a:moveTo>
                <a:lnTo>
                  <a:pt x="4909" y="0"/>
                </a:lnTo>
                <a:lnTo>
                  <a:pt x="4909" y="10800"/>
                </a:lnTo>
                <a:lnTo>
                  <a:pt x="6873" y="10800"/>
                </a:lnTo>
                <a:cubicBezTo>
                  <a:pt x="6873" y="10800"/>
                  <a:pt x="6873" y="0"/>
                  <a:pt x="6873" y="0"/>
                </a:cubicBezTo>
                <a:close/>
                <a:moveTo>
                  <a:pt x="8836" y="0"/>
                </a:moveTo>
                <a:lnTo>
                  <a:pt x="7855" y="0"/>
                </a:lnTo>
                <a:lnTo>
                  <a:pt x="7855" y="10800"/>
                </a:lnTo>
                <a:lnTo>
                  <a:pt x="8836" y="10800"/>
                </a:lnTo>
                <a:cubicBezTo>
                  <a:pt x="8836" y="10800"/>
                  <a:pt x="8836" y="0"/>
                  <a:pt x="8836" y="0"/>
                </a:cubicBezTo>
                <a:close/>
                <a:moveTo>
                  <a:pt x="11782" y="0"/>
                </a:moveTo>
                <a:lnTo>
                  <a:pt x="9818" y="0"/>
                </a:lnTo>
                <a:lnTo>
                  <a:pt x="9818" y="10800"/>
                </a:lnTo>
                <a:lnTo>
                  <a:pt x="11782" y="10800"/>
                </a:lnTo>
                <a:cubicBezTo>
                  <a:pt x="11782" y="10800"/>
                  <a:pt x="11782" y="0"/>
                  <a:pt x="11782" y="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3" name="Shape 2673"/>
          <p:cNvSpPr/>
          <p:nvPr/>
        </p:nvSpPr>
        <p:spPr>
          <a:xfrm>
            <a:off x="8157675"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455" y="10309"/>
                </a:moveTo>
                <a:cubicBezTo>
                  <a:pt x="2726" y="10309"/>
                  <a:pt x="2945" y="10090"/>
                  <a:pt x="2945" y="9818"/>
                </a:cubicBezTo>
                <a:cubicBezTo>
                  <a:pt x="2945" y="9547"/>
                  <a:pt x="2726" y="9327"/>
                  <a:pt x="2455" y="9327"/>
                </a:cubicBezTo>
                <a:cubicBezTo>
                  <a:pt x="2183" y="9327"/>
                  <a:pt x="1964" y="9547"/>
                  <a:pt x="1964" y="9818"/>
                </a:cubicBezTo>
                <a:cubicBezTo>
                  <a:pt x="1964" y="10090"/>
                  <a:pt x="2183" y="10309"/>
                  <a:pt x="2455" y="10309"/>
                </a:cubicBezTo>
                <a:moveTo>
                  <a:pt x="20618" y="11782"/>
                </a:moveTo>
                <a:lnTo>
                  <a:pt x="982" y="11782"/>
                </a:lnTo>
                <a:lnTo>
                  <a:pt x="982" y="7855"/>
                </a:lnTo>
                <a:lnTo>
                  <a:pt x="20618" y="7855"/>
                </a:lnTo>
                <a:cubicBezTo>
                  <a:pt x="20618" y="7855"/>
                  <a:pt x="20618" y="11782"/>
                  <a:pt x="20618" y="11782"/>
                </a:cubicBezTo>
                <a:close/>
                <a:moveTo>
                  <a:pt x="2945" y="982"/>
                </a:moveTo>
                <a:lnTo>
                  <a:pt x="14727" y="982"/>
                </a:lnTo>
                <a:lnTo>
                  <a:pt x="14727" y="4418"/>
                </a:lnTo>
                <a:cubicBezTo>
                  <a:pt x="14727" y="4690"/>
                  <a:pt x="14947" y="4909"/>
                  <a:pt x="15218" y="4909"/>
                </a:cubicBezTo>
                <a:lnTo>
                  <a:pt x="18655" y="4909"/>
                </a:lnTo>
                <a:lnTo>
                  <a:pt x="18655" y="6873"/>
                </a:lnTo>
                <a:lnTo>
                  <a:pt x="2945" y="6873"/>
                </a:lnTo>
                <a:cubicBezTo>
                  <a:pt x="2945" y="6873"/>
                  <a:pt x="2945" y="982"/>
                  <a:pt x="2945" y="982"/>
                </a:cubicBezTo>
                <a:close/>
                <a:moveTo>
                  <a:pt x="15709" y="1473"/>
                </a:moveTo>
                <a:lnTo>
                  <a:pt x="18164" y="3927"/>
                </a:lnTo>
                <a:lnTo>
                  <a:pt x="15709" y="3927"/>
                </a:lnTo>
                <a:cubicBezTo>
                  <a:pt x="15709" y="3927"/>
                  <a:pt x="15709" y="1473"/>
                  <a:pt x="15709" y="1473"/>
                </a:cubicBezTo>
                <a:close/>
                <a:moveTo>
                  <a:pt x="20618" y="6873"/>
                </a:moveTo>
                <a:lnTo>
                  <a:pt x="19636" y="6873"/>
                </a:lnTo>
                <a:lnTo>
                  <a:pt x="19636" y="3927"/>
                </a:lnTo>
                <a:lnTo>
                  <a:pt x="15709" y="0"/>
                </a:lnTo>
                <a:lnTo>
                  <a:pt x="2945" y="0"/>
                </a:lnTo>
                <a:cubicBezTo>
                  <a:pt x="2403" y="0"/>
                  <a:pt x="1964" y="440"/>
                  <a:pt x="1964" y="982"/>
                </a:cubicBezTo>
                <a:lnTo>
                  <a:pt x="1964" y="6873"/>
                </a:lnTo>
                <a:lnTo>
                  <a:pt x="982" y="6873"/>
                </a:lnTo>
                <a:cubicBezTo>
                  <a:pt x="439" y="6873"/>
                  <a:pt x="0" y="7313"/>
                  <a:pt x="0" y="7855"/>
                </a:cubicBezTo>
                <a:lnTo>
                  <a:pt x="0" y="11782"/>
                </a:lnTo>
                <a:cubicBezTo>
                  <a:pt x="0" y="12324"/>
                  <a:pt x="439" y="12764"/>
                  <a:pt x="982" y="12764"/>
                </a:cubicBezTo>
                <a:lnTo>
                  <a:pt x="1964" y="12764"/>
                </a:lnTo>
                <a:lnTo>
                  <a:pt x="1964" y="21109"/>
                </a:lnTo>
                <a:cubicBezTo>
                  <a:pt x="1964" y="21381"/>
                  <a:pt x="2183" y="21600"/>
                  <a:pt x="2455" y="21600"/>
                </a:cubicBezTo>
                <a:cubicBezTo>
                  <a:pt x="2726" y="21600"/>
                  <a:pt x="2945" y="21381"/>
                  <a:pt x="2945" y="21109"/>
                </a:cubicBezTo>
                <a:lnTo>
                  <a:pt x="2945" y="12764"/>
                </a:lnTo>
                <a:lnTo>
                  <a:pt x="3927" y="12764"/>
                </a:lnTo>
                <a:lnTo>
                  <a:pt x="3927" y="18164"/>
                </a:lnTo>
                <a:cubicBezTo>
                  <a:pt x="3927" y="18435"/>
                  <a:pt x="4147" y="18655"/>
                  <a:pt x="4418" y="18655"/>
                </a:cubicBezTo>
                <a:cubicBezTo>
                  <a:pt x="4690" y="18655"/>
                  <a:pt x="4909" y="18435"/>
                  <a:pt x="4909" y="18164"/>
                </a:cubicBezTo>
                <a:lnTo>
                  <a:pt x="4909" y="12764"/>
                </a:lnTo>
                <a:lnTo>
                  <a:pt x="5891" y="12764"/>
                </a:lnTo>
                <a:lnTo>
                  <a:pt x="5891" y="15218"/>
                </a:lnTo>
                <a:cubicBezTo>
                  <a:pt x="5891" y="15490"/>
                  <a:pt x="6110" y="15709"/>
                  <a:pt x="6382" y="15709"/>
                </a:cubicBezTo>
                <a:cubicBezTo>
                  <a:pt x="6653" y="15709"/>
                  <a:pt x="6873" y="15490"/>
                  <a:pt x="6873" y="15218"/>
                </a:cubicBezTo>
                <a:lnTo>
                  <a:pt x="6873" y="12764"/>
                </a:lnTo>
                <a:lnTo>
                  <a:pt x="7855" y="12764"/>
                </a:lnTo>
                <a:lnTo>
                  <a:pt x="7855" y="20127"/>
                </a:lnTo>
                <a:cubicBezTo>
                  <a:pt x="7855" y="20399"/>
                  <a:pt x="8074" y="20618"/>
                  <a:pt x="8345" y="20618"/>
                </a:cubicBezTo>
                <a:cubicBezTo>
                  <a:pt x="8617" y="20618"/>
                  <a:pt x="8836" y="20399"/>
                  <a:pt x="8836" y="20127"/>
                </a:cubicBezTo>
                <a:lnTo>
                  <a:pt x="8836" y="12764"/>
                </a:lnTo>
                <a:lnTo>
                  <a:pt x="10309" y="12764"/>
                </a:lnTo>
                <a:lnTo>
                  <a:pt x="10309" y="19145"/>
                </a:lnTo>
                <a:cubicBezTo>
                  <a:pt x="10309" y="19417"/>
                  <a:pt x="10529" y="19636"/>
                  <a:pt x="10800" y="19636"/>
                </a:cubicBezTo>
                <a:cubicBezTo>
                  <a:pt x="11071" y="19636"/>
                  <a:pt x="11291" y="19417"/>
                  <a:pt x="11291" y="19145"/>
                </a:cubicBezTo>
                <a:lnTo>
                  <a:pt x="11291" y="12764"/>
                </a:lnTo>
                <a:lnTo>
                  <a:pt x="12764" y="12764"/>
                </a:lnTo>
                <a:lnTo>
                  <a:pt x="12764" y="16200"/>
                </a:lnTo>
                <a:cubicBezTo>
                  <a:pt x="12764" y="16472"/>
                  <a:pt x="12983" y="16691"/>
                  <a:pt x="13255" y="16691"/>
                </a:cubicBezTo>
                <a:cubicBezTo>
                  <a:pt x="13526" y="16691"/>
                  <a:pt x="13745" y="16472"/>
                  <a:pt x="13745" y="16200"/>
                </a:cubicBezTo>
                <a:lnTo>
                  <a:pt x="13745" y="12764"/>
                </a:lnTo>
                <a:lnTo>
                  <a:pt x="14727" y="12764"/>
                </a:lnTo>
                <a:lnTo>
                  <a:pt x="14727" y="17182"/>
                </a:lnTo>
                <a:cubicBezTo>
                  <a:pt x="14727" y="17453"/>
                  <a:pt x="14947" y="17673"/>
                  <a:pt x="15218" y="17673"/>
                </a:cubicBezTo>
                <a:cubicBezTo>
                  <a:pt x="15490" y="17673"/>
                  <a:pt x="15709" y="17453"/>
                  <a:pt x="15709" y="17182"/>
                </a:cubicBezTo>
                <a:lnTo>
                  <a:pt x="15709" y="12764"/>
                </a:lnTo>
                <a:lnTo>
                  <a:pt x="16691" y="12764"/>
                </a:lnTo>
                <a:lnTo>
                  <a:pt x="16691" y="20127"/>
                </a:lnTo>
                <a:cubicBezTo>
                  <a:pt x="16691" y="20399"/>
                  <a:pt x="16910" y="20618"/>
                  <a:pt x="17182" y="20618"/>
                </a:cubicBezTo>
                <a:cubicBezTo>
                  <a:pt x="17453" y="20618"/>
                  <a:pt x="17673" y="20399"/>
                  <a:pt x="17673" y="20127"/>
                </a:cubicBezTo>
                <a:lnTo>
                  <a:pt x="17673" y="12764"/>
                </a:lnTo>
                <a:lnTo>
                  <a:pt x="18655" y="12764"/>
                </a:lnTo>
                <a:lnTo>
                  <a:pt x="18655" y="19145"/>
                </a:lnTo>
                <a:cubicBezTo>
                  <a:pt x="18655" y="19417"/>
                  <a:pt x="18874" y="19636"/>
                  <a:pt x="19145" y="19636"/>
                </a:cubicBezTo>
                <a:cubicBezTo>
                  <a:pt x="19417" y="19636"/>
                  <a:pt x="19636" y="19417"/>
                  <a:pt x="19636" y="19145"/>
                </a:cubicBezTo>
                <a:lnTo>
                  <a:pt x="19636" y="12764"/>
                </a:lnTo>
                <a:lnTo>
                  <a:pt x="20618" y="12764"/>
                </a:lnTo>
                <a:cubicBezTo>
                  <a:pt x="21160" y="12764"/>
                  <a:pt x="21600" y="12324"/>
                  <a:pt x="21600" y="11782"/>
                </a:cubicBezTo>
                <a:lnTo>
                  <a:pt x="21600" y="7855"/>
                </a:lnTo>
                <a:cubicBezTo>
                  <a:pt x="21600" y="7313"/>
                  <a:pt x="21160" y="6873"/>
                  <a:pt x="20618" y="6873"/>
                </a:cubicBezTo>
                <a:moveTo>
                  <a:pt x="4418" y="10309"/>
                </a:moveTo>
                <a:cubicBezTo>
                  <a:pt x="4690" y="10309"/>
                  <a:pt x="4909" y="10090"/>
                  <a:pt x="4909" y="9818"/>
                </a:cubicBezTo>
                <a:cubicBezTo>
                  <a:pt x="4909" y="9547"/>
                  <a:pt x="4690" y="9327"/>
                  <a:pt x="4418" y="9327"/>
                </a:cubicBezTo>
                <a:cubicBezTo>
                  <a:pt x="4147" y="9327"/>
                  <a:pt x="3927" y="9547"/>
                  <a:pt x="3927" y="9818"/>
                </a:cubicBezTo>
                <a:cubicBezTo>
                  <a:pt x="3927" y="10090"/>
                  <a:pt x="4147" y="10309"/>
                  <a:pt x="4418" y="10309"/>
                </a:cubicBezTo>
                <a:moveTo>
                  <a:pt x="12273" y="3927"/>
                </a:moveTo>
                <a:lnTo>
                  <a:pt x="5400" y="3927"/>
                </a:lnTo>
                <a:cubicBezTo>
                  <a:pt x="5129" y="3927"/>
                  <a:pt x="4909" y="4147"/>
                  <a:pt x="4909" y="4418"/>
                </a:cubicBezTo>
                <a:cubicBezTo>
                  <a:pt x="4909" y="4690"/>
                  <a:pt x="5129" y="4909"/>
                  <a:pt x="5400" y="4909"/>
                </a:cubicBezTo>
                <a:lnTo>
                  <a:pt x="12273" y="4909"/>
                </a:lnTo>
                <a:cubicBezTo>
                  <a:pt x="12544" y="4909"/>
                  <a:pt x="12764" y="4690"/>
                  <a:pt x="12764" y="4418"/>
                </a:cubicBezTo>
                <a:cubicBezTo>
                  <a:pt x="12764" y="4147"/>
                  <a:pt x="12544" y="3927"/>
                  <a:pt x="12273"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4" name="Shape 2674"/>
          <p:cNvSpPr/>
          <p:nvPr/>
        </p:nvSpPr>
        <p:spPr>
          <a:xfrm>
            <a:off x="9249590" y="6052651"/>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1880" y="20121"/>
                </a:moveTo>
                <a:cubicBezTo>
                  <a:pt x="11880" y="20393"/>
                  <a:pt x="11637" y="20612"/>
                  <a:pt x="11337" y="20612"/>
                </a:cubicBezTo>
                <a:cubicBezTo>
                  <a:pt x="11181" y="20612"/>
                  <a:pt x="11043" y="20552"/>
                  <a:pt x="10944" y="20457"/>
                </a:cubicBezTo>
                <a:lnTo>
                  <a:pt x="10941" y="20459"/>
                </a:lnTo>
                <a:lnTo>
                  <a:pt x="10800" y="20342"/>
                </a:lnTo>
                <a:lnTo>
                  <a:pt x="10800" y="1256"/>
                </a:lnTo>
                <a:lnTo>
                  <a:pt x="10958" y="1126"/>
                </a:lnTo>
                <a:lnTo>
                  <a:pt x="10960" y="1127"/>
                </a:lnTo>
                <a:cubicBezTo>
                  <a:pt x="11057" y="1042"/>
                  <a:pt x="11190" y="987"/>
                  <a:pt x="11337" y="987"/>
                </a:cubicBezTo>
                <a:cubicBezTo>
                  <a:pt x="11637" y="987"/>
                  <a:pt x="11880" y="1208"/>
                  <a:pt x="11880" y="1479"/>
                </a:cubicBezTo>
                <a:cubicBezTo>
                  <a:pt x="11880" y="1479"/>
                  <a:pt x="11880" y="20121"/>
                  <a:pt x="11880" y="20121"/>
                </a:cubicBezTo>
                <a:close/>
                <a:moveTo>
                  <a:pt x="9720" y="19448"/>
                </a:moveTo>
                <a:lnTo>
                  <a:pt x="4320" y="14979"/>
                </a:lnTo>
                <a:lnTo>
                  <a:pt x="4320" y="6606"/>
                </a:lnTo>
                <a:lnTo>
                  <a:pt x="4562" y="6407"/>
                </a:lnTo>
                <a:lnTo>
                  <a:pt x="4559" y="6406"/>
                </a:lnTo>
                <a:lnTo>
                  <a:pt x="9720" y="2147"/>
                </a:lnTo>
                <a:cubicBezTo>
                  <a:pt x="9720" y="2147"/>
                  <a:pt x="9720" y="19448"/>
                  <a:pt x="9720" y="19448"/>
                </a:cubicBezTo>
                <a:close/>
                <a:moveTo>
                  <a:pt x="3240" y="14649"/>
                </a:moveTo>
                <a:cubicBezTo>
                  <a:pt x="2008" y="14285"/>
                  <a:pt x="1080" y="12700"/>
                  <a:pt x="1080" y="10800"/>
                </a:cubicBezTo>
                <a:cubicBezTo>
                  <a:pt x="1080" y="8900"/>
                  <a:pt x="2008" y="7315"/>
                  <a:pt x="3240" y="6952"/>
                </a:cubicBezTo>
                <a:cubicBezTo>
                  <a:pt x="3240" y="6952"/>
                  <a:pt x="3240" y="14649"/>
                  <a:pt x="3240" y="14649"/>
                </a:cubicBezTo>
                <a:close/>
                <a:moveTo>
                  <a:pt x="12966" y="1472"/>
                </a:moveTo>
                <a:cubicBezTo>
                  <a:pt x="12966" y="658"/>
                  <a:pt x="12238" y="0"/>
                  <a:pt x="11339" y="0"/>
                </a:cubicBezTo>
                <a:cubicBezTo>
                  <a:pt x="10880" y="0"/>
                  <a:pt x="10467" y="174"/>
                  <a:pt x="10170" y="451"/>
                </a:cubicBezTo>
                <a:lnTo>
                  <a:pt x="3565" y="5905"/>
                </a:lnTo>
                <a:cubicBezTo>
                  <a:pt x="1578" y="6050"/>
                  <a:pt x="0" y="8183"/>
                  <a:pt x="0" y="10800"/>
                </a:cubicBezTo>
                <a:cubicBezTo>
                  <a:pt x="0" y="13425"/>
                  <a:pt x="1588" y="15563"/>
                  <a:pt x="3585" y="15696"/>
                </a:cubicBezTo>
                <a:lnTo>
                  <a:pt x="10170" y="21149"/>
                </a:lnTo>
                <a:cubicBezTo>
                  <a:pt x="10466" y="21426"/>
                  <a:pt x="10879" y="21600"/>
                  <a:pt x="11339" y="21600"/>
                </a:cubicBezTo>
                <a:cubicBezTo>
                  <a:pt x="12238" y="21600"/>
                  <a:pt x="12966" y="20941"/>
                  <a:pt x="12966" y="20129"/>
                </a:cubicBezTo>
                <a:cubicBezTo>
                  <a:pt x="12966" y="20110"/>
                  <a:pt x="12961" y="20092"/>
                  <a:pt x="12960" y="20073"/>
                </a:cubicBezTo>
                <a:lnTo>
                  <a:pt x="12960" y="1527"/>
                </a:lnTo>
                <a:cubicBezTo>
                  <a:pt x="12961" y="1508"/>
                  <a:pt x="12966" y="1490"/>
                  <a:pt x="12966" y="1472"/>
                </a:cubicBezTo>
                <a:moveTo>
                  <a:pt x="19124" y="10800"/>
                </a:moveTo>
                <a:lnTo>
                  <a:pt x="21442" y="8693"/>
                </a:lnTo>
                <a:cubicBezTo>
                  <a:pt x="21540" y="8604"/>
                  <a:pt x="21600" y="8481"/>
                  <a:pt x="21600" y="8345"/>
                </a:cubicBezTo>
                <a:cubicBezTo>
                  <a:pt x="21600" y="8074"/>
                  <a:pt x="21358" y="7855"/>
                  <a:pt x="21060" y="7855"/>
                </a:cubicBezTo>
                <a:cubicBezTo>
                  <a:pt x="20911" y="7855"/>
                  <a:pt x="20776" y="7909"/>
                  <a:pt x="20678" y="7998"/>
                </a:cubicBezTo>
                <a:lnTo>
                  <a:pt x="18360" y="10106"/>
                </a:lnTo>
                <a:lnTo>
                  <a:pt x="16042" y="7998"/>
                </a:lnTo>
                <a:cubicBezTo>
                  <a:pt x="15944" y="7909"/>
                  <a:pt x="15809" y="7855"/>
                  <a:pt x="15660" y="7855"/>
                </a:cubicBezTo>
                <a:cubicBezTo>
                  <a:pt x="15362" y="7855"/>
                  <a:pt x="15120" y="8074"/>
                  <a:pt x="15120" y="8345"/>
                </a:cubicBezTo>
                <a:cubicBezTo>
                  <a:pt x="15120" y="8481"/>
                  <a:pt x="15180" y="8604"/>
                  <a:pt x="15278" y="8693"/>
                </a:cubicBezTo>
                <a:lnTo>
                  <a:pt x="17596" y="10800"/>
                </a:lnTo>
                <a:lnTo>
                  <a:pt x="15278" y="12907"/>
                </a:lnTo>
                <a:cubicBezTo>
                  <a:pt x="15180" y="12996"/>
                  <a:pt x="15120" y="13119"/>
                  <a:pt x="15120" y="13255"/>
                </a:cubicBezTo>
                <a:cubicBezTo>
                  <a:pt x="15120" y="13526"/>
                  <a:pt x="15362" y="13745"/>
                  <a:pt x="15660" y="13745"/>
                </a:cubicBezTo>
                <a:cubicBezTo>
                  <a:pt x="15809" y="13745"/>
                  <a:pt x="15944" y="13691"/>
                  <a:pt x="16042" y="13602"/>
                </a:cubicBezTo>
                <a:lnTo>
                  <a:pt x="18360" y="11494"/>
                </a:lnTo>
                <a:lnTo>
                  <a:pt x="20678" y="13602"/>
                </a:lnTo>
                <a:cubicBezTo>
                  <a:pt x="20776" y="13691"/>
                  <a:pt x="20911" y="13745"/>
                  <a:pt x="21060" y="13745"/>
                </a:cubicBezTo>
                <a:cubicBezTo>
                  <a:pt x="21358" y="13745"/>
                  <a:pt x="21600" y="13526"/>
                  <a:pt x="21600" y="13255"/>
                </a:cubicBezTo>
                <a:cubicBezTo>
                  <a:pt x="21600" y="13119"/>
                  <a:pt x="21540" y="12996"/>
                  <a:pt x="21442" y="12907"/>
                </a:cubicBezTo>
                <a:cubicBezTo>
                  <a:pt x="21442" y="12907"/>
                  <a:pt x="19124" y="10800"/>
                  <a:pt x="19124" y="108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5" name="Shape 2675"/>
          <p:cNvSpPr/>
          <p:nvPr/>
        </p:nvSpPr>
        <p:spPr>
          <a:xfrm>
            <a:off x="10417685" y="6052651"/>
            <a:ext cx="304871" cy="558655"/>
          </a:xfrm>
          <a:custGeom>
            <a:avLst/>
            <a:gdLst/>
            <a:ahLst/>
            <a:cxnLst>
              <a:cxn ang="0">
                <a:pos x="wd2" y="hd2"/>
              </a:cxn>
              <a:cxn ang="5400000">
                <a:pos x="wd2" y="hd2"/>
              </a:cxn>
              <a:cxn ang="10800000">
                <a:pos x="wd2" y="hd2"/>
              </a:cxn>
              <a:cxn ang="16200000">
                <a:pos x="wd2" y="hd2"/>
              </a:cxn>
            </a:cxnLst>
            <a:rect l="0" t="0" r="r" b="b"/>
            <a:pathLst>
              <a:path w="21600" h="21600" extrusionOk="0">
                <a:moveTo>
                  <a:pt x="19790" y="20121"/>
                </a:moveTo>
                <a:cubicBezTo>
                  <a:pt x="19790" y="20393"/>
                  <a:pt x="19385" y="20612"/>
                  <a:pt x="18886" y="20612"/>
                </a:cubicBezTo>
                <a:cubicBezTo>
                  <a:pt x="18626" y="20612"/>
                  <a:pt x="18396" y="20552"/>
                  <a:pt x="18231" y="20457"/>
                </a:cubicBezTo>
                <a:lnTo>
                  <a:pt x="18227" y="20459"/>
                </a:lnTo>
                <a:lnTo>
                  <a:pt x="17991" y="20342"/>
                </a:lnTo>
                <a:lnTo>
                  <a:pt x="17991" y="1256"/>
                </a:lnTo>
                <a:lnTo>
                  <a:pt x="18255" y="1126"/>
                </a:lnTo>
                <a:lnTo>
                  <a:pt x="18258" y="1127"/>
                </a:lnTo>
                <a:cubicBezTo>
                  <a:pt x="18421" y="1042"/>
                  <a:pt x="18641" y="987"/>
                  <a:pt x="18886" y="987"/>
                </a:cubicBezTo>
                <a:cubicBezTo>
                  <a:pt x="19385" y="987"/>
                  <a:pt x="19790" y="1208"/>
                  <a:pt x="19790" y="1479"/>
                </a:cubicBezTo>
                <a:cubicBezTo>
                  <a:pt x="19790" y="1479"/>
                  <a:pt x="19790" y="20121"/>
                  <a:pt x="19790" y="20121"/>
                </a:cubicBezTo>
                <a:close/>
                <a:moveTo>
                  <a:pt x="16192" y="19448"/>
                </a:moveTo>
                <a:lnTo>
                  <a:pt x="7196" y="14978"/>
                </a:lnTo>
                <a:lnTo>
                  <a:pt x="7196" y="6607"/>
                </a:lnTo>
                <a:lnTo>
                  <a:pt x="7599" y="6407"/>
                </a:lnTo>
                <a:lnTo>
                  <a:pt x="7595" y="6406"/>
                </a:lnTo>
                <a:lnTo>
                  <a:pt x="16192" y="2147"/>
                </a:lnTo>
                <a:cubicBezTo>
                  <a:pt x="16192" y="2147"/>
                  <a:pt x="16192" y="19448"/>
                  <a:pt x="16192" y="19448"/>
                </a:cubicBezTo>
                <a:close/>
                <a:moveTo>
                  <a:pt x="5397" y="14648"/>
                </a:moveTo>
                <a:cubicBezTo>
                  <a:pt x="3344" y="14284"/>
                  <a:pt x="1799" y="12700"/>
                  <a:pt x="1799" y="10800"/>
                </a:cubicBezTo>
                <a:cubicBezTo>
                  <a:pt x="1799" y="8900"/>
                  <a:pt x="3344" y="7315"/>
                  <a:pt x="5397" y="6952"/>
                </a:cubicBezTo>
                <a:cubicBezTo>
                  <a:pt x="5397" y="6952"/>
                  <a:pt x="5397" y="14648"/>
                  <a:pt x="5397" y="14648"/>
                </a:cubicBezTo>
                <a:close/>
                <a:moveTo>
                  <a:pt x="21589" y="1527"/>
                </a:moveTo>
                <a:cubicBezTo>
                  <a:pt x="21591" y="1508"/>
                  <a:pt x="21600" y="1490"/>
                  <a:pt x="21600" y="1472"/>
                </a:cubicBezTo>
                <a:cubicBezTo>
                  <a:pt x="21600" y="658"/>
                  <a:pt x="20386" y="0"/>
                  <a:pt x="18889" y="0"/>
                </a:cubicBezTo>
                <a:cubicBezTo>
                  <a:pt x="18123" y="0"/>
                  <a:pt x="17435" y="174"/>
                  <a:pt x="16942" y="451"/>
                </a:cubicBezTo>
                <a:lnTo>
                  <a:pt x="5939" y="5905"/>
                </a:lnTo>
                <a:cubicBezTo>
                  <a:pt x="2628" y="6050"/>
                  <a:pt x="0" y="8183"/>
                  <a:pt x="0" y="10800"/>
                </a:cubicBezTo>
                <a:cubicBezTo>
                  <a:pt x="0" y="13425"/>
                  <a:pt x="2646" y="15563"/>
                  <a:pt x="5972" y="15696"/>
                </a:cubicBezTo>
                <a:lnTo>
                  <a:pt x="16942" y="21148"/>
                </a:lnTo>
                <a:cubicBezTo>
                  <a:pt x="17434" y="21426"/>
                  <a:pt x="18123" y="21600"/>
                  <a:pt x="18889" y="21600"/>
                </a:cubicBezTo>
                <a:cubicBezTo>
                  <a:pt x="20386" y="21600"/>
                  <a:pt x="21600" y="20941"/>
                  <a:pt x="21600" y="20129"/>
                </a:cubicBezTo>
                <a:cubicBezTo>
                  <a:pt x="21600" y="20110"/>
                  <a:pt x="21591" y="20092"/>
                  <a:pt x="21589" y="20073"/>
                </a:cubicBezTo>
                <a:cubicBezTo>
                  <a:pt x="21589" y="20073"/>
                  <a:pt x="21589" y="1527"/>
                  <a:pt x="21589" y="1527"/>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6" name="Shape 2676"/>
          <p:cNvSpPr/>
          <p:nvPr/>
        </p:nvSpPr>
        <p:spPr>
          <a:xfrm>
            <a:off x="11433421" y="6052651"/>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4850" y="20121"/>
                </a:moveTo>
                <a:cubicBezTo>
                  <a:pt x="14850" y="20393"/>
                  <a:pt x="14546" y="20612"/>
                  <a:pt x="14171" y="20612"/>
                </a:cubicBezTo>
                <a:cubicBezTo>
                  <a:pt x="13977" y="20612"/>
                  <a:pt x="13804" y="20552"/>
                  <a:pt x="13680" y="20457"/>
                </a:cubicBezTo>
                <a:lnTo>
                  <a:pt x="13677" y="20459"/>
                </a:lnTo>
                <a:lnTo>
                  <a:pt x="13500" y="20342"/>
                </a:lnTo>
                <a:lnTo>
                  <a:pt x="13500" y="1256"/>
                </a:lnTo>
                <a:lnTo>
                  <a:pt x="13698" y="1126"/>
                </a:lnTo>
                <a:lnTo>
                  <a:pt x="13700" y="1127"/>
                </a:lnTo>
                <a:cubicBezTo>
                  <a:pt x="13822" y="1042"/>
                  <a:pt x="13988" y="987"/>
                  <a:pt x="14171" y="987"/>
                </a:cubicBezTo>
                <a:cubicBezTo>
                  <a:pt x="14546" y="987"/>
                  <a:pt x="14850" y="1208"/>
                  <a:pt x="14850" y="1479"/>
                </a:cubicBezTo>
                <a:cubicBezTo>
                  <a:pt x="14850" y="1479"/>
                  <a:pt x="14850" y="20121"/>
                  <a:pt x="14850" y="20121"/>
                </a:cubicBezTo>
                <a:close/>
                <a:moveTo>
                  <a:pt x="12150" y="19448"/>
                </a:moveTo>
                <a:lnTo>
                  <a:pt x="5400" y="14978"/>
                </a:lnTo>
                <a:lnTo>
                  <a:pt x="5400" y="6607"/>
                </a:lnTo>
                <a:lnTo>
                  <a:pt x="5702" y="6407"/>
                </a:lnTo>
                <a:lnTo>
                  <a:pt x="5699" y="6406"/>
                </a:lnTo>
                <a:lnTo>
                  <a:pt x="12150" y="2147"/>
                </a:lnTo>
                <a:cubicBezTo>
                  <a:pt x="12150" y="2147"/>
                  <a:pt x="12150" y="19448"/>
                  <a:pt x="12150" y="19448"/>
                </a:cubicBezTo>
                <a:close/>
                <a:moveTo>
                  <a:pt x="4050" y="14648"/>
                </a:moveTo>
                <a:cubicBezTo>
                  <a:pt x="2509" y="14284"/>
                  <a:pt x="1350" y="12700"/>
                  <a:pt x="1350" y="10800"/>
                </a:cubicBezTo>
                <a:cubicBezTo>
                  <a:pt x="1350" y="8900"/>
                  <a:pt x="2509" y="7315"/>
                  <a:pt x="4050" y="6952"/>
                </a:cubicBezTo>
                <a:cubicBezTo>
                  <a:pt x="4050" y="6952"/>
                  <a:pt x="4050" y="14648"/>
                  <a:pt x="4050" y="14648"/>
                </a:cubicBezTo>
                <a:close/>
                <a:moveTo>
                  <a:pt x="16208" y="1472"/>
                </a:moveTo>
                <a:cubicBezTo>
                  <a:pt x="16208" y="658"/>
                  <a:pt x="15297" y="0"/>
                  <a:pt x="14174" y="0"/>
                </a:cubicBezTo>
                <a:cubicBezTo>
                  <a:pt x="13599" y="0"/>
                  <a:pt x="13083" y="174"/>
                  <a:pt x="12713" y="451"/>
                </a:cubicBezTo>
                <a:lnTo>
                  <a:pt x="4456" y="5905"/>
                </a:lnTo>
                <a:cubicBezTo>
                  <a:pt x="1972" y="6050"/>
                  <a:pt x="0" y="8183"/>
                  <a:pt x="0" y="10800"/>
                </a:cubicBezTo>
                <a:cubicBezTo>
                  <a:pt x="0" y="13425"/>
                  <a:pt x="1985" y="15563"/>
                  <a:pt x="4481" y="15696"/>
                </a:cubicBezTo>
                <a:lnTo>
                  <a:pt x="12713" y="21148"/>
                </a:lnTo>
                <a:cubicBezTo>
                  <a:pt x="13083" y="21426"/>
                  <a:pt x="13599" y="21600"/>
                  <a:pt x="14174" y="21600"/>
                </a:cubicBezTo>
                <a:cubicBezTo>
                  <a:pt x="15297" y="21600"/>
                  <a:pt x="16208" y="20941"/>
                  <a:pt x="16208" y="20129"/>
                </a:cubicBezTo>
                <a:cubicBezTo>
                  <a:pt x="16208" y="20110"/>
                  <a:pt x="16201" y="20092"/>
                  <a:pt x="16200" y="20073"/>
                </a:cubicBezTo>
                <a:lnTo>
                  <a:pt x="16200" y="1527"/>
                </a:lnTo>
                <a:cubicBezTo>
                  <a:pt x="16201" y="1508"/>
                  <a:pt x="16208" y="1490"/>
                  <a:pt x="16208" y="1472"/>
                </a:cubicBezTo>
                <a:moveTo>
                  <a:pt x="18225" y="7855"/>
                </a:moveTo>
                <a:cubicBezTo>
                  <a:pt x="17852" y="7855"/>
                  <a:pt x="17550" y="8074"/>
                  <a:pt x="17550" y="8345"/>
                </a:cubicBezTo>
                <a:cubicBezTo>
                  <a:pt x="17550" y="8617"/>
                  <a:pt x="17852" y="8836"/>
                  <a:pt x="18225" y="8836"/>
                </a:cubicBezTo>
                <a:cubicBezTo>
                  <a:pt x="19344" y="8836"/>
                  <a:pt x="20250" y="9716"/>
                  <a:pt x="20250" y="10800"/>
                </a:cubicBezTo>
                <a:cubicBezTo>
                  <a:pt x="20250" y="11884"/>
                  <a:pt x="19344" y="12764"/>
                  <a:pt x="18225" y="12764"/>
                </a:cubicBezTo>
                <a:cubicBezTo>
                  <a:pt x="17852" y="12764"/>
                  <a:pt x="17550" y="12983"/>
                  <a:pt x="17550" y="13255"/>
                </a:cubicBezTo>
                <a:cubicBezTo>
                  <a:pt x="17550" y="13526"/>
                  <a:pt x="17852" y="13745"/>
                  <a:pt x="18225" y="13745"/>
                </a:cubicBezTo>
                <a:cubicBezTo>
                  <a:pt x="20089" y="13745"/>
                  <a:pt x="21600" y="12426"/>
                  <a:pt x="21600" y="10800"/>
                </a:cubicBezTo>
                <a:cubicBezTo>
                  <a:pt x="21600" y="9173"/>
                  <a:pt x="20089" y="7855"/>
                  <a:pt x="18225"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7" name="Shape 2677"/>
          <p:cNvSpPr/>
          <p:nvPr/>
        </p:nvSpPr>
        <p:spPr>
          <a:xfrm>
            <a:off x="12576316" y="2853084"/>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5660" y="7855"/>
                </a:moveTo>
                <a:cubicBezTo>
                  <a:pt x="15362" y="7855"/>
                  <a:pt x="15120" y="8075"/>
                  <a:pt x="15120" y="8345"/>
                </a:cubicBezTo>
                <a:cubicBezTo>
                  <a:pt x="15120" y="8617"/>
                  <a:pt x="15362" y="8836"/>
                  <a:pt x="15660" y="8836"/>
                </a:cubicBezTo>
                <a:cubicBezTo>
                  <a:pt x="16555" y="8836"/>
                  <a:pt x="17280" y="9716"/>
                  <a:pt x="17280" y="10800"/>
                </a:cubicBezTo>
                <a:cubicBezTo>
                  <a:pt x="17280" y="11884"/>
                  <a:pt x="16555" y="12764"/>
                  <a:pt x="15660" y="12764"/>
                </a:cubicBezTo>
                <a:cubicBezTo>
                  <a:pt x="15362" y="12764"/>
                  <a:pt x="15120" y="12984"/>
                  <a:pt x="15120" y="13255"/>
                </a:cubicBezTo>
                <a:cubicBezTo>
                  <a:pt x="15120" y="13526"/>
                  <a:pt x="15362" y="13745"/>
                  <a:pt x="15660" y="13745"/>
                </a:cubicBezTo>
                <a:cubicBezTo>
                  <a:pt x="17151" y="13745"/>
                  <a:pt x="18360" y="12427"/>
                  <a:pt x="18360" y="10800"/>
                </a:cubicBezTo>
                <a:cubicBezTo>
                  <a:pt x="18360" y="9174"/>
                  <a:pt x="17151" y="7855"/>
                  <a:pt x="15660" y="7855"/>
                </a:cubicBezTo>
                <a:moveTo>
                  <a:pt x="18472" y="5611"/>
                </a:moveTo>
                <a:lnTo>
                  <a:pt x="18463" y="5625"/>
                </a:lnTo>
                <a:cubicBezTo>
                  <a:pt x="18383" y="5584"/>
                  <a:pt x="18296" y="5554"/>
                  <a:pt x="18198" y="5554"/>
                </a:cubicBezTo>
                <a:cubicBezTo>
                  <a:pt x="17900" y="5554"/>
                  <a:pt x="17660" y="5774"/>
                  <a:pt x="17660" y="6044"/>
                </a:cubicBezTo>
                <a:cubicBezTo>
                  <a:pt x="17660" y="6216"/>
                  <a:pt x="17763" y="6361"/>
                  <a:pt x="17910" y="6449"/>
                </a:cubicBezTo>
                <a:lnTo>
                  <a:pt x="17909" y="6451"/>
                </a:lnTo>
                <a:cubicBezTo>
                  <a:pt x="19460" y="7271"/>
                  <a:pt x="20520" y="8909"/>
                  <a:pt x="20520" y="10800"/>
                </a:cubicBezTo>
                <a:cubicBezTo>
                  <a:pt x="20520" y="12689"/>
                  <a:pt x="19463" y="14325"/>
                  <a:pt x="17915" y="15147"/>
                </a:cubicBezTo>
                <a:lnTo>
                  <a:pt x="17919" y="15152"/>
                </a:lnTo>
                <a:cubicBezTo>
                  <a:pt x="17771" y="15239"/>
                  <a:pt x="17668" y="15384"/>
                  <a:pt x="17668" y="15556"/>
                </a:cubicBezTo>
                <a:cubicBezTo>
                  <a:pt x="17668" y="15827"/>
                  <a:pt x="17910" y="16046"/>
                  <a:pt x="18208" y="16046"/>
                </a:cubicBezTo>
                <a:cubicBezTo>
                  <a:pt x="18306" y="16046"/>
                  <a:pt x="18393" y="16016"/>
                  <a:pt x="18473" y="15975"/>
                </a:cubicBezTo>
                <a:lnTo>
                  <a:pt x="18480" y="15985"/>
                </a:lnTo>
                <a:cubicBezTo>
                  <a:pt x="20338" y="14990"/>
                  <a:pt x="21600" y="13041"/>
                  <a:pt x="21600" y="10800"/>
                </a:cubicBezTo>
                <a:cubicBezTo>
                  <a:pt x="21600" y="8556"/>
                  <a:pt x="20334" y="6606"/>
                  <a:pt x="18472" y="5611"/>
                </a:cubicBezTo>
                <a:moveTo>
                  <a:pt x="11880" y="20121"/>
                </a:moveTo>
                <a:cubicBezTo>
                  <a:pt x="11880" y="20393"/>
                  <a:pt x="11637" y="20612"/>
                  <a:pt x="11337" y="20612"/>
                </a:cubicBezTo>
                <a:cubicBezTo>
                  <a:pt x="11181" y="20612"/>
                  <a:pt x="11043" y="20552"/>
                  <a:pt x="10944" y="20457"/>
                </a:cubicBezTo>
                <a:lnTo>
                  <a:pt x="10942" y="20459"/>
                </a:lnTo>
                <a:lnTo>
                  <a:pt x="10800" y="20342"/>
                </a:lnTo>
                <a:lnTo>
                  <a:pt x="10800" y="1256"/>
                </a:lnTo>
                <a:lnTo>
                  <a:pt x="10958" y="1126"/>
                </a:lnTo>
                <a:lnTo>
                  <a:pt x="10960" y="1127"/>
                </a:lnTo>
                <a:cubicBezTo>
                  <a:pt x="11058" y="1042"/>
                  <a:pt x="11190" y="988"/>
                  <a:pt x="11337" y="988"/>
                </a:cubicBezTo>
                <a:cubicBezTo>
                  <a:pt x="11637" y="988"/>
                  <a:pt x="11880" y="1208"/>
                  <a:pt x="11880" y="1480"/>
                </a:cubicBezTo>
                <a:cubicBezTo>
                  <a:pt x="11880" y="1480"/>
                  <a:pt x="11880" y="20121"/>
                  <a:pt x="11880" y="20121"/>
                </a:cubicBezTo>
                <a:close/>
                <a:moveTo>
                  <a:pt x="9720" y="19448"/>
                </a:moveTo>
                <a:lnTo>
                  <a:pt x="4320" y="14979"/>
                </a:lnTo>
                <a:lnTo>
                  <a:pt x="4320" y="6607"/>
                </a:lnTo>
                <a:lnTo>
                  <a:pt x="4561" y="6407"/>
                </a:lnTo>
                <a:lnTo>
                  <a:pt x="4560" y="6406"/>
                </a:lnTo>
                <a:lnTo>
                  <a:pt x="9720" y="2147"/>
                </a:lnTo>
                <a:cubicBezTo>
                  <a:pt x="9720" y="2147"/>
                  <a:pt x="9720" y="19448"/>
                  <a:pt x="9720" y="19448"/>
                </a:cubicBezTo>
                <a:close/>
                <a:moveTo>
                  <a:pt x="3240" y="14649"/>
                </a:moveTo>
                <a:cubicBezTo>
                  <a:pt x="2008" y="14285"/>
                  <a:pt x="1080" y="12700"/>
                  <a:pt x="1080" y="10800"/>
                </a:cubicBezTo>
                <a:cubicBezTo>
                  <a:pt x="1080" y="8900"/>
                  <a:pt x="2008" y="7316"/>
                  <a:pt x="3240" y="6952"/>
                </a:cubicBezTo>
                <a:cubicBezTo>
                  <a:pt x="3240" y="6952"/>
                  <a:pt x="3240" y="14649"/>
                  <a:pt x="3240" y="14649"/>
                </a:cubicBezTo>
                <a:close/>
                <a:moveTo>
                  <a:pt x="12966" y="1472"/>
                </a:moveTo>
                <a:cubicBezTo>
                  <a:pt x="12966" y="659"/>
                  <a:pt x="12238" y="0"/>
                  <a:pt x="11339" y="0"/>
                </a:cubicBezTo>
                <a:cubicBezTo>
                  <a:pt x="10879" y="0"/>
                  <a:pt x="10466" y="175"/>
                  <a:pt x="10170" y="451"/>
                </a:cubicBezTo>
                <a:lnTo>
                  <a:pt x="3565" y="5905"/>
                </a:lnTo>
                <a:cubicBezTo>
                  <a:pt x="1578" y="6051"/>
                  <a:pt x="0" y="8183"/>
                  <a:pt x="0" y="10800"/>
                </a:cubicBezTo>
                <a:cubicBezTo>
                  <a:pt x="0" y="13426"/>
                  <a:pt x="1588" y="15564"/>
                  <a:pt x="3585" y="15697"/>
                </a:cubicBezTo>
                <a:lnTo>
                  <a:pt x="10170" y="21148"/>
                </a:lnTo>
                <a:cubicBezTo>
                  <a:pt x="10466" y="21426"/>
                  <a:pt x="10879" y="21600"/>
                  <a:pt x="11339" y="21600"/>
                </a:cubicBezTo>
                <a:cubicBezTo>
                  <a:pt x="12238" y="21600"/>
                  <a:pt x="12966" y="20941"/>
                  <a:pt x="12966" y="20129"/>
                </a:cubicBezTo>
                <a:cubicBezTo>
                  <a:pt x="12966" y="20110"/>
                  <a:pt x="12961" y="20093"/>
                  <a:pt x="12960" y="20074"/>
                </a:cubicBezTo>
                <a:lnTo>
                  <a:pt x="12960" y="1527"/>
                </a:lnTo>
                <a:cubicBezTo>
                  <a:pt x="12961" y="1508"/>
                  <a:pt x="12966" y="1490"/>
                  <a:pt x="12966" y="147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8" name="Shape 2678"/>
          <p:cNvSpPr/>
          <p:nvPr/>
        </p:nvSpPr>
        <p:spPr>
          <a:xfrm>
            <a:off x="13617447"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121"/>
                </a:moveTo>
                <a:cubicBezTo>
                  <a:pt x="10800" y="20393"/>
                  <a:pt x="10579" y="20612"/>
                  <a:pt x="10306" y="20612"/>
                </a:cubicBezTo>
                <a:cubicBezTo>
                  <a:pt x="10165" y="20612"/>
                  <a:pt x="10039" y="20552"/>
                  <a:pt x="9949" y="20457"/>
                </a:cubicBezTo>
                <a:lnTo>
                  <a:pt x="9947" y="20459"/>
                </a:lnTo>
                <a:lnTo>
                  <a:pt x="9818" y="20342"/>
                </a:lnTo>
                <a:lnTo>
                  <a:pt x="9818" y="1256"/>
                </a:lnTo>
                <a:lnTo>
                  <a:pt x="9962" y="1126"/>
                </a:lnTo>
                <a:lnTo>
                  <a:pt x="9963" y="1127"/>
                </a:lnTo>
                <a:cubicBezTo>
                  <a:pt x="10052" y="1042"/>
                  <a:pt x="10173" y="987"/>
                  <a:pt x="10306" y="987"/>
                </a:cubicBezTo>
                <a:cubicBezTo>
                  <a:pt x="10579" y="987"/>
                  <a:pt x="10800" y="1208"/>
                  <a:pt x="10800" y="1479"/>
                </a:cubicBezTo>
                <a:cubicBezTo>
                  <a:pt x="10800" y="1479"/>
                  <a:pt x="10800" y="20121"/>
                  <a:pt x="10800" y="20121"/>
                </a:cubicBezTo>
                <a:close/>
                <a:moveTo>
                  <a:pt x="8836" y="19448"/>
                </a:moveTo>
                <a:lnTo>
                  <a:pt x="3927" y="14979"/>
                </a:lnTo>
                <a:lnTo>
                  <a:pt x="3927" y="6607"/>
                </a:lnTo>
                <a:lnTo>
                  <a:pt x="4147" y="6407"/>
                </a:lnTo>
                <a:lnTo>
                  <a:pt x="4145" y="6406"/>
                </a:lnTo>
                <a:lnTo>
                  <a:pt x="8836" y="2147"/>
                </a:lnTo>
                <a:cubicBezTo>
                  <a:pt x="8836" y="2147"/>
                  <a:pt x="8836" y="19448"/>
                  <a:pt x="8836" y="19448"/>
                </a:cubicBezTo>
                <a:close/>
                <a:moveTo>
                  <a:pt x="2945" y="14649"/>
                </a:moveTo>
                <a:cubicBezTo>
                  <a:pt x="1825" y="14285"/>
                  <a:pt x="982" y="12700"/>
                  <a:pt x="982" y="10800"/>
                </a:cubicBezTo>
                <a:cubicBezTo>
                  <a:pt x="982" y="8900"/>
                  <a:pt x="1825" y="7315"/>
                  <a:pt x="2945" y="6952"/>
                </a:cubicBezTo>
                <a:cubicBezTo>
                  <a:pt x="2945" y="6952"/>
                  <a:pt x="2945" y="14649"/>
                  <a:pt x="2945" y="14649"/>
                </a:cubicBezTo>
                <a:close/>
                <a:moveTo>
                  <a:pt x="11787" y="1472"/>
                </a:moveTo>
                <a:cubicBezTo>
                  <a:pt x="11787" y="658"/>
                  <a:pt x="11126" y="0"/>
                  <a:pt x="10308" y="0"/>
                </a:cubicBezTo>
                <a:cubicBezTo>
                  <a:pt x="9890" y="0"/>
                  <a:pt x="9515" y="174"/>
                  <a:pt x="9246" y="451"/>
                </a:cubicBezTo>
                <a:lnTo>
                  <a:pt x="3241" y="5905"/>
                </a:lnTo>
                <a:cubicBezTo>
                  <a:pt x="1434" y="6051"/>
                  <a:pt x="0" y="8183"/>
                  <a:pt x="0" y="10800"/>
                </a:cubicBezTo>
                <a:cubicBezTo>
                  <a:pt x="0" y="13425"/>
                  <a:pt x="1444" y="15563"/>
                  <a:pt x="3259" y="15696"/>
                </a:cubicBezTo>
                <a:lnTo>
                  <a:pt x="9245" y="21148"/>
                </a:lnTo>
                <a:cubicBezTo>
                  <a:pt x="9514" y="21426"/>
                  <a:pt x="9890" y="21600"/>
                  <a:pt x="10308" y="21600"/>
                </a:cubicBezTo>
                <a:cubicBezTo>
                  <a:pt x="11126" y="21600"/>
                  <a:pt x="11787" y="20941"/>
                  <a:pt x="11787" y="20129"/>
                </a:cubicBezTo>
                <a:cubicBezTo>
                  <a:pt x="11787" y="20110"/>
                  <a:pt x="11782" y="20092"/>
                  <a:pt x="11782" y="20073"/>
                </a:cubicBezTo>
                <a:lnTo>
                  <a:pt x="11782" y="1527"/>
                </a:lnTo>
                <a:cubicBezTo>
                  <a:pt x="11782" y="1508"/>
                  <a:pt x="11787" y="1490"/>
                  <a:pt x="11787" y="1472"/>
                </a:cubicBezTo>
                <a:moveTo>
                  <a:pt x="13255" y="7855"/>
                </a:moveTo>
                <a:cubicBezTo>
                  <a:pt x="12984" y="7855"/>
                  <a:pt x="12764" y="8074"/>
                  <a:pt x="12764" y="8345"/>
                </a:cubicBezTo>
                <a:cubicBezTo>
                  <a:pt x="12764" y="8617"/>
                  <a:pt x="12984" y="8836"/>
                  <a:pt x="13255" y="8836"/>
                </a:cubicBezTo>
                <a:cubicBezTo>
                  <a:pt x="14068" y="8836"/>
                  <a:pt x="14727" y="9716"/>
                  <a:pt x="14727" y="10800"/>
                </a:cubicBezTo>
                <a:cubicBezTo>
                  <a:pt x="14727" y="11884"/>
                  <a:pt x="14068" y="12764"/>
                  <a:pt x="13255" y="12764"/>
                </a:cubicBezTo>
                <a:cubicBezTo>
                  <a:pt x="12984" y="12764"/>
                  <a:pt x="12764" y="12983"/>
                  <a:pt x="12764" y="13255"/>
                </a:cubicBezTo>
                <a:cubicBezTo>
                  <a:pt x="12764" y="13526"/>
                  <a:pt x="12984" y="13745"/>
                  <a:pt x="13255" y="13745"/>
                </a:cubicBezTo>
                <a:cubicBezTo>
                  <a:pt x="14610" y="13745"/>
                  <a:pt x="15709" y="12427"/>
                  <a:pt x="15709" y="10800"/>
                </a:cubicBezTo>
                <a:cubicBezTo>
                  <a:pt x="15709" y="9173"/>
                  <a:pt x="14610" y="7855"/>
                  <a:pt x="13255" y="7855"/>
                </a:cubicBezTo>
                <a:moveTo>
                  <a:pt x="17948" y="3495"/>
                </a:moveTo>
                <a:lnTo>
                  <a:pt x="17938" y="3509"/>
                </a:lnTo>
                <a:cubicBezTo>
                  <a:pt x="17860" y="3458"/>
                  <a:pt x="17773" y="3421"/>
                  <a:pt x="17674" y="3421"/>
                </a:cubicBezTo>
                <a:cubicBezTo>
                  <a:pt x="17403" y="3421"/>
                  <a:pt x="17184" y="3641"/>
                  <a:pt x="17184" y="3912"/>
                </a:cubicBezTo>
                <a:cubicBezTo>
                  <a:pt x="17184" y="4073"/>
                  <a:pt x="17266" y="4209"/>
                  <a:pt x="17386" y="4298"/>
                </a:cubicBezTo>
                <a:cubicBezTo>
                  <a:pt x="19336" y="5711"/>
                  <a:pt x="20618" y="8095"/>
                  <a:pt x="20618" y="10800"/>
                </a:cubicBezTo>
                <a:cubicBezTo>
                  <a:pt x="20618" y="13505"/>
                  <a:pt x="19336" y="15889"/>
                  <a:pt x="17385" y="17302"/>
                </a:cubicBezTo>
                <a:lnTo>
                  <a:pt x="17389" y="17309"/>
                </a:lnTo>
                <a:cubicBezTo>
                  <a:pt x="17275" y="17398"/>
                  <a:pt x="17197" y="17531"/>
                  <a:pt x="17197" y="17688"/>
                </a:cubicBezTo>
                <a:cubicBezTo>
                  <a:pt x="17197" y="17959"/>
                  <a:pt x="17417" y="18179"/>
                  <a:pt x="17688" y="18179"/>
                </a:cubicBezTo>
                <a:cubicBezTo>
                  <a:pt x="17788" y="18179"/>
                  <a:pt x="17875" y="18142"/>
                  <a:pt x="17952" y="18091"/>
                </a:cubicBezTo>
                <a:lnTo>
                  <a:pt x="17957" y="18098"/>
                </a:lnTo>
                <a:cubicBezTo>
                  <a:pt x="17982" y="18080"/>
                  <a:pt x="18004" y="18057"/>
                  <a:pt x="18029" y="18039"/>
                </a:cubicBezTo>
                <a:cubicBezTo>
                  <a:pt x="18031" y="18037"/>
                  <a:pt x="18034" y="18035"/>
                  <a:pt x="18037" y="18033"/>
                </a:cubicBezTo>
                <a:cubicBezTo>
                  <a:pt x="20189" y="16435"/>
                  <a:pt x="21600" y="13794"/>
                  <a:pt x="21600" y="10800"/>
                </a:cubicBezTo>
                <a:cubicBezTo>
                  <a:pt x="21600" y="7763"/>
                  <a:pt x="20152" y="5085"/>
                  <a:pt x="17948" y="3495"/>
                </a:cubicBezTo>
                <a:moveTo>
                  <a:pt x="15811" y="5611"/>
                </a:moveTo>
                <a:lnTo>
                  <a:pt x="15802" y="5625"/>
                </a:lnTo>
                <a:cubicBezTo>
                  <a:pt x="15730" y="5584"/>
                  <a:pt x="15651" y="5553"/>
                  <a:pt x="15562" y="5553"/>
                </a:cubicBezTo>
                <a:cubicBezTo>
                  <a:pt x="15291" y="5553"/>
                  <a:pt x="15072" y="5773"/>
                  <a:pt x="15072" y="6044"/>
                </a:cubicBezTo>
                <a:cubicBezTo>
                  <a:pt x="15072" y="6216"/>
                  <a:pt x="15166" y="6361"/>
                  <a:pt x="15300" y="6448"/>
                </a:cubicBezTo>
                <a:lnTo>
                  <a:pt x="15299" y="6450"/>
                </a:lnTo>
                <a:cubicBezTo>
                  <a:pt x="16709" y="7270"/>
                  <a:pt x="17673" y="8909"/>
                  <a:pt x="17673" y="10800"/>
                </a:cubicBezTo>
                <a:cubicBezTo>
                  <a:pt x="17673" y="12688"/>
                  <a:pt x="16712" y="14325"/>
                  <a:pt x="15305" y="15146"/>
                </a:cubicBezTo>
                <a:lnTo>
                  <a:pt x="15309" y="15151"/>
                </a:lnTo>
                <a:cubicBezTo>
                  <a:pt x="15174" y="15239"/>
                  <a:pt x="15080" y="15384"/>
                  <a:pt x="15080" y="15555"/>
                </a:cubicBezTo>
                <a:cubicBezTo>
                  <a:pt x="15080" y="15827"/>
                  <a:pt x="15300" y="16046"/>
                  <a:pt x="15571" y="16046"/>
                </a:cubicBezTo>
                <a:cubicBezTo>
                  <a:pt x="15660" y="16046"/>
                  <a:pt x="15740" y="16016"/>
                  <a:pt x="15812" y="15975"/>
                </a:cubicBezTo>
                <a:lnTo>
                  <a:pt x="15819" y="15985"/>
                </a:lnTo>
                <a:cubicBezTo>
                  <a:pt x="17507" y="14989"/>
                  <a:pt x="18655" y="13041"/>
                  <a:pt x="18655" y="10800"/>
                </a:cubicBezTo>
                <a:cubicBezTo>
                  <a:pt x="18655" y="8556"/>
                  <a:pt x="17504" y="6606"/>
                  <a:pt x="15811" y="561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9" name="Shape 2679"/>
          <p:cNvSpPr/>
          <p:nvPr/>
        </p:nvSpPr>
        <p:spPr>
          <a:xfrm>
            <a:off x="14683969" y="2878477"/>
            <a:ext cx="558655" cy="507865"/>
          </a:xfrm>
          <a:custGeom>
            <a:avLst/>
            <a:gdLst/>
            <a:ahLst/>
            <a:cxnLst>
              <a:cxn ang="0">
                <a:pos x="wd2" y="hd2"/>
              </a:cxn>
              <a:cxn ang="5400000">
                <a:pos x="wd2" y="hd2"/>
              </a:cxn>
              <a:cxn ang="10800000">
                <a:pos x="wd2" y="hd2"/>
              </a:cxn>
              <a:cxn ang="16200000">
                <a:pos x="wd2" y="hd2"/>
              </a:cxn>
            </a:cxnLst>
            <a:rect l="0" t="0" r="r" b="b"/>
            <a:pathLst>
              <a:path w="21600" h="21524" extrusionOk="0">
                <a:moveTo>
                  <a:pt x="17182" y="13452"/>
                </a:moveTo>
                <a:cubicBezTo>
                  <a:pt x="16640" y="13452"/>
                  <a:pt x="16200" y="13935"/>
                  <a:pt x="16200" y="14529"/>
                </a:cubicBezTo>
                <a:cubicBezTo>
                  <a:pt x="16200" y="15123"/>
                  <a:pt x="16640" y="15605"/>
                  <a:pt x="17182" y="15605"/>
                </a:cubicBezTo>
                <a:cubicBezTo>
                  <a:pt x="17724" y="15605"/>
                  <a:pt x="18164" y="15123"/>
                  <a:pt x="18164" y="14529"/>
                </a:cubicBezTo>
                <a:cubicBezTo>
                  <a:pt x="18164" y="13935"/>
                  <a:pt x="17724" y="13452"/>
                  <a:pt x="17182" y="13452"/>
                </a:cubicBezTo>
                <a:moveTo>
                  <a:pt x="15218" y="15605"/>
                </a:moveTo>
                <a:cubicBezTo>
                  <a:pt x="14676" y="15605"/>
                  <a:pt x="14236" y="16087"/>
                  <a:pt x="14236" y="16681"/>
                </a:cubicBezTo>
                <a:cubicBezTo>
                  <a:pt x="14236" y="17276"/>
                  <a:pt x="14676" y="17757"/>
                  <a:pt x="15218" y="17757"/>
                </a:cubicBezTo>
                <a:cubicBezTo>
                  <a:pt x="15760" y="17757"/>
                  <a:pt x="16200" y="17276"/>
                  <a:pt x="16200" y="16681"/>
                </a:cubicBezTo>
                <a:cubicBezTo>
                  <a:pt x="16200" y="16087"/>
                  <a:pt x="15760" y="15605"/>
                  <a:pt x="15218" y="15605"/>
                </a:cubicBezTo>
                <a:moveTo>
                  <a:pt x="16200" y="20448"/>
                </a:moveTo>
                <a:cubicBezTo>
                  <a:pt x="14668" y="20448"/>
                  <a:pt x="13319" y="19593"/>
                  <a:pt x="12527" y="18295"/>
                </a:cubicBezTo>
                <a:lnTo>
                  <a:pt x="9073" y="18295"/>
                </a:lnTo>
                <a:cubicBezTo>
                  <a:pt x="8281" y="19593"/>
                  <a:pt x="6932" y="20448"/>
                  <a:pt x="5400" y="20448"/>
                </a:cubicBezTo>
                <a:cubicBezTo>
                  <a:pt x="2960" y="20448"/>
                  <a:pt x="982" y="18280"/>
                  <a:pt x="982" y="15605"/>
                </a:cubicBezTo>
                <a:cubicBezTo>
                  <a:pt x="982" y="12930"/>
                  <a:pt x="2960" y="10762"/>
                  <a:pt x="5400" y="10762"/>
                </a:cubicBezTo>
                <a:lnTo>
                  <a:pt x="16200" y="10762"/>
                </a:lnTo>
                <a:cubicBezTo>
                  <a:pt x="18640" y="10762"/>
                  <a:pt x="20618" y="12930"/>
                  <a:pt x="20618" y="15605"/>
                </a:cubicBezTo>
                <a:cubicBezTo>
                  <a:pt x="20618" y="18280"/>
                  <a:pt x="18640" y="20448"/>
                  <a:pt x="16200" y="20448"/>
                </a:cubicBezTo>
                <a:moveTo>
                  <a:pt x="16200" y="9686"/>
                </a:moveTo>
                <a:lnTo>
                  <a:pt x="11319" y="9686"/>
                </a:lnTo>
                <a:cubicBezTo>
                  <a:pt x="10837" y="8713"/>
                  <a:pt x="11227" y="8217"/>
                  <a:pt x="11943" y="7448"/>
                </a:cubicBezTo>
                <a:cubicBezTo>
                  <a:pt x="12528" y="6820"/>
                  <a:pt x="13255" y="6038"/>
                  <a:pt x="13255" y="4843"/>
                </a:cubicBezTo>
                <a:cubicBezTo>
                  <a:pt x="13255" y="1854"/>
                  <a:pt x="10169" y="128"/>
                  <a:pt x="10038" y="56"/>
                </a:cubicBezTo>
                <a:cubicBezTo>
                  <a:pt x="9796" y="-76"/>
                  <a:pt x="9501" y="32"/>
                  <a:pt x="9379" y="297"/>
                </a:cubicBezTo>
                <a:cubicBezTo>
                  <a:pt x="9258" y="562"/>
                  <a:pt x="9356" y="886"/>
                  <a:pt x="9598" y="1019"/>
                </a:cubicBezTo>
                <a:cubicBezTo>
                  <a:pt x="9625" y="1034"/>
                  <a:pt x="12273" y="2523"/>
                  <a:pt x="12273" y="4843"/>
                </a:cubicBezTo>
                <a:cubicBezTo>
                  <a:pt x="12273" y="5586"/>
                  <a:pt x="11779" y="6117"/>
                  <a:pt x="11255" y="6679"/>
                </a:cubicBezTo>
                <a:cubicBezTo>
                  <a:pt x="10584" y="7401"/>
                  <a:pt x="9775" y="8296"/>
                  <a:pt x="10277" y="9686"/>
                </a:cubicBezTo>
                <a:lnTo>
                  <a:pt x="5400" y="9686"/>
                </a:lnTo>
                <a:cubicBezTo>
                  <a:pt x="2418" y="9686"/>
                  <a:pt x="0" y="12336"/>
                  <a:pt x="0" y="15605"/>
                </a:cubicBezTo>
                <a:cubicBezTo>
                  <a:pt x="0" y="18874"/>
                  <a:pt x="2418" y="21524"/>
                  <a:pt x="5400" y="21524"/>
                </a:cubicBezTo>
                <a:cubicBezTo>
                  <a:pt x="7077" y="21524"/>
                  <a:pt x="8575" y="20686"/>
                  <a:pt x="9565" y="19372"/>
                </a:cubicBezTo>
                <a:lnTo>
                  <a:pt x="12035" y="19372"/>
                </a:lnTo>
                <a:cubicBezTo>
                  <a:pt x="13025" y="20686"/>
                  <a:pt x="14523" y="21524"/>
                  <a:pt x="16200" y="21524"/>
                </a:cubicBezTo>
                <a:cubicBezTo>
                  <a:pt x="19182" y="21524"/>
                  <a:pt x="21600" y="18874"/>
                  <a:pt x="21600" y="15605"/>
                </a:cubicBezTo>
                <a:cubicBezTo>
                  <a:pt x="21600" y="12336"/>
                  <a:pt x="19182" y="9686"/>
                  <a:pt x="16200" y="9686"/>
                </a:cubicBezTo>
                <a:moveTo>
                  <a:pt x="6873" y="15067"/>
                </a:moveTo>
                <a:lnTo>
                  <a:pt x="5891" y="15067"/>
                </a:lnTo>
                <a:lnTo>
                  <a:pt x="5891" y="13990"/>
                </a:lnTo>
                <a:cubicBezTo>
                  <a:pt x="5891" y="13694"/>
                  <a:pt x="5671" y="13452"/>
                  <a:pt x="5400" y="13452"/>
                </a:cubicBezTo>
                <a:cubicBezTo>
                  <a:pt x="5129" y="13452"/>
                  <a:pt x="4909" y="13694"/>
                  <a:pt x="4909" y="13990"/>
                </a:cubicBezTo>
                <a:lnTo>
                  <a:pt x="4909" y="15067"/>
                </a:lnTo>
                <a:lnTo>
                  <a:pt x="3927" y="15067"/>
                </a:lnTo>
                <a:cubicBezTo>
                  <a:pt x="3656" y="15067"/>
                  <a:pt x="3436" y="15307"/>
                  <a:pt x="3436" y="15605"/>
                </a:cubicBezTo>
                <a:cubicBezTo>
                  <a:pt x="3436" y="15903"/>
                  <a:pt x="3656" y="16143"/>
                  <a:pt x="3927" y="16143"/>
                </a:cubicBezTo>
                <a:lnTo>
                  <a:pt x="4909" y="16143"/>
                </a:lnTo>
                <a:lnTo>
                  <a:pt x="4909" y="17219"/>
                </a:lnTo>
                <a:cubicBezTo>
                  <a:pt x="4909" y="17517"/>
                  <a:pt x="5129" y="17757"/>
                  <a:pt x="5400" y="17757"/>
                </a:cubicBezTo>
                <a:cubicBezTo>
                  <a:pt x="5671" y="17757"/>
                  <a:pt x="5891" y="17517"/>
                  <a:pt x="5891" y="17219"/>
                </a:cubicBezTo>
                <a:lnTo>
                  <a:pt x="5891" y="16143"/>
                </a:lnTo>
                <a:lnTo>
                  <a:pt x="6873" y="16143"/>
                </a:lnTo>
                <a:cubicBezTo>
                  <a:pt x="7144" y="16143"/>
                  <a:pt x="7364" y="15903"/>
                  <a:pt x="7364" y="15605"/>
                </a:cubicBezTo>
                <a:cubicBezTo>
                  <a:pt x="7364" y="15307"/>
                  <a:pt x="7144" y="15067"/>
                  <a:pt x="6873" y="15067"/>
                </a:cubicBezTo>
                <a:moveTo>
                  <a:pt x="12273" y="12376"/>
                </a:moveTo>
                <a:cubicBezTo>
                  <a:pt x="12002" y="12376"/>
                  <a:pt x="11782" y="12617"/>
                  <a:pt x="11782" y="12914"/>
                </a:cubicBezTo>
                <a:cubicBezTo>
                  <a:pt x="11782" y="13212"/>
                  <a:pt x="12002" y="13452"/>
                  <a:pt x="12273" y="13452"/>
                </a:cubicBezTo>
                <a:cubicBezTo>
                  <a:pt x="12544" y="13452"/>
                  <a:pt x="12764" y="13212"/>
                  <a:pt x="12764" y="12914"/>
                </a:cubicBezTo>
                <a:cubicBezTo>
                  <a:pt x="12764" y="12617"/>
                  <a:pt x="12544" y="12376"/>
                  <a:pt x="12273" y="12376"/>
                </a:cubicBezTo>
                <a:moveTo>
                  <a:pt x="9327" y="12376"/>
                </a:moveTo>
                <a:cubicBezTo>
                  <a:pt x="9056" y="12376"/>
                  <a:pt x="8836" y="12617"/>
                  <a:pt x="8836" y="12914"/>
                </a:cubicBezTo>
                <a:cubicBezTo>
                  <a:pt x="8836" y="13212"/>
                  <a:pt x="9056" y="13452"/>
                  <a:pt x="9327" y="13452"/>
                </a:cubicBezTo>
                <a:cubicBezTo>
                  <a:pt x="9598" y="13452"/>
                  <a:pt x="9818" y="13212"/>
                  <a:pt x="9818" y="12914"/>
                </a:cubicBezTo>
                <a:cubicBezTo>
                  <a:pt x="9818" y="12617"/>
                  <a:pt x="9598" y="12376"/>
                  <a:pt x="9327" y="1237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0" name="Shape 2680"/>
          <p:cNvSpPr/>
          <p:nvPr/>
        </p:nvSpPr>
        <p:spPr>
          <a:xfrm>
            <a:off x="15750491"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255" y="15709"/>
                </a:moveTo>
                <a:lnTo>
                  <a:pt x="10309" y="15709"/>
                </a:lnTo>
                <a:cubicBezTo>
                  <a:pt x="10038" y="15709"/>
                  <a:pt x="9818" y="15929"/>
                  <a:pt x="9818" y="16200"/>
                </a:cubicBezTo>
                <a:cubicBezTo>
                  <a:pt x="9818" y="16472"/>
                  <a:pt x="10038" y="16691"/>
                  <a:pt x="10309" y="16691"/>
                </a:cubicBezTo>
                <a:lnTo>
                  <a:pt x="13255" y="16691"/>
                </a:lnTo>
                <a:cubicBezTo>
                  <a:pt x="13525" y="16691"/>
                  <a:pt x="13745" y="16472"/>
                  <a:pt x="13745" y="16200"/>
                </a:cubicBezTo>
                <a:cubicBezTo>
                  <a:pt x="13745" y="15929"/>
                  <a:pt x="13525" y="15709"/>
                  <a:pt x="13255" y="15709"/>
                </a:cubicBezTo>
                <a:moveTo>
                  <a:pt x="9818" y="12273"/>
                </a:moveTo>
                <a:cubicBezTo>
                  <a:pt x="9818" y="12112"/>
                  <a:pt x="9736" y="11976"/>
                  <a:pt x="9617" y="11887"/>
                </a:cubicBezTo>
                <a:lnTo>
                  <a:pt x="9622" y="11880"/>
                </a:lnTo>
                <a:lnTo>
                  <a:pt x="5695" y="8935"/>
                </a:lnTo>
                <a:lnTo>
                  <a:pt x="5690" y="8941"/>
                </a:lnTo>
                <a:cubicBezTo>
                  <a:pt x="5608" y="8880"/>
                  <a:pt x="5511" y="8836"/>
                  <a:pt x="5400" y="8836"/>
                </a:cubicBezTo>
                <a:cubicBezTo>
                  <a:pt x="5129" y="8836"/>
                  <a:pt x="4909" y="9056"/>
                  <a:pt x="4909" y="9327"/>
                </a:cubicBezTo>
                <a:cubicBezTo>
                  <a:pt x="4909" y="9488"/>
                  <a:pt x="4991" y="9624"/>
                  <a:pt x="5110" y="9713"/>
                </a:cubicBezTo>
                <a:lnTo>
                  <a:pt x="5105" y="9720"/>
                </a:lnTo>
                <a:lnTo>
                  <a:pt x="8509" y="12273"/>
                </a:lnTo>
                <a:lnTo>
                  <a:pt x="5105" y="14826"/>
                </a:lnTo>
                <a:lnTo>
                  <a:pt x="5110" y="14832"/>
                </a:lnTo>
                <a:cubicBezTo>
                  <a:pt x="4991" y="14922"/>
                  <a:pt x="4909" y="15058"/>
                  <a:pt x="4909" y="15218"/>
                </a:cubicBezTo>
                <a:cubicBezTo>
                  <a:pt x="4909" y="15490"/>
                  <a:pt x="5129" y="15709"/>
                  <a:pt x="5400" y="15709"/>
                </a:cubicBezTo>
                <a:cubicBezTo>
                  <a:pt x="5511" y="15709"/>
                  <a:pt x="5607" y="15666"/>
                  <a:pt x="5690" y="15604"/>
                </a:cubicBezTo>
                <a:lnTo>
                  <a:pt x="5695" y="15611"/>
                </a:lnTo>
                <a:lnTo>
                  <a:pt x="9622" y="12666"/>
                </a:lnTo>
                <a:lnTo>
                  <a:pt x="9617" y="12659"/>
                </a:lnTo>
                <a:cubicBezTo>
                  <a:pt x="9736" y="12569"/>
                  <a:pt x="9818" y="12433"/>
                  <a:pt x="9818" y="12273"/>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1" name="Shape 2681"/>
          <p:cNvSpPr/>
          <p:nvPr/>
        </p:nvSpPr>
        <p:spPr>
          <a:xfrm>
            <a:off x="16817013"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6382" y="19636"/>
                </a:moveTo>
                <a:lnTo>
                  <a:pt x="11291" y="19636"/>
                </a:lnTo>
                <a:cubicBezTo>
                  <a:pt x="11562" y="19636"/>
                  <a:pt x="11782" y="19416"/>
                  <a:pt x="11782" y="19146"/>
                </a:cubicBezTo>
                <a:cubicBezTo>
                  <a:pt x="11782" y="18874"/>
                  <a:pt x="11562" y="18655"/>
                  <a:pt x="11291" y="18655"/>
                </a:cubicBezTo>
                <a:lnTo>
                  <a:pt x="6382" y="18655"/>
                </a:lnTo>
                <a:cubicBezTo>
                  <a:pt x="6111" y="18655"/>
                  <a:pt x="5891" y="18874"/>
                  <a:pt x="5891" y="19146"/>
                </a:cubicBezTo>
                <a:cubicBezTo>
                  <a:pt x="5891" y="19416"/>
                  <a:pt x="6111" y="19636"/>
                  <a:pt x="6382" y="19636"/>
                </a:cubicBezTo>
                <a:moveTo>
                  <a:pt x="20618" y="19636"/>
                </a:moveTo>
                <a:cubicBezTo>
                  <a:pt x="20618" y="20178"/>
                  <a:pt x="20178" y="20618"/>
                  <a:pt x="19636" y="20618"/>
                </a:cubicBezTo>
                <a:lnTo>
                  <a:pt x="1964" y="20618"/>
                </a:lnTo>
                <a:cubicBezTo>
                  <a:pt x="1422" y="20618"/>
                  <a:pt x="982" y="20178"/>
                  <a:pt x="982" y="19636"/>
                </a:cubicBezTo>
                <a:lnTo>
                  <a:pt x="982" y="17673"/>
                </a:lnTo>
                <a:lnTo>
                  <a:pt x="20618" y="17673"/>
                </a:lnTo>
                <a:cubicBezTo>
                  <a:pt x="20618" y="17673"/>
                  <a:pt x="20618" y="19636"/>
                  <a:pt x="20618" y="19636"/>
                </a:cubicBezTo>
                <a:close/>
                <a:moveTo>
                  <a:pt x="2822" y="10800"/>
                </a:moveTo>
                <a:lnTo>
                  <a:pt x="18778" y="10800"/>
                </a:lnTo>
                <a:lnTo>
                  <a:pt x="20461" y="16691"/>
                </a:lnTo>
                <a:lnTo>
                  <a:pt x="1139" y="16691"/>
                </a:lnTo>
                <a:cubicBezTo>
                  <a:pt x="1139" y="16691"/>
                  <a:pt x="2822" y="10800"/>
                  <a:pt x="2822" y="10800"/>
                </a:cubicBezTo>
                <a:close/>
                <a:moveTo>
                  <a:pt x="21600" y="17182"/>
                </a:moveTo>
                <a:cubicBezTo>
                  <a:pt x="21600" y="17118"/>
                  <a:pt x="21586" y="17057"/>
                  <a:pt x="21563" y="17000"/>
                </a:cubicBezTo>
                <a:lnTo>
                  <a:pt x="21565" y="17000"/>
                </a:lnTo>
                <a:lnTo>
                  <a:pt x="19602" y="10127"/>
                </a:lnTo>
                <a:lnTo>
                  <a:pt x="19599" y="10128"/>
                </a:lnTo>
                <a:cubicBezTo>
                  <a:pt x="19527" y="9947"/>
                  <a:pt x="19352" y="9818"/>
                  <a:pt x="19145" y="9818"/>
                </a:cubicBezTo>
                <a:lnTo>
                  <a:pt x="18164" y="9818"/>
                </a:lnTo>
                <a:lnTo>
                  <a:pt x="18164" y="3927"/>
                </a:lnTo>
                <a:cubicBezTo>
                  <a:pt x="18164" y="3656"/>
                  <a:pt x="17944" y="3436"/>
                  <a:pt x="17673" y="3436"/>
                </a:cubicBezTo>
                <a:cubicBezTo>
                  <a:pt x="17402" y="3436"/>
                  <a:pt x="17182" y="3656"/>
                  <a:pt x="17182" y="3927"/>
                </a:cubicBezTo>
                <a:lnTo>
                  <a:pt x="17182" y="9818"/>
                </a:lnTo>
                <a:lnTo>
                  <a:pt x="4418" y="9818"/>
                </a:lnTo>
                <a:lnTo>
                  <a:pt x="4418" y="3927"/>
                </a:lnTo>
                <a:cubicBezTo>
                  <a:pt x="4418" y="3656"/>
                  <a:pt x="4198" y="3436"/>
                  <a:pt x="3927" y="3436"/>
                </a:cubicBezTo>
                <a:cubicBezTo>
                  <a:pt x="3656" y="3436"/>
                  <a:pt x="3436" y="3656"/>
                  <a:pt x="3436" y="3927"/>
                </a:cubicBezTo>
                <a:lnTo>
                  <a:pt x="3436" y="9818"/>
                </a:lnTo>
                <a:lnTo>
                  <a:pt x="2455" y="9818"/>
                </a:lnTo>
                <a:cubicBezTo>
                  <a:pt x="2248" y="9818"/>
                  <a:pt x="2073" y="9947"/>
                  <a:pt x="2001" y="10128"/>
                </a:cubicBezTo>
                <a:lnTo>
                  <a:pt x="1998" y="10127"/>
                </a:lnTo>
                <a:lnTo>
                  <a:pt x="35" y="17000"/>
                </a:lnTo>
                <a:lnTo>
                  <a:pt x="37" y="17001"/>
                </a:lnTo>
                <a:cubicBezTo>
                  <a:pt x="14" y="17057"/>
                  <a:pt x="0" y="17118"/>
                  <a:pt x="0" y="17182"/>
                </a:cubicBezTo>
                <a:lnTo>
                  <a:pt x="0" y="18164"/>
                </a:lnTo>
                <a:lnTo>
                  <a:pt x="68" y="18164"/>
                </a:lnTo>
                <a:cubicBezTo>
                  <a:pt x="25" y="18320"/>
                  <a:pt x="0" y="18484"/>
                  <a:pt x="0" y="18655"/>
                </a:cubicBezTo>
                <a:lnTo>
                  <a:pt x="0" y="19636"/>
                </a:lnTo>
                <a:cubicBezTo>
                  <a:pt x="0" y="20721"/>
                  <a:pt x="879" y="21600"/>
                  <a:pt x="1964" y="21600"/>
                </a:cubicBezTo>
                <a:lnTo>
                  <a:pt x="19636" y="21600"/>
                </a:lnTo>
                <a:cubicBezTo>
                  <a:pt x="20721" y="21600"/>
                  <a:pt x="21600" y="20721"/>
                  <a:pt x="21600" y="19636"/>
                </a:cubicBezTo>
                <a:lnTo>
                  <a:pt x="21600" y="18655"/>
                </a:lnTo>
                <a:cubicBezTo>
                  <a:pt x="21600" y="18484"/>
                  <a:pt x="21575" y="18320"/>
                  <a:pt x="21532" y="18164"/>
                </a:cubicBezTo>
                <a:lnTo>
                  <a:pt x="21600" y="18164"/>
                </a:lnTo>
                <a:cubicBezTo>
                  <a:pt x="21600" y="18164"/>
                  <a:pt x="21600" y="17182"/>
                  <a:pt x="21600" y="17182"/>
                </a:cubicBezTo>
                <a:close/>
                <a:moveTo>
                  <a:pt x="4418" y="19636"/>
                </a:moveTo>
                <a:cubicBezTo>
                  <a:pt x="4689" y="19636"/>
                  <a:pt x="4909" y="19416"/>
                  <a:pt x="4909" y="19146"/>
                </a:cubicBezTo>
                <a:cubicBezTo>
                  <a:pt x="4909" y="18874"/>
                  <a:pt x="4689" y="18655"/>
                  <a:pt x="4418" y="18655"/>
                </a:cubicBezTo>
                <a:cubicBezTo>
                  <a:pt x="4147" y="18655"/>
                  <a:pt x="3927" y="18874"/>
                  <a:pt x="3927" y="19146"/>
                </a:cubicBezTo>
                <a:cubicBezTo>
                  <a:pt x="3927" y="19416"/>
                  <a:pt x="4147" y="19636"/>
                  <a:pt x="4418" y="19636"/>
                </a:cubicBezTo>
                <a:moveTo>
                  <a:pt x="2455" y="19636"/>
                </a:moveTo>
                <a:cubicBezTo>
                  <a:pt x="2725" y="19636"/>
                  <a:pt x="2945" y="19416"/>
                  <a:pt x="2945" y="19146"/>
                </a:cubicBezTo>
                <a:cubicBezTo>
                  <a:pt x="2945" y="18874"/>
                  <a:pt x="2725" y="18655"/>
                  <a:pt x="2455" y="18655"/>
                </a:cubicBezTo>
                <a:cubicBezTo>
                  <a:pt x="2184" y="18655"/>
                  <a:pt x="1964" y="18874"/>
                  <a:pt x="1964" y="19146"/>
                </a:cubicBezTo>
                <a:cubicBezTo>
                  <a:pt x="1964" y="19416"/>
                  <a:pt x="2184" y="19636"/>
                  <a:pt x="2455" y="19636"/>
                </a:cubicBezTo>
                <a:moveTo>
                  <a:pt x="12003" y="3573"/>
                </a:moveTo>
                <a:lnTo>
                  <a:pt x="12664" y="2838"/>
                </a:lnTo>
                <a:cubicBezTo>
                  <a:pt x="12214" y="2308"/>
                  <a:pt x="11550" y="1964"/>
                  <a:pt x="10800" y="1964"/>
                </a:cubicBezTo>
                <a:cubicBezTo>
                  <a:pt x="9997" y="1964"/>
                  <a:pt x="9290" y="2355"/>
                  <a:pt x="8842" y="2952"/>
                </a:cubicBezTo>
                <a:lnTo>
                  <a:pt x="9546" y="3655"/>
                </a:lnTo>
                <a:cubicBezTo>
                  <a:pt x="9805" y="3231"/>
                  <a:pt x="10267" y="2945"/>
                  <a:pt x="10800" y="2945"/>
                </a:cubicBezTo>
                <a:cubicBezTo>
                  <a:pt x="11298" y="2945"/>
                  <a:pt x="11736" y="3194"/>
                  <a:pt x="12003" y="3573"/>
                </a:cubicBezTo>
                <a:moveTo>
                  <a:pt x="10309" y="4418"/>
                </a:moveTo>
                <a:cubicBezTo>
                  <a:pt x="10309" y="4690"/>
                  <a:pt x="10529" y="4909"/>
                  <a:pt x="10800" y="4909"/>
                </a:cubicBezTo>
                <a:cubicBezTo>
                  <a:pt x="11071" y="4909"/>
                  <a:pt x="11291" y="4690"/>
                  <a:pt x="11291" y="4418"/>
                </a:cubicBezTo>
                <a:cubicBezTo>
                  <a:pt x="11291" y="4147"/>
                  <a:pt x="11071" y="3927"/>
                  <a:pt x="10800" y="3927"/>
                </a:cubicBezTo>
                <a:cubicBezTo>
                  <a:pt x="10529" y="3927"/>
                  <a:pt x="10309" y="4147"/>
                  <a:pt x="10309" y="4418"/>
                </a:cubicBezTo>
                <a:moveTo>
                  <a:pt x="10800" y="982"/>
                </a:moveTo>
                <a:cubicBezTo>
                  <a:pt x="11802" y="982"/>
                  <a:pt x="12701" y="1414"/>
                  <a:pt x="13330" y="2098"/>
                </a:cubicBezTo>
                <a:lnTo>
                  <a:pt x="13989" y="1366"/>
                </a:lnTo>
                <a:cubicBezTo>
                  <a:pt x="13185" y="525"/>
                  <a:pt x="12055" y="0"/>
                  <a:pt x="10800" y="0"/>
                </a:cubicBezTo>
                <a:cubicBezTo>
                  <a:pt x="9455" y="0"/>
                  <a:pt x="8252" y="603"/>
                  <a:pt x="7442" y="1551"/>
                </a:cubicBezTo>
                <a:lnTo>
                  <a:pt x="8138" y="2246"/>
                </a:lnTo>
                <a:cubicBezTo>
                  <a:pt x="8768" y="1475"/>
                  <a:pt x="9726" y="982"/>
                  <a:pt x="10800" y="9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2" name="Shape 2682"/>
          <p:cNvSpPr/>
          <p:nvPr/>
        </p:nvSpPr>
        <p:spPr>
          <a:xfrm>
            <a:off x="17883535"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6691"/>
                </a:moveTo>
                <a:cubicBezTo>
                  <a:pt x="20618" y="17775"/>
                  <a:pt x="19739" y="18655"/>
                  <a:pt x="18655" y="18655"/>
                </a:cubicBezTo>
                <a:lnTo>
                  <a:pt x="17673" y="18655"/>
                </a:lnTo>
                <a:lnTo>
                  <a:pt x="17673" y="14727"/>
                </a:lnTo>
                <a:cubicBezTo>
                  <a:pt x="17673" y="14186"/>
                  <a:pt x="17233" y="13745"/>
                  <a:pt x="16691" y="13745"/>
                </a:cubicBezTo>
                <a:lnTo>
                  <a:pt x="4909" y="13745"/>
                </a:lnTo>
                <a:cubicBezTo>
                  <a:pt x="4367" y="13745"/>
                  <a:pt x="3927" y="14186"/>
                  <a:pt x="3927" y="14727"/>
                </a:cubicBezTo>
                <a:lnTo>
                  <a:pt x="3927" y="18655"/>
                </a:lnTo>
                <a:lnTo>
                  <a:pt x="2945" y="18655"/>
                </a:lnTo>
                <a:cubicBezTo>
                  <a:pt x="1861" y="18655"/>
                  <a:pt x="982" y="17775"/>
                  <a:pt x="982" y="16691"/>
                </a:cubicBezTo>
                <a:lnTo>
                  <a:pt x="982" y="8836"/>
                </a:lnTo>
                <a:cubicBezTo>
                  <a:pt x="982" y="7752"/>
                  <a:pt x="1861" y="6873"/>
                  <a:pt x="2945" y="6873"/>
                </a:cubicBezTo>
                <a:lnTo>
                  <a:pt x="18655" y="6873"/>
                </a:lnTo>
                <a:cubicBezTo>
                  <a:pt x="19739" y="6873"/>
                  <a:pt x="20618" y="7752"/>
                  <a:pt x="20618" y="8836"/>
                </a:cubicBezTo>
                <a:cubicBezTo>
                  <a:pt x="20618" y="8836"/>
                  <a:pt x="20618" y="16691"/>
                  <a:pt x="20618" y="16691"/>
                </a:cubicBezTo>
                <a:close/>
                <a:moveTo>
                  <a:pt x="16691" y="20618"/>
                </a:moveTo>
                <a:lnTo>
                  <a:pt x="4909" y="20618"/>
                </a:lnTo>
                <a:lnTo>
                  <a:pt x="4909" y="14727"/>
                </a:lnTo>
                <a:lnTo>
                  <a:pt x="16691" y="14727"/>
                </a:lnTo>
                <a:cubicBezTo>
                  <a:pt x="16691" y="14727"/>
                  <a:pt x="16691" y="20618"/>
                  <a:pt x="16691" y="20618"/>
                </a:cubicBezTo>
                <a:close/>
                <a:moveTo>
                  <a:pt x="4909" y="982"/>
                </a:moveTo>
                <a:lnTo>
                  <a:pt x="16691" y="982"/>
                </a:lnTo>
                <a:lnTo>
                  <a:pt x="16691" y="5891"/>
                </a:lnTo>
                <a:lnTo>
                  <a:pt x="4909" y="5891"/>
                </a:lnTo>
                <a:cubicBezTo>
                  <a:pt x="4909" y="5891"/>
                  <a:pt x="4909" y="982"/>
                  <a:pt x="4909" y="982"/>
                </a:cubicBezTo>
                <a:close/>
                <a:moveTo>
                  <a:pt x="18655" y="5891"/>
                </a:moveTo>
                <a:lnTo>
                  <a:pt x="17673" y="5891"/>
                </a:lnTo>
                <a:lnTo>
                  <a:pt x="17673" y="982"/>
                </a:lnTo>
                <a:cubicBezTo>
                  <a:pt x="17673" y="440"/>
                  <a:pt x="17233" y="0"/>
                  <a:pt x="16691" y="0"/>
                </a:cubicBezTo>
                <a:lnTo>
                  <a:pt x="4909" y="0"/>
                </a:lnTo>
                <a:cubicBezTo>
                  <a:pt x="4367" y="0"/>
                  <a:pt x="3927" y="440"/>
                  <a:pt x="3927" y="982"/>
                </a:cubicBezTo>
                <a:lnTo>
                  <a:pt x="3927" y="5891"/>
                </a:lnTo>
                <a:lnTo>
                  <a:pt x="2945" y="5891"/>
                </a:lnTo>
                <a:cubicBezTo>
                  <a:pt x="1318" y="5891"/>
                  <a:pt x="0" y="7210"/>
                  <a:pt x="0" y="8836"/>
                </a:cubicBezTo>
                <a:lnTo>
                  <a:pt x="0" y="16691"/>
                </a:lnTo>
                <a:cubicBezTo>
                  <a:pt x="0" y="18318"/>
                  <a:pt x="1318" y="19636"/>
                  <a:pt x="2945" y="19636"/>
                </a:cubicBezTo>
                <a:lnTo>
                  <a:pt x="3927" y="19636"/>
                </a:lnTo>
                <a:lnTo>
                  <a:pt x="3927" y="20618"/>
                </a:lnTo>
                <a:cubicBezTo>
                  <a:pt x="3927" y="21161"/>
                  <a:pt x="4367" y="21600"/>
                  <a:pt x="4909" y="21600"/>
                </a:cubicBezTo>
                <a:lnTo>
                  <a:pt x="16691" y="21600"/>
                </a:lnTo>
                <a:cubicBezTo>
                  <a:pt x="17233" y="21600"/>
                  <a:pt x="17673" y="21161"/>
                  <a:pt x="17673" y="20618"/>
                </a:cubicBezTo>
                <a:lnTo>
                  <a:pt x="17673" y="19636"/>
                </a:lnTo>
                <a:lnTo>
                  <a:pt x="18655" y="19636"/>
                </a:lnTo>
                <a:cubicBezTo>
                  <a:pt x="20282" y="19636"/>
                  <a:pt x="21600" y="18318"/>
                  <a:pt x="21600" y="16691"/>
                </a:cubicBezTo>
                <a:lnTo>
                  <a:pt x="21600" y="8836"/>
                </a:lnTo>
                <a:cubicBezTo>
                  <a:pt x="21600" y="7210"/>
                  <a:pt x="20282" y="5891"/>
                  <a:pt x="18655" y="5891"/>
                </a:cubicBezTo>
                <a:moveTo>
                  <a:pt x="17673" y="8836"/>
                </a:moveTo>
                <a:cubicBezTo>
                  <a:pt x="17131" y="8836"/>
                  <a:pt x="16691" y="9276"/>
                  <a:pt x="16691" y="9818"/>
                </a:cubicBezTo>
                <a:cubicBezTo>
                  <a:pt x="16691" y="10360"/>
                  <a:pt x="17131" y="10800"/>
                  <a:pt x="17673" y="10800"/>
                </a:cubicBezTo>
                <a:cubicBezTo>
                  <a:pt x="18214" y="10800"/>
                  <a:pt x="18655" y="10360"/>
                  <a:pt x="18655" y="9818"/>
                </a:cubicBezTo>
                <a:cubicBezTo>
                  <a:pt x="18655" y="9276"/>
                  <a:pt x="18214" y="8836"/>
                  <a:pt x="17673" y="8836"/>
                </a:cubicBezTo>
                <a:moveTo>
                  <a:pt x="14727" y="8836"/>
                </a:moveTo>
                <a:cubicBezTo>
                  <a:pt x="14186" y="8836"/>
                  <a:pt x="13745" y="9276"/>
                  <a:pt x="13745" y="9818"/>
                </a:cubicBezTo>
                <a:cubicBezTo>
                  <a:pt x="13745" y="10360"/>
                  <a:pt x="14186" y="10800"/>
                  <a:pt x="14727" y="10800"/>
                </a:cubicBezTo>
                <a:cubicBezTo>
                  <a:pt x="15269" y="10800"/>
                  <a:pt x="15709" y="10360"/>
                  <a:pt x="15709" y="9818"/>
                </a:cubicBezTo>
                <a:cubicBezTo>
                  <a:pt x="15709" y="9276"/>
                  <a:pt x="15269" y="8836"/>
                  <a:pt x="14727" y="8836"/>
                </a:cubicBezTo>
                <a:moveTo>
                  <a:pt x="7364" y="16691"/>
                </a:moveTo>
                <a:lnTo>
                  <a:pt x="12273" y="16691"/>
                </a:lnTo>
                <a:cubicBezTo>
                  <a:pt x="12544" y="16691"/>
                  <a:pt x="12764" y="16472"/>
                  <a:pt x="12764" y="16200"/>
                </a:cubicBezTo>
                <a:cubicBezTo>
                  <a:pt x="12764" y="15929"/>
                  <a:pt x="12544" y="15709"/>
                  <a:pt x="12273" y="15709"/>
                </a:cubicBezTo>
                <a:lnTo>
                  <a:pt x="7364" y="15709"/>
                </a:lnTo>
                <a:cubicBezTo>
                  <a:pt x="7092" y="15709"/>
                  <a:pt x="6873" y="15929"/>
                  <a:pt x="6873" y="16200"/>
                </a:cubicBezTo>
                <a:cubicBezTo>
                  <a:pt x="6873" y="16472"/>
                  <a:pt x="7092" y="16691"/>
                  <a:pt x="7364" y="16691"/>
                </a:cubicBezTo>
                <a:moveTo>
                  <a:pt x="7364" y="18655"/>
                </a:moveTo>
                <a:lnTo>
                  <a:pt x="14236" y="18655"/>
                </a:lnTo>
                <a:cubicBezTo>
                  <a:pt x="14508" y="18655"/>
                  <a:pt x="14727" y="18435"/>
                  <a:pt x="14727" y="18164"/>
                </a:cubicBezTo>
                <a:cubicBezTo>
                  <a:pt x="14727" y="17893"/>
                  <a:pt x="14508" y="17673"/>
                  <a:pt x="14236" y="17673"/>
                </a:cubicBezTo>
                <a:lnTo>
                  <a:pt x="7364" y="17673"/>
                </a:lnTo>
                <a:cubicBezTo>
                  <a:pt x="7092" y="17673"/>
                  <a:pt x="6873" y="17893"/>
                  <a:pt x="6873" y="18164"/>
                </a:cubicBezTo>
                <a:cubicBezTo>
                  <a:pt x="6873" y="18435"/>
                  <a:pt x="7092" y="18655"/>
                  <a:pt x="7364" y="186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3" name="Shape 2683"/>
          <p:cNvSpPr/>
          <p:nvPr/>
        </p:nvSpPr>
        <p:spPr>
          <a:xfrm>
            <a:off x="19026237" y="2853084"/>
            <a:ext cx="406290" cy="558583"/>
          </a:xfrm>
          <a:custGeom>
            <a:avLst/>
            <a:gdLst/>
            <a:ahLst/>
            <a:cxnLst>
              <a:cxn ang="0">
                <a:pos x="wd2" y="hd2"/>
              </a:cxn>
              <a:cxn ang="5400000">
                <a:pos x="wd2" y="hd2"/>
              </a:cxn>
              <a:cxn ang="10800000">
                <a:pos x="wd2" y="hd2"/>
              </a:cxn>
              <a:cxn ang="16200000">
                <a:pos x="wd2" y="hd2"/>
              </a:cxn>
            </a:cxnLst>
            <a:rect l="0" t="0" r="r" b="b"/>
            <a:pathLst>
              <a:path w="21505" h="21528" extrusionOk="0">
                <a:moveTo>
                  <a:pt x="13441" y="9294"/>
                </a:moveTo>
                <a:lnTo>
                  <a:pt x="13441" y="9784"/>
                </a:lnTo>
                <a:lnTo>
                  <a:pt x="1344" y="9784"/>
                </a:lnTo>
                <a:lnTo>
                  <a:pt x="1344" y="9294"/>
                </a:lnTo>
                <a:cubicBezTo>
                  <a:pt x="1344" y="7028"/>
                  <a:pt x="3696" y="5163"/>
                  <a:pt x="6720" y="4919"/>
                </a:cubicBezTo>
                <a:lnTo>
                  <a:pt x="6720" y="9784"/>
                </a:lnTo>
                <a:lnTo>
                  <a:pt x="8065" y="9784"/>
                </a:lnTo>
                <a:lnTo>
                  <a:pt x="8065" y="4919"/>
                </a:lnTo>
                <a:cubicBezTo>
                  <a:pt x="11089" y="5163"/>
                  <a:pt x="13441" y="7028"/>
                  <a:pt x="13441" y="9294"/>
                </a:cubicBezTo>
                <a:moveTo>
                  <a:pt x="13441" y="16145"/>
                </a:moveTo>
                <a:cubicBezTo>
                  <a:pt x="13441" y="18578"/>
                  <a:pt x="10733" y="20549"/>
                  <a:pt x="7393" y="20549"/>
                </a:cubicBezTo>
                <a:cubicBezTo>
                  <a:pt x="4052" y="20549"/>
                  <a:pt x="1344" y="18578"/>
                  <a:pt x="1344" y="16145"/>
                </a:cubicBezTo>
                <a:lnTo>
                  <a:pt x="1344" y="10762"/>
                </a:lnTo>
                <a:lnTo>
                  <a:pt x="13441" y="10762"/>
                </a:lnTo>
                <a:cubicBezTo>
                  <a:pt x="13441" y="10762"/>
                  <a:pt x="13441" y="16145"/>
                  <a:pt x="13441" y="16145"/>
                </a:cubicBezTo>
                <a:close/>
                <a:moveTo>
                  <a:pt x="21134" y="48"/>
                </a:moveTo>
                <a:cubicBezTo>
                  <a:pt x="20801" y="-72"/>
                  <a:pt x="20436" y="41"/>
                  <a:pt x="20232" y="268"/>
                </a:cubicBezTo>
                <a:cubicBezTo>
                  <a:pt x="18723" y="1944"/>
                  <a:pt x="16716" y="3504"/>
                  <a:pt x="13069" y="2006"/>
                </a:cubicBezTo>
                <a:cubicBezTo>
                  <a:pt x="10993" y="1153"/>
                  <a:pt x="9603" y="1431"/>
                  <a:pt x="8642" y="1862"/>
                </a:cubicBezTo>
                <a:cubicBezTo>
                  <a:pt x="7655" y="2307"/>
                  <a:pt x="6969" y="3089"/>
                  <a:pt x="6778" y="3935"/>
                </a:cubicBezTo>
                <a:cubicBezTo>
                  <a:pt x="2984" y="4162"/>
                  <a:pt x="0" y="6473"/>
                  <a:pt x="0" y="9294"/>
                </a:cubicBezTo>
                <a:lnTo>
                  <a:pt x="0" y="16145"/>
                </a:lnTo>
                <a:cubicBezTo>
                  <a:pt x="0" y="19118"/>
                  <a:pt x="3310" y="21528"/>
                  <a:pt x="7393" y="21528"/>
                </a:cubicBezTo>
                <a:cubicBezTo>
                  <a:pt x="11475" y="21528"/>
                  <a:pt x="14785" y="19118"/>
                  <a:pt x="14785" y="16145"/>
                </a:cubicBezTo>
                <a:lnTo>
                  <a:pt x="14785" y="9294"/>
                </a:lnTo>
                <a:cubicBezTo>
                  <a:pt x="14785" y="6507"/>
                  <a:pt x="11875" y="4215"/>
                  <a:pt x="8146" y="3940"/>
                </a:cubicBezTo>
                <a:cubicBezTo>
                  <a:pt x="8301" y="3479"/>
                  <a:pt x="8690" y="2991"/>
                  <a:pt x="9348" y="2695"/>
                </a:cubicBezTo>
                <a:cubicBezTo>
                  <a:pt x="10308" y="2263"/>
                  <a:pt x="10946" y="2328"/>
                  <a:pt x="12468" y="2882"/>
                </a:cubicBezTo>
                <a:cubicBezTo>
                  <a:pt x="15022" y="3811"/>
                  <a:pt x="16657" y="3572"/>
                  <a:pt x="17947" y="3206"/>
                </a:cubicBezTo>
                <a:cubicBezTo>
                  <a:pt x="19526" y="2759"/>
                  <a:pt x="20650" y="1847"/>
                  <a:pt x="21434" y="705"/>
                </a:cubicBezTo>
                <a:cubicBezTo>
                  <a:pt x="21600" y="463"/>
                  <a:pt x="21466" y="170"/>
                  <a:pt x="21134" y="48"/>
                </a:cubicBezTo>
                <a:moveTo>
                  <a:pt x="7393" y="18592"/>
                </a:moveTo>
                <a:cubicBezTo>
                  <a:pt x="8134" y="18592"/>
                  <a:pt x="8737" y="18153"/>
                  <a:pt x="8737" y="17613"/>
                </a:cubicBezTo>
                <a:cubicBezTo>
                  <a:pt x="8737" y="17073"/>
                  <a:pt x="8134" y="16635"/>
                  <a:pt x="7393" y="16635"/>
                </a:cubicBezTo>
                <a:cubicBezTo>
                  <a:pt x="6650" y="16635"/>
                  <a:pt x="6048" y="17073"/>
                  <a:pt x="6048" y="17613"/>
                </a:cubicBezTo>
                <a:cubicBezTo>
                  <a:pt x="6048" y="18153"/>
                  <a:pt x="6650" y="18592"/>
                  <a:pt x="7393" y="1859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4" name="Shape 2684"/>
          <p:cNvSpPr/>
          <p:nvPr/>
        </p:nvSpPr>
        <p:spPr>
          <a:xfrm>
            <a:off x="20016580" y="2853083"/>
            <a:ext cx="558655" cy="559212"/>
          </a:xfrm>
          <a:custGeom>
            <a:avLst/>
            <a:gdLst/>
            <a:ahLst/>
            <a:cxnLst>
              <a:cxn ang="0">
                <a:pos x="wd2" y="hd2"/>
              </a:cxn>
              <a:cxn ang="5400000">
                <a:pos x="wd2" y="hd2"/>
              </a:cxn>
              <a:cxn ang="10800000">
                <a:pos x="wd2" y="hd2"/>
              </a:cxn>
              <a:cxn ang="16200000">
                <a:pos x="wd2" y="hd2"/>
              </a:cxn>
            </a:cxnLst>
            <a:rect l="0" t="0" r="r" b="b"/>
            <a:pathLst>
              <a:path w="21600" h="21540" extrusionOk="0">
                <a:moveTo>
                  <a:pt x="4418" y="19095"/>
                </a:moveTo>
                <a:lnTo>
                  <a:pt x="5400" y="19095"/>
                </a:lnTo>
                <a:lnTo>
                  <a:pt x="5400" y="18117"/>
                </a:lnTo>
                <a:lnTo>
                  <a:pt x="4418" y="18117"/>
                </a:lnTo>
                <a:cubicBezTo>
                  <a:pt x="4418" y="18117"/>
                  <a:pt x="4418" y="19095"/>
                  <a:pt x="4418" y="19095"/>
                </a:cubicBezTo>
                <a:close/>
                <a:moveTo>
                  <a:pt x="6382" y="16160"/>
                </a:moveTo>
                <a:lnTo>
                  <a:pt x="5400" y="16160"/>
                </a:lnTo>
                <a:lnTo>
                  <a:pt x="5400" y="17139"/>
                </a:lnTo>
                <a:lnTo>
                  <a:pt x="6382" y="17139"/>
                </a:lnTo>
                <a:cubicBezTo>
                  <a:pt x="6382" y="17139"/>
                  <a:pt x="6382" y="16160"/>
                  <a:pt x="6382" y="16160"/>
                </a:cubicBezTo>
                <a:close/>
                <a:moveTo>
                  <a:pt x="2455" y="19095"/>
                </a:moveTo>
                <a:lnTo>
                  <a:pt x="3436" y="19095"/>
                </a:lnTo>
                <a:lnTo>
                  <a:pt x="3436" y="18117"/>
                </a:lnTo>
                <a:lnTo>
                  <a:pt x="2455" y="18117"/>
                </a:lnTo>
                <a:cubicBezTo>
                  <a:pt x="2455" y="18117"/>
                  <a:pt x="2455" y="19095"/>
                  <a:pt x="2455" y="19095"/>
                </a:cubicBezTo>
                <a:close/>
                <a:moveTo>
                  <a:pt x="4418" y="16160"/>
                </a:moveTo>
                <a:lnTo>
                  <a:pt x="2455" y="16160"/>
                </a:lnTo>
                <a:lnTo>
                  <a:pt x="2455" y="17139"/>
                </a:lnTo>
                <a:lnTo>
                  <a:pt x="4418" y="17139"/>
                </a:lnTo>
                <a:cubicBezTo>
                  <a:pt x="4418" y="17139"/>
                  <a:pt x="4418" y="16160"/>
                  <a:pt x="4418" y="16160"/>
                </a:cubicBezTo>
                <a:close/>
                <a:moveTo>
                  <a:pt x="3436" y="12248"/>
                </a:moveTo>
                <a:lnTo>
                  <a:pt x="2455" y="12248"/>
                </a:lnTo>
                <a:lnTo>
                  <a:pt x="2455" y="13226"/>
                </a:lnTo>
                <a:lnTo>
                  <a:pt x="3436" y="13226"/>
                </a:lnTo>
                <a:cubicBezTo>
                  <a:pt x="3436" y="13226"/>
                  <a:pt x="3436" y="12248"/>
                  <a:pt x="3436" y="12248"/>
                </a:cubicBezTo>
                <a:close/>
                <a:moveTo>
                  <a:pt x="3436" y="14204"/>
                </a:moveTo>
                <a:lnTo>
                  <a:pt x="2455" y="14204"/>
                </a:lnTo>
                <a:lnTo>
                  <a:pt x="2455" y="15182"/>
                </a:lnTo>
                <a:lnTo>
                  <a:pt x="3436" y="15182"/>
                </a:lnTo>
                <a:cubicBezTo>
                  <a:pt x="3436" y="15182"/>
                  <a:pt x="3436" y="14204"/>
                  <a:pt x="3436" y="14204"/>
                </a:cubicBezTo>
                <a:close/>
                <a:moveTo>
                  <a:pt x="6382" y="19095"/>
                </a:moveTo>
                <a:lnTo>
                  <a:pt x="13255" y="19095"/>
                </a:lnTo>
                <a:lnTo>
                  <a:pt x="13255" y="18117"/>
                </a:lnTo>
                <a:lnTo>
                  <a:pt x="6382" y="18117"/>
                </a:lnTo>
                <a:cubicBezTo>
                  <a:pt x="6382" y="18117"/>
                  <a:pt x="6382" y="19095"/>
                  <a:pt x="6382" y="19095"/>
                </a:cubicBezTo>
                <a:close/>
                <a:moveTo>
                  <a:pt x="18164" y="15182"/>
                </a:moveTo>
                <a:lnTo>
                  <a:pt x="19145" y="15182"/>
                </a:lnTo>
                <a:lnTo>
                  <a:pt x="19145" y="14204"/>
                </a:lnTo>
                <a:lnTo>
                  <a:pt x="18164" y="14204"/>
                </a:lnTo>
                <a:cubicBezTo>
                  <a:pt x="18164" y="14204"/>
                  <a:pt x="18164" y="15182"/>
                  <a:pt x="18164" y="15182"/>
                </a:cubicBezTo>
                <a:close/>
                <a:moveTo>
                  <a:pt x="5400" y="14204"/>
                </a:moveTo>
                <a:lnTo>
                  <a:pt x="4418" y="14204"/>
                </a:lnTo>
                <a:lnTo>
                  <a:pt x="4418" y="15182"/>
                </a:lnTo>
                <a:lnTo>
                  <a:pt x="5400" y="15182"/>
                </a:lnTo>
                <a:cubicBezTo>
                  <a:pt x="5400" y="15182"/>
                  <a:pt x="5400" y="14204"/>
                  <a:pt x="5400" y="14204"/>
                </a:cubicBezTo>
                <a:close/>
                <a:moveTo>
                  <a:pt x="14236" y="16160"/>
                </a:moveTo>
                <a:lnTo>
                  <a:pt x="13255" y="16160"/>
                </a:lnTo>
                <a:lnTo>
                  <a:pt x="13255" y="17139"/>
                </a:lnTo>
                <a:lnTo>
                  <a:pt x="14236" y="17139"/>
                </a:lnTo>
                <a:cubicBezTo>
                  <a:pt x="14236" y="17139"/>
                  <a:pt x="14236" y="16160"/>
                  <a:pt x="14236" y="16160"/>
                </a:cubicBezTo>
                <a:close/>
                <a:moveTo>
                  <a:pt x="20618" y="19584"/>
                </a:moveTo>
                <a:cubicBezTo>
                  <a:pt x="20618" y="20124"/>
                  <a:pt x="20178" y="20562"/>
                  <a:pt x="19636" y="20562"/>
                </a:cubicBezTo>
                <a:lnTo>
                  <a:pt x="1964" y="20562"/>
                </a:lnTo>
                <a:cubicBezTo>
                  <a:pt x="1421" y="20562"/>
                  <a:pt x="982" y="20124"/>
                  <a:pt x="982" y="19584"/>
                </a:cubicBezTo>
                <a:lnTo>
                  <a:pt x="982" y="11759"/>
                </a:lnTo>
                <a:cubicBezTo>
                  <a:pt x="982" y="11219"/>
                  <a:pt x="1421" y="10781"/>
                  <a:pt x="1964" y="10781"/>
                </a:cubicBezTo>
                <a:lnTo>
                  <a:pt x="19636" y="10781"/>
                </a:lnTo>
                <a:cubicBezTo>
                  <a:pt x="20178" y="10781"/>
                  <a:pt x="20618" y="11219"/>
                  <a:pt x="20618" y="11759"/>
                </a:cubicBezTo>
                <a:cubicBezTo>
                  <a:pt x="20618" y="11759"/>
                  <a:pt x="20618" y="19584"/>
                  <a:pt x="20618" y="19584"/>
                </a:cubicBezTo>
                <a:close/>
                <a:moveTo>
                  <a:pt x="19636" y="9803"/>
                </a:moveTo>
                <a:lnTo>
                  <a:pt x="10965" y="9803"/>
                </a:lnTo>
                <a:cubicBezTo>
                  <a:pt x="10831" y="9456"/>
                  <a:pt x="10774" y="9056"/>
                  <a:pt x="10870" y="8651"/>
                </a:cubicBezTo>
                <a:cubicBezTo>
                  <a:pt x="11059" y="7853"/>
                  <a:pt x="11782" y="7224"/>
                  <a:pt x="12961" y="6833"/>
                </a:cubicBezTo>
                <a:cubicBezTo>
                  <a:pt x="14940" y="6175"/>
                  <a:pt x="15841" y="4938"/>
                  <a:pt x="16249" y="4015"/>
                </a:cubicBezTo>
                <a:cubicBezTo>
                  <a:pt x="16747" y="2886"/>
                  <a:pt x="16801" y="1546"/>
                  <a:pt x="16396" y="335"/>
                </a:cubicBezTo>
                <a:cubicBezTo>
                  <a:pt x="16310" y="79"/>
                  <a:pt x="16032" y="-60"/>
                  <a:pt x="15774" y="25"/>
                </a:cubicBezTo>
                <a:cubicBezTo>
                  <a:pt x="15517" y="112"/>
                  <a:pt x="15378" y="388"/>
                  <a:pt x="15464" y="644"/>
                </a:cubicBezTo>
                <a:cubicBezTo>
                  <a:pt x="16091" y="2519"/>
                  <a:pt x="15480" y="4964"/>
                  <a:pt x="12650" y="5904"/>
                </a:cubicBezTo>
                <a:cubicBezTo>
                  <a:pt x="10733" y="6542"/>
                  <a:pt x="10105" y="7627"/>
                  <a:pt x="9915" y="8427"/>
                </a:cubicBezTo>
                <a:cubicBezTo>
                  <a:pt x="9809" y="8876"/>
                  <a:pt x="9824" y="9351"/>
                  <a:pt x="9937" y="9803"/>
                </a:cubicBezTo>
                <a:lnTo>
                  <a:pt x="1964" y="9803"/>
                </a:lnTo>
                <a:cubicBezTo>
                  <a:pt x="879" y="9803"/>
                  <a:pt x="0" y="10679"/>
                  <a:pt x="0" y="11759"/>
                </a:cubicBezTo>
                <a:lnTo>
                  <a:pt x="0" y="19584"/>
                </a:lnTo>
                <a:cubicBezTo>
                  <a:pt x="0" y="20664"/>
                  <a:pt x="879" y="21540"/>
                  <a:pt x="1964" y="21540"/>
                </a:cubicBezTo>
                <a:lnTo>
                  <a:pt x="19636" y="21540"/>
                </a:lnTo>
                <a:cubicBezTo>
                  <a:pt x="20721" y="21540"/>
                  <a:pt x="21600" y="20664"/>
                  <a:pt x="21600" y="19584"/>
                </a:cubicBezTo>
                <a:lnTo>
                  <a:pt x="21600" y="11759"/>
                </a:lnTo>
                <a:cubicBezTo>
                  <a:pt x="21600" y="10679"/>
                  <a:pt x="20721" y="9803"/>
                  <a:pt x="19636" y="9803"/>
                </a:cubicBezTo>
                <a:moveTo>
                  <a:pt x="17182" y="17139"/>
                </a:moveTo>
                <a:lnTo>
                  <a:pt x="19145" y="17139"/>
                </a:lnTo>
                <a:lnTo>
                  <a:pt x="19145" y="16160"/>
                </a:lnTo>
                <a:lnTo>
                  <a:pt x="17182" y="16160"/>
                </a:lnTo>
                <a:cubicBezTo>
                  <a:pt x="17182" y="16160"/>
                  <a:pt x="17182" y="17139"/>
                  <a:pt x="17182" y="17139"/>
                </a:cubicBezTo>
                <a:close/>
                <a:moveTo>
                  <a:pt x="14236" y="19095"/>
                </a:moveTo>
                <a:lnTo>
                  <a:pt x="15218" y="19095"/>
                </a:lnTo>
                <a:lnTo>
                  <a:pt x="15218" y="18117"/>
                </a:lnTo>
                <a:lnTo>
                  <a:pt x="14236" y="18117"/>
                </a:lnTo>
                <a:cubicBezTo>
                  <a:pt x="14236" y="18117"/>
                  <a:pt x="14236" y="19095"/>
                  <a:pt x="14236" y="19095"/>
                </a:cubicBezTo>
                <a:close/>
                <a:moveTo>
                  <a:pt x="16200" y="19095"/>
                </a:moveTo>
                <a:lnTo>
                  <a:pt x="17182" y="19095"/>
                </a:lnTo>
                <a:lnTo>
                  <a:pt x="17182" y="18117"/>
                </a:lnTo>
                <a:lnTo>
                  <a:pt x="16200" y="18117"/>
                </a:lnTo>
                <a:cubicBezTo>
                  <a:pt x="16200" y="18117"/>
                  <a:pt x="16200" y="19095"/>
                  <a:pt x="16200" y="19095"/>
                </a:cubicBezTo>
                <a:close/>
                <a:moveTo>
                  <a:pt x="18164" y="19095"/>
                </a:moveTo>
                <a:lnTo>
                  <a:pt x="19145" y="19095"/>
                </a:lnTo>
                <a:lnTo>
                  <a:pt x="19145" y="18117"/>
                </a:lnTo>
                <a:lnTo>
                  <a:pt x="18164" y="18117"/>
                </a:lnTo>
                <a:cubicBezTo>
                  <a:pt x="18164" y="18117"/>
                  <a:pt x="18164" y="19095"/>
                  <a:pt x="18164" y="19095"/>
                </a:cubicBezTo>
                <a:close/>
                <a:moveTo>
                  <a:pt x="16200" y="16160"/>
                </a:moveTo>
                <a:lnTo>
                  <a:pt x="15218" y="16160"/>
                </a:lnTo>
                <a:lnTo>
                  <a:pt x="15218" y="17139"/>
                </a:lnTo>
                <a:lnTo>
                  <a:pt x="16200" y="17139"/>
                </a:lnTo>
                <a:cubicBezTo>
                  <a:pt x="16200" y="17139"/>
                  <a:pt x="16200" y="16160"/>
                  <a:pt x="16200" y="16160"/>
                </a:cubicBezTo>
                <a:close/>
                <a:moveTo>
                  <a:pt x="18164" y="13226"/>
                </a:moveTo>
                <a:lnTo>
                  <a:pt x="19145" y="13226"/>
                </a:lnTo>
                <a:lnTo>
                  <a:pt x="19145" y="12248"/>
                </a:lnTo>
                <a:lnTo>
                  <a:pt x="18164" y="12248"/>
                </a:lnTo>
                <a:cubicBezTo>
                  <a:pt x="18164" y="12248"/>
                  <a:pt x="18164" y="13226"/>
                  <a:pt x="18164" y="13226"/>
                </a:cubicBezTo>
                <a:close/>
                <a:moveTo>
                  <a:pt x="13255" y="12248"/>
                </a:moveTo>
                <a:lnTo>
                  <a:pt x="12273" y="12248"/>
                </a:lnTo>
                <a:lnTo>
                  <a:pt x="12273" y="13226"/>
                </a:lnTo>
                <a:lnTo>
                  <a:pt x="13255" y="13226"/>
                </a:lnTo>
                <a:cubicBezTo>
                  <a:pt x="13255" y="13226"/>
                  <a:pt x="13255" y="12248"/>
                  <a:pt x="13255" y="12248"/>
                </a:cubicBezTo>
                <a:close/>
                <a:moveTo>
                  <a:pt x="13255" y="14204"/>
                </a:moveTo>
                <a:lnTo>
                  <a:pt x="12273" y="14204"/>
                </a:lnTo>
                <a:lnTo>
                  <a:pt x="12273" y="15182"/>
                </a:lnTo>
                <a:lnTo>
                  <a:pt x="13255" y="15182"/>
                </a:lnTo>
                <a:cubicBezTo>
                  <a:pt x="13255" y="15182"/>
                  <a:pt x="13255" y="14204"/>
                  <a:pt x="13255" y="14204"/>
                </a:cubicBezTo>
                <a:close/>
                <a:moveTo>
                  <a:pt x="15218" y="14204"/>
                </a:moveTo>
                <a:lnTo>
                  <a:pt x="14236" y="14204"/>
                </a:lnTo>
                <a:lnTo>
                  <a:pt x="14236" y="15182"/>
                </a:lnTo>
                <a:lnTo>
                  <a:pt x="15218" y="15182"/>
                </a:lnTo>
                <a:cubicBezTo>
                  <a:pt x="15218" y="15182"/>
                  <a:pt x="15218" y="14204"/>
                  <a:pt x="15218" y="14204"/>
                </a:cubicBezTo>
                <a:close/>
                <a:moveTo>
                  <a:pt x="17182" y="14204"/>
                </a:moveTo>
                <a:lnTo>
                  <a:pt x="16200" y="14204"/>
                </a:lnTo>
                <a:lnTo>
                  <a:pt x="16200" y="15182"/>
                </a:lnTo>
                <a:lnTo>
                  <a:pt x="17182" y="15182"/>
                </a:lnTo>
                <a:cubicBezTo>
                  <a:pt x="17182" y="15182"/>
                  <a:pt x="17182" y="14204"/>
                  <a:pt x="17182" y="14204"/>
                </a:cubicBezTo>
                <a:close/>
                <a:moveTo>
                  <a:pt x="15218" y="12248"/>
                </a:moveTo>
                <a:lnTo>
                  <a:pt x="14236" y="12248"/>
                </a:lnTo>
                <a:lnTo>
                  <a:pt x="14236" y="13226"/>
                </a:lnTo>
                <a:lnTo>
                  <a:pt x="15218" y="13226"/>
                </a:lnTo>
                <a:cubicBezTo>
                  <a:pt x="15218" y="13226"/>
                  <a:pt x="15218" y="12248"/>
                  <a:pt x="15218" y="12248"/>
                </a:cubicBezTo>
                <a:close/>
                <a:moveTo>
                  <a:pt x="17182" y="12248"/>
                </a:moveTo>
                <a:lnTo>
                  <a:pt x="16200" y="12248"/>
                </a:lnTo>
                <a:lnTo>
                  <a:pt x="16200" y="13226"/>
                </a:lnTo>
                <a:lnTo>
                  <a:pt x="17182" y="13226"/>
                </a:lnTo>
                <a:cubicBezTo>
                  <a:pt x="17182" y="13226"/>
                  <a:pt x="17182" y="12248"/>
                  <a:pt x="17182" y="12248"/>
                </a:cubicBezTo>
                <a:close/>
                <a:moveTo>
                  <a:pt x="11291" y="12248"/>
                </a:moveTo>
                <a:lnTo>
                  <a:pt x="10309" y="12248"/>
                </a:lnTo>
                <a:lnTo>
                  <a:pt x="10309" y="13226"/>
                </a:lnTo>
                <a:lnTo>
                  <a:pt x="11291" y="13226"/>
                </a:lnTo>
                <a:cubicBezTo>
                  <a:pt x="11291" y="13226"/>
                  <a:pt x="11291" y="12248"/>
                  <a:pt x="11291" y="12248"/>
                </a:cubicBezTo>
                <a:close/>
                <a:moveTo>
                  <a:pt x="5400" y="12248"/>
                </a:moveTo>
                <a:lnTo>
                  <a:pt x="4418" y="12248"/>
                </a:lnTo>
                <a:lnTo>
                  <a:pt x="4418" y="13226"/>
                </a:lnTo>
                <a:lnTo>
                  <a:pt x="5400" y="13226"/>
                </a:lnTo>
                <a:cubicBezTo>
                  <a:pt x="5400" y="13226"/>
                  <a:pt x="5400" y="12248"/>
                  <a:pt x="5400" y="12248"/>
                </a:cubicBezTo>
                <a:close/>
                <a:moveTo>
                  <a:pt x="7364" y="17139"/>
                </a:moveTo>
                <a:lnTo>
                  <a:pt x="8345" y="17139"/>
                </a:lnTo>
                <a:lnTo>
                  <a:pt x="8345" y="16160"/>
                </a:lnTo>
                <a:lnTo>
                  <a:pt x="7364" y="16160"/>
                </a:lnTo>
                <a:cubicBezTo>
                  <a:pt x="7364" y="16160"/>
                  <a:pt x="7364" y="17139"/>
                  <a:pt x="7364" y="17139"/>
                </a:cubicBezTo>
                <a:close/>
                <a:moveTo>
                  <a:pt x="7364" y="14204"/>
                </a:moveTo>
                <a:lnTo>
                  <a:pt x="6382" y="14204"/>
                </a:lnTo>
                <a:lnTo>
                  <a:pt x="6382" y="15182"/>
                </a:lnTo>
                <a:lnTo>
                  <a:pt x="7364" y="15182"/>
                </a:lnTo>
                <a:cubicBezTo>
                  <a:pt x="7364" y="15182"/>
                  <a:pt x="7364" y="14204"/>
                  <a:pt x="7364" y="14204"/>
                </a:cubicBezTo>
                <a:close/>
                <a:moveTo>
                  <a:pt x="7364" y="12248"/>
                </a:moveTo>
                <a:lnTo>
                  <a:pt x="6382" y="12248"/>
                </a:lnTo>
                <a:lnTo>
                  <a:pt x="6382" y="13226"/>
                </a:lnTo>
                <a:lnTo>
                  <a:pt x="7364" y="13226"/>
                </a:lnTo>
                <a:cubicBezTo>
                  <a:pt x="7364" y="13226"/>
                  <a:pt x="7364" y="12248"/>
                  <a:pt x="7364" y="12248"/>
                </a:cubicBezTo>
                <a:close/>
                <a:moveTo>
                  <a:pt x="9327" y="14204"/>
                </a:moveTo>
                <a:lnTo>
                  <a:pt x="8345" y="14204"/>
                </a:lnTo>
                <a:lnTo>
                  <a:pt x="8345" y="15182"/>
                </a:lnTo>
                <a:lnTo>
                  <a:pt x="9327" y="15182"/>
                </a:lnTo>
                <a:cubicBezTo>
                  <a:pt x="9327" y="15182"/>
                  <a:pt x="9327" y="14204"/>
                  <a:pt x="9327" y="14204"/>
                </a:cubicBezTo>
                <a:close/>
                <a:moveTo>
                  <a:pt x="11291" y="14204"/>
                </a:moveTo>
                <a:lnTo>
                  <a:pt x="10309" y="14204"/>
                </a:lnTo>
                <a:lnTo>
                  <a:pt x="10309" y="15182"/>
                </a:lnTo>
                <a:lnTo>
                  <a:pt x="11291" y="15182"/>
                </a:lnTo>
                <a:cubicBezTo>
                  <a:pt x="11291" y="15182"/>
                  <a:pt x="11291" y="14204"/>
                  <a:pt x="11291" y="14204"/>
                </a:cubicBezTo>
                <a:close/>
                <a:moveTo>
                  <a:pt x="9327" y="12248"/>
                </a:moveTo>
                <a:lnTo>
                  <a:pt x="8345" y="12248"/>
                </a:lnTo>
                <a:lnTo>
                  <a:pt x="8345" y="13226"/>
                </a:lnTo>
                <a:lnTo>
                  <a:pt x="9327" y="13226"/>
                </a:lnTo>
                <a:cubicBezTo>
                  <a:pt x="9327" y="13226"/>
                  <a:pt x="9327" y="12248"/>
                  <a:pt x="9327" y="12248"/>
                </a:cubicBezTo>
                <a:close/>
                <a:moveTo>
                  <a:pt x="11291" y="17139"/>
                </a:moveTo>
                <a:lnTo>
                  <a:pt x="12273" y="17139"/>
                </a:lnTo>
                <a:lnTo>
                  <a:pt x="12273" y="16160"/>
                </a:lnTo>
                <a:lnTo>
                  <a:pt x="11291" y="16160"/>
                </a:lnTo>
                <a:cubicBezTo>
                  <a:pt x="11291" y="16160"/>
                  <a:pt x="11291" y="17139"/>
                  <a:pt x="11291" y="17139"/>
                </a:cubicBezTo>
                <a:close/>
                <a:moveTo>
                  <a:pt x="9327" y="17139"/>
                </a:moveTo>
                <a:lnTo>
                  <a:pt x="10309" y="17139"/>
                </a:lnTo>
                <a:lnTo>
                  <a:pt x="10309" y="16160"/>
                </a:lnTo>
                <a:lnTo>
                  <a:pt x="9327" y="16160"/>
                </a:lnTo>
                <a:cubicBezTo>
                  <a:pt x="9327" y="16160"/>
                  <a:pt x="9327" y="17139"/>
                  <a:pt x="9327" y="1713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5" name="Shape 2685"/>
          <p:cNvSpPr/>
          <p:nvPr/>
        </p:nvSpPr>
        <p:spPr>
          <a:xfrm>
            <a:off x="21083102"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6" name="Shape 2686"/>
          <p:cNvSpPr/>
          <p:nvPr/>
        </p:nvSpPr>
        <p:spPr>
          <a:xfrm>
            <a:off x="22149624"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4"/>
                  <a:pt x="16368" y="12764"/>
                  <a:pt x="17182" y="12764"/>
                </a:cubicBezTo>
                <a:cubicBezTo>
                  <a:pt x="17995" y="12764"/>
                  <a:pt x="18655" y="13424"/>
                  <a:pt x="18655" y="14236"/>
                </a:cubicBezTo>
                <a:cubicBezTo>
                  <a:pt x="18655" y="14236"/>
                  <a:pt x="18655" y="19145"/>
                  <a:pt x="18655" y="19145"/>
                </a:cubicBezTo>
                <a:close/>
                <a:moveTo>
                  <a:pt x="4418" y="12764"/>
                </a:moveTo>
                <a:cubicBezTo>
                  <a:pt x="5231" y="12764"/>
                  <a:pt x="5891" y="13424"/>
                  <a:pt x="5891" y="14236"/>
                </a:cubicBezTo>
                <a:lnTo>
                  <a:pt x="5891" y="19145"/>
                </a:lnTo>
                <a:cubicBezTo>
                  <a:pt x="5891" y="19959"/>
                  <a:pt x="5231" y="20618"/>
                  <a:pt x="4418" y="20618"/>
                </a:cubicBezTo>
                <a:cubicBezTo>
                  <a:pt x="3605" y="20618"/>
                  <a:pt x="2945" y="19959"/>
                  <a:pt x="2945" y="19145"/>
                </a:cubicBezTo>
                <a:lnTo>
                  <a:pt x="2945" y="14236"/>
                </a:lnTo>
                <a:cubicBezTo>
                  <a:pt x="2945" y="13424"/>
                  <a:pt x="3605" y="12764"/>
                  <a:pt x="4418" y="12764"/>
                </a:cubicBezTo>
                <a:moveTo>
                  <a:pt x="1964" y="18655"/>
                </a:moveTo>
                <a:cubicBezTo>
                  <a:pt x="1422" y="18655"/>
                  <a:pt x="982" y="18215"/>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1"/>
                  <a:pt x="14727" y="14236"/>
                </a:cubicBezTo>
                <a:lnTo>
                  <a:pt x="14727" y="19145"/>
                </a:lnTo>
                <a:cubicBezTo>
                  <a:pt x="14727" y="20501"/>
                  <a:pt x="15826" y="21600"/>
                  <a:pt x="17182" y="21600"/>
                </a:cubicBezTo>
                <a:cubicBezTo>
                  <a:pt x="18369" y="21600"/>
                  <a:pt x="19359"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7" name="Shape 2687"/>
          <p:cNvSpPr/>
          <p:nvPr/>
        </p:nvSpPr>
        <p:spPr>
          <a:xfrm>
            <a:off x="12550923"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8" name="Shape 2688"/>
          <p:cNvSpPr/>
          <p:nvPr/>
        </p:nvSpPr>
        <p:spPr>
          <a:xfrm>
            <a:off x="13617447"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9" name="Shape 2689"/>
          <p:cNvSpPr/>
          <p:nvPr/>
        </p:nvSpPr>
        <p:spPr>
          <a:xfrm>
            <a:off x="14683969"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0" name="Shape 2690"/>
          <p:cNvSpPr/>
          <p:nvPr/>
        </p:nvSpPr>
        <p:spPr>
          <a:xfrm>
            <a:off x="15750491" y="3944999"/>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1" name="Shape 2691"/>
          <p:cNvSpPr/>
          <p:nvPr/>
        </p:nvSpPr>
        <p:spPr>
          <a:xfrm>
            <a:off x="16943980" y="3919606"/>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12600" y="19924"/>
                </a:moveTo>
                <a:lnTo>
                  <a:pt x="12600" y="12476"/>
                </a:lnTo>
                <a:lnTo>
                  <a:pt x="19427" y="16200"/>
                </a:lnTo>
                <a:cubicBezTo>
                  <a:pt x="19427" y="16200"/>
                  <a:pt x="12600" y="19924"/>
                  <a:pt x="12600" y="19924"/>
                </a:cubicBezTo>
                <a:close/>
                <a:moveTo>
                  <a:pt x="12600" y="1676"/>
                </a:moveTo>
                <a:lnTo>
                  <a:pt x="19427" y="5400"/>
                </a:lnTo>
                <a:lnTo>
                  <a:pt x="12600" y="9124"/>
                </a:lnTo>
                <a:cubicBezTo>
                  <a:pt x="12600" y="9124"/>
                  <a:pt x="12600" y="1676"/>
                  <a:pt x="12600" y="1676"/>
                </a:cubicBezTo>
                <a:close/>
                <a:moveTo>
                  <a:pt x="21352" y="15862"/>
                </a:moveTo>
                <a:lnTo>
                  <a:pt x="21337" y="15854"/>
                </a:lnTo>
                <a:cubicBezTo>
                  <a:pt x="21336" y="15853"/>
                  <a:pt x="21335" y="15853"/>
                  <a:pt x="21335" y="15852"/>
                </a:cubicBezTo>
                <a:lnTo>
                  <a:pt x="12600" y="11088"/>
                </a:lnTo>
                <a:lnTo>
                  <a:pt x="12600" y="10512"/>
                </a:lnTo>
                <a:lnTo>
                  <a:pt x="21335" y="5748"/>
                </a:lnTo>
                <a:lnTo>
                  <a:pt x="21336" y="5747"/>
                </a:lnTo>
                <a:lnTo>
                  <a:pt x="21352" y="5739"/>
                </a:lnTo>
                <a:lnTo>
                  <a:pt x="21349" y="5738"/>
                </a:lnTo>
                <a:cubicBezTo>
                  <a:pt x="21503" y="5649"/>
                  <a:pt x="21600" y="5532"/>
                  <a:pt x="21600" y="5400"/>
                </a:cubicBezTo>
                <a:cubicBezTo>
                  <a:pt x="21600" y="5265"/>
                  <a:pt x="21499" y="5142"/>
                  <a:pt x="21336" y="5053"/>
                </a:cubicBezTo>
                <a:lnTo>
                  <a:pt x="12336" y="144"/>
                </a:lnTo>
                <a:cubicBezTo>
                  <a:pt x="12173" y="55"/>
                  <a:pt x="11948" y="0"/>
                  <a:pt x="11700" y="0"/>
                </a:cubicBezTo>
                <a:cubicBezTo>
                  <a:pt x="11203" y="0"/>
                  <a:pt x="10800" y="220"/>
                  <a:pt x="10800" y="491"/>
                </a:cubicBezTo>
                <a:lnTo>
                  <a:pt x="10800" y="10106"/>
                </a:lnTo>
                <a:lnTo>
                  <a:pt x="1552" y="5062"/>
                </a:lnTo>
                <a:lnTo>
                  <a:pt x="1549" y="5063"/>
                </a:lnTo>
                <a:cubicBezTo>
                  <a:pt x="1385" y="4969"/>
                  <a:pt x="1157" y="4909"/>
                  <a:pt x="900" y="4909"/>
                </a:cubicBezTo>
                <a:cubicBezTo>
                  <a:pt x="403" y="4909"/>
                  <a:pt x="0" y="5129"/>
                  <a:pt x="0" y="5400"/>
                </a:cubicBezTo>
                <a:cubicBezTo>
                  <a:pt x="0" y="5532"/>
                  <a:pt x="97" y="5649"/>
                  <a:pt x="251" y="5738"/>
                </a:cubicBezTo>
                <a:lnTo>
                  <a:pt x="248" y="5739"/>
                </a:lnTo>
                <a:lnTo>
                  <a:pt x="264" y="5747"/>
                </a:lnTo>
                <a:lnTo>
                  <a:pt x="264" y="5748"/>
                </a:lnTo>
                <a:lnTo>
                  <a:pt x="9527" y="10800"/>
                </a:lnTo>
                <a:lnTo>
                  <a:pt x="265" y="15852"/>
                </a:lnTo>
                <a:cubicBezTo>
                  <a:pt x="265" y="15853"/>
                  <a:pt x="264" y="15853"/>
                  <a:pt x="263" y="15854"/>
                </a:cubicBezTo>
                <a:lnTo>
                  <a:pt x="248" y="15862"/>
                </a:lnTo>
                <a:lnTo>
                  <a:pt x="251" y="15863"/>
                </a:lnTo>
                <a:cubicBezTo>
                  <a:pt x="97" y="15951"/>
                  <a:pt x="0" y="16069"/>
                  <a:pt x="0" y="16200"/>
                </a:cubicBezTo>
                <a:cubicBezTo>
                  <a:pt x="0" y="16471"/>
                  <a:pt x="403" y="16691"/>
                  <a:pt x="900" y="16691"/>
                </a:cubicBezTo>
                <a:cubicBezTo>
                  <a:pt x="1157" y="16691"/>
                  <a:pt x="1385" y="16631"/>
                  <a:pt x="1549" y="16537"/>
                </a:cubicBezTo>
                <a:lnTo>
                  <a:pt x="1552" y="16539"/>
                </a:lnTo>
                <a:lnTo>
                  <a:pt x="10800" y="11494"/>
                </a:lnTo>
                <a:lnTo>
                  <a:pt x="10800" y="21109"/>
                </a:lnTo>
                <a:cubicBezTo>
                  <a:pt x="10800" y="21380"/>
                  <a:pt x="11203" y="21600"/>
                  <a:pt x="11700" y="21600"/>
                </a:cubicBezTo>
                <a:cubicBezTo>
                  <a:pt x="11948" y="21600"/>
                  <a:pt x="12173" y="21546"/>
                  <a:pt x="12336" y="21456"/>
                </a:cubicBezTo>
                <a:lnTo>
                  <a:pt x="21336" y="16547"/>
                </a:lnTo>
                <a:cubicBezTo>
                  <a:pt x="21499" y="16458"/>
                  <a:pt x="21600" y="16336"/>
                  <a:pt x="21600" y="16200"/>
                </a:cubicBezTo>
                <a:cubicBezTo>
                  <a:pt x="21600" y="16069"/>
                  <a:pt x="21503" y="15951"/>
                  <a:pt x="21349" y="15863"/>
                </a:cubicBezTo>
                <a:cubicBezTo>
                  <a:pt x="21349" y="15863"/>
                  <a:pt x="21352" y="15862"/>
                  <a:pt x="21352" y="1586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2" name="Shape 2692"/>
          <p:cNvSpPr/>
          <p:nvPr/>
        </p:nvSpPr>
        <p:spPr>
          <a:xfrm>
            <a:off x="17934322" y="391960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3200" y="16691"/>
                </a:moveTo>
                <a:lnTo>
                  <a:pt x="15600" y="16691"/>
                </a:lnTo>
                <a:lnTo>
                  <a:pt x="15600" y="14727"/>
                </a:lnTo>
                <a:lnTo>
                  <a:pt x="13200" y="14727"/>
                </a:lnTo>
                <a:cubicBezTo>
                  <a:pt x="13200" y="14727"/>
                  <a:pt x="13200" y="16691"/>
                  <a:pt x="13200" y="16691"/>
                </a:cubicBezTo>
                <a:close/>
                <a:moveTo>
                  <a:pt x="9600" y="10800"/>
                </a:moveTo>
                <a:lnTo>
                  <a:pt x="12000" y="10800"/>
                </a:lnTo>
                <a:lnTo>
                  <a:pt x="12000" y="8836"/>
                </a:lnTo>
                <a:lnTo>
                  <a:pt x="9600" y="8836"/>
                </a:lnTo>
                <a:cubicBezTo>
                  <a:pt x="9600" y="8836"/>
                  <a:pt x="9600" y="10800"/>
                  <a:pt x="9600" y="10800"/>
                </a:cubicBezTo>
                <a:close/>
                <a:moveTo>
                  <a:pt x="13200" y="19636"/>
                </a:moveTo>
                <a:lnTo>
                  <a:pt x="15600" y="19636"/>
                </a:lnTo>
                <a:lnTo>
                  <a:pt x="15600" y="17673"/>
                </a:lnTo>
                <a:lnTo>
                  <a:pt x="13200" y="17673"/>
                </a:lnTo>
                <a:cubicBezTo>
                  <a:pt x="13200" y="17673"/>
                  <a:pt x="13200" y="19636"/>
                  <a:pt x="13200" y="19636"/>
                </a:cubicBezTo>
                <a:close/>
                <a:moveTo>
                  <a:pt x="13200" y="13745"/>
                </a:moveTo>
                <a:lnTo>
                  <a:pt x="15600" y="13745"/>
                </a:lnTo>
                <a:lnTo>
                  <a:pt x="15600" y="11782"/>
                </a:lnTo>
                <a:lnTo>
                  <a:pt x="13200" y="11782"/>
                </a:lnTo>
                <a:cubicBezTo>
                  <a:pt x="13200" y="11782"/>
                  <a:pt x="13200" y="13745"/>
                  <a:pt x="13200" y="13745"/>
                </a:cubicBezTo>
                <a:close/>
                <a:moveTo>
                  <a:pt x="16800" y="10800"/>
                </a:moveTo>
                <a:lnTo>
                  <a:pt x="19200" y="10800"/>
                </a:lnTo>
                <a:lnTo>
                  <a:pt x="19200" y="8836"/>
                </a:lnTo>
                <a:lnTo>
                  <a:pt x="16800" y="8836"/>
                </a:lnTo>
                <a:cubicBezTo>
                  <a:pt x="16800" y="8836"/>
                  <a:pt x="16800" y="10800"/>
                  <a:pt x="16800" y="10800"/>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13200" y="10800"/>
                </a:moveTo>
                <a:lnTo>
                  <a:pt x="15600" y="10800"/>
                </a:lnTo>
                <a:lnTo>
                  <a:pt x="15600" y="8836"/>
                </a:lnTo>
                <a:lnTo>
                  <a:pt x="13200" y="8836"/>
                </a:lnTo>
                <a:cubicBezTo>
                  <a:pt x="13200" y="8836"/>
                  <a:pt x="13200" y="10800"/>
                  <a:pt x="13200" y="10800"/>
                </a:cubicBezTo>
                <a:close/>
                <a:moveTo>
                  <a:pt x="3600" y="2945"/>
                </a:moveTo>
                <a:lnTo>
                  <a:pt x="18000" y="2945"/>
                </a:lnTo>
                <a:lnTo>
                  <a:pt x="18000" y="6873"/>
                </a:lnTo>
                <a:lnTo>
                  <a:pt x="3600" y="6873"/>
                </a:lnTo>
                <a:cubicBezTo>
                  <a:pt x="3600" y="6873"/>
                  <a:pt x="3600" y="2945"/>
                  <a:pt x="3600" y="2945"/>
                </a:cubicBezTo>
                <a:close/>
                <a:moveTo>
                  <a:pt x="2400" y="7855"/>
                </a:moveTo>
                <a:lnTo>
                  <a:pt x="19200" y="7855"/>
                </a:lnTo>
                <a:lnTo>
                  <a:pt x="19200" y="1964"/>
                </a:lnTo>
                <a:lnTo>
                  <a:pt x="2400" y="1964"/>
                </a:lnTo>
                <a:cubicBezTo>
                  <a:pt x="2400" y="1964"/>
                  <a:pt x="2400" y="7855"/>
                  <a:pt x="2400" y="7855"/>
                </a:cubicBezTo>
                <a:close/>
                <a:moveTo>
                  <a:pt x="9600" y="13745"/>
                </a:moveTo>
                <a:lnTo>
                  <a:pt x="12000" y="13745"/>
                </a:lnTo>
                <a:lnTo>
                  <a:pt x="12000" y="11782"/>
                </a:lnTo>
                <a:lnTo>
                  <a:pt x="9600" y="11782"/>
                </a:lnTo>
                <a:cubicBezTo>
                  <a:pt x="9600" y="11782"/>
                  <a:pt x="9600" y="13745"/>
                  <a:pt x="9600" y="13745"/>
                </a:cubicBezTo>
                <a:close/>
                <a:moveTo>
                  <a:pt x="16800" y="19636"/>
                </a:moveTo>
                <a:lnTo>
                  <a:pt x="19200" y="19636"/>
                </a:lnTo>
                <a:lnTo>
                  <a:pt x="19200" y="11782"/>
                </a:lnTo>
                <a:lnTo>
                  <a:pt x="16800" y="11782"/>
                </a:lnTo>
                <a:cubicBezTo>
                  <a:pt x="16800" y="11782"/>
                  <a:pt x="16800" y="19636"/>
                  <a:pt x="16800" y="19636"/>
                </a:cubicBezTo>
                <a:close/>
                <a:moveTo>
                  <a:pt x="2400" y="16691"/>
                </a:moveTo>
                <a:lnTo>
                  <a:pt x="4800" y="16691"/>
                </a:lnTo>
                <a:lnTo>
                  <a:pt x="4800" y="14727"/>
                </a:lnTo>
                <a:lnTo>
                  <a:pt x="2400" y="14727"/>
                </a:lnTo>
                <a:cubicBezTo>
                  <a:pt x="2400" y="14727"/>
                  <a:pt x="2400" y="16691"/>
                  <a:pt x="2400" y="16691"/>
                </a:cubicBezTo>
                <a:close/>
                <a:moveTo>
                  <a:pt x="2400" y="10800"/>
                </a:moveTo>
                <a:lnTo>
                  <a:pt x="4800" y="10800"/>
                </a:lnTo>
                <a:lnTo>
                  <a:pt x="4800" y="8836"/>
                </a:lnTo>
                <a:lnTo>
                  <a:pt x="2400" y="8836"/>
                </a:lnTo>
                <a:cubicBezTo>
                  <a:pt x="2400" y="8836"/>
                  <a:pt x="2400" y="10800"/>
                  <a:pt x="2400" y="10800"/>
                </a:cubicBezTo>
                <a:close/>
                <a:moveTo>
                  <a:pt x="2400" y="19636"/>
                </a:moveTo>
                <a:lnTo>
                  <a:pt x="4800" y="19636"/>
                </a:lnTo>
                <a:lnTo>
                  <a:pt x="4800" y="17673"/>
                </a:lnTo>
                <a:lnTo>
                  <a:pt x="2400" y="17673"/>
                </a:lnTo>
                <a:cubicBezTo>
                  <a:pt x="2400" y="17673"/>
                  <a:pt x="2400" y="19636"/>
                  <a:pt x="2400" y="19636"/>
                </a:cubicBezTo>
                <a:close/>
                <a:moveTo>
                  <a:pt x="2400" y="13745"/>
                </a:moveTo>
                <a:lnTo>
                  <a:pt x="4800" y="13745"/>
                </a:lnTo>
                <a:lnTo>
                  <a:pt x="4800" y="11782"/>
                </a:lnTo>
                <a:lnTo>
                  <a:pt x="2400" y="11782"/>
                </a:lnTo>
                <a:cubicBezTo>
                  <a:pt x="2400" y="11782"/>
                  <a:pt x="2400" y="13745"/>
                  <a:pt x="2400" y="13745"/>
                </a:cubicBezTo>
                <a:close/>
                <a:moveTo>
                  <a:pt x="9600" y="16691"/>
                </a:moveTo>
                <a:lnTo>
                  <a:pt x="12000" y="16691"/>
                </a:lnTo>
                <a:lnTo>
                  <a:pt x="12000" y="14727"/>
                </a:lnTo>
                <a:lnTo>
                  <a:pt x="9600" y="14727"/>
                </a:lnTo>
                <a:cubicBezTo>
                  <a:pt x="9600" y="14727"/>
                  <a:pt x="9600" y="16691"/>
                  <a:pt x="9600" y="16691"/>
                </a:cubicBezTo>
                <a:close/>
                <a:moveTo>
                  <a:pt x="6000" y="19636"/>
                </a:moveTo>
                <a:lnTo>
                  <a:pt x="8400" y="19636"/>
                </a:lnTo>
                <a:lnTo>
                  <a:pt x="8400" y="17673"/>
                </a:lnTo>
                <a:lnTo>
                  <a:pt x="6000" y="17673"/>
                </a:lnTo>
                <a:cubicBezTo>
                  <a:pt x="6000" y="17673"/>
                  <a:pt x="6000" y="19636"/>
                  <a:pt x="6000" y="19636"/>
                </a:cubicBezTo>
                <a:close/>
                <a:moveTo>
                  <a:pt x="9600" y="19636"/>
                </a:moveTo>
                <a:lnTo>
                  <a:pt x="12000" y="19636"/>
                </a:lnTo>
                <a:lnTo>
                  <a:pt x="12000" y="17673"/>
                </a:lnTo>
                <a:lnTo>
                  <a:pt x="9600" y="17673"/>
                </a:lnTo>
                <a:cubicBezTo>
                  <a:pt x="9600" y="17673"/>
                  <a:pt x="9600" y="19636"/>
                  <a:pt x="9600" y="19636"/>
                </a:cubicBezTo>
                <a:close/>
                <a:moveTo>
                  <a:pt x="6000" y="16691"/>
                </a:moveTo>
                <a:lnTo>
                  <a:pt x="8400" y="16691"/>
                </a:lnTo>
                <a:lnTo>
                  <a:pt x="8400" y="14727"/>
                </a:lnTo>
                <a:lnTo>
                  <a:pt x="6000" y="14727"/>
                </a:lnTo>
                <a:cubicBezTo>
                  <a:pt x="6000" y="14727"/>
                  <a:pt x="6000" y="16691"/>
                  <a:pt x="6000" y="16691"/>
                </a:cubicBezTo>
                <a:close/>
                <a:moveTo>
                  <a:pt x="6000" y="13745"/>
                </a:moveTo>
                <a:lnTo>
                  <a:pt x="8400" y="13745"/>
                </a:lnTo>
                <a:lnTo>
                  <a:pt x="8400" y="11782"/>
                </a:lnTo>
                <a:lnTo>
                  <a:pt x="6000" y="11782"/>
                </a:lnTo>
                <a:cubicBezTo>
                  <a:pt x="6000" y="11782"/>
                  <a:pt x="6000" y="13745"/>
                  <a:pt x="6000" y="13745"/>
                </a:cubicBezTo>
                <a:close/>
                <a:moveTo>
                  <a:pt x="6000" y="10800"/>
                </a:moveTo>
                <a:lnTo>
                  <a:pt x="8400" y="10800"/>
                </a:lnTo>
                <a:lnTo>
                  <a:pt x="8400" y="8836"/>
                </a:lnTo>
                <a:lnTo>
                  <a:pt x="6000" y="8836"/>
                </a:lnTo>
                <a:cubicBezTo>
                  <a:pt x="6000" y="8836"/>
                  <a:pt x="6000" y="10800"/>
                  <a:pt x="6000" y="108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3" name="Shape 2693"/>
          <p:cNvSpPr/>
          <p:nvPr/>
        </p:nvSpPr>
        <p:spPr>
          <a:xfrm>
            <a:off x="18950058"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82" y="11782"/>
                </a:moveTo>
                <a:lnTo>
                  <a:pt x="9818" y="11782"/>
                </a:lnTo>
                <a:lnTo>
                  <a:pt x="9818" y="13745"/>
                </a:lnTo>
                <a:lnTo>
                  <a:pt x="11782" y="13745"/>
                </a:lnTo>
                <a:cubicBezTo>
                  <a:pt x="11782" y="13745"/>
                  <a:pt x="11782" y="11782"/>
                  <a:pt x="11782" y="11782"/>
                </a:cubicBezTo>
                <a:close/>
                <a:moveTo>
                  <a:pt x="7855" y="17673"/>
                </a:moveTo>
                <a:lnTo>
                  <a:pt x="9818" y="17673"/>
                </a:lnTo>
                <a:lnTo>
                  <a:pt x="9818" y="16691"/>
                </a:lnTo>
                <a:lnTo>
                  <a:pt x="7855" y="16691"/>
                </a:lnTo>
                <a:cubicBezTo>
                  <a:pt x="7855" y="16691"/>
                  <a:pt x="7855" y="17673"/>
                  <a:pt x="7855" y="17673"/>
                </a:cubicBezTo>
                <a:close/>
                <a:moveTo>
                  <a:pt x="11782" y="17673"/>
                </a:moveTo>
                <a:lnTo>
                  <a:pt x="13745" y="17673"/>
                </a:lnTo>
                <a:lnTo>
                  <a:pt x="13745" y="16691"/>
                </a:lnTo>
                <a:lnTo>
                  <a:pt x="11782" y="16691"/>
                </a:lnTo>
                <a:cubicBezTo>
                  <a:pt x="11782" y="16691"/>
                  <a:pt x="11782" y="17673"/>
                  <a:pt x="11782" y="17673"/>
                </a:cubicBezTo>
                <a:close/>
                <a:moveTo>
                  <a:pt x="12764" y="8836"/>
                </a:moveTo>
                <a:cubicBezTo>
                  <a:pt x="12492" y="8836"/>
                  <a:pt x="12273" y="9056"/>
                  <a:pt x="12273" y="9327"/>
                </a:cubicBezTo>
                <a:cubicBezTo>
                  <a:pt x="12273" y="9599"/>
                  <a:pt x="12492" y="9818"/>
                  <a:pt x="12764" y="9818"/>
                </a:cubicBezTo>
                <a:cubicBezTo>
                  <a:pt x="13035" y="9818"/>
                  <a:pt x="13255" y="9599"/>
                  <a:pt x="13255" y="9327"/>
                </a:cubicBezTo>
                <a:cubicBezTo>
                  <a:pt x="13255" y="9056"/>
                  <a:pt x="13035" y="8836"/>
                  <a:pt x="12764" y="8836"/>
                </a:cubicBezTo>
                <a:moveTo>
                  <a:pt x="3927" y="12764"/>
                </a:moveTo>
                <a:cubicBezTo>
                  <a:pt x="3927" y="11679"/>
                  <a:pt x="4806" y="10800"/>
                  <a:pt x="5891" y="10800"/>
                </a:cubicBezTo>
                <a:cubicBezTo>
                  <a:pt x="6975" y="10800"/>
                  <a:pt x="7855" y="11679"/>
                  <a:pt x="7855" y="12764"/>
                </a:cubicBezTo>
                <a:cubicBezTo>
                  <a:pt x="7855" y="13848"/>
                  <a:pt x="6975" y="14727"/>
                  <a:pt x="5891" y="14727"/>
                </a:cubicBezTo>
                <a:cubicBezTo>
                  <a:pt x="4806" y="14727"/>
                  <a:pt x="3927" y="13848"/>
                  <a:pt x="3927" y="12764"/>
                </a:cubicBezTo>
                <a:moveTo>
                  <a:pt x="17673" y="12764"/>
                </a:moveTo>
                <a:cubicBezTo>
                  <a:pt x="17673" y="13848"/>
                  <a:pt x="16794" y="14727"/>
                  <a:pt x="15709" y="14727"/>
                </a:cubicBezTo>
                <a:cubicBezTo>
                  <a:pt x="14625" y="14727"/>
                  <a:pt x="13745" y="13848"/>
                  <a:pt x="13745" y="12764"/>
                </a:cubicBezTo>
                <a:cubicBezTo>
                  <a:pt x="13745" y="11679"/>
                  <a:pt x="14625" y="10800"/>
                  <a:pt x="15709" y="10800"/>
                </a:cubicBezTo>
                <a:cubicBezTo>
                  <a:pt x="16794" y="10800"/>
                  <a:pt x="17673" y="11679"/>
                  <a:pt x="17673" y="12764"/>
                </a:cubicBezTo>
                <a:moveTo>
                  <a:pt x="20618" y="8836"/>
                </a:moveTo>
                <a:lnTo>
                  <a:pt x="19145" y="8836"/>
                </a:lnTo>
                <a:cubicBezTo>
                  <a:pt x="18874" y="8836"/>
                  <a:pt x="18655" y="9056"/>
                  <a:pt x="18655" y="9327"/>
                </a:cubicBezTo>
                <a:cubicBezTo>
                  <a:pt x="18655" y="9599"/>
                  <a:pt x="18874" y="9818"/>
                  <a:pt x="19145" y="9818"/>
                </a:cubicBezTo>
                <a:lnTo>
                  <a:pt x="20618" y="9818"/>
                </a:lnTo>
                <a:lnTo>
                  <a:pt x="20618" y="12273"/>
                </a:lnTo>
                <a:lnTo>
                  <a:pt x="18605" y="12273"/>
                </a:lnTo>
                <a:cubicBezTo>
                  <a:pt x="18370" y="10881"/>
                  <a:pt x="17167" y="9818"/>
                  <a:pt x="15709" y="9818"/>
                </a:cubicBezTo>
                <a:cubicBezTo>
                  <a:pt x="14082" y="9818"/>
                  <a:pt x="12764" y="11137"/>
                  <a:pt x="12764" y="12764"/>
                </a:cubicBezTo>
                <a:cubicBezTo>
                  <a:pt x="12764" y="14390"/>
                  <a:pt x="14082" y="15709"/>
                  <a:pt x="15709" y="15709"/>
                </a:cubicBezTo>
                <a:cubicBezTo>
                  <a:pt x="17167" y="15709"/>
                  <a:pt x="18370" y="14646"/>
                  <a:pt x="18605" y="13255"/>
                </a:cubicBezTo>
                <a:lnTo>
                  <a:pt x="20618" y="13255"/>
                </a:lnTo>
                <a:lnTo>
                  <a:pt x="20618" y="18655"/>
                </a:lnTo>
                <a:lnTo>
                  <a:pt x="982" y="18655"/>
                </a:lnTo>
                <a:lnTo>
                  <a:pt x="982" y="13255"/>
                </a:lnTo>
                <a:lnTo>
                  <a:pt x="2995" y="13255"/>
                </a:lnTo>
                <a:cubicBezTo>
                  <a:pt x="3230" y="14646"/>
                  <a:pt x="4433" y="15709"/>
                  <a:pt x="5891" y="15709"/>
                </a:cubicBezTo>
                <a:cubicBezTo>
                  <a:pt x="7517" y="15709"/>
                  <a:pt x="8836" y="14390"/>
                  <a:pt x="8836" y="12764"/>
                </a:cubicBezTo>
                <a:cubicBezTo>
                  <a:pt x="8836" y="11137"/>
                  <a:pt x="7517" y="9818"/>
                  <a:pt x="5891" y="9818"/>
                </a:cubicBezTo>
                <a:cubicBezTo>
                  <a:pt x="4433" y="9818"/>
                  <a:pt x="3230" y="10881"/>
                  <a:pt x="2995" y="12273"/>
                </a:cubicBezTo>
                <a:lnTo>
                  <a:pt x="982" y="12273"/>
                </a:lnTo>
                <a:lnTo>
                  <a:pt x="982" y="9818"/>
                </a:lnTo>
                <a:lnTo>
                  <a:pt x="2455" y="9818"/>
                </a:lnTo>
                <a:cubicBezTo>
                  <a:pt x="2726" y="9818"/>
                  <a:pt x="2945" y="9599"/>
                  <a:pt x="2945" y="9327"/>
                </a:cubicBezTo>
                <a:cubicBezTo>
                  <a:pt x="2945" y="9056"/>
                  <a:pt x="2726" y="8836"/>
                  <a:pt x="2455" y="8836"/>
                </a:cubicBezTo>
                <a:lnTo>
                  <a:pt x="982" y="8836"/>
                </a:lnTo>
                <a:lnTo>
                  <a:pt x="982" y="7855"/>
                </a:lnTo>
                <a:cubicBezTo>
                  <a:pt x="982" y="7313"/>
                  <a:pt x="1421" y="6873"/>
                  <a:pt x="1964" y="6873"/>
                </a:cubicBezTo>
                <a:lnTo>
                  <a:pt x="19636" y="6873"/>
                </a:lnTo>
                <a:cubicBezTo>
                  <a:pt x="20178" y="6873"/>
                  <a:pt x="20618" y="7313"/>
                  <a:pt x="20618" y="7855"/>
                </a:cubicBezTo>
                <a:cubicBezTo>
                  <a:pt x="20618" y="7855"/>
                  <a:pt x="20618" y="8836"/>
                  <a:pt x="20618" y="8836"/>
                </a:cubicBezTo>
                <a:close/>
                <a:moveTo>
                  <a:pt x="19636" y="20618"/>
                </a:moveTo>
                <a:lnTo>
                  <a:pt x="1964" y="20618"/>
                </a:lnTo>
                <a:cubicBezTo>
                  <a:pt x="1421" y="20618"/>
                  <a:pt x="982" y="20178"/>
                  <a:pt x="982" y="19636"/>
                </a:cubicBezTo>
                <a:lnTo>
                  <a:pt x="20618" y="19636"/>
                </a:lnTo>
                <a:cubicBezTo>
                  <a:pt x="20618" y="20178"/>
                  <a:pt x="20178" y="20618"/>
                  <a:pt x="19636" y="20618"/>
                </a:cubicBezTo>
                <a:moveTo>
                  <a:pt x="5891" y="4909"/>
                </a:moveTo>
                <a:lnTo>
                  <a:pt x="15709" y="4909"/>
                </a:lnTo>
                <a:lnTo>
                  <a:pt x="15709" y="5891"/>
                </a:lnTo>
                <a:lnTo>
                  <a:pt x="5891" y="5891"/>
                </a:lnTo>
                <a:cubicBezTo>
                  <a:pt x="5891" y="5891"/>
                  <a:pt x="5891" y="4909"/>
                  <a:pt x="5891" y="4909"/>
                </a:cubicBezTo>
                <a:close/>
                <a:moveTo>
                  <a:pt x="19636" y="5891"/>
                </a:moveTo>
                <a:lnTo>
                  <a:pt x="19636" y="2855"/>
                </a:lnTo>
                <a:cubicBezTo>
                  <a:pt x="20207" y="2653"/>
                  <a:pt x="20618" y="2113"/>
                  <a:pt x="20618" y="1473"/>
                </a:cubicBezTo>
                <a:cubicBezTo>
                  <a:pt x="20618" y="659"/>
                  <a:pt x="19959" y="0"/>
                  <a:pt x="19145" y="0"/>
                </a:cubicBezTo>
                <a:cubicBezTo>
                  <a:pt x="18332" y="0"/>
                  <a:pt x="17673" y="659"/>
                  <a:pt x="17673" y="1473"/>
                </a:cubicBezTo>
                <a:cubicBezTo>
                  <a:pt x="17673" y="2113"/>
                  <a:pt x="18084" y="2653"/>
                  <a:pt x="18655" y="2855"/>
                </a:cubicBezTo>
                <a:lnTo>
                  <a:pt x="18655" y="5891"/>
                </a:lnTo>
                <a:lnTo>
                  <a:pt x="16691" y="5891"/>
                </a:lnTo>
                <a:lnTo>
                  <a:pt x="16691" y="4909"/>
                </a:lnTo>
                <a:cubicBezTo>
                  <a:pt x="16691" y="4367"/>
                  <a:pt x="16251" y="3927"/>
                  <a:pt x="15709" y="3927"/>
                </a:cubicBezTo>
                <a:lnTo>
                  <a:pt x="5891" y="3927"/>
                </a:lnTo>
                <a:cubicBezTo>
                  <a:pt x="5348" y="3927"/>
                  <a:pt x="4909" y="4367"/>
                  <a:pt x="4909" y="4909"/>
                </a:cubicBezTo>
                <a:lnTo>
                  <a:pt x="4909" y="5891"/>
                </a:ln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0800" y="9818"/>
                </a:moveTo>
                <a:cubicBezTo>
                  <a:pt x="11071" y="9818"/>
                  <a:pt x="11291" y="9599"/>
                  <a:pt x="11291" y="9327"/>
                </a:cubicBezTo>
                <a:cubicBezTo>
                  <a:pt x="11291" y="9056"/>
                  <a:pt x="11071" y="8836"/>
                  <a:pt x="10800" y="8836"/>
                </a:cubicBezTo>
                <a:cubicBezTo>
                  <a:pt x="10529" y="8836"/>
                  <a:pt x="10309" y="9056"/>
                  <a:pt x="10309" y="9327"/>
                </a:cubicBezTo>
                <a:cubicBezTo>
                  <a:pt x="10309" y="9599"/>
                  <a:pt x="10529" y="9818"/>
                  <a:pt x="10800" y="9818"/>
                </a:cubicBezTo>
                <a:moveTo>
                  <a:pt x="9327" y="9327"/>
                </a:moveTo>
                <a:cubicBezTo>
                  <a:pt x="9327" y="9056"/>
                  <a:pt x="9108" y="8836"/>
                  <a:pt x="8836" y="8836"/>
                </a:cubicBezTo>
                <a:cubicBezTo>
                  <a:pt x="8565" y="8836"/>
                  <a:pt x="8345" y="9056"/>
                  <a:pt x="8345" y="9327"/>
                </a:cubicBezTo>
                <a:cubicBezTo>
                  <a:pt x="8345" y="9599"/>
                  <a:pt x="8565" y="9818"/>
                  <a:pt x="8836" y="9818"/>
                </a:cubicBezTo>
                <a:cubicBezTo>
                  <a:pt x="9108" y="9818"/>
                  <a:pt x="9327" y="9599"/>
                  <a:pt x="9327" y="93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4" name="Shape 2694"/>
          <p:cNvSpPr/>
          <p:nvPr/>
        </p:nvSpPr>
        <p:spPr>
          <a:xfrm>
            <a:off x="20016580"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538" y="14727"/>
                </a:moveTo>
                <a:cubicBezTo>
                  <a:pt x="13628" y="14411"/>
                  <a:pt x="13690" y="14083"/>
                  <a:pt x="13721" y="13745"/>
                </a:cubicBezTo>
                <a:lnTo>
                  <a:pt x="2970" y="13745"/>
                </a:lnTo>
                <a:cubicBezTo>
                  <a:pt x="3001" y="14083"/>
                  <a:pt x="3063" y="14411"/>
                  <a:pt x="3153" y="14727"/>
                </a:cubicBezTo>
                <a:cubicBezTo>
                  <a:pt x="3153" y="14727"/>
                  <a:pt x="13538" y="14727"/>
                  <a:pt x="13538" y="14727"/>
                </a:cubicBezTo>
                <a:close/>
                <a:moveTo>
                  <a:pt x="18655" y="12764"/>
                </a:moveTo>
                <a:cubicBezTo>
                  <a:pt x="18383" y="12764"/>
                  <a:pt x="18164" y="12984"/>
                  <a:pt x="18164" y="13255"/>
                </a:cubicBezTo>
                <a:cubicBezTo>
                  <a:pt x="18164" y="13526"/>
                  <a:pt x="18383" y="13745"/>
                  <a:pt x="18655" y="13745"/>
                </a:cubicBezTo>
                <a:cubicBezTo>
                  <a:pt x="18926" y="13745"/>
                  <a:pt x="19145" y="13526"/>
                  <a:pt x="19145" y="13255"/>
                </a:cubicBezTo>
                <a:cubicBezTo>
                  <a:pt x="19145" y="12984"/>
                  <a:pt x="18926" y="12764"/>
                  <a:pt x="18655" y="12764"/>
                </a:cubicBezTo>
                <a:moveTo>
                  <a:pt x="18655" y="8836"/>
                </a:moveTo>
                <a:cubicBezTo>
                  <a:pt x="18112" y="8836"/>
                  <a:pt x="17673" y="9276"/>
                  <a:pt x="17673" y="9818"/>
                </a:cubicBezTo>
                <a:cubicBezTo>
                  <a:pt x="17673" y="10360"/>
                  <a:pt x="18112" y="10800"/>
                  <a:pt x="18655" y="10800"/>
                </a:cubicBezTo>
                <a:cubicBezTo>
                  <a:pt x="19197" y="10800"/>
                  <a:pt x="19636" y="10360"/>
                  <a:pt x="19636" y="9818"/>
                </a:cubicBezTo>
                <a:cubicBezTo>
                  <a:pt x="19636" y="9276"/>
                  <a:pt x="19197" y="8836"/>
                  <a:pt x="18655" y="8836"/>
                </a:cubicBezTo>
                <a:moveTo>
                  <a:pt x="20618" y="19636"/>
                </a:moveTo>
                <a:cubicBezTo>
                  <a:pt x="20618" y="20178"/>
                  <a:pt x="20179" y="20618"/>
                  <a:pt x="19636" y="20618"/>
                </a:cubicBezTo>
                <a:lnTo>
                  <a:pt x="16691" y="20618"/>
                </a:lnTo>
                <a:lnTo>
                  <a:pt x="16691" y="5891"/>
                </a:lnTo>
                <a:lnTo>
                  <a:pt x="19636" y="5891"/>
                </a:lnTo>
                <a:cubicBezTo>
                  <a:pt x="20179" y="5891"/>
                  <a:pt x="20618" y="6331"/>
                  <a:pt x="20618" y="6873"/>
                </a:cubicBezTo>
                <a:cubicBezTo>
                  <a:pt x="20618" y="6873"/>
                  <a:pt x="20618" y="19636"/>
                  <a:pt x="20618" y="19636"/>
                </a:cubicBezTo>
                <a:close/>
                <a:moveTo>
                  <a:pt x="15709" y="20618"/>
                </a:moveTo>
                <a:lnTo>
                  <a:pt x="1964" y="20618"/>
                </a:lnTo>
                <a:cubicBezTo>
                  <a:pt x="1421" y="20618"/>
                  <a:pt x="982" y="20178"/>
                  <a:pt x="982" y="19636"/>
                </a:cubicBezTo>
                <a:lnTo>
                  <a:pt x="982" y="6873"/>
                </a:lnTo>
                <a:cubicBezTo>
                  <a:pt x="982" y="6331"/>
                  <a:pt x="1421" y="5891"/>
                  <a:pt x="1964" y="5891"/>
                </a:cubicBezTo>
                <a:lnTo>
                  <a:pt x="15709" y="5891"/>
                </a:lnTo>
                <a:cubicBezTo>
                  <a:pt x="15709" y="5891"/>
                  <a:pt x="15709" y="20618"/>
                  <a:pt x="15709" y="20618"/>
                </a:cubicBezTo>
                <a:close/>
                <a:moveTo>
                  <a:pt x="19636" y="4909"/>
                </a:moveTo>
                <a:lnTo>
                  <a:pt x="4909" y="4909"/>
                </a:lnTo>
                <a:lnTo>
                  <a:pt x="4909" y="2855"/>
                </a:lnTo>
                <a:cubicBezTo>
                  <a:pt x="5480" y="2653"/>
                  <a:pt x="5891" y="2113"/>
                  <a:pt x="5891" y="1473"/>
                </a:cubicBezTo>
                <a:cubicBezTo>
                  <a:pt x="5891" y="659"/>
                  <a:pt x="5231" y="0"/>
                  <a:pt x="4418" y="0"/>
                </a:cubicBezTo>
                <a:cubicBezTo>
                  <a:pt x="3605" y="0"/>
                  <a:pt x="2945" y="659"/>
                  <a:pt x="2945" y="1473"/>
                </a:cubicBezTo>
                <a:cubicBezTo>
                  <a:pt x="2945" y="2113"/>
                  <a:pt x="3357" y="2653"/>
                  <a:pt x="3927" y="2855"/>
                </a:cubicBezTo>
                <a:lnTo>
                  <a:pt x="3927" y="4909"/>
                </a:lnTo>
                <a:lnTo>
                  <a:pt x="1964" y="4909"/>
                </a:lnTo>
                <a:cubicBezTo>
                  <a:pt x="879" y="4909"/>
                  <a:pt x="0" y="5788"/>
                  <a:pt x="0" y="6873"/>
                </a:cubicBezTo>
                <a:lnTo>
                  <a:pt x="0" y="19636"/>
                </a:lnTo>
                <a:cubicBezTo>
                  <a:pt x="0" y="20721"/>
                  <a:pt x="879" y="21600"/>
                  <a:pt x="1964" y="21600"/>
                </a:cubicBezTo>
                <a:lnTo>
                  <a:pt x="19636" y="21600"/>
                </a:lnTo>
                <a:cubicBezTo>
                  <a:pt x="20721" y="21600"/>
                  <a:pt x="21600" y="20721"/>
                  <a:pt x="21600" y="19636"/>
                </a:cubicBezTo>
                <a:lnTo>
                  <a:pt x="21600" y="6873"/>
                </a:lnTo>
                <a:cubicBezTo>
                  <a:pt x="21600" y="5788"/>
                  <a:pt x="20721" y="4909"/>
                  <a:pt x="19636" y="4909"/>
                </a:cubicBezTo>
                <a:moveTo>
                  <a:pt x="18655" y="15709"/>
                </a:moveTo>
                <a:cubicBezTo>
                  <a:pt x="18383" y="15709"/>
                  <a:pt x="18164" y="15929"/>
                  <a:pt x="18164" y="16200"/>
                </a:cubicBezTo>
                <a:cubicBezTo>
                  <a:pt x="18164" y="16471"/>
                  <a:pt x="18383" y="16691"/>
                  <a:pt x="18655" y="16691"/>
                </a:cubicBezTo>
                <a:cubicBezTo>
                  <a:pt x="18926" y="16691"/>
                  <a:pt x="19145" y="16471"/>
                  <a:pt x="19145" y="16200"/>
                </a:cubicBezTo>
                <a:cubicBezTo>
                  <a:pt x="19145" y="15929"/>
                  <a:pt x="18926" y="15709"/>
                  <a:pt x="18655" y="15709"/>
                </a:cubicBezTo>
                <a:moveTo>
                  <a:pt x="4199" y="16691"/>
                </a:moveTo>
                <a:lnTo>
                  <a:pt x="12492" y="16691"/>
                </a:lnTo>
                <a:cubicBezTo>
                  <a:pt x="12744" y="16387"/>
                  <a:pt x="12971" y="16064"/>
                  <a:pt x="13152" y="15709"/>
                </a:cubicBezTo>
                <a:lnTo>
                  <a:pt x="3539" y="15709"/>
                </a:lnTo>
                <a:cubicBezTo>
                  <a:pt x="3720" y="16064"/>
                  <a:pt x="3947" y="16387"/>
                  <a:pt x="4199" y="16691"/>
                </a:cubicBezTo>
                <a:moveTo>
                  <a:pt x="8345" y="7855"/>
                </a:moveTo>
                <a:cubicBezTo>
                  <a:pt x="7196" y="7855"/>
                  <a:pt x="6138" y="8224"/>
                  <a:pt x="5263" y="8836"/>
                </a:cubicBezTo>
                <a:lnTo>
                  <a:pt x="11428" y="8836"/>
                </a:lnTo>
                <a:cubicBezTo>
                  <a:pt x="10553" y="8224"/>
                  <a:pt x="9495" y="7855"/>
                  <a:pt x="8345" y="7855"/>
                </a:cubicBezTo>
                <a:moveTo>
                  <a:pt x="8345" y="18655"/>
                </a:moveTo>
                <a:cubicBezTo>
                  <a:pt x="9495" y="18655"/>
                  <a:pt x="10553" y="18285"/>
                  <a:pt x="11428" y="17673"/>
                </a:cubicBezTo>
                <a:lnTo>
                  <a:pt x="5263" y="17673"/>
                </a:lnTo>
                <a:cubicBezTo>
                  <a:pt x="6138" y="18285"/>
                  <a:pt x="7196" y="18655"/>
                  <a:pt x="8345" y="18655"/>
                </a:cubicBezTo>
                <a:moveTo>
                  <a:pt x="12492" y="9818"/>
                </a:moveTo>
                <a:lnTo>
                  <a:pt x="4199" y="9818"/>
                </a:lnTo>
                <a:cubicBezTo>
                  <a:pt x="3947" y="10122"/>
                  <a:pt x="3720" y="10446"/>
                  <a:pt x="3539" y="10800"/>
                </a:cubicBezTo>
                <a:lnTo>
                  <a:pt x="13152" y="10800"/>
                </a:lnTo>
                <a:cubicBezTo>
                  <a:pt x="12971" y="10446"/>
                  <a:pt x="12744" y="10122"/>
                  <a:pt x="12492" y="9818"/>
                </a:cubicBezTo>
                <a:moveTo>
                  <a:pt x="13538" y="11782"/>
                </a:moveTo>
                <a:lnTo>
                  <a:pt x="3153" y="11782"/>
                </a:lnTo>
                <a:cubicBezTo>
                  <a:pt x="3063" y="12098"/>
                  <a:pt x="3001" y="12427"/>
                  <a:pt x="2970" y="12764"/>
                </a:cubicBezTo>
                <a:lnTo>
                  <a:pt x="13721" y="12764"/>
                </a:lnTo>
                <a:cubicBezTo>
                  <a:pt x="13690" y="12427"/>
                  <a:pt x="13628" y="12098"/>
                  <a:pt x="13538"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5" name="Shape 2695"/>
          <p:cNvSpPr/>
          <p:nvPr/>
        </p:nvSpPr>
        <p:spPr>
          <a:xfrm>
            <a:off x="21083102"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5218"/>
                </a:moveTo>
                <a:cubicBezTo>
                  <a:pt x="14727" y="15490"/>
                  <a:pt x="14947" y="15709"/>
                  <a:pt x="15218" y="15709"/>
                </a:cubicBezTo>
                <a:cubicBezTo>
                  <a:pt x="15490" y="15709"/>
                  <a:pt x="15709" y="15490"/>
                  <a:pt x="15709" y="15218"/>
                </a:cubicBezTo>
                <a:cubicBezTo>
                  <a:pt x="15709" y="14947"/>
                  <a:pt x="15490" y="14727"/>
                  <a:pt x="15218" y="14727"/>
                </a:cubicBezTo>
                <a:cubicBezTo>
                  <a:pt x="14947" y="14727"/>
                  <a:pt x="14727" y="14947"/>
                  <a:pt x="14727" y="15218"/>
                </a:cubicBezTo>
                <a:moveTo>
                  <a:pt x="20618" y="12764"/>
                </a:moveTo>
                <a:lnTo>
                  <a:pt x="17673" y="12764"/>
                </a:lnTo>
                <a:lnTo>
                  <a:pt x="17673" y="3927"/>
                </a:lnTo>
                <a:lnTo>
                  <a:pt x="3927" y="3927"/>
                </a:lnTo>
                <a:lnTo>
                  <a:pt x="3927" y="9510"/>
                </a:lnTo>
                <a:cubicBezTo>
                  <a:pt x="3308" y="10442"/>
                  <a:pt x="2945" y="11560"/>
                  <a:pt x="2945" y="12764"/>
                </a:cubicBezTo>
                <a:lnTo>
                  <a:pt x="982" y="12764"/>
                </a:lnTo>
                <a:lnTo>
                  <a:pt x="982" y="1964"/>
                </a:lnTo>
                <a:cubicBezTo>
                  <a:pt x="982" y="1422"/>
                  <a:pt x="1422" y="982"/>
                  <a:pt x="1964" y="982"/>
                </a:cubicBezTo>
                <a:lnTo>
                  <a:pt x="19636" y="982"/>
                </a:lnTo>
                <a:cubicBezTo>
                  <a:pt x="20178" y="982"/>
                  <a:pt x="20618" y="1422"/>
                  <a:pt x="20618" y="1964"/>
                </a:cubicBezTo>
                <a:cubicBezTo>
                  <a:pt x="20618" y="1964"/>
                  <a:pt x="20618" y="12764"/>
                  <a:pt x="20618" y="12764"/>
                </a:cubicBezTo>
                <a:close/>
                <a:moveTo>
                  <a:pt x="9327" y="12764"/>
                </a:moveTo>
                <a:cubicBezTo>
                  <a:pt x="9327" y="13035"/>
                  <a:pt x="9108" y="13255"/>
                  <a:pt x="8836" y="13255"/>
                </a:cubicBezTo>
                <a:cubicBezTo>
                  <a:pt x="8565" y="13255"/>
                  <a:pt x="8345" y="13035"/>
                  <a:pt x="8345" y="12764"/>
                </a:cubicBezTo>
                <a:cubicBezTo>
                  <a:pt x="8345" y="12493"/>
                  <a:pt x="8565" y="12273"/>
                  <a:pt x="8836" y="12273"/>
                </a:cubicBezTo>
                <a:cubicBezTo>
                  <a:pt x="9108" y="12273"/>
                  <a:pt x="9327" y="12493"/>
                  <a:pt x="9327" y="12764"/>
                </a:cubicBezTo>
                <a:moveTo>
                  <a:pt x="8836" y="7855"/>
                </a:moveTo>
                <a:cubicBezTo>
                  <a:pt x="10295" y="7855"/>
                  <a:pt x="11601" y="8494"/>
                  <a:pt x="12500" y="9504"/>
                </a:cubicBezTo>
                <a:lnTo>
                  <a:pt x="10301" y="12846"/>
                </a:lnTo>
                <a:cubicBezTo>
                  <a:pt x="10302" y="12818"/>
                  <a:pt x="10309" y="12792"/>
                  <a:pt x="10309" y="12764"/>
                </a:cubicBezTo>
                <a:cubicBezTo>
                  <a:pt x="10309" y="11951"/>
                  <a:pt x="9649" y="11291"/>
                  <a:pt x="8836" y="11291"/>
                </a:cubicBezTo>
                <a:cubicBezTo>
                  <a:pt x="8023" y="11291"/>
                  <a:pt x="7364" y="11951"/>
                  <a:pt x="7364" y="12764"/>
                </a:cubicBezTo>
                <a:cubicBezTo>
                  <a:pt x="7364" y="13577"/>
                  <a:pt x="8023" y="14236"/>
                  <a:pt x="8836" y="14236"/>
                </a:cubicBezTo>
                <a:cubicBezTo>
                  <a:pt x="9072" y="14236"/>
                  <a:pt x="9293" y="14175"/>
                  <a:pt x="9491" y="14076"/>
                </a:cubicBezTo>
                <a:lnTo>
                  <a:pt x="8925" y="14938"/>
                </a:lnTo>
                <a:lnTo>
                  <a:pt x="8639" y="14741"/>
                </a:lnTo>
                <a:lnTo>
                  <a:pt x="7962" y="16664"/>
                </a:lnTo>
                <a:lnTo>
                  <a:pt x="8494" y="17043"/>
                </a:lnTo>
                <a:lnTo>
                  <a:pt x="8881" y="16700"/>
                </a:lnTo>
                <a:lnTo>
                  <a:pt x="10064" y="16936"/>
                </a:lnTo>
                <a:lnTo>
                  <a:pt x="9561" y="16099"/>
                </a:lnTo>
                <a:lnTo>
                  <a:pt x="10020" y="15694"/>
                </a:lnTo>
                <a:lnTo>
                  <a:pt x="9423" y="15282"/>
                </a:lnTo>
                <a:lnTo>
                  <a:pt x="9736" y="15491"/>
                </a:lnTo>
                <a:lnTo>
                  <a:pt x="13114" y="10359"/>
                </a:lnTo>
                <a:cubicBezTo>
                  <a:pt x="13514" y="11069"/>
                  <a:pt x="13745" y="11889"/>
                  <a:pt x="13745" y="12764"/>
                </a:cubicBezTo>
                <a:cubicBezTo>
                  <a:pt x="13745" y="15475"/>
                  <a:pt x="11548" y="17673"/>
                  <a:pt x="8836" y="17673"/>
                </a:cubicBezTo>
                <a:cubicBezTo>
                  <a:pt x="6125" y="17673"/>
                  <a:pt x="3927" y="15475"/>
                  <a:pt x="3927" y="12764"/>
                </a:cubicBezTo>
                <a:cubicBezTo>
                  <a:pt x="3927" y="10053"/>
                  <a:pt x="6125" y="7855"/>
                  <a:pt x="8836" y="7855"/>
                </a:cubicBezTo>
                <a:moveTo>
                  <a:pt x="14727" y="5891"/>
                </a:moveTo>
                <a:cubicBezTo>
                  <a:pt x="14186" y="5891"/>
                  <a:pt x="13745" y="6331"/>
                  <a:pt x="13745" y="6873"/>
                </a:cubicBezTo>
                <a:cubicBezTo>
                  <a:pt x="13745" y="7062"/>
                  <a:pt x="13802" y="7237"/>
                  <a:pt x="13894" y="7386"/>
                </a:cubicBezTo>
                <a:lnTo>
                  <a:pt x="13057" y="8659"/>
                </a:lnTo>
                <a:cubicBezTo>
                  <a:pt x="11987" y="7558"/>
                  <a:pt x="10492" y="6873"/>
                  <a:pt x="8836" y="6873"/>
                </a:cubicBezTo>
                <a:cubicBezTo>
                  <a:pt x="7325" y="6873"/>
                  <a:pt x="5952" y="7447"/>
                  <a:pt x="4909" y="8382"/>
                </a:cubicBezTo>
                <a:lnTo>
                  <a:pt x="4909" y="4909"/>
                </a:lnTo>
                <a:lnTo>
                  <a:pt x="16691" y="4909"/>
                </a:lnTo>
                <a:lnTo>
                  <a:pt x="16691" y="16691"/>
                </a:lnTo>
                <a:lnTo>
                  <a:pt x="13219" y="16691"/>
                </a:lnTo>
                <a:cubicBezTo>
                  <a:pt x="14154" y="15648"/>
                  <a:pt x="14727" y="14275"/>
                  <a:pt x="14727" y="12764"/>
                </a:cubicBezTo>
                <a:cubicBezTo>
                  <a:pt x="14727" y="11536"/>
                  <a:pt x="14351" y="10398"/>
                  <a:pt x="13709" y="9453"/>
                </a:cubicBezTo>
                <a:lnTo>
                  <a:pt x="14764" y="7851"/>
                </a:lnTo>
                <a:cubicBezTo>
                  <a:pt x="15288" y="7832"/>
                  <a:pt x="15709" y="7402"/>
                  <a:pt x="15709" y="6873"/>
                </a:cubicBezTo>
                <a:cubicBezTo>
                  <a:pt x="15709" y="6331"/>
                  <a:pt x="15269" y="5891"/>
                  <a:pt x="14727" y="5891"/>
                </a:cubicBezTo>
                <a:moveTo>
                  <a:pt x="20618" y="19636"/>
                </a:moveTo>
                <a:cubicBezTo>
                  <a:pt x="20618" y="20178"/>
                  <a:pt x="20178" y="20618"/>
                  <a:pt x="19636" y="20618"/>
                </a:cubicBezTo>
                <a:lnTo>
                  <a:pt x="1964" y="20618"/>
                </a:lnTo>
                <a:cubicBezTo>
                  <a:pt x="1422" y="20618"/>
                  <a:pt x="982" y="20178"/>
                  <a:pt x="982" y="19636"/>
                </a:cubicBezTo>
                <a:lnTo>
                  <a:pt x="982" y="13745"/>
                </a:lnTo>
                <a:lnTo>
                  <a:pt x="3034" y="13745"/>
                </a:lnTo>
                <a:cubicBezTo>
                  <a:pt x="3502" y="16531"/>
                  <a:pt x="5918" y="18655"/>
                  <a:pt x="8836" y="18655"/>
                </a:cubicBezTo>
                <a:cubicBezTo>
                  <a:pt x="10040" y="18655"/>
                  <a:pt x="11158" y="18292"/>
                  <a:pt x="12090" y="17673"/>
                </a:cubicBezTo>
                <a:lnTo>
                  <a:pt x="17673" y="17673"/>
                </a:lnTo>
                <a:lnTo>
                  <a:pt x="17673" y="13745"/>
                </a:lnTo>
                <a:lnTo>
                  <a:pt x="20618" y="13745"/>
                </a:lnTo>
                <a:cubicBezTo>
                  <a:pt x="20618" y="13745"/>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6" name="Shape 2696"/>
          <p:cNvSpPr/>
          <p:nvPr/>
        </p:nvSpPr>
        <p:spPr>
          <a:xfrm>
            <a:off x="22149624"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7" name="Shape 2697"/>
          <p:cNvSpPr/>
          <p:nvPr/>
        </p:nvSpPr>
        <p:spPr>
          <a:xfrm>
            <a:off x="12576316" y="4986128"/>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7020" y="13745"/>
                </a:moveTo>
                <a:lnTo>
                  <a:pt x="4860" y="13745"/>
                </a:lnTo>
                <a:lnTo>
                  <a:pt x="4860" y="15709"/>
                </a:lnTo>
                <a:lnTo>
                  <a:pt x="7020" y="15709"/>
                </a:lnTo>
                <a:cubicBezTo>
                  <a:pt x="7020" y="15709"/>
                  <a:pt x="7020" y="13745"/>
                  <a:pt x="7020" y="13745"/>
                </a:cubicBezTo>
                <a:close/>
                <a:moveTo>
                  <a:pt x="5400" y="10800"/>
                </a:moveTo>
                <a:lnTo>
                  <a:pt x="3240" y="10800"/>
                </a:lnTo>
                <a:lnTo>
                  <a:pt x="3240" y="12764"/>
                </a:lnTo>
                <a:lnTo>
                  <a:pt x="5400" y="12764"/>
                </a:lnTo>
                <a:cubicBezTo>
                  <a:pt x="5400" y="12764"/>
                  <a:pt x="5400" y="10800"/>
                  <a:pt x="5400" y="10800"/>
                </a:cubicBezTo>
                <a:close/>
                <a:moveTo>
                  <a:pt x="5940" y="18655"/>
                </a:moveTo>
                <a:lnTo>
                  <a:pt x="15660" y="18655"/>
                </a:lnTo>
                <a:lnTo>
                  <a:pt x="15660" y="16691"/>
                </a:lnTo>
                <a:lnTo>
                  <a:pt x="5940" y="16691"/>
                </a:lnTo>
                <a:cubicBezTo>
                  <a:pt x="5940" y="16691"/>
                  <a:pt x="5940" y="18655"/>
                  <a:pt x="5940" y="18655"/>
                </a:cubicBezTo>
                <a:close/>
                <a:moveTo>
                  <a:pt x="20520" y="19636"/>
                </a:moveTo>
                <a:cubicBezTo>
                  <a:pt x="20520" y="20179"/>
                  <a:pt x="20036" y="20618"/>
                  <a:pt x="19440" y="20618"/>
                </a:cubicBezTo>
                <a:lnTo>
                  <a:pt x="2160" y="20618"/>
                </a:lnTo>
                <a:cubicBezTo>
                  <a:pt x="1564" y="20618"/>
                  <a:pt x="1080" y="20179"/>
                  <a:pt x="1080" y="19636"/>
                </a:cubicBezTo>
                <a:lnTo>
                  <a:pt x="1080" y="9818"/>
                </a:lnTo>
                <a:cubicBezTo>
                  <a:pt x="1080" y="9276"/>
                  <a:pt x="1564" y="8836"/>
                  <a:pt x="2160" y="8836"/>
                </a:cubicBezTo>
                <a:lnTo>
                  <a:pt x="19440" y="8836"/>
                </a:lnTo>
                <a:cubicBezTo>
                  <a:pt x="20036" y="8836"/>
                  <a:pt x="20520" y="9276"/>
                  <a:pt x="20520" y="9818"/>
                </a:cubicBezTo>
                <a:cubicBezTo>
                  <a:pt x="20520" y="9818"/>
                  <a:pt x="20520" y="19636"/>
                  <a:pt x="20520" y="19636"/>
                </a:cubicBezTo>
                <a:close/>
                <a:moveTo>
                  <a:pt x="19440" y="7855"/>
                </a:moveTo>
                <a:lnTo>
                  <a:pt x="2160" y="7855"/>
                </a:lnTo>
                <a:cubicBezTo>
                  <a:pt x="967" y="7855"/>
                  <a:pt x="0" y="8734"/>
                  <a:pt x="0" y="9818"/>
                </a:cubicBezTo>
                <a:lnTo>
                  <a:pt x="0" y="19636"/>
                </a:lnTo>
                <a:cubicBezTo>
                  <a:pt x="0" y="20721"/>
                  <a:pt x="967" y="21600"/>
                  <a:pt x="2160" y="21600"/>
                </a:cubicBezTo>
                <a:lnTo>
                  <a:pt x="19440" y="21600"/>
                </a:lnTo>
                <a:cubicBezTo>
                  <a:pt x="20633" y="21600"/>
                  <a:pt x="21600" y="20721"/>
                  <a:pt x="21600" y="19636"/>
                </a:cubicBezTo>
                <a:lnTo>
                  <a:pt x="21600" y="9818"/>
                </a:lnTo>
                <a:cubicBezTo>
                  <a:pt x="21600" y="8734"/>
                  <a:pt x="20633" y="7855"/>
                  <a:pt x="19440" y="7855"/>
                </a:cubicBezTo>
                <a:moveTo>
                  <a:pt x="16200" y="12764"/>
                </a:moveTo>
                <a:lnTo>
                  <a:pt x="18360" y="12764"/>
                </a:lnTo>
                <a:lnTo>
                  <a:pt x="18360" y="10800"/>
                </a:lnTo>
                <a:lnTo>
                  <a:pt x="16200" y="10800"/>
                </a:lnTo>
                <a:cubicBezTo>
                  <a:pt x="16200" y="10800"/>
                  <a:pt x="16200" y="12764"/>
                  <a:pt x="16200" y="12764"/>
                </a:cubicBezTo>
                <a:close/>
                <a:moveTo>
                  <a:pt x="14580" y="15709"/>
                </a:moveTo>
                <a:lnTo>
                  <a:pt x="16740" y="15709"/>
                </a:lnTo>
                <a:lnTo>
                  <a:pt x="16740" y="13745"/>
                </a:lnTo>
                <a:lnTo>
                  <a:pt x="14580" y="13745"/>
                </a:lnTo>
                <a:cubicBezTo>
                  <a:pt x="14580" y="13745"/>
                  <a:pt x="14580" y="15709"/>
                  <a:pt x="14580" y="15709"/>
                </a:cubicBezTo>
                <a:close/>
                <a:moveTo>
                  <a:pt x="10800" y="0"/>
                </a:moveTo>
                <a:lnTo>
                  <a:pt x="6480" y="3927"/>
                </a:lnTo>
                <a:lnTo>
                  <a:pt x="15120" y="3927"/>
                </a:lnTo>
                <a:cubicBezTo>
                  <a:pt x="15120" y="3927"/>
                  <a:pt x="10800" y="0"/>
                  <a:pt x="10800" y="0"/>
                </a:cubicBezTo>
                <a:close/>
                <a:moveTo>
                  <a:pt x="8640" y="10800"/>
                </a:moveTo>
                <a:lnTo>
                  <a:pt x="6480" y="10800"/>
                </a:lnTo>
                <a:lnTo>
                  <a:pt x="6480" y="12764"/>
                </a:lnTo>
                <a:lnTo>
                  <a:pt x="8640" y="12764"/>
                </a:lnTo>
                <a:cubicBezTo>
                  <a:pt x="8640" y="12764"/>
                  <a:pt x="8640" y="10800"/>
                  <a:pt x="8640" y="10800"/>
                </a:cubicBezTo>
                <a:close/>
                <a:moveTo>
                  <a:pt x="11340" y="15709"/>
                </a:moveTo>
                <a:lnTo>
                  <a:pt x="13500" y="15709"/>
                </a:lnTo>
                <a:lnTo>
                  <a:pt x="13500" y="13745"/>
                </a:lnTo>
                <a:lnTo>
                  <a:pt x="11340" y="13745"/>
                </a:lnTo>
                <a:cubicBezTo>
                  <a:pt x="11340" y="13745"/>
                  <a:pt x="11340" y="15709"/>
                  <a:pt x="11340" y="15709"/>
                </a:cubicBezTo>
                <a:close/>
                <a:moveTo>
                  <a:pt x="15120" y="10800"/>
                </a:moveTo>
                <a:lnTo>
                  <a:pt x="12960" y="10800"/>
                </a:lnTo>
                <a:lnTo>
                  <a:pt x="12960" y="12764"/>
                </a:lnTo>
                <a:lnTo>
                  <a:pt x="15120" y="12764"/>
                </a:lnTo>
                <a:cubicBezTo>
                  <a:pt x="15120" y="12764"/>
                  <a:pt x="15120" y="10800"/>
                  <a:pt x="15120" y="10800"/>
                </a:cubicBezTo>
                <a:close/>
                <a:moveTo>
                  <a:pt x="11880" y="10800"/>
                </a:moveTo>
                <a:lnTo>
                  <a:pt x="9720" y="10800"/>
                </a:lnTo>
                <a:lnTo>
                  <a:pt x="9720" y="12764"/>
                </a:lnTo>
                <a:lnTo>
                  <a:pt x="11880" y="12764"/>
                </a:lnTo>
                <a:cubicBezTo>
                  <a:pt x="11880" y="12764"/>
                  <a:pt x="11880" y="10800"/>
                  <a:pt x="11880" y="10800"/>
                </a:cubicBezTo>
                <a:close/>
                <a:moveTo>
                  <a:pt x="8100" y="15709"/>
                </a:moveTo>
                <a:lnTo>
                  <a:pt x="10260" y="15709"/>
                </a:lnTo>
                <a:lnTo>
                  <a:pt x="10260" y="13745"/>
                </a:lnTo>
                <a:lnTo>
                  <a:pt x="8100" y="13745"/>
                </a:lnTo>
                <a:cubicBezTo>
                  <a:pt x="8100" y="13745"/>
                  <a:pt x="8100" y="15709"/>
                  <a:pt x="8100" y="157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8" name="Shape 2698"/>
          <p:cNvSpPr/>
          <p:nvPr/>
        </p:nvSpPr>
        <p:spPr>
          <a:xfrm>
            <a:off x="13642840" y="4986128"/>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5940" y="10800"/>
                </a:moveTo>
                <a:lnTo>
                  <a:pt x="15660" y="10800"/>
                </a:lnTo>
                <a:lnTo>
                  <a:pt x="15660" y="8836"/>
                </a:lnTo>
                <a:lnTo>
                  <a:pt x="5940" y="8836"/>
                </a:lnTo>
                <a:cubicBezTo>
                  <a:pt x="5940" y="8836"/>
                  <a:pt x="5940" y="10800"/>
                  <a:pt x="5940" y="10800"/>
                </a:cubicBezTo>
                <a:close/>
                <a:moveTo>
                  <a:pt x="5400" y="2945"/>
                </a:moveTo>
                <a:lnTo>
                  <a:pt x="3240" y="2945"/>
                </a:lnTo>
                <a:lnTo>
                  <a:pt x="3240" y="4909"/>
                </a:lnTo>
                <a:lnTo>
                  <a:pt x="5400" y="4909"/>
                </a:lnTo>
                <a:cubicBezTo>
                  <a:pt x="5400" y="4909"/>
                  <a:pt x="5400" y="2945"/>
                  <a:pt x="5400" y="2945"/>
                </a:cubicBezTo>
                <a:close/>
                <a:moveTo>
                  <a:pt x="7020" y="5891"/>
                </a:moveTo>
                <a:lnTo>
                  <a:pt x="4860" y="5891"/>
                </a:lnTo>
                <a:lnTo>
                  <a:pt x="4860" y="7855"/>
                </a:lnTo>
                <a:lnTo>
                  <a:pt x="7020" y="7855"/>
                </a:lnTo>
                <a:cubicBezTo>
                  <a:pt x="7020" y="7855"/>
                  <a:pt x="7020" y="5891"/>
                  <a:pt x="7020" y="5891"/>
                </a:cubicBezTo>
                <a:close/>
                <a:moveTo>
                  <a:pt x="14580" y="7855"/>
                </a:moveTo>
                <a:lnTo>
                  <a:pt x="16740" y="7855"/>
                </a:lnTo>
                <a:lnTo>
                  <a:pt x="16740" y="5891"/>
                </a:lnTo>
                <a:lnTo>
                  <a:pt x="14580" y="5891"/>
                </a:lnTo>
                <a:cubicBezTo>
                  <a:pt x="14580" y="5891"/>
                  <a:pt x="14580" y="7855"/>
                  <a:pt x="14580" y="7855"/>
                </a:cubicBezTo>
                <a:close/>
                <a:moveTo>
                  <a:pt x="20520" y="11782"/>
                </a:moveTo>
                <a:cubicBezTo>
                  <a:pt x="20520" y="12324"/>
                  <a:pt x="20036" y="12764"/>
                  <a:pt x="19440" y="12764"/>
                </a:cubicBezTo>
                <a:lnTo>
                  <a:pt x="2160" y="12764"/>
                </a:lnTo>
                <a:cubicBezTo>
                  <a:pt x="1564" y="12764"/>
                  <a:pt x="1080" y="12324"/>
                  <a:pt x="1080" y="11782"/>
                </a:cubicBezTo>
                <a:lnTo>
                  <a:pt x="1080" y="1964"/>
                </a:lnTo>
                <a:cubicBezTo>
                  <a:pt x="1080" y="1422"/>
                  <a:pt x="1564" y="982"/>
                  <a:pt x="2160" y="982"/>
                </a:cubicBezTo>
                <a:lnTo>
                  <a:pt x="19440" y="982"/>
                </a:lnTo>
                <a:cubicBezTo>
                  <a:pt x="20036" y="982"/>
                  <a:pt x="20520" y="1422"/>
                  <a:pt x="20520" y="1964"/>
                </a:cubicBezTo>
                <a:cubicBezTo>
                  <a:pt x="20520" y="1964"/>
                  <a:pt x="20520" y="11782"/>
                  <a:pt x="20520" y="11782"/>
                </a:cubicBezTo>
                <a:close/>
                <a:moveTo>
                  <a:pt x="19440" y="0"/>
                </a:moveTo>
                <a:lnTo>
                  <a:pt x="2160" y="0"/>
                </a:lnTo>
                <a:cubicBezTo>
                  <a:pt x="967" y="0"/>
                  <a:pt x="0" y="879"/>
                  <a:pt x="0" y="1964"/>
                </a:cubicBezTo>
                <a:lnTo>
                  <a:pt x="0" y="11782"/>
                </a:lnTo>
                <a:cubicBezTo>
                  <a:pt x="0" y="12866"/>
                  <a:pt x="967" y="13745"/>
                  <a:pt x="2160" y="13745"/>
                </a:cubicBezTo>
                <a:lnTo>
                  <a:pt x="19440" y="13745"/>
                </a:lnTo>
                <a:cubicBezTo>
                  <a:pt x="20633" y="13745"/>
                  <a:pt x="21600" y="12866"/>
                  <a:pt x="21600" y="11782"/>
                </a:cubicBezTo>
                <a:lnTo>
                  <a:pt x="21600" y="1964"/>
                </a:lnTo>
                <a:cubicBezTo>
                  <a:pt x="21600" y="879"/>
                  <a:pt x="20633" y="0"/>
                  <a:pt x="19440" y="0"/>
                </a:cubicBezTo>
                <a:moveTo>
                  <a:pt x="16200" y="4909"/>
                </a:moveTo>
                <a:lnTo>
                  <a:pt x="18360" y="4909"/>
                </a:lnTo>
                <a:lnTo>
                  <a:pt x="18360" y="2945"/>
                </a:lnTo>
                <a:lnTo>
                  <a:pt x="16200" y="2945"/>
                </a:lnTo>
                <a:cubicBezTo>
                  <a:pt x="16200" y="2945"/>
                  <a:pt x="16200" y="4909"/>
                  <a:pt x="16200" y="4909"/>
                </a:cubicBezTo>
                <a:close/>
                <a:moveTo>
                  <a:pt x="8640" y="2945"/>
                </a:moveTo>
                <a:lnTo>
                  <a:pt x="6480" y="2945"/>
                </a:lnTo>
                <a:lnTo>
                  <a:pt x="6480" y="4909"/>
                </a:lnTo>
                <a:lnTo>
                  <a:pt x="8640" y="4909"/>
                </a:lnTo>
                <a:cubicBezTo>
                  <a:pt x="8640" y="4909"/>
                  <a:pt x="8640" y="2945"/>
                  <a:pt x="8640" y="2945"/>
                </a:cubicBezTo>
                <a:close/>
                <a:moveTo>
                  <a:pt x="11340" y="7855"/>
                </a:moveTo>
                <a:lnTo>
                  <a:pt x="13500" y="7855"/>
                </a:lnTo>
                <a:lnTo>
                  <a:pt x="13500" y="5891"/>
                </a:lnTo>
                <a:lnTo>
                  <a:pt x="11340" y="5891"/>
                </a:lnTo>
                <a:cubicBezTo>
                  <a:pt x="11340" y="5891"/>
                  <a:pt x="11340" y="7855"/>
                  <a:pt x="11340" y="7855"/>
                </a:cubicBezTo>
                <a:close/>
                <a:moveTo>
                  <a:pt x="10800" y="21600"/>
                </a:moveTo>
                <a:lnTo>
                  <a:pt x="15120" y="17673"/>
                </a:lnTo>
                <a:lnTo>
                  <a:pt x="6480" y="17673"/>
                </a:lnTo>
                <a:cubicBezTo>
                  <a:pt x="6480" y="17673"/>
                  <a:pt x="10800" y="21600"/>
                  <a:pt x="10800" y="21600"/>
                </a:cubicBezTo>
                <a:close/>
                <a:moveTo>
                  <a:pt x="15120" y="2945"/>
                </a:moveTo>
                <a:lnTo>
                  <a:pt x="12960" y="2945"/>
                </a:lnTo>
                <a:lnTo>
                  <a:pt x="12960" y="4909"/>
                </a:lnTo>
                <a:lnTo>
                  <a:pt x="15120" y="4909"/>
                </a:lnTo>
                <a:cubicBezTo>
                  <a:pt x="15120" y="4909"/>
                  <a:pt x="15120" y="2945"/>
                  <a:pt x="15120" y="2945"/>
                </a:cubicBezTo>
                <a:close/>
                <a:moveTo>
                  <a:pt x="8100" y="7855"/>
                </a:moveTo>
                <a:lnTo>
                  <a:pt x="10260" y="7855"/>
                </a:lnTo>
                <a:lnTo>
                  <a:pt x="10260" y="5891"/>
                </a:lnTo>
                <a:lnTo>
                  <a:pt x="8100" y="5891"/>
                </a:lnTo>
                <a:cubicBezTo>
                  <a:pt x="8100" y="5891"/>
                  <a:pt x="8100" y="7855"/>
                  <a:pt x="8100" y="7855"/>
                </a:cubicBezTo>
                <a:close/>
                <a:moveTo>
                  <a:pt x="11880" y="2945"/>
                </a:moveTo>
                <a:lnTo>
                  <a:pt x="9720" y="2945"/>
                </a:lnTo>
                <a:lnTo>
                  <a:pt x="9720" y="4909"/>
                </a:lnTo>
                <a:lnTo>
                  <a:pt x="11880" y="4909"/>
                </a:lnTo>
                <a:cubicBezTo>
                  <a:pt x="11880" y="4909"/>
                  <a:pt x="11880" y="2945"/>
                  <a:pt x="11880" y="294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9" name="Shape 2699"/>
          <p:cNvSpPr/>
          <p:nvPr/>
        </p:nvSpPr>
        <p:spPr>
          <a:xfrm>
            <a:off x="14683969" y="5036915"/>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1" y="12000"/>
                  <a:pt x="10521" y="12086"/>
                  <a:pt x="10432" y="12214"/>
                </a:cubicBezTo>
                <a:lnTo>
                  <a:pt x="10427" y="12210"/>
                </a:lnTo>
                <a:lnTo>
                  <a:pt x="4536" y="20610"/>
                </a:lnTo>
                <a:lnTo>
                  <a:pt x="4540" y="20614"/>
                </a:lnTo>
                <a:cubicBezTo>
                  <a:pt x="4467" y="20719"/>
                  <a:pt x="4418" y="20851"/>
                  <a:pt x="4418" y="21000"/>
                </a:cubicBezTo>
                <a:cubicBezTo>
                  <a:pt x="4418" y="21332"/>
                  <a:pt x="4638" y="21600"/>
                  <a:pt x="4909" y="21600"/>
                </a:cubicBezTo>
                <a:lnTo>
                  <a:pt x="16691" y="21600"/>
                </a:lnTo>
                <a:cubicBezTo>
                  <a:pt x="16962" y="21600"/>
                  <a:pt x="17182" y="21332"/>
                  <a:pt x="17182" y="21000"/>
                </a:cubicBezTo>
                <a:cubicBezTo>
                  <a:pt x="17182" y="20851"/>
                  <a:pt x="17133" y="20719"/>
                  <a:pt x="17059" y="20614"/>
                </a:cubicBezTo>
                <a:cubicBezTo>
                  <a:pt x="17059" y="20614"/>
                  <a:pt x="17063" y="20610"/>
                  <a:pt x="17063" y="20610"/>
                </a:cubicBezTo>
                <a:close/>
                <a:moveTo>
                  <a:pt x="21109" y="0"/>
                </a:moveTo>
                <a:lnTo>
                  <a:pt x="491" y="0"/>
                </a:lnTo>
                <a:cubicBezTo>
                  <a:pt x="220" y="0"/>
                  <a:pt x="0" y="269"/>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1" y="16800"/>
                  <a:pt x="16691" y="17068"/>
                  <a:pt x="16691" y="17400"/>
                </a:cubicBezTo>
                <a:cubicBezTo>
                  <a:pt x="16691" y="17732"/>
                  <a:pt x="16911" y="18000"/>
                  <a:pt x="17182" y="18000"/>
                </a:cubicBezTo>
                <a:lnTo>
                  <a:pt x="21109" y="18000"/>
                </a:lnTo>
                <a:cubicBezTo>
                  <a:pt x="21380" y="18000"/>
                  <a:pt x="21600" y="17732"/>
                  <a:pt x="21600" y="17400"/>
                </a:cubicBezTo>
                <a:lnTo>
                  <a:pt x="21600" y="600"/>
                </a:lnTo>
                <a:cubicBezTo>
                  <a:pt x="21600" y="269"/>
                  <a:pt x="21380" y="0"/>
                  <a:pt x="21109"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0" name="Shape 2700"/>
          <p:cNvSpPr/>
          <p:nvPr/>
        </p:nvSpPr>
        <p:spPr>
          <a:xfrm>
            <a:off x="15750491"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4" y="20618"/>
                </a:moveTo>
                <a:lnTo>
                  <a:pt x="15069" y="13232"/>
                </a:lnTo>
                <a:lnTo>
                  <a:pt x="15063" y="13228"/>
                </a:lnTo>
                <a:cubicBezTo>
                  <a:pt x="15472" y="12512"/>
                  <a:pt x="15709" y="11684"/>
                  <a:pt x="15709" y="10800"/>
                </a:cubicBezTo>
                <a:cubicBezTo>
                  <a:pt x="15709" y="9192"/>
                  <a:pt x="14932" y="7768"/>
                  <a:pt x="13737" y="6873"/>
                </a:cubicBezTo>
                <a:lnTo>
                  <a:pt x="19796" y="6873"/>
                </a:lnTo>
                <a:cubicBezTo>
                  <a:pt x="20322" y="8076"/>
                  <a:pt x="20618" y="9403"/>
                  <a:pt x="20618" y="10800"/>
                </a:cubicBezTo>
                <a:cubicBezTo>
                  <a:pt x="20618" y="16221"/>
                  <a:pt x="16225" y="20615"/>
                  <a:pt x="10804" y="20618"/>
                </a:cubicBezTo>
                <a:moveTo>
                  <a:pt x="9708" y="20554"/>
                </a:moveTo>
                <a:cubicBezTo>
                  <a:pt x="4800" y="20010"/>
                  <a:pt x="982" y="15853"/>
                  <a:pt x="982" y="10800"/>
                </a:cubicBezTo>
                <a:cubicBezTo>
                  <a:pt x="982" y="9010"/>
                  <a:pt x="1468" y="7337"/>
                  <a:pt x="2305" y="5892"/>
                </a:cubicBezTo>
                <a:lnTo>
                  <a:pt x="6452" y="13076"/>
                </a:lnTo>
                <a:cubicBezTo>
                  <a:pt x="7273" y="14640"/>
                  <a:pt x="8911" y="15709"/>
                  <a:pt x="10800" y="15709"/>
                </a:cubicBezTo>
                <a:cubicBezTo>
                  <a:pt x="11487" y="15709"/>
                  <a:pt x="12141" y="15567"/>
                  <a:pt x="12734" y="15312"/>
                </a:cubicBezTo>
                <a:cubicBezTo>
                  <a:pt x="12734" y="15312"/>
                  <a:pt x="9708" y="20554"/>
                  <a:pt x="9708" y="20554"/>
                </a:cubicBezTo>
                <a:close/>
                <a:moveTo>
                  <a:pt x="7315" y="12607"/>
                </a:moveTo>
                <a:cubicBezTo>
                  <a:pt x="7034" y="12065"/>
                  <a:pt x="6873" y="11452"/>
                  <a:pt x="6873" y="10800"/>
                </a:cubicBezTo>
                <a:cubicBezTo>
                  <a:pt x="6873" y="8631"/>
                  <a:pt x="8631" y="6873"/>
                  <a:pt x="10800" y="6873"/>
                </a:cubicBezTo>
                <a:cubicBezTo>
                  <a:pt x="12969" y="6873"/>
                  <a:pt x="14727" y="8631"/>
                  <a:pt x="14727" y="10800"/>
                </a:cubicBezTo>
                <a:cubicBezTo>
                  <a:pt x="14727" y="12969"/>
                  <a:pt x="12969" y="14727"/>
                  <a:pt x="10800" y="14727"/>
                </a:cubicBezTo>
                <a:cubicBezTo>
                  <a:pt x="9318" y="14727"/>
                  <a:pt x="8029" y="13906"/>
                  <a:pt x="7360" y="12694"/>
                </a:cubicBezTo>
                <a:lnTo>
                  <a:pt x="7364" y="12691"/>
                </a:lnTo>
                <a:cubicBezTo>
                  <a:pt x="7364" y="12691"/>
                  <a:pt x="7315" y="12607"/>
                  <a:pt x="7315" y="12607"/>
                </a:cubicBezTo>
                <a:close/>
                <a:moveTo>
                  <a:pt x="10800" y="982"/>
                </a:moveTo>
                <a:cubicBezTo>
                  <a:pt x="14432" y="982"/>
                  <a:pt x="17596" y="2959"/>
                  <a:pt x="19294" y="5891"/>
                </a:cubicBezTo>
                <a:lnTo>
                  <a:pt x="10800" y="5891"/>
                </a:lnTo>
                <a:cubicBezTo>
                  <a:pt x="8290" y="5891"/>
                  <a:pt x="6223" y="7776"/>
                  <a:pt x="5930" y="10207"/>
                </a:cubicBezTo>
                <a:lnTo>
                  <a:pt x="2909" y="4975"/>
                </a:lnTo>
                <a:cubicBezTo>
                  <a:pt x="4697" y="2557"/>
                  <a:pt x="7561" y="982"/>
                  <a:pt x="10800" y="982"/>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1" name="Shape 2701"/>
          <p:cNvSpPr/>
          <p:nvPr/>
        </p:nvSpPr>
        <p:spPr>
          <a:xfrm>
            <a:off x="16817013" y="5125792"/>
            <a:ext cx="558655" cy="253935"/>
          </a:xfrm>
          <a:custGeom>
            <a:avLst/>
            <a:gdLst/>
            <a:ahLst/>
            <a:cxnLst>
              <a:cxn ang="0">
                <a:pos x="wd2" y="hd2"/>
              </a:cxn>
              <a:cxn ang="5400000">
                <a:pos x="wd2" y="hd2"/>
              </a:cxn>
              <a:cxn ang="10800000">
                <a:pos x="wd2" y="hd2"/>
              </a:cxn>
              <a:cxn ang="16200000">
                <a:pos x="wd2" y="hd2"/>
              </a:cxn>
            </a:cxnLst>
            <a:rect l="0" t="0" r="r" b="b"/>
            <a:pathLst>
              <a:path w="21600" h="21600" extrusionOk="0">
                <a:moveTo>
                  <a:pt x="16724" y="15100"/>
                </a:moveTo>
                <a:lnTo>
                  <a:pt x="17582" y="15100"/>
                </a:lnTo>
                <a:lnTo>
                  <a:pt x="17582" y="8844"/>
                </a:lnTo>
                <a:lnTo>
                  <a:pt x="16724" y="8844"/>
                </a:lnTo>
                <a:cubicBezTo>
                  <a:pt x="16724" y="8844"/>
                  <a:pt x="16724" y="15100"/>
                  <a:pt x="16724" y="15100"/>
                </a:cubicBezTo>
                <a:close/>
                <a:moveTo>
                  <a:pt x="13336" y="15100"/>
                </a:moveTo>
                <a:lnTo>
                  <a:pt x="14199" y="15100"/>
                </a:lnTo>
                <a:lnTo>
                  <a:pt x="14199" y="11633"/>
                </a:lnTo>
                <a:lnTo>
                  <a:pt x="15565" y="11633"/>
                </a:lnTo>
                <a:lnTo>
                  <a:pt x="15565" y="10047"/>
                </a:lnTo>
                <a:lnTo>
                  <a:pt x="14199" y="10047"/>
                </a:lnTo>
                <a:lnTo>
                  <a:pt x="14199" y="8077"/>
                </a:lnTo>
                <a:lnTo>
                  <a:pt x="15661" y="8077"/>
                </a:lnTo>
                <a:lnTo>
                  <a:pt x="15661" y="6478"/>
                </a:lnTo>
                <a:lnTo>
                  <a:pt x="13336" y="6478"/>
                </a:lnTo>
                <a:cubicBezTo>
                  <a:pt x="13336" y="6478"/>
                  <a:pt x="13336" y="15100"/>
                  <a:pt x="13336" y="15100"/>
                </a:cubicBezTo>
                <a:close/>
                <a:moveTo>
                  <a:pt x="20618" y="12960"/>
                </a:moveTo>
                <a:cubicBezTo>
                  <a:pt x="20618" y="16538"/>
                  <a:pt x="19299" y="19440"/>
                  <a:pt x="17673" y="19440"/>
                </a:cubicBezTo>
                <a:lnTo>
                  <a:pt x="7855" y="19440"/>
                </a:lnTo>
                <a:cubicBezTo>
                  <a:pt x="9481" y="19440"/>
                  <a:pt x="10800" y="16538"/>
                  <a:pt x="10800" y="12960"/>
                </a:cubicBezTo>
                <a:lnTo>
                  <a:pt x="10800" y="8640"/>
                </a:lnTo>
                <a:cubicBezTo>
                  <a:pt x="10800" y="5062"/>
                  <a:pt x="12119" y="2160"/>
                  <a:pt x="13745" y="2160"/>
                </a:cubicBezTo>
                <a:lnTo>
                  <a:pt x="17673" y="2160"/>
                </a:lnTo>
                <a:cubicBezTo>
                  <a:pt x="19299" y="2160"/>
                  <a:pt x="20618" y="5062"/>
                  <a:pt x="20618" y="8640"/>
                </a:cubicBezTo>
                <a:cubicBezTo>
                  <a:pt x="20618" y="8640"/>
                  <a:pt x="20618" y="12960"/>
                  <a:pt x="20618" y="12960"/>
                </a:cubicBezTo>
                <a:close/>
                <a:moveTo>
                  <a:pt x="6607" y="15121"/>
                </a:moveTo>
                <a:lnTo>
                  <a:pt x="5673" y="15121"/>
                </a:lnTo>
                <a:lnTo>
                  <a:pt x="5350" y="11399"/>
                </a:lnTo>
                <a:cubicBezTo>
                  <a:pt x="5276" y="10527"/>
                  <a:pt x="5214" y="9718"/>
                  <a:pt x="5169" y="8730"/>
                </a:cubicBezTo>
                <a:lnTo>
                  <a:pt x="5157" y="8730"/>
                </a:lnTo>
                <a:cubicBezTo>
                  <a:pt x="5090" y="9705"/>
                  <a:pt x="5028" y="10527"/>
                  <a:pt x="4937" y="11399"/>
                </a:cubicBezTo>
                <a:lnTo>
                  <a:pt x="4574" y="15121"/>
                </a:lnTo>
                <a:lnTo>
                  <a:pt x="3629" y="15121"/>
                </a:lnTo>
                <a:lnTo>
                  <a:pt x="2723" y="6471"/>
                </a:lnTo>
                <a:lnTo>
                  <a:pt x="3646" y="6471"/>
                </a:lnTo>
                <a:lnTo>
                  <a:pt x="3935" y="10039"/>
                </a:lnTo>
                <a:cubicBezTo>
                  <a:pt x="4020" y="11066"/>
                  <a:pt x="4099" y="12182"/>
                  <a:pt x="4161" y="13055"/>
                </a:cubicBezTo>
                <a:lnTo>
                  <a:pt x="4172" y="13055"/>
                </a:lnTo>
                <a:cubicBezTo>
                  <a:pt x="4235" y="12118"/>
                  <a:pt x="4325" y="11078"/>
                  <a:pt x="4422" y="10013"/>
                </a:cubicBezTo>
                <a:lnTo>
                  <a:pt x="4744" y="6471"/>
                </a:lnTo>
                <a:lnTo>
                  <a:pt x="5662" y="6471"/>
                </a:lnTo>
                <a:lnTo>
                  <a:pt x="5967" y="10117"/>
                </a:lnTo>
                <a:cubicBezTo>
                  <a:pt x="6052" y="11130"/>
                  <a:pt x="6114" y="12054"/>
                  <a:pt x="6171" y="13017"/>
                </a:cubicBezTo>
                <a:lnTo>
                  <a:pt x="6182" y="13017"/>
                </a:lnTo>
                <a:cubicBezTo>
                  <a:pt x="6239" y="12054"/>
                  <a:pt x="6324" y="11040"/>
                  <a:pt x="6403" y="10013"/>
                </a:cubicBezTo>
                <a:lnTo>
                  <a:pt x="6715" y="6471"/>
                </a:lnTo>
                <a:lnTo>
                  <a:pt x="7592" y="6471"/>
                </a:lnTo>
                <a:cubicBezTo>
                  <a:pt x="7592" y="6471"/>
                  <a:pt x="6607" y="15121"/>
                  <a:pt x="6607" y="15121"/>
                </a:cubicBezTo>
                <a:close/>
                <a:moveTo>
                  <a:pt x="8940" y="15121"/>
                </a:moveTo>
                <a:lnTo>
                  <a:pt x="8080" y="15121"/>
                </a:lnTo>
                <a:lnTo>
                  <a:pt x="8080" y="8845"/>
                </a:lnTo>
                <a:lnTo>
                  <a:pt x="8940" y="8845"/>
                </a:lnTo>
                <a:cubicBezTo>
                  <a:pt x="8940" y="8845"/>
                  <a:pt x="8940" y="15121"/>
                  <a:pt x="8940" y="15121"/>
                </a:cubicBezTo>
                <a:close/>
                <a:moveTo>
                  <a:pt x="8510" y="6111"/>
                </a:moveTo>
                <a:cubicBezTo>
                  <a:pt x="8788" y="6111"/>
                  <a:pt x="8963" y="6535"/>
                  <a:pt x="8969" y="7100"/>
                </a:cubicBezTo>
                <a:cubicBezTo>
                  <a:pt x="8969" y="7638"/>
                  <a:pt x="8788" y="8076"/>
                  <a:pt x="8505" y="8076"/>
                </a:cubicBezTo>
                <a:cubicBezTo>
                  <a:pt x="8233" y="8076"/>
                  <a:pt x="8052" y="7638"/>
                  <a:pt x="8058" y="7100"/>
                </a:cubicBezTo>
                <a:cubicBezTo>
                  <a:pt x="8052" y="6535"/>
                  <a:pt x="8233" y="6111"/>
                  <a:pt x="8510" y="6111"/>
                </a:cubicBezTo>
                <a:moveTo>
                  <a:pt x="17673" y="0"/>
                </a:moveTo>
                <a:lnTo>
                  <a:pt x="3927" y="0"/>
                </a:lnTo>
                <a:cubicBezTo>
                  <a:pt x="1758" y="0"/>
                  <a:pt x="0" y="3869"/>
                  <a:pt x="0" y="8640"/>
                </a:cubicBezTo>
                <a:lnTo>
                  <a:pt x="0" y="12960"/>
                </a:lnTo>
                <a:cubicBezTo>
                  <a:pt x="0" y="17731"/>
                  <a:pt x="1758" y="21600"/>
                  <a:pt x="3927" y="21600"/>
                </a:cubicBezTo>
                <a:lnTo>
                  <a:pt x="17673" y="21600"/>
                </a:lnTo>
                <a:cubicBezTo>
                  <a:pt x="19842" y="21600"/>
                  <a:pt x="21600" y="17731"/>
                  <a:pt x="21600" y="12960"/>
                </a:cubicBezTo>
                <a:lnTo>
                  <a:pt x="21600" y="8640"/>
                </a:lnTo>
                <a:cubicBezTo>
                  <a:pt x="21600" y="3869"/>
                  <a:pt x="19842" y="0"/>
                  <a:pt x="17673" y="0"/>
                </a:cubicBezTo>
                <a:moveTo>
                  <a:pt x="17153" y="6119"/>
                </a:moveTo>
                <a:cubicBezTo>
                  <a:pt x="16876" y="6119"/>
                  <a:pt x="16696" y="6543"/>
                  <a:pt x="16701" y="7104"/>
                </a:cubicBezTo>
                <a:cubicBezTo>
                  <a:pt x="16696" y="7642"/>
                  <a:pt x="16876" y="8077"/>
                  <a:pt x="17147" y="8077"/>
                </a:cubicBezTo>
                <a:cubicBezTo>
                  <a:pt x="17429" y="8077"/>
                  <a:pt x="17610" y="7642"/>
                  <a:pt x="17610" y="7104"/>
                </a:cubicBezTo>
                <a:cubicBezTo>
                  <a:pt x="17604" y="6543"/>
                  <a:pt x="17429" y="6119"/>
                  <a:pt x="17153" y="611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2" name="Shape 2702"/>
          <p:cNvSpPr/>
          <p:nvPr/>
        </p:nvSpPr>
        <p:spPr>
          <a:xfrm>
            <a:off x="17883535" y="5011521"/>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0800" y="20520"/>
                </a:moveTo>
                <a:cubicBezTo>
                  <a:pt x="7396" y="20520"/>
                  <a:pt x="4399" y="18805"/>
                  <a:pt x="2638" y="16200"/>
                </a:cubicBezTo>
                <a:lnTo>
                  <a:pt x="9966" y="16200"/>
                </a:lnTo>
                <a:cubicBezTo>
                  <a:pt x="10478" y="17309"/>
                  <a:pt x="12251" y="18900"/>
                  <a:pt x="13500" y="18900"/>
                </a:cubicBezTo>
                <a:cubicBezTo>
                  <a:pt x="14973" y="18900"/>
                  <a:pt x="16200" y="17820"/>
                  <a:pt x="16200" y="15660"/>
                </a:cubicBezTo>
                <a:cubicBezTo>
                  <a:pt x="16200" y="13500"/>
                  <a:pt x="14973" y="12420"/>
                  <a:pt x="13500" y="12420"/>
                </a:cubicBezTo>
                <a:cubicBezTo>
                  <a:pt x="12241" y="12420"/>
                  <a:pt x="10447" y="13973"/>
                  <a:pt x="9953" y="15120"/>
                </a:cubicBezTo>
                <a:lnTo>
                  <a:pt x="2014" y="15120"/>
                </a:lnTo>
                <a:cubicBezTo>
                  <a:pt x="1359" y="13817"/>
                  <a:pt x="982" y="12354"/>
                  <a:pt x="982" y="10800"/>
                </a:cubicBezTo>
                <a:cubicBezTo>
                  <a:pt x="982" y="9246"/>
                  <a:pt x="1359" y="7783"/>
                  <a:pt x="2014" y="6480"/>
                </a:cubicBezTo>
                <a:lnTo>
                  <a:pt x="9966" y="6480"/>
                </a:lnTo>
                <a:cubicBezTo>
                  <a:pt x="10478" y="7589"/>
                  <a:pt x="12252" y="9180"/>
                  <a:pt x="13500" y="9180"/>
                </a:cubicBezTo>
                <a:cubicBezTo>
                  <a:pt x="14973" y="9180"/>
                  <a:pt x="16200" y="8100"/>
                  <a:pt x="16200" y="5940"/>
                </a:cubicBezTo>
                <a:cubicBezTo>
                  <a:pt x="16200" y="3780"/>
                  <a:pt x="14973" y="2700"/>
                  <a:pt x="13500" y="2700"/>
                </a:cubicBezTo>
                <a:cubicBezTo>
                  <a:pt x="12241" y="2700"/>
                  <a:pt x="10447" y="4253"/>
                  <a:pt x="9953" y="5400"/>
                </a:cubicBezTo>
                <a:lnTo>
                  <a:pt x="2638" y="5400"/>
                </a:lnTo>
                <a:cubicBezTo>
                  <a:pt x="4399" y="2796"/>
                  <a:pt x="7396" y="1080"/>
                  <a:pt x="10800" y="1080"/>
                </a:cubicBezTo>
                <a:cubicBezTo>
                  <a:pt x="16038" y="1080"/>
                  <a:pt x="20306" y="5145"/>
                  <a:pt x="20590" y="10260"/>
                </a:cubicBezTo>
                <a:lnTo>
                  <a:pt x="10652" y="10260"/>
                </a:lnTo>
                <a:cubicBezTo>
                  <a:pt x="10140" y="9151"/>
                  <a:pt x="8367" y="7560"/>
                  <a:pt x="7118" y="7560"/>
                </a:cubicBezTo>
                <a:cubicBezTo>
                  <a:pt x="5645" y="7560"/>
                  <a:pt x="4418" y="8640"/>
                  <a:pt x="4418" y="10800"/>
                </a:cubicBezTo>
                <a:cubicBezTo>
                  <a:pt x="4418" y="12960"/>
                  <a:pt x="5645" y="14040"/>
                  <a:pt x="7118" y="14040"/>
                </a:cubicBezTo>
                <a:cubicBezTo>
                  <a:pt x="8377" y="14040"/>
                  <a:pt x="10171" y="12488"/>
                  <a:pt x="10665" y="11340"/>
                </a:cubicBezTo>
                <a:lnTo>
                  <a:pt x="20590" y="11340"/>
                </a:lnTo>
                <a:cubicBezTo>
                  <a:pt x="20306" y="16456"/>
                  <a:pt x="16038" y="20520"/>
                  <a:pt x="10800" y="20520"/>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3" name="Shape 2703"/>
          <p:cNvSpPr/>
          <p:nvPr/>
        </p:nvSpPr>
        <p:spPr>
          <a:xfrm>
            <a:off x="18975451" y="4986128"/>
            <a:ext cx="507869" cy="559232"/>
          </a:xfrm>
          <a:custGeom>
            <a:avLst/>
            <a:gdLst/>
            <a:ahLst/>
            <a:cxnLst>
              <a:cxn ang="0">
                <a:pos x="wd2" y="hd2"/>
              </a:cxn>
              <a:cxn ang="5400000">
                <a:pos x="wd2" y="hd2"/>
              </a:cxn>
              <a:cxn ang="10800000">
                <a:pos x="wd2" y="hd2"/>
              </a:cxn>
              <a:cxn ang="16200000">
                <a:pos x="wd2" y="hd2"/>
              </a:cxn>
            </a:cxnLst>
            <a:rect l="0" t="0" r="r" b="b"/>
            <a:pathLst>
              <a:path w="21600" h="21600" extrusionOk="0">
                <a:moveTo>
                  <a:pt x="15660" y="8839"/>
                </a:moveTo>
                <a:cubicBezTo>
                  <a:pt x="15958" y="8839"/>
                  <a:pt x="16200" y="8619"/>
                  <a:pt x="16200" y="8348"/>
                </a:cubicBezTo>
                <a:lnTo>
                  <a:pt x="16200" y="6386"/>
                </a:lnTo>
                <a:cubicBezTo>
                  <a:pt x="16200" y="6115"/>
                  <a:pt x="15958" y="5896"/>
                  <a:pt x="15660" y="5896"/>
                </a:cubicBezTo>
                <a:cubicBezTo>
                  <a:pt x="15362" y="5896"/>
                  <a:pt x="15120" y="6115"/>
                  <a:pt x="15120" y="6386"/>
                </a:cubicBezTo>
                <a:lnTo>
                  <a:pt x="15120" y="8348"/>
                </a:lnTo>
                <a:cubicBezTo>
                  <a:pt x="15120" y="8619"/>
                  <a:pt x="15362" y="8839"/>
                  <a:pt x="15660" y="8839"/>
                </a:cubicBezTo>
                <a:moveTo>
                  <a:pt x="20520" y="17666"/>
                </a:moveTo>
                <a:lnTo>
                  <a:pt x="13048" y="17666"/>
                </a:lnTo>
                <a:cubicBezTo>
                  <a:pt x="12910" y="16942"/>
                  <a:pt x="12848" y="16231"/>
                  <a:pt x="12830" y="15570"/>
                </a:cubicBezTo>
                <a:cubicBezTo>
                  <a:pt x="16149" y="15233"/>
                  <a:pt x="18453" y="14207"/>
                  <a:pt x="18568" y="14155"/>
                </a:cubicBezTo>
                <a:lnTo>
                  <a:pt x="18085" y="13278"/>
                </a:lnTo>
                <a:cubicBezTo>
                  <a:pt x="18059" y="13289"/>
                  <a:pt x="15906" y="14245"/>
                  <a:pt x="12837" y="14581"/>
                </a:cubicBezTo>
                <a:cubicBezTo>
                  <a:pt x="12896" y="13028"/>
                  <a:pt x="13167" y="11927"/>
                  <a:pt x="13173" y="11902"/>
                </a:cubicBezTo>
                <a:lnTo>
                  <a:pt x="13325" y="11301"/>
                </a:lnTo>
                <a:lnTo>
                  <a:pt x="9308" y="11301"/>
                </a:lnTo>
                <a:cubicBezTo>
                  <a:pt x="9741" y="8291"/>
                  <a:pt x="10857" y="5772"/>
                  <a:pt x="11921" y="3934"/>
                </a:cubicBezTo>
                <a:lnTo>
                  <a:pt x="20520" y="3934"/>
                </a:lnTo>
                <a:cubicBezTo>
                  <a:pt x="20520" y="3934"/>
                  <a:pt x="20520" y="17666"/>
                  <a:pt x="20520" y="17666"/>
                </a:cubicBezTo>
                <a:close/>
                <a:moveTo>
                  <a:pt x="10766" y="15678"/>
                </a:moveTo>
                <a:cubicBezTo>
                  <a:pt x="11096" y="15678"/>
                  <a:pt x="11418" y="15668"/>
                  <a:pt x="11734" y="15653"/>
                </a:cubicBezTo>
                <a:cubicBezTo>
                  <a:pt x="11753" y="16291"/>
                  <a:pt x="11808" y="16967"/>
                  <a:pt x="11933" y="17666"/>
                </a:cubicBezTo>
                <a:lnTo>
                  <a:pt x="1080" y="17666"/>
                </a:lnTo>
                <a:lnTo>
                  <a:pt x="1080" y="3934"/>
                </a:lnTo>
                <a:lnTo>
                  <a:pt x="10689" y="3934"/>
                </a:lnTo>
                <a:cubicBezTo>
                  <a:pt x="9598" y="5921"/>
                  <a:pt x="8520" y="8577"/>
                  <a:pt x="8164" y="11742"/>
                </a:cubicBezTo>
                <a:lnTo>
                  <a:pt x="8103" y="12282"/>
                </a:lnTo>
                <a:lnTo>
                  <a:pt x="11993" y="12282"/>
                </a:lnTo>
                <a:cubicBezTo>
                  <a:pt x="11893" y="12823"/>
                  <a:pt x="11771" y="13665"/>
                  <a:pt x="11736" y="14669"/>
                </a:cubicBezTo>
                <a:cubicBezTo>
                  <a:pt x="11418" y="14686"/>
                  <a:pt x="11097" y="14697"/>
                  <a:pt x="10766" y="14697"/>
                </a:cubicBezTo>
                <a:cubicBezTo>
                  <a:pt x="6636" y="14697"/>
                  <a:pt x="3478" y="13292"/>
                  <a:pt x="3447" y="13278"/>
                </a:cubicBezTo>
                <a:lnTo>
                  <a:pt x="2965" y="14155"/>
                </a:lnTo>
                <a:cubicBezTo>
                  <a:pt x="3102" y="14218"/>
                  <a:pt x="6369" y="15678"/>
                  <a:pt x="10766" y="15678"/>
                </a:cubicBezTo>
                <a:moveTo>
                  <a:pt x="20520" y="2954"/>
                </a:moveTo>
                <a:lnTo>
                  <a:pt x="12519" y="2954"/>
                </a:lnTo>
                <a:cubicBezTo>
                  <a:pt x="13470" y="1490"/>
                  <a:pt x="14254" y="661"/>
                  <a:pt x="14273" y="641"/>
                </a:cubicBezTo>
                <a:lnTo>
                  <a:pt x="13456" y="0"/>
                </a:lnTo>
                <a:cubicBezTo>
                  <a:pt x="13366" y="95"/>
                  <a:pt x="12371" y="1151"/>
                  <a:pt x="11260" y="2954"/>
                </a:cubicBezTo>
                <a:lnTo>
                  <a:pt x="1080" y="2954"/>
                </a:lnTo>
                <a:cubicBezTo>
                  <a:pt x="483" y="2954"/>
                  <a:pt x="0" y="3393"/>
                  <a:pt x="0" y="3934"/>
                </a:cubicBezTo>
                <a:lnTo>
                  <a:pt x="0" y="17666"/>
                </a:lnTo>
                <a:cubicBezTo>
                  <a:pt x="0" y="18207"/>
                  <a:pt x="483" y="18646"/>
                  <a:pt x="1080" y="18646"/>
                </a:cubicBezTo>
                <a:lnTo>
                  <a:pt x="12155" y="18646"/>
                </a:lnTo>
                <a:cubicBezTo>
                  <a:pt x="12423" y="19645"/>
                  <a:pt x="12834" y="20653"/>
                  <a:pt x="13465" y="21600"/>
                </a:cubicBezTo>
                <a:lnTo>
                  <a:pt x="14389" y="21092"/>
                </a:lnTo>
                <a:cubicBezTo>
                  <a:pt x="13874" y="20318"/>
                  <a:pt x="13522" y="19485"/>
                  <a:pt x="13281" y="18646"/>
                </a:cubicBezTo>
                <a:lnTo>
                  <a:pt x="20520" y="18646"/>
                </a:lnTo>
                <a:cubicBezTo>
                  <a:pt x="21116" y="18646"/>
                  <a:pt x="21600" y="18207"/>
                  <a:pt x="21600" y="17666"/>
                </a:cubicBezTo>
                <a:lnTo>
                  <a:pt x="21600" y="3934"/>
                </a:lnTo>
                <a:cubicBezTo>
                  <a:pt x="21600" y="3393"/>
                  <a:pt x="21116" y="2954"/>
                  <a:pt x="20520" y="2954"/>
                </a:cubicBezTo>
                <a:moveTo>
                  <a:pt x="5940" y="8839"/>
                </a:moveTo>
                <a:cubicBezTo>
                  <a:pt x="6238" y="8839"/>
                  <a:pt x="6480" y="8619"/>
                  <a:pt x="6480" y="8348"/>
                </a:cubicBezTo>
                <a:lnTo>
                  <a:pt x="6480" y="6386"/>
                </a:lnTo>
                <a:cubicBezTo>
                  <a:pt x="6480" y="6115"/>
                  <a:pt x="6238" y="5896"/>
                  <a:pt x="5940" y="5896"/>
                </a:cubicBezTo>
                <a:cubicBezTo>
                  <a:pt x="5642" y="5896"/>
                  <a:pt x="5400" y="6115"/>
                  <a:pt x="5400" y="6386"/>
                </a:cubicBezTo>
                <a:lnTo>
                  <a:pt x="5400" y="8348"/>
                </a:lnTo>
                <a:cubicBezTo>
                  <a:pt x="5400" y="8619"/>
                  <a:pt x="5642" y="8839"/>
                  <a:pt x="5940" y="883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4" name="Shape 2704"/>
          <p:cNvSpPr/>
          <p:nvPr/>
        </p:nvSpPr>
        <p:spPr>
          <a:xfrm>
            <a:off x="20016580" y="4986128"/>
            <a:ext cx="558655" cy="558642"/>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8"/>
                  <a:pt x="5378" y="982"/>
                  <a:pt x="10800" y="982"/>
                </a:cubicBezTo>
                <a:cubicBezTo>
                  <a:pt x="16223" y="982"/>
                  <a:pt x="20618" y="5378"/>
                  <a:pt x="20618" y="10800"/>
                </a:cubicBezTo>
                <a:cubicBezTo>
                  <a:pt x="20618" y="16222"/>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5628" y="4904"/>
                </a:moveTo>
                <a:lnTo>
                  <a:pt x="14334" y="4904"/>
                </a:lnTo>
                <a:lnTo>
                  <a:pt x="10776" y="9842"/>
                </a:lnTo>
                <a:lnTo>
                  <a:pt x="7337" y="4904"/>
                </a:lnTo>
                <a:lnTo>
                  <a:pt x="5975" y="4904"/>
                </a:lnTo>
                <a:lnTo>
                  <a:pt x="10094" y="10618"/>
                </a:lnTo>
                <a:lnTo>
                  <a:pt x="5736" y="16696"/>
                </a:lnTo>
                <a:lnTo>
                  <a:pt x="7030" y="16696"/>
                </a:lnTo>
                <a:lnTo>
                  <a:pt x="10776" y="11493"/>
                </a:lnTo>
                <a:lnTo>
                  <a:pt x="14470" y="16696"/>
                </a:lnTo>
                <a:lnTo>
                  <a:pt x="15866" y="16696"/>
                </a:lnTo>
                <a:lnTo>
                  <a:pt x="11474" y="10651"/>
                </a:lnTo>
                <a:cubicBezTo>
                  <a:pt x="11474" y="10651"/>
                  <a:pt x="15628" y="4904"/>
                  <a:pt x="15628" y="490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5" name="Shape 2705"/>
          <p:cNvSpPr/>
          <p:nvPr/>
        </p:nvSpPr>
        <p:spPr>
          <a:xfrm>
            <a:off x="21083101" y="4986128"/>
            <a:ext cx="558520" cy="559064"/>
          </a:xfrm>
          <a:custGeom>
            <a:avLst/>
            <a:gdLst/>
            <a:ahLst/>
            <a:cxnLst>
              <a:cxn ang="0">
                <a:pos x="wd2" y="hd2"/>
              </a:cxn>
              <a:cxn ang="5400000">
                <a:pos x="wd2" y="hd2"/>
              </a:cxn>
              <a:cxn ang="10800000">
                <a:pos x="wd2" y="hd2"/>
              </a:cxn>
              <a:cxn ang="16200000">
                <a:pos x="wd2" y="hd2"/>
              </a:cxn>
            </a:cxnLst>
            <a:rect l="0" t="0" r="r" b="b"/>
            <a:pathLst>
              <a:path w="21600" h="21600" extrusionOk="0">
                <a:moveTo>
                  <a:pt x="982" y="3820"/>
                </a:moveTo>
                <a:lnTo>
                  <a:pt x="7853" y="2877"/>
                </a:lnTo>
                <a:lnTo>
                  <a:pt x="7853" y="8838"/>
                </a:lnTo>
                <a:lnTo>
                  <a:pt x="982" y="8838"/>
                </a:lnTo>
                <a:cubicBezTo>
                  <a:pt x="982" y="8838"/>
                  <a:pt x="982" y="3820"/>
                  <a:pt x="982" y="3820"/>
                </a:cubicBezTo>
                <a:close/>
                <a:moveTo>
                  <a:pt x="0" y="9819"/>
                </a:moveTo>
                <a:lnTo>
                  <a:pt x="8835" y="9819"/>
                </a:lnTo>
                <a:lnTo>
                  <a:pt x="8835" y="1752"/>
                </a:lnTo>
                <a:lnTo>
                  <a:pt x="0" y="2964"/>
                </a:lnTo>
                <a:cubicBezTo>
                  <a:pt x="0" y="2964"/>
                  <a:pt x="0" y="9819"/>
                  <a:pt x="0" y="9819"/>
                </a:cubicBezTo>
                <a:close/>
                <a:moveTo>
                  <a:pt x="20618" y="8838"/>
                </a:moveTo>
                <a:lnTo>
                  <a:pt x="11771" y="8838"/>
                </a:lnTo>
                <a:lnTo>
                  <a:pt x="11771" y="2339"/>
                </a:lnTo>
                <a:lnTo>
                  <a:pt x="20618" y="1125"/>
                </a:lnTo>
                <a:cubicBezTo>
                  <a:pt x="20618" y="1125"/>
                  <a:pt x="20618" y="8838"/>
                  <a:pt x="20618" y="8838"/>
                </a:cubicBezTo>
                <a:close/>
                <a:moveTo>
                  <a:pt x="10789" y="1484"/>
                </a:moveTo>
                <a:lnTo>
                  <a:pt x="10789" y="9819"/>
                </a:lnTo>
                <a:lnTo>
                  <a:pt x="21600" y="9819"/>
                </a:lnTo>
                <a:lnTo>
                  <a:pt x="21600" y="0"/>
                </a:lnTo>
                <a:cubicBezTo>
                  <a:pt x="21600" y="0"/>
                  <a:pt x="10789" y="1484"/>
                  <a:pt x="10789" y="1484"/>
                </a:cubicBezTo>
                <a:close/>
                <a:moveTo>
                  <a:pt x="982" y="12763"/>
                </a:moveTo>
                <a:lnTo>
                  <a:pt x="7853" y="12763"/>
                </a:lnTo>
                <a:lnTo>
                  <a:pt x="7853" y="18722"/>
                </a:lnTo>
                <a:lnTo>
                  <a:pt x="982" y="17780"/>
                </a:lnTo>
                <a:cubicBezTo>
                  <a:pt x="982" y="17780"/>
                  <a:pt x="982" y="12763"/>
                  <a:pt x="982" y="12763"/>
                </a:cubicBezTo>
                <a:close/>
                <a:moveTo>
                  <a:pt x="0" y="18635"/>
                </a:moveTo>
                <a:lnTo>
                  <a:pt x="8835" y="19848"/>
                </a:lnTo>
                <a:lnTo>
                  <a:pt x="8835" y="11782"/>
                </a:lnTo>
                <a:lnTo>
                  <a:pt x="0" y="11782"/>
                </a:lnTo>
                <a:cubicBezTo>
                  <a:pt x="0" y="11782"/>
                  <a:pt x="0" y="18635"/>
                  <a:pt x="0" y="18635"/>
                </a:cubicBezTo>
                <a:close/>
                <a:moveTo>
                  <a:pt x="11771" y="12763"/>
                </a:moveTo>
                <a:lnTo>
                  <a:pt x="20618" y="12763"/>
                </a:lnTo>
                <a:lnTo>
                  <a:pt x="20618" y="20475"/>
                </a:lnTo>
                <a:lnTo>
                  <a:pt x="11771" y="19261"/>
                </a:lnTo>
                <a:cubicBezTo>
                  <a:pt x="11771" y="19261"/>
                  <a:pt x="11771" y="12763"/>
                  <a:pt x="11771" y="12763"/>
                </a:cubicBezTo>
                <a:close/>
                <a:moveTo>
                  <a:pt x="10789" y="20116"/>
                </a:moveTo>
                <a:lnTo>
                  <a:pt x="21600" y="21600"/>
                </a:lnTo>
                <a:lnTo>
                  <a:pt x="21600" y="11782"/>
                </a:lnTo>
                <a:lnTo>
                  <a:pt x="10789" y="11782"/>
                </a:lnTo>
                <a:cubicBezTo>
                  <a:pt x="10789" y="11782"/>
                  <a:pt x="10789" y="20116"/>
                  <a:pt x="10789" y="2011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6" name="Shape 2706"/>
          <p:cNvSpPr/>
          <p:nvPr/>
        </p:nvSpPr>
        <p:spPr>
          <a:xfrm>
            <a:off x="22225804" y="4986128"/>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250" y="13745"/>
                </a:moveTo>
                <a:cubicBezTo>
                  <a:pt x="20250" y="14016"/>
                  <a:pt x="19948" y="14236"/>
                  <a:pt x="19575" y="14236"/>
                </a:cubicBezTo>
                <a:cubicBezTo>
                  <a:pt x="19202" y="14236"/>
                  <a:pt x="18900" y="14016"/>
                  <a:pt x="18900" y="13745"/>
                </a:cubicBezTo>
                <a:lnTo>
                  <a:pt x="18900" y="6873"/>
                </a:lnTo>
                <a:cubicBezTo>
                  <a:pt x="18900" y="6602"/>
                  <a:pt x="19202" y="6382"/>
                  <a:pt x="19575" y="6382"/>
                </a:cubicBezTo>
                <a:cubicBezTo>
                  <a:pt x="19948" y="6382"/>
                  <a:pt x="20250" y="6602"/>
                  <a:pt x="20250" y="6873"/>
                </a:cubicBezTo>
                <a:cubicBezTo>
                  <a:pt x="20250" y="6873"/>
                  <a:pt x="20250" y="13745"/>
                  <a:pt x="20250" y="13745"/>
                </a:cubicBezTo>
                <a:close/>
                <a:moveTo>
                  <a:pt x="17550" y="16691"/>
                </a:moveTo>
                <a:lnTo>
                  <a:pt x="4050" y="16691"/>
                </a:lnTo>
                <a:lnTo>
                  <a:pt x="4050" y="6382"/>
                </a:lnTo>
                <a:lnTo>
                  <a:pt x="17550" y="6382"/>
                </a:lnTo>
                <a:cubicBezTo>
                  <a:pt x="17550" y="6382"/>
                  <a:pt x="17550" y="16691"/>
                  <a:pt x="17550" y="16691"/>
                </a:cubicBezTo>
                <a:close/>
                <a:moveTo>
                  <a:pt x="14850" y="20127"/>
                </a:moveTo>
                <a:cubicBezTo>
                  <a:pt x="14850" y="20399"/>
                  <a:pt x="14548" y="20618"/>
                  <a:pt x="14175" y="20618"/>
                </a:cubicBezTo>
                <a:cubicBezTo>
                  <a:pt x="13802" y="20618"/>
                  <a:pt x="13500" y="20399"/>
                  <a:pt x="13500" y="20127"/>
                </a:cubicBezTo>
                <a:lnTo>
                  <a:pt x="13500" y="17673"/>
                </a:lnTo>
                <a:lnTo>
                  <a:pt x="14850" y="17673"/>
                </a:lnTo>
                <a:cubicBezTo>
                  <a:pt x="14850" y="17673"/>
                  <a:pt x="14850" y="20127"/>
                  <a:pt x="14850" y="20127"/>
                </a:cubicBezTo>
                <a:close/>
                <a:moveTo>
                  <a:pt x="8100" y="20127"/>
                </a:moveTo>
                <a:cubicBezTo>
                  <a:pt x="8100" y="20399"/>
                  <a:pt x="7798" y="20618"/>
                  <a:pt x="7425" y="20618"/>
                </a:cubicBezTo>
                <a:cubicBezTo>
                  <a:pt x="7052" y="20618"/>
                  <a:pt x="6750" y="20399"/>
                  <a:pt x="6750" y="20127"/>
                </a:cubicBezTo>
                <a:lnTo>
                  <a:pt x="6750" y="17673"/>
                </a:lnTo>
                <a:lnTo>
                  <a:pt x="8100" y="17673"/>
                </a:lnTo>
                <a:cubicBezTo>
                  <a:pt x="8100" y="17673"/>
                  <a:pt x="8100" y="20127"/>
                  <a:pt x="8100" y="20127"/>
                </a:cubicBezTo>
                <a:close/>
                <a:moveTo>
                  <a:pt x="10800" y="1964"/>
                </a:moveTo>
                <a:cubicBezTo>
                  <a:pt x="14242" y="1964"/>
                  <a:pt x="17075" y="3464"/>
                  <a:pt x="17492" y="5400"/>
                </a:cubicBezTo>
                <a:lnTo>
                  <a:pt x="4108" y="5400"/>
                </a:lnTo>
                <a:cubicBezTo>
                  <a:pt x="4525" y="3464"/>
                  <a:pt x="7358" y="1964"/>
                  <a:pt x="10800" y="1964"/>
                </a:cubicBezTo>
                <a:moveTo>
                  <a:pt x="2700" y="13745"/>
                </a:moveTo>
                <a:cubicBezTo>
                  <a:pt x="2700" y="14016"/>
                  <a:pt x="2398" y="14236"/>
                  <a:pt x="2025" y="14236"/>
                </a:cubicBezTo>
                <a:cubicBezTo>
                  <a:pt x="1652" y="14236"/>
                  <a:pt x="1350" y="14016"/>
                  <a:pt x="1350" y="13745"/>
                </a:cubicBezTo>
                <a:lnTo>
                  <a:pt x="1350" y="6873"/>
                </a:lnTo>
                <a:cubicBezTo>
                  <a:pt x="1350" y="6602"/>
                  <a:pt x="1652" y="6382"/>
                  <a:pt x="2025" y="6382"/>
                </a:cubicBezTo>
                <a:cubicBezTo>
                  <a:pt x="2398" y="6382"/>
                  <a:pt x="2700" y="6602"/>
                  <a:pt x="2700" y="6873"/>
                </a:cubicBezTo>
                <a:cubicBezTo>
                  <a:pt x="2700" y="6873"/>
                  <a:pt x="2700" y="13745"/>
                  <a:pt x="2700" y="13745"/>
                </a:cubicBezTo>
                <a:close/>
                <a:moveTo>
                  <a:pt x="19575" y="5400"/>
                </a:moveTo>
                <a:cubicBezTo>
                  <a:pt x="19336" y="5400"/>
                  <a:pt x="19112" y="5435"/>
                  <a:pt x="18900" y="5491"/>
                </a:cubicBezTo>
                <a:lnTo>
                  <a:pt x="18900" y="5400"/>
                </a:lnTo>
                <a:lnTo>
                  <a:pt x="18847" y="5400"/>
                </a:lnTo>
                <a:cubicBezTo>
                  <a:pt x="18595" y="3873"/>
                  <a:pt x="17191" y="2553"/>
                  <a:pt x="15171" y="1763"/>
                </a:cubicBezTo>
                <a:lnTo>
                  <a:pt x="16087" y="763"/>
                </a:lnTo>
                <a:lnTo>
                  <a:pt x="16076" y="758"/>
                </a:lnTo>
                <a:cubicBezTo>
                  <a:pt x="16148" y="681"/>
                  <a:pt x="16200" y="592"/>
                  <a:pt x="16200" y="491"/>
                </a:cubicBezTo>
                <a:cubicBezTo>
                  <a:pt x="16200" y="220"/>
                  <a:pt x="15898" y="0"/>
                  <a:pt x="15525" y="0"/>
                </a:cubicBezTo>
                <a:cubicBezTo>
                  <a:pt x="15291" y="0"/>
                  <a:pt x="15095" y="93"/>
                  <a:pt x="14974" y="223"/>
                </a:cubicBezTo>
                <a:lnTo>
                  <a:pt x="14963" y="219"/>
                </a:lnTo>
                <a:lnTo>
                  <a:pt x="13915" y="1362"/>
                </a:lnTo>
                <a:cubicBezTo>
                  <a:pt x="12956" y="1119"/>
                  <a:pt x="11905" y="982"/>
                  <a:pt x="10800" y="982"/>
                </a:cubicBezTo>
                <a:cubicBezTo>
                  <a:pt x="9695" y="982"/>
                  <a:pt x="8644" y="1119"/>
                  <a:pt x="7685" y="1362"/>
                </a:cubicBezTo>
                <a:lnTo>
                  <a:pt x="6637" y="219"/>
                </a:lnTo>
                <a:lnTo>
                  <a:pt x="6626" y="223"/>
                </a:lnTo>
                <a:cubicBezTo>
                  <a:pt x="6505" y="93"/>
                  <a:pt x="6309" y="0"/>
                  <a:pt x="6075" y="0"/>
                </a:cubicBezTo>
                <a:cubicBezTo>
                  <a:pt x="5702" y="0"/>
                  <a:pt x="5400" y="220"/>
                  <a:pt x="5400" y="491"/>
                </a:cubicBezTo>
                <a:cubicBezTo>
                  <a:pt x="5400" y="592"/>
                  <a:pt x="5452" y="681"/>
                  <a:pt x="5524" y="758"/>
                </a:cubicBezTo>
                <a:lnTo>
                  <a:pt x="5513" y="763"/>
                </a:lnTo>
                <a:lnTo>
                  <a:pt x="6430" y="1763"/>
                </a:lnTo>
                <a:cubicBezTo>
                  <a:pt x="4409" y="2553"/>
                  <a:pt x="3005" y="3873"/>
                  <a:pt x="2753" y="5400"/>
                </a:cubicBezTo>
                <a:lnTo>
                  <a:pt x="2700" y="5400"/>
                </a:lnTo>
                <a:lnTo>
                  <a:pt x="2700" y="5491"/>
                </a:lnTo>
                <a:cubicBezTo>
                  <a:pt x="2488" y="5435"/>
                  <a:pt x="2263" y="5400"/>
                  <a:pt x="2025" y="5400"/>
                </a:cubicBezTo>
                <a:cubicBezTo>
                  <a:pt x="907" y="5400"/>
                  <a:pt x="0" y="6060"/>
                  <a:pt x="0" y="6873"/>
                </a:cubicBezTo>
                <a:lnTo>
                  <a:pt x="0" y="13745"/>
                </a:lnTo>
                <a:cubicBezTo>
                  <a:pt x="0" y="14559"/>
                  <a:pt x="907" y="15218"/>
                  <a:pt x="2025" y="15218"/>
                </a:cubicBezTo>
                <a:cubicBezTo>
                  <a:pt x="2263" y="15218"/>
                  <a:pt x="2488" y="15183"/>
                  <a:pt x="2700" y="15128"/>
                </a:cubicBezTo>
                <a:lnTo>
                  <a:pt x="2700" y="16691"/>
                </a:lnTo>
                <a:cubicBezTo>
                  <a:pt x="2700" y="17233"/>
                  <a:pt x="3305" y="17673"/>
                  <a:pt x="4050" y="17673"/>
                </a:cubicBezTo>
                <a:lnTo>
                  <a:pt x="5400" y="17673"/>
                </a:lnTo>
                <a:lnTo>
                  <a:pt x="5400" y="20127"/>
                </a:lnTo>
                <a:cubicBezTo>
                  <a:pt x="5400" y="20941"/>
                  <a:pt x="6307" y="21600"/>
                  <a:pt x="7425" y="21600"/>
                </a:cubicBezTo>
                <a:cubicBezTo>
                  <a:pt x="8543" y="21600"/>
                  <a:pt x="9450" y="20941"/>
                  <a:pt x="9450" y="20127"/>
                </a:cubicBezTo>
                <a:lnTo>
                  <a:pt x="9450" y="17673"/>
                </a:lnTo>
                <a:lnTo>
                  <a:pt x="12150" y="17673"/>
                </a:lnTo>
                <a:lnTo>
                  <a:pt x="12150" y="20127"/>
                </a:lnTo>
                <a:cubicBezTo>
                  <a:pt x="12150" y="20941"/>
                  <a:pt x="13056" y="21600"/>
                  <a:pt x="14175" y="21600"/>
                </a:cubicBezTo>
                <a:cubicBezTo>
                  <a:pt x="15294" y="21600"/>
                  <a:pt x="16200" y="20941"/>
                  <a:pt x="16200" y="20127"/>
                </a:cubicBezTo>
                <a:lnTo>
                  <a:pt x="16200" y="17673"/>
                </a:lnTo>
                <a:lnTo>
                  <a:pt x="17550" y="17673"/>
                </a:lnTo>
                <a:cubicBezTo>
                  <a:pt x="18295" y="17673"/>
                  <a:pt x="18900" y="17233"/>
                  <a:pt x="18900" y="16691"/>
                </a:cubicBezTo>
                <a:lnTo>
                  <a:pt x="18900" y="15128"/>
                </a:lnTo>
                <a:cubicBezTo>
                  <a:pt x="19112" y="15183"/>
                  <a:pt x="19336" y="15218"/>
                  <a:pt x="19575" y="15218"/>
                </a:cubicBezTo>
                <a:cubicBezTo>
                  <a:pt x="20694" y="15218"/>
                  <a:pt x="21600" y="14559"/>
                  <a:pt x="21600" y="13745"/>
                </a:cubicBezTo>
                <a:lnTo>
                  <a:pt x="21600" y="6873"/>
                </a:lnTo>
                <a:cubicBezTo>
                  <a:pt x="21600" y="6060"/>
                  <a:pt x="20694" y="5400"/>
                  <a:pt x="19575" y="5400"/>
                </a:cubicBezTo>
                <a:moveTo>
                  <a:pt x="12825" y="3436"/>
                </a:moveTo>
                <a:cubicBezTo>
                  <a:pt x="12452" y="3436"/>
                  <a:pt x="12150" y="3656"/>
                  <a:pt x="12150" y="3927"/>
                </a:cubicBezTo>
                <a:cubicBezTo>
                  <a:pt x="12150" y="4199"/>
                  <a:pt x="12452" y="4418"/>
                  <a:pt x="12825" y="4418"/>
                </a:cubicBezTo>
                <a:cubicBezTo>
                  <a:pt x="13198" y="4418"/>
                  <a:pt x="13500" y="4199"/>
                  <a:pt x="13500" y="3927"/>
                </a:cubicBezTo>
                <a:cubicBezTo>
                  <a:pt x="13500" y="3656"/>
                  <a:pt x="13198" y="3436"/>
                  <a:pt x="12825" y="3436"/>
                </a:cubicBezTo>
                <a:moveTo>
                  <a:pt x="8775" y="3436"/>
                </a:moveTo>
                <a:cubicBezTo>
                  <a:pt x="8402" y="3436"/>
                  <a:pt x="8100" y="3656"/>
                  <a:pt x="8100" y="3927"/>
                </a:cubicBezTo>
                <a:cubicBezTo>
                  <a:pt x="8100" y="4199"/>
                  <a:pt x="8402" y="4418"/>
                  <a:pt x="8775" y="4418"/>
                </a:cubicBezTo>
                <a:cubicBezTo>
                  <a:pt x="9148" y="4418"/>
                  <a:pt x="9450" y="4199"/>
                  <a:pt x="9450" y="3927"/>
                </a:cubicBezTo>
                <a:cubicBezTo>
                  <a:pt x="9450" y="3656"/>
                  <a:pt x="9148" y="3436"/>
                  <a:pt x="8775" y="34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7" name="Shape 2707"/>
          <p:cNvSpPr/>
          <p:nvPr/>
        </p:nvSpPr>
        <p:spPr>
          <a:xfrm>
            <a:off x="11062635" y="1783209"/>
            <a:ext cx="2022649"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Electronics</a:t>
            </a:r>
          </a:p>
        </p:txBody>
      </p:sp>
      <p:sp>
        <p:nvSpPr>
          <p:cNvPr id="2708" name="Shape 2708"/>
          <p:cNvSpPr/>
          <p:nvPr/>
        </p:nvSpPr>
        <p:spPr>
          <a:xfrm>
            <a:off x="1758542"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888"/>
                </a:moveTo>
                <a:lnTo>
                  <a:pt x="8836" y="7712"/>
                </a:lnTo>
                <a:lnTo>
                  <a:pt x="14241" y="10800"/>
                </a:lnTo>
                <a:cubicBezTo>
                  <a:pt x="14241" y="10800"/>
                  <a:pt x="8836" y="13888"/>
                  <a:pt x="8836" y="13888"/>
                </a:cubicBezTo>
                <a:close/>
                <a:moveTo>
                  <a:pt x="15520" y="10422"/>
                </a:moveTo>
                <a:lnTo>
                  <a:pt x="15525" y="10416"/>
                </a:lnTo>
                <a:lnTo>
                  <a:pt x="15438" y="10367"/>
                </a:lnTo>
                <a:cubicBezTo>
                  <a:pt x="15425" y="10361"/>
                  <a:pt x="15414" y="10351"/>
                  <a:pt x="15401" y="10346"/>
                </a:cubicBezTo>
                <a:lnTo>
                  <a:pt x="8652" y="6489"/>
                </a:lnTo>
                <a:lnTo>
                  <a:pt x="8647" y="6495"/>
                </a:lnTo>
                <a:cubicBezTo>
                  <a:pt x="8563" y="6428"/>
                  <a:pt x="8461" y="6382"/>
                  <a:pt x="8345" y="6382"/>
                </a:cubicBezTo>
                <a:cubicBezTo>
                  <a:pt x="8075" y="6382"/>
                  <a:pt x="7855" y="6601"/>
                  <a:pt x="7855" y="6873"/>
                </a:cubicBezTo>
                <a:lnTo>
                  <a:pt x="7855" y="14727"/>
                </a:lnTo>
                <a:cubicBezTo>
                  <a:pt x="7855" y="14999"/>
                  <a:pt x="8075" y="15218"/>
                  <a:pt x="8345" y="15218"/>
                </a:cubicBezTo>
                <a:cubicBezTo>
                  <a:pt x="8461" y="15218"/>
                  <a:pt x="8563" y="15172"/>
                  <a:pt x="8647" y="15105"/>
                </a:cubicBezTo>
                <a:lnTo>
                  <a:pt x="8652" y="15111"/>
                </a:lnTo>
                <a:lnTo>
                  <a:pt x="15401" y="11254"/>
                </a:lnTo>
                <a:cubicBezTo>
                  <a:pt x="15414" y="11249"/>
                  <a:pt x="15425" y="11240"/>
                  <a:pt x="15438" y="11233"/>
                </a:cubicBezTo>
                <a:lnTo>
                  <a:pt x="15525" y="11184"/>
                </a:lnTo>
                <a:lnTo>
                  <a:pt x="15520" y="11178"/>
                </a:lnTo>
                <a:cubicBezTo>
                  <a:pt x="15632" y="11088"/>
                  <a:pt x="15709" y="10955"/>
                  <a:pt x="15709" y="10800"/>
                </a:cubicBezTo>
                <a:cubicBezTo>
                  <a:pt x="15709" y="10645"/>
                  <a:pt x="15632" y="10512"/>
                  <a:pt x="15520" y="1042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9" name="Shape 2709"/>
          <p:cNvSpPr/>
          <p:nvPr/>
        </p:nvSpPr>
        <p:spPr>
          <a:xfrm>
            <a:off x="2825064"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12764" y="13745"/>
                </a:lnTo>
                <a:lnTo>
                  <a:pt x="12764" y="7855"/>
                </a:lnTo>
                <a:lnTo>
                  <a:pt x="13745" y="7855"/>
                </a:lnTo>
                <a:cubicBezTo>
                  <a:pt x="13745" y="7855"/>
                  <a:pt x="13745" y="13745"/>
                  <a:pt x="13745" y="13745"/>
                </a:cubicBezTo>
                <a:close/>
                <a:moveTo>
                  <a:pt x="14236" y="6873"/>
                </a:moveTo>
                <a:lnTo>
                  <a:pt x="12273" y="6873"/>
                </a:lnTo>
                <a:cubicBezTo>
                  <a:pt x="12002" y="6873"/>
                  <a:pt x="11782" y="7092"/>
                  <a:pt x="11782" y="7364"/>
                </a:cubicBezTo>
                <a:lnTo>
                  <a:pt x="11782" y="14236"/>
                </a:lnTo>
                <a:cubicBezTo>
                  <a:pt x="11782" y="14508"/>
                  <a:pt x="12002" y="14727"/>
                  <a:pt x="12273"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745"/>
                </a:moveTo>
                <a:lnTo>
                  <a:pt x="7855" y="13745"/>
                </a:lnTo>
                <a:lnTo>
                  <a:pt x="7855" y="7855"/>
                </a:lnTo>
                <a:lnTo>
                  <a:pt x="8836" y="7855"/>
                </a:lnTo>
                <a:cubicBezTo>
                  <a:pt x="8836" y="7855"/>
                  <a:pt x="8836" y="13745"/>
                  <a:pt x="8836" y="13745"/>
                </a:cubicBezTo>
                <a:close/>
                <a:moveTo>
                  <a:pt x="9327" y="6873"/>
                </a:moveTo>
                <a:lnTo>
                  <a:pt x="7364" y="6873"/>
                </a:lnTo>
                <a:cubicBezTo>
                  <a:pt x="7093" y="6873"/>
                  <a:pt x="6873" y="7092"/>
                  <a:pt x="6873" y="7364"/>
                </a:cubicBezTo>
                <a:lnTo>
                  <a:pt x="6873" y="14236"/>
                </a:lnTo>
                <a:cubicBezTo>
                  <a:pt x="6873" y="14508"/>
                  <a:pt x="7093" y="14727"/>
                  <a:pt x="7364" y="14727"/>
                </a:cubicBezTo>
                <a:lnTo>
                  <a:pt x="9327" y="14727"/>
                </a:lnTo>
                <a:cubicBezTo>
                  <a:pt x="9598" y="14727"/>
                  <a:pt x="9818" y="14508"/>
                  <a:pt x="9818" y="14236"/>
                </a:cubicBezTo>
                <a:lnTo>
                  <a:pt x="9818" y="7364"/>
                </a:lnTo>
                <a:cubicBezTo>
                  <a:pt x="9818" y="7092"/>
                  <a:pt x="9598" y="6873"/>
                  <a:pt x="9327"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0" name="Shape 2710"/>
          <p:cNvSpPr/>
          <p:nvPr/>
        </p:nvSpPr>
        <p:spPr>
          <a:xfrm>
            <a:off x="3891586"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3" y="6873"/>
                  <a:pt x="6873" y="7092"/>
                  <a:pt x="6873" y="7364"/>
                </a:cubicBezTo>
                <a:lnTo>
                  <a:pt x="6873" y="14236"/>
                </a:lnTo>
                <a:cubicBezTo>
                  <a:pt x="6873" y="14508"/>
                  <a:pt x="7093" y="14727"/>
                  <a:pt x="7364"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1" name="Shape 2711"/>
          <p:cNvSpPr/>
          <p:nvPr/>
        </p:nvSpPr>
        <p:spPr>
          <a:xfrm>
            <a:off x="4958108"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800" y="13745"/>
                </a:moveTo>
                <a:cubicBezTo>
                  <a:pt x="9173" y="13745"/>
                  <a:pt x="7855" y="12427"/>
                  <a:pt x="7855" y="10800"/>
                </a:cubicBezTo>
                <a:cubicBezTo>
                  <a:pt x="7855" y="9173"/>
                  <a:pt x="9173" y="7855"/>
                  <a:pt x="10800" y="7855"/>
                </a:cubicBezTo>
                <a:cubicBezTo>
                  <a:pt x="12427" y="7855"/>
                  <a:pt x="13745" y="9173"/>
                  <a:pt x="13745" y="10800"/>
                </a:cubicBezTo>
                <a:cubicBezTo>
                  <a:pt x="13745" y="12427"/>
                  <a:pt x="12427" y="13745"/>
                  <a:pt x="10800" y="13745"/>
                </a:cubicBezTo>
                <a:moveTo>
                  <a:pt x="10800" y="6873"/>
                </a:moveTo>
                <a:cubicBezTo>
                  <a:pt x="8631" y="6873"/>
                  <a:pt x="6873" y="8631"/>
                  <a:pt x="6873" y="10800"/>
                </a:cubicBezTo>
                <a:cubicBezTo>
                  <a:pt x="6873" y="12969"/>
                  <a:pt x="8631" y="14727"/>
                  <a:pt x="10800" y="14727"/>
                </a:cubicBezTo>
                <a:cubicBezTo>
                  <a:pt x="12969" y="14727"/>
                  <a:pt x="14727" y="12969"/>
                  <a:pt x="14727" y="10800"/>
                </a:cubicBezTo>
                <a:cubicBezTo>
                  <a:pt x="14727" y="8631"/>
                  <a:pt x="12969" y="6873"/>
                  <a:pt x="10800"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2" name="Shape 2712"/>
          <p:cNvSpPr/>
          <p:nvPr/>
        </p:nvSpPr>
        <p:spPr>
          <a:xfrm>
            <a:off x="6024630"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3888"/>
                </a:moveTo>
                <a:lnTo>
                  <a:pt x="10800" y="7712"/>
                </a:lnTo>
                <a:lnTo>
                  <a:pt x="16204" y="10800"/>
                </a:lnTo>
                <a:cubicBezTo>
                  <a:pt x="16204" y="10800"/>
                  <a:pt x="10800" y="13888"/>
                  <a:pt x="10800" y="13888"/>
                </a:cubicBezTo>
                <a:close/>
                <a:moveTo>
                  <a:pt x="17484" y="10422"/>
                </a:moveTo>
                <a:lnTo>
                  <a:pt x="17489" y="10416"/>
                </a:lnTo>
                <a:lnTo>
                  <a:pt x="17402" y="10367"/>
                </a:lnTo>
                <a:cubicBezTo>
                  <a:pt x="17389" y="10361"/>
                  <a:pt x="17378" y="10351"/>
                  <a:pt x="17365" y="10346"/>
                </a:cubicBezTo>
                <a:lnTo>
                  <a:pt x="10616" y="6489"/>
                </a:lnTo>
                <a:lnTo>
                  <a:pt x="10611" y="6495"/>
                </a:lnTo>
                <a:cubicBezTo>
                  <a:pt x="10527" y="6428"/>
                  <a:pt x="10425" y="6382"/>
                  <a:pt x="10309" y="6382"/>
                </a:cubicBezTo>
                <a:cubicBezTo>
                  <a:pt x="10038" y="6382"/>
                  <a:pt x="9818" y="6601"/>
                  <a:pt x="9818" y="6873"/>
                </a:cubicBezTo>
                <a:lnTo>
                  <a:pt x="9818" y="14727"/>
                </a:lnTo>
                <a:cubicBezTo>
                  <a:pt x="9818" y="14999"/>
                  <a:pt x="10038" y="15218"/>
                  <a:pt x="10309" y="15218"/>
                </a:cubicBezTo>
                <a:cubicBezTo>
                  <a:pt x="10425" y="15218"/>
                  <a:pt x="10527" y="15172"/>
                  <a:pt x="10611" y="15105"/>
                </a:cubicBezTo>
                <a:lnTo>
                  <a:pt x="10616" y="15111"/>
                </a:lnTo>
                <a:lnTo>
                  <a:pt x="17365" y="11254"/>
                </a:lnTo>
                <a:cubicBezTo>
                  <a:pt x="17378" y="11249"/>
                  <a:pt x="17388" y="11239"/>
                  <a:pt x="17401" y="11233"/>
                </a:cubicBezTo>
                <a:lnTo>
                  <a:pt x="17489" y="11184"/>
                </a:lnTo>
                <a:lnTo>
                  <a:pt x="17484" y="11178"/>
                </a:lnTo>
                <a:cubicBezTo>
                  <a:pt x="17596" y="11088"/>
                  <a:pt x="17673" y="10955"/>
                  <a:pt x="17673" y="10800"/>
                </a:cubicBezTo>
                <a:cubicBezTo>
                  <a:pt x="17673" y="10645"/>
                  <a:pt x="17596" y="10512"/>
                  <a:pt x="17484" y="10422"/>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6684" y="6495"/>
                </a:moveTo>
                <a:cubicBezTo>
                  <a:pt x="6600" y="6428"/>
                  <a:pt x="6498" y="6382"/>
                  <a:pt x="6382" y="6382"/>
                </a:cubicBezTo>
                <a:cubicBezTo>
                  <a:pt x="6111" y="6382"/>
                  <a:pt x="5891" y="6601"/>
                  <a:pt x="5891" y="6873"/>
                </a:cubicBezTo>
                <a:lnTo>
                  <a:pt x="5891" y="14727"/>
                </a:lnTo>
                <a:cubicBezTo>
                  <a:pt x="5891" y="14999"/>
                  <a:pt x="6111" y="15218"/>
                  <a:pt x="6382" y="15218"/>
                </a:cubicBezTo>
                <a:cubicBezTo>
                  <a:pt x="6498" y="15218"/>
                  <a:pt x="6600" y="15172"/>
                  <a:pt x="6684" y="15105"/>
                </a:cubicBezTo>
                <a:lnTo>
                  <a:pt x="6689" y="15111"/>
                </a:lnTo>
                <a:lnTo>
                  <a:pt x="8836" y="13883"/>
                </a:lnTo>
                <a:lnTo>
                  <a:pt x="8836" y="12766"/>
                </a:lnTo>
                <a:lnTo>
                  <a:pt x="6873" y="13888"/>
                </a:lnTo>
                <a:lnTo>
                  <a:pt x="6873" y="7712"/>
                </a:lnTo>
                <a:lnTo>
                  <a:pt x="8836" y="8834"/>
                </a:lnTo>
                <a:lnTo>
                  <a:pt x="8836" y="7716"/>
                </a:lnTo>
                <a:lnTo>
                  <a:pt x="6689" y="6489"/>
                </a:lnTo>
                <a:cubicBezTo>
                  <a:pt x="6689" y="6489"/>
                  <a:pt x="6684" y="6495"/>
                  <a:pt x="6684" y="649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3" name="Shape 2713"/>
          <p:cNvSpPr/>
          <p:nvPr/>
        </p:nvSpPr>
        <p:spPr>
          <a:xfrm>
            <a:off x="7091153"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4236"/>
                </a:moveTo>
                <a:lnTo>
                  <a:pt x="13745" y="14236"/>
                </a:lnTo>
                <a:lnTo>
                  <a:pt x="13745" y="7364"/>
                </a:lnTo>
                <a:lnTo>
                  <a:pt x="14727" y="7364"/>
                </a:lnTo>
                <a:cubicBezTo>
                  <a:pt x="14727" y="7364"/>
                  <a:pt x="14727" y="14236"/>
                  <a:pt x="14727" y="14236"/>
                </a:cubicBezTo>
                <a:close/>
                <a:moveTo>
                  <a:pt x="6873" y="13888"/>
                </a:moveTo>
                <a:lnTo>
                  <a:pt x="6873" y="7712"/>
                </a:lnTo>
                <a:lnTo>
                  <a:pt x="12277" y="10800"/>
                </a:lnTo>
                <a:cubicBezTo>
                  <a:pt x="12277" y="10800"/>
                  <a:pt x="6873" y="13888"/>
                  <a:pt x="6873" y="13888"/>
                </a:cubicBezTo>
                <a:close/>
                <a:moveTo>
                  <a:pt x="15218" y="6382"/>
                </a:moveTo>
                <a:lnTo>
                  <a:pt x="13255" y="6382"/>
                </a:lnTo>
                <a:cubicBezTo>
                  <a:pt x="12983" y="6382"/>
                  <a:pt x="12764" y="6601"/>
                  <a:pt x="12764" y="6873"/>
                </a:cubicBezTo>
                <a:lnTo>
                  <a:pt x="12764" y="9961"/>
                </a:lnTo>
                <a:lnTo>
                  <a:pt x="6689" y="6489"/>
                </a:lnTo>
                <a:lnTo>
                  <a:pt x="6684" y="6495"/>
                </a:lnTo>
                <a:cubicBezTo>
                  <a:pt x="6600" y="6428"/>
                  <a:pt x="6498" y="6382"/>
                  <a:pt x="6382" y="6382"/>
                </a:cubicBezTo>
                <a:cubicBezTo>
                  <a:pt x="6110" y="6382"/>
                  <a:pt x="5891" y="6601"/>
                  <a:pt x="5891" y="6873"/>
                </a:cubicBezTo>
                <a:lnTo>
                  <a:pt x="5891" y="14727"/>
                </a:lnTo>
                <a:cubicBezTo>
                  <a:pt x="5891" y="14999"/>
                  <a:pt x="6110" y="15218"/>
                  <a:pt x="6382" y="15218"/>
                </a:cubicBezTo>
                <a:cubicBezTo>
                  <a:pt x="6498" y="15218"/>
                  <a:pt x="6600" y="15172"/>
                  <a:pt x="6684" y="15105"/>
                </a:cubicBezTo>
                <a:lnTo>
                  <a:pt x="6689" y="15111"/>
                </a:lnTo>
                <a:lnTo>
                  <a:pt x="12764" y="11639"/>
                </a:lnTo>
                <a:lnTo>
                  <a:pt x="12764" y="14727"/>
                </a:lnTo>
                <a:cubicBezTo>
                  <a:pt x="12764" y="14999"/>
                  <a:pt x="12983" y="15218"/>
                  <a:pt x="13255" y="15218"/>
                </a:cubicBezTo>
                <a:lnTo>
                  <a:pt x="15218" y="15218"/>
                </a:lnTo>
                <a:cubicBezTo>
                  <a:pt x="15490" y="15218"/>
                  <a:pt x="15709" y="14999"/>
                  <a:pt x="15709" y="14727"/>
                </a:cubicBezTo>
                <a:lnTo>
                  <a:pt x="15709" y="6873"/>
                </a:lnTo>
                <a:cubicBezTo>
                  <a:pt x="15709" y="6601"/>
                  <a:pt x="15490" y="6382"/>
                  <a:pt x="15218" y="6382"/>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4" name="Shape 2714"/>
          <p:cNvSpPr/>
          <p:nvPr/>
        </p:nvSpPr>
        <p:spPr>
          <a:xfrm>
            <a:off x="8157675"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8054" y="9818"/>
                </a:moveTo>
                <a:lnTo>
                  <a:pt x="10800" y="7072"/>
                </a:lnTo>
                <a:lnTo>
                  <a:pt x="13547" y="9818"/>
                </a:lnTo>
                <a:cubicBezTo>
                  <a:pt x="13547" y="9818"/>
                  <a:pt x="8054" y="9818"/>
                  <a:pt x="8054" y="9818"/>
                </a:cubicBezTo>
                <a:close/>
                <a:moveTo>
                  <a:pt x="15111" y="10002"/>
                </a:moveTo>
                <a:lnTo>
                  <a:pt x="15083" y="9975"/>
                </a:lnTo>
                <a:cubicBezTo>
                  <a:pt x="15076" y="9968"/>
                  <a:pt x="15069" y="9960"/>
                  <a:pt x="15061" y="9953"/>
                </a:cubicBezTo>
                <a:lnTo>
                  <a:pt x="11184" y="6075"/>
                </a:lnTo>
                <a:lnTo>
                  <a:pt x="11177" y="6080"/>
                </a:lnTo>
                <a:cubicBezTo>
                  <a:pt x="11088" y="5968"/>
                  <a:pt x="10955" y="5891"/>
                  <a:pt x="10800" y="5891"/>
                </a:cubicBezTo>
                <a:cubicBezTo>
                  <a:pt x="10645" y="5891"/>
                  <a:pt x="10512" y="5968"/>
                  <a:pt x="10422" y="6080"/>
                </a:cubicBezTo>
                <a:lnTo>
                  <a:pt x="10416" y="6075"/>
                </a:lnTo>
                <a:lnTo>
                  <a:pt x="6539" y="9953"/>
                </a:lnTo>
                <a:cubicBezTo>
                  <a:pt x="6531" y="9960"/>
                  <a:pt x="6524" y="9968"/>
                  <a:pt x="6517" y="9975"/>
                </a:cubicBezTo>
                <a:lnTo>
                  <a:pt x="6489" y="10002"/>
                </a:lnTo>
                <a:lnTo>
                  <a:pt x="6495" y="10007"/>
                </a:lnTo>
                <a:cubicBezTo>
                  <a:pt x="6428" y="10091"/>
                  <a:pt x="6382" y="10193"/>
                  <a:pt x="6382" y="10309"/>
                </a:cubicBezTo>
                <a:cubicBezTo>
                  <a:pt x="6382" y="10580"/>
                  <a:pt x="6601" y="10800"/>
                  <a:pt x="6873" y="10800"/>
                </a:cubicBezTo>
                <a:lnTo>
                  <a:pt x="14727" y="10800"/>
                </a:lnTo>
                <a:cubicBezTo>
                  <a:pt x="14999" y="10800"/>
                  <a:pt x="15218" y="10580"/>
                  <a:pt x="15218" y="10309"/>
                </a:cubicBezTo>
                <a:cubicBezTo>
                  <a:pt x="15218" y="10193"/>
                  <a:pt x="15172" y="10091"/>
                  <a:pt x="15105" y="10007"/>
                </a:cubicBezTo>
                <a:cubicBezTo>
                  <a:pt x="15105" y="10007"/>
                  <a:pt x="15111" y="10002"/>
                  <a:pt x="15111" y="10002"/>
                </a:cubicBezTo>
                <a:close/>
                <a:moveTo>
                  <a:pt x="14236" y="13745"/>
                </a:moveTo>
                <a:lnTo>
                  <a:pt x="7364" y="13745"/>
                </a:lnTo>
                <a:lnTo>
                  <a:pt x="7364" y="12764"/>
                </a:lnTo>
                <a:lnTo>
                  <a:pt x="14236" y="12764"/>
                </a:lnTo>
                <a:cubicBezTo>
                  <a:pt x="14236" y="12764"/>
                  <a:pt x="14236" y="13745"/>
                  <a:pt x="14236" y="13745"/>
                </a:cubicBezTo>
                <a:close/>
                <a:moveTo>
                  <a:pt x="14727" y="11782"/>
                </a:moveTo>
                <a:lnTo>
                  <a:pt x="6873" y="11782"/>
                </a:lnTo>
                <a:cubicBezTo>
                  <a:pt x="6601" y="11782"/>
                  <a:pt x="6382" y="12001"/>
                  <a:pt x="6382" y="12273"/>
                </a:cubicBezTo>
                <a:lnTo>
                  <a:pt x="6382" y="14236"/>
                </a:lnTo>
                <a:cubicBezTo>
                  <a:pt x="6382" y="14508"/>
                  <a:pt x="6601" y="14727"/>
                  <a:pt x="6873" y="14727"/>
                </a:cubicBezTo>
                <a:lnTo>
                  <a:pt x="14727" y="14727"/>
                </a:lnTo>
                <a:cubicBezTo>
                  <a:pt x="14999" y="14727"/>
                  <a:pt x="15218" y="14508"/>
                  <a:pt x="15218" y="14236"/>
                </a:cubicBezTo>
                <a:lnTo>
                  <a:pt x="15218" y="12273"/>
                </a:lnTo>
                <a:cubicBezTo>
                  <a:pt x="15218" y="12001"/>
                  <a:pt x="14999" y="11782"/>
                  <a:pt x="14727"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5" name="Shape 2715"/>
          <p:cNvSpPr/>
          <p:nvPr/>
        </p:nvSpPr>
        <p:spPr>
          <a:xfrm>
            <a:off x="9224197"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7855" y="982"/>
                </a:moveTo>
                <a:lnTo>
                  <a:pt x="9818" y="982"/>
                </a:lnTo>
                <a:lnTo>
                  <a:pt x="9818" y="0"/>
                </a:lnTo>
                <a:lnTo>
                  <a:pt x="7855" y="0"/>
                </a:lnTo>
                <a:cubicBezTo>
                  <a:pt x="7855" y="0"/>
                  <a:pt x="7855" y="982"/>
                  <a:pt x="7855" y="982"/>
                </a:cubicBezTo>
                <a:close/>
                <a:moveTo>
                  <a:pt x="11782" y="982"/>
                </a:moveTo>
                <a:lnTo>
                  <a:pt x="13745" y="982"/>
                </a:lnTo>
                <a:lnTo>
                  <a:pt x="13745" y="0"/>
                </a:lnTo>
                <a:lnTo>
                  <a:pt x="11782" y="0"/>
                </a:lnTo>
                <a:cubicBezTo>
                  <a:pt x="11782" y="0"/>
                  <a:pt x="11782" y="982"/>
                  <a:pt x="11782" y="982"/>
                </a:cubicBezTo>
                <a:close/>
                <a:moveTo>
                  <a:pt x="15709" y="982"/>
                </a:moveTo>
                <a:lnTo>
                  <a:pt x="17673" y="982"/>
                </a:lnTo>
                <a:lnTo>
                  <a:pt x="17673" y="0"/>
                </a:lnTo>
                <a:lnTo>
                  <a:pt x="15709" y="0"/>
                </a:lnTo>
                <a:cubicBezTo>
                  <a:pt x="15709" y="0"/>
                  <a:pt x="15709" y="982"/>
                  <a:pt x="15709"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3745"/>
                </a:moveTo>
                <a:lnTo>
                  <a:pt x="21600" y="13745"/>
                </a:lnTo>
                <a:lnTo>
                  <a:pt x="21600" y="11782"/>
                </a:lnTo>
                <a:lnTo>
                  <a:pt x="20618" y="11782"/>
                </a:lnTo>
                <a:cubicBezTo>
                  <a:pt x="20618" y="11782"/>
                  <a:pt x="20618" y="13745"/>
                  <a:pt x="20618" y="13745"/>
                </a:cubicBezTo>
                <a:close/>
                <a:moveTo>
                  <a:pt x="20618" y="17673"/>
                </a:moveTo>
                <a:lnTo>
                  <a:pt x="21600" y="17673"/>
                </a:lnTo>
                <a:lnTo>
                  <a:pt x="21600" y="15709"/>
                </a:lnTo>
                <a:lnTo>
                  <a:pt x="20618" y="15709"/>
                </a:lnTo>
                <a:cubicBezTo>
                  <a:pt x="20618" y="15709"/>
                  <a:pt x="20618" y="17673"/>
                  <a:pt x="20618" y="17673"/>
                </a:cubicBezTo>
                <a:close/>
                <a:moveTo>
                  <a:pt x="1250" y="19636"/>
                </a:moveTo>
                <a:lnTo>
                  <a:pt x="175" y="19636"/>
                </a:lnTo>
                <a:cubicBezTo>
                  <a:pt x="472" y="20467"/>
                  <a:pt x="1130" y="21123"/>
                  <a:pt x="1964" y="21420"/>
                </a:cubicBezTo>
                <a:lnTo>
                  <a:pt x="1964" y="20346"/>
                </a:lnTo>
                <a:cubicBezTo>
                  <a:pt x="1669" y="20174"/>
                  <a:pt x="1423" y="19929"/>
                  <a:pt x="1250" y="19636"/>
                </a:cubicBezTo>
                <a:moveTo>
                  <a:pt x="20350" y="1964"/>
                </a:moveTo>
                <a:lnTo>
                  <a:pt x="21426" y="1964"/>
                </a:lnTo>
                <a:cubicBezTo>
                  <a:pt x="21128" y="1133"/>
                  <a:pt x="20470" y="477"/>
                  <a:pt x="19636" y="180"/>
                </a:cubicBezTo>
                <a:lnTo>
                  <a:pt x="19636" y="1254"/>
                </a:lnTo>
                <a:cubicBezTo>
                  <a:pt x="19931" y="1426"/>
                  <a:pt x="20177" y="1670"/>
                  <a:pt x="20350" y="1964"/>
                </a:cubicBezTo>
                <a:moveTo>
                  <a:pt x="982" y="15709"/>
                </a:moveTo>
                <a:lnTo>
                  <a:pt x="0" y="15709"/>
                </a:lnTo>
                <a:lnTo>
                  <a:pt x="0" y="17673"/>
                </a:lnTo>
                <a:lnTo>
                  <a:pt x="982" y="17673"/>
                </a:lnTo>
                <a:cubicBezTo>
                  <a:pt x="982" y="17673"/>
                  <a:pt x="982" y="15709"/>
                  <a:pt x="982" y="15709"/>
                </a:cubicBezTo>
                <a:close/>
                <a:moveTo>
                  <a:pt x="982" y="7855"/>
                </a:moveTo>
                <a:lnTo>
                  <a:pt x="0" y="7855"/>
                </a:lnTo>
                <a:lnTo>
                  <a:pt x="0" y="9818"/>
                </a:lnTo>
                <a:lnTo>
                  <a:pt x="982" y="9818"/>
                </a:lnTo>
                <a:cubicBezTo>
                  <a:pt x="982" y="9818"/>
                  <a:pt x="982" y="7855"/>
                  <a:pt x="982" y="7855"/>
                </a:cubicBezTo>
                <a:close/>
                <a:moveTo>
                  <a:pt x="982" y="3927"/>
                </a:moveTo>
                <a:lnTo>
                  <a:pt x="0" y="3927"/>
                </a:lnTo>
                <a:lnTo>
                  <a:pt x="0" y="5891"/>
                </a:lnTo>
                <a:lnTo>
                  <a:pt x="982" y="5891"/>
                </a:lnTo>
                <a:cubicBezTo>
                  <a:pt x="982" y="5891"/>
                  <a:pt x="982" y="3927"/>
                  <a:pt x="982" y="3927"/>
                </a:cubicBezTo>
                <a:close/>
                <a:moveTo>
                  <a:pt x="982" y="11782"/>
                </a:moveTo>
                <a:lnTo>
                  <a:pt x="0" y="11782"/>
                </a:lnTo>
                <a:lnTo>
                  <a:pt x="0" y="13745"/>
                </a:lnTo>
                <a:lnTo>
                  <a:pt x="982" y="13745"/>
                </a:lnTo>
                <a:cubicBezTo>
                  <a:pt x="982" y="13745"/>
                  <a:pt x="982" y="11782"/>
                  <a:pt x="982" y="11782"/>
                </a:cubicBezTo>
                <a:close/>
                <a:moveTo>
                  <a:pt x="3927" y="982"/>
                </a:moveTo>
                <a:lnTo>
                  <a:pt x="5891" y="982"/>
                </a:lnTo>
                <a:lnTo>
                  <a:pt x="5891" y="0"/>
                </a:lnTo>
                <a:lnTo>
                  <a:pt x="3927" y="0"/>
                </a:lnTo>
                <a:cubicBezTo>
                  <a:pt x="3927" y="0"/>
                  <a:pt x="3927" y="982"/>
                  <a:pt x="3927" y="982"/>
                </a:cubicBezTo>
                <a:close/>
                <a:moveTo>
                  <a:pt x="7855" y="21600"/>
                </a:moveTo>
                <a:lnTo>
                  <a:pt x="9818" y="21600"/>
                </a:lnTo>
                <a:lnTo>
                  <a:pt x="9818" y="20618"/>
                </a:lnTo>
                <a:lnTo>
                  <a:pt x="7855" y="20618"/>
                </a:lnTo>
                <a:cubicBezTo>
                  <a:pt x="7855" y="20618"/>
                  <a:pt x="7855" y="21600"/>
                  <a:pt x="7855" y="21600"/>
                </a:cubicBezTo>
                <a:close/>
                <a:moveTo>
                  <a:pt x="3927" y="21600"/>
                </a:moveTo>
                <a:lnTo>
                  <a:pt x="5891" y="21600"/>
                </a:lnTo>
                <a:lnTo>
                  <a:pt x="5891" y="20618"/>
                </a:lnTo>
                <a:lnTo>
                  <a:pt x="3927" y="20618"/>
                </a:lnTo>
                <a:cubicBezTo>
                  <a:pt x="3927" y="20618"/>
                  <a:pt x="3927" y="21600"/>
                  <a:pt x="3927" y="21600"/>
                </a:cubicBezTo>
                <a:close/>
                <a:moveTo>
                  <a:pt x="175" y="1964"/>
                </a:moveTo>
                <a:lnTo>
                  <a:pt x="1250" y="1964"/>
                </a:lnTo>
                <a:cubicBezTo>
                  <a:pt x="1423" y="1670"/>
                  <a:pt x="1669" y="1426"/>
                  <a:pt x="1964" y="1254"/>
                </a:cubicBezTo>
                <a:lnTo>
                  <a:pt x="1964" y="180"/>
                </a:lnTo>
                <a:cubicBezTo>
                  <a:pt x="1130" y="477"/>
                  <a:pt x="472" y="1133"/>
                  <a:pt x="175"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6" name="Shape 2716"/>
          <p:cNvSpPr/>
          <p:nvPr/>
        </p:nvSpPr>
        <p:spPr>
          <a:xfrm>
            <a:off x="10290719"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2" y="6873"/>
                  <a:pt x="6873" y="7092"/>
                  <a:pt x="6873" y="7364"/>
                </a:cubicBezTo>
                <a:lnTo>
                  <a:pt x="6873" y="14236"/>
                </a:lnTo>
                <a:cubicBezTo>
                  <a:pt x="6873" y="14508"/>
                  <a:pt x="7092" y="14727"/>
                  <a:pt x="7364" y="14727"/>
                </a:cubicBezTo>
                <a:lnTo>
                  <a:pt x="14236" y="14727"/>
                </a:lnTo>
                <a:cubicBezTo>
                  <a:pt x="14508" y="14727"/>
                  <a:pt x="14727" y="14508"/>
                  <a:pt x="14727" y="14236"/>
                </a:cubicBezTo>
                <a:lnTo>
                  <a:pt x="14727" y="7364"/>
                </a:lnTo>
                <a:cubicBezTo>
                  <a:pt x="14727" y="7092"/>
                  <a:pt x="14508" y="6873"/>
                  <a:pt x="14236" y="6873"/>
                </a:cubicBezTo>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7673"/>
                </a:moveTo>
                <a:lnTo>
                  <a:pt x="21600" y="17673"/>
                </a:lnTo>
                <a:lnTo>
                  <a:pt x="21600" y="15709"/>
                </a:lnTo>
                <a:lnTo>
                  <a:pt x="20618" y="15709"/>
                </a:lnTo>
                <a:cubicBezTo>
                  <a:pt x="20618" y="15709"/>
                  <a:pt x="20618" y="17673"/>
                  <a:pt x="20618" y="17673"/>
                </a:cubicBezTo>
                <a:close/>
                <a:moveTo>
                  <a:pt x="15709" y="982"/>
                </a:moveTo>
                <a:lnTo>
                  <a:pt x="17673" y="982"/>
                </a:lnTo>
                <a:lnTo>
                  <a:pt x="17673" y="0"/>
                </a:lnTo>
                <a:lnTo>
                  <a:pt x="15709" y="0"/>
                </a:lnTo>
                <a:cubicBezTo>
                  <a:pt x="15709" y="0"/>
                  <a:pt x="15709" y="982"/>
                  <a:pt x="15709" y="982"/>
                </a:cubicBezTo>
                <a:close/>
                <a:moveTo>
                  <a:pt x="3927" y="982"/>
                </a:moveTo>
                <a:lnTo>
                  <a:pt x="5891" y="982"/>
                </a:lnTo>
                <a:lnTo>
                  <a:pt x="5891" y="0"/>
                </a:lnTo>
                <a:lnTo>
                  <a:pt x="3927" y="0"/>
                </a:lnTo>
                <a:cubicBezTo>
                  <a:pt x="3927" y="0"/>
                  <a:pt x="3927" y="982"/>
                  <a:pt x="3927" y="982"/>
                </a:cubicBezTo>
                <a:close/>
                <a:moveTo>
                  <a:pt x="20618" y="13745"/>
                </a:moveTo>
                <a:lnTo>
                  <a:pt x="21600" y="13745"/>
                </a:lnTo>
                <a:lnTo>
                  <a:pt x="21600" y="11782"/>
                </a:lnTo>
                <a:lnTo>
                  <a:pt x="20618" y="11782"/>
                </a:lnTo>
                <a:cubicBezTo>
                  <a:pt x="20618" y="11782"/>
                  <a:pt x="20618" y="13745"/>
                  <a:pt x="20618" y="13745"/>
                </a:cubicBezTo>
                <a:close/>
                <a:moveTo>
                  <a:pt x="982" y="7855"/>
                </a:moveTo>
                <a:lnTo>
                  <a:pt x="0" y="7855"/>
                </a:lnTo>
                <a:lnTo>
                  <a:pt x="0" y="9818"/>
                </a:lnTo>
                <a:lnTo>
                  <a:pt x="982" y="9818"/>
                </a:lnTo>
                <a:cubicBezTo>
                  <a:pt x="982" y="9818"/>
                  <a:pt x="982" y="7855"/>
                  <a:pt x="982" y="7855"/>
                </a:cubicBezTo>
                <a:close/>
                <a:moveTo>
                  <a:pt x="9818" y="0"/>
                </a:moveTo>
                <a:lnTo>
                  <a:pt x="7855" y="0"/>
                </a:lnTo>
                <a:lnTo>
                  <a:pt x="7855" y="982"/>
                </a:lnTo>
                <a:lnTo>
                  <a:pt x="9818" y="982"/>
                </a:lnTo>
                <a:cubicBezTo>
                  <a:pt x="9818" y="982"/>
                  <a:pt x="9818" y="0"/>
                  <a:pt x="9818" y="0"/>
                </a:cubicBezTo>
                <a:close/>
                <a:moveTo>
                  <a:pt x="982" y="3927"/>
                </a:moveTo>
                <a:lnTo>
                  <a:pt x="0" y="3927"/>
                </a:lnTo>
                <a:lnTo>
                  <a:pt x="0" y="5891"/>
                </a:lnTo>
                <a:lnTo>
                  <a:pt x="982" y="5891"/>
                </a:lnTo>
                <a:cubicBezTo>
                  <a:pt x="982" y="5891"/>
                  <a:pt x="982" y="3927"/>
                  <a:pt x="982" y="3927"/>
                </a:cubicBezTo>
                <a:close/>
                <a:moveTo>
                  <a:pt x="20350" y="1964"/>
                </a:moveTo>
                <a:lnTo>
                  <a:pt x="21426" y="1964"/>
                </a:lnTo>
                <a:cubicBezTo>
                  <a:pt x="21128" y="1133"/>
                  <a:pt x="20470" y="477"/>
                  <a:pt x="19636" y="180"/>
                </a:cubicBezTo>
                <a:lnTo>
                  <a:pt x="19636" y="1254"/>
                </a:lnTo>
                <a:cubicBezTo>
                  <a:pt x="19931" y="1426"/>
                  <a:pt x="20177" y="1670"/>
                  <a:pt x="20350" y="1964"/>
                </a:cubicBezTo>
                <a:moveTo>
                  <a:pt x="13745" y="0"/>
                </a:moveTo>
                <a:lnTo>
                  <a:pt x="11782" y="0"/>
                </a:lnTo>
                <a:lnTo>
                  <a:pt x="11782" y="982"/>
                </a:lnTo>
                <a:lnTo>
                  <a:pt x="13745" y="982"/>
                </a:lnTo>
                <a:cubicBezTo>
                  <a:pt x="13745" y="982"/>
                  <a:pt x="13745" y="0"/>
                  <a:pt x="13745" y="0"/>
                </a:cubicBezTo>
                <a:close/>
                <a:moveTo>
                  <a:pt x="3927" y="21600"/>
                </a:moveTo>
                <a:lnTo>
                  <a:pt x="5891" y="21600"/>
                </a:lnTo>
                <a:lnTo>
                  <a:pt x="5891" y="20618"/>
                </a:lnTo>
                <a:lnTo>
                  <a:pt x="3927" y="20618"/>
                </a:lnTo>
                <a:cubicBezTo>
                  <a:pt x="3927" y="20618"/>
                  <a:pt x="3927" y="21600"/>
                  <a:pt x="3927" y="21600"/>
                </a:cubicBezTo>
                <a:close/>
                <a:moveTo>
                  <a:pt x="1250" y="19636"/>
                </a:moveTo>
                <a:lnTo>
                  <a:pt x="175" y="19636"/>
                </a:lnTo>
                <a:cubicBezTo>
                  <a:pt x="472" y="20467"/>
                  <a:pt x="1130" y="21123"/>
                  <a:pt x="1964" y="21420"/>
                </a:cubicBezTo>
                <a:lnTo>
                  <a:pt x="1964" y="20346"/>
                </a:lnTo>
                <a:cubicBezTo>
                  <a:pt x="1669" y="20174"/>
                  <a:pt x="1423" y="19929"/>
                  <a:pt x="1250" y="19636"/>
                </a:cubicBezTo>
                <a:moveTo>
                  <a:pt x="175" y="1964"/>
                </a:moveTo>
                <a:lnTo>
                  <a:pt x="1250" y="1964"/>
                </a:lnTo>
                <a:cubicBezTo>
                  <a:pt x="1423" y="1670"/>
                  <a:pt x="1669" y="1426"/>
                  <a:pt x="1964" y="1254"/>
                </a:cubicBezTo>
                <a:lnTo>
                  <a:pt x="1964" y="180"/>
                </a:lnTo>
                <a:cubicBezTo>
                  <a:pt x="1130" y="477"/>
                  <a:pt x="472" y="1133"/>
                  <a:pt x="175" y="1964"/>
                </a:cubicBezTo>
                <a:moveTo>
                  <a:pt x="982" y="15709"/>
                </a:moveTo>
                <a:lnTo>
                  <a:pt x="0" y="15709"/>
                </a:lnTo>
                <a:lnTo>
                  <a:pt x="0" y="17673"/>
                </a:lnTo>
                <a:lnTo>
                  <a:pt x="982" y="17673"/>
                </a:lnTo>
                <a:cubicBezTo>
                  <a:pt x="982" y="17673"/>
                  <a:pt x="982" y="15709"/>
                  <a:pt x="982" y="15709"/>
                </a:cubicBezTo>
                <a:close/>
                <a:moveTo>
                  <a:pt x="982" y="11782"/>
                </a:moveTo>
                <a:lnTo>
                  <a:pt x="0" y="11782"/>
                </a:lnTo>
                <a:lnTo>
                  <a:pt x="0" y="13745"/>
                </a:lnTo>
                <a:lnTo>
                  <a:pt x="982" y="13745"/>
                </a:lnTo>
                <a:cubicBezTo>
                  <a:pt x="982" y="13745"/>
                  <a:pt x="982" y="11782"/>
                  <a:pt x="982" y="1178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7" name="Shape 2717"/>
          <p:cNvSpPr/>
          <p:nvPr/>
        </p:nvSpPr>
        <p:spPr>
          <a:xfrm>
            <a:off x="11357241"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1782"/>
                </a:moveTo>
                <a:cubicBezTo>
                  <a:pt x="14592" y="11782"/>
                  <a:pt x="14469" y="11837"/>
                  <a:pt x="14380" y="11926"/>
                </a:cubicBezTo>
                <a:lnTo>
                  <a:pt x="11291" y="15015"/>
                </a:lnTo>
                <a:lnTo>
                  <a:pt x="11291" y="5400"/>
                </a:lnTo>
                <a:cubicBezTo>
                  <a:pt x="11291" y="5129"/>
                  <a:pt x="11071" y="4909"/>
                  <a:pt x="10800" y="4909"/>
                </a:cubicBezTo>
                <a:cubicBezTo>
                  <a:pt x="10529" y="4909"/>
                  <a:pt x="10309" y="5129"/>
                  <a:pt x="10309" y="5400"/>
                </a:cubicBezTo>
                <a:lnTo>
                  <a:pt x="10309" y="15015"/>
                </a:lnTo>
                <a:lnTo>
                  <a:pt x="7220" y="11926"/>
                </a:lnTo>
                <a:cubicBezTo>
                  <a:pt x="7131" y="11837"/>
                  <a:pt x="7008" y="11782"/>
                  <a:pt x="6873" y="11782"/>
                </a:cubicBezTo>
                <a:cubicBezTo>
                  <a:pt x="6601" y="11782"/>
                  <a:pt x="6382" y="12001"/>
                  <a:pt x="6382" y="12273"/>
                </a:cubicBezTo>
                <a:cubicBezTo>
                  <a:pt x="6382" y="12408"/>
                  <a:pt x="6437" y="12531"/>
                  <a:pt x="6526" y="12620"/>
                </a:cubicBezTo>
                <a:lnTo>
                  <a:pt x="10453" y="16547"/>
                </a:lnTo>
                <a:cubicBezTo>
                  <a:pt x="10542" y="16636"/>
                  <a:pt x="10664" y="16691"/>
                  <a:pt x="10800" y="16691"/>
                </a:cubicBezTo>
                <a:cubicBezTo>
                  <a:pt x="10936" y="16691"/>
                  <a:pt x="11058" y="16636"/>
                  <a:pt x="11147" y="16547"/>
                </a:cubicBezTo>
                <a:lnTo>
                  <a:pt x="15074" y="12620"/>
                </a:lnTo>
                <a:cubicBezTo>
                  <a:pt x="15163" y="12531"/>
                  <a:pt x="15218" y="12408"/>
                  <a:pt x="15218" y="12273"/>
                </a:cubicBezTo>
                <a:cubicBezTo>
                  <a:pt x="15218" y="12001"/>
                  <a:pt x="14999" y="11782"/>
                  <a:pt x="14727" y="11782"/>
                </a:cubicBezTo>
                <a:moveTo>
                  <a:pt x="11782" y="21600"/>
                </a:moveTo>
                <a:lnTo>
                  <a:pt x="13745" y="21600"/>
                </a:lnTo>
                <a:lnTo>
                  <a:pt x="13745" y="20618"/>
                </a:lnTo>
                <a:lnTo>
                  <a:pt x="11782" y="20618"/>
                </a:lnTo>
                <a:cubicBezTo>
                  <a:pt x="11782" y="20618"/>
                  <a:pt x="11782" y="21600"/>
                  <a:pt x="11782" y="21600"/>
                </a:cubicBezTo>
                <a:close/>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20618" y="9818"/>
                </a:moveTo>
                <a:lnTo>
                  <a:pt x="21600" y="9818"/>
                </a:lnTo>
                <a:lnTo>
                  <a:pt x="21600" y="7855"/>
                </a:lnTo>
                <a:lnTo>
                  <a:pt x="20618" y="7855"/>
                </a:lnTo>
                <a:cubicBezTo>
                  <a:pt x="20618" y="7855"/>
                  <a:pt x="20618" y="9818"/>
                  <a:pt x="20618" y="9818"/>
                </a:cubicBezTo>
                <a:close/>
                <a:moveTo>
                  <a:pt x="3927" y="982"/>
                </a:moveTo>
                <a:lnTo>
                  <a:pt x="5891" y="982"/>
                </a:lnTo>
                <a:lnTo>
                  <a:pt x="5891" y="0"/>
                </a:lnTo>
                <a:lnTo>
                  <a:pt x="3927" y="0"/>
                </a:lnTo>
                <a:cubicBezTo>
                  <a:pt x="3927" y="0"/>
                  <a:pt x="3927" y="982"/>
                  <a:pt x="3927"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17673"/>
                </a:moveTo>
                <a:lnTo>
                  <a:pt x="21600" y="17673"/>
                </a:lnTo>
                <a:lnTo>
                  <a:pt x="21600" y="15709"/>
                </a:lnTo>
                <a:lnTo>
                  <a:pt x="20618" y="15709"/>
                </a:lnTo>
                <a:cubicBezTo>
                  <a:pt x="20618" y="15709"/>
                  <a:pt x="20618" y="17673"/>
                  <a:pt x="20618" y="1767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982" y="3927"/>
                </a:moveTo>
                <a:lnTo>
                  <a:pt x="0" y="3927"/>
                </a:lnTo>
                <a:lnTo>
                  <a:pt x="0" y="5891"/>
                </a:lnTo>
                <a:lnTo>
                  <a:pt x="982" y="5891"/>
                </a:lnTo>
                <a:cubicBezTo>
                  <a:pt x="982" y="5891"/>
                  <a:pt x="982" y="3927"/>
                  <a:pt x="982" y="3927"/>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8" y="1133"/>
                  <a:pt x="20470" y="477"/>
                  <a:pt x="19636" y="180"/>
                </a:cubicBezTo>
                <a:lnTo>
                  <a:pt x="19636" y="1254"/>
                </a:lnTo>
                <a:cubicBezTo>
                  <a:pt x="19931" y="1426"/>
                  <a:pt x="20177" y="1670"/>
                  <a:pt x="20350" y="1964"/>
                </a:cubicBezTo>
                <a:moveTo>
                  <a:pt x="982" y="7855"/>
                </a:moveTo>
                <a:lnTo>
                  <a:pt x="0" y="7855"/>
                </a:lnTo>
                <a:lnTo>
                  <a:pt x="0" y="9818"/>
                </a:lnTo>
                <a:lnTo>
                  <a:pt x="982" y="9818"/>
                </a:lnTo>
                <a:cubicBezTo>
                  <a:pt x="982" y="9818"/>
                  <a:pt x="982" y="7855"/>
                  <a:pt x="982" y="7855"/>
                </a:cubicBezTo>
                <a:close/>
                <a:moveTo>
                  <a:pt x="13745" y="0"/>
                </a:moveTo>
                <a:lnTo>
                  <a:pt x="11782" y="0"/>
                </a:lnTo>
                <a:lnTo>
                  <a:pt x="11782" y="982"/>
                </a:lnTo>
                <a:lnTo>
                  <a:pt x="13745" y="982"/>
                </a:lnTo>
                <a:cubicBezTo>
                  <a:pt x="13745" y="982"/>
                  <a:pt x="13745" y="0"/>
                  <a:pt x="13745" y="0"/>
                </a:cubicBezTo>
                <a:close/>
                <a:moveTo>
                  <a:pt x="982" y="11782"/>
                </a:moveTo>
                <a:lnTo>
                  <a:pt x="0" y="11782"/>
                </a:lnTo>
                <a:lnTo>
                  <a:pt x="0" y="13745"/>
                </a:lnTo>
                <a:lnTo>
                  <a:pt x="982" y="13745"/>
                </a:lnTo>
                <a:cubicBezTo>
                  <a:pt x="982" y="13745"/>
                  <a:pt x="982" y="11782"/>
                  <a:pt x="982" y="11782"/>
                </a:cubicBezTo>
                <a:close/>
                <a:moveTo>
                  <a:pt x="175" y="1964"/>
                </a:moveTo>
                <a:lnTo>
                  <a:pt x="1250" y="1964"/>
                </a:lnTo>
                <a:cubicBezTo>
                  <a:pt x="1423" y="1670"/>
                  <a:pt x="1669" y="1426"/>
                  <a:pt x="1964" y="1254"/>
                </a:cubicBezTo>
                <a:lnTo>
                  <a:pt x="1964" y="180"/>
                </a:lnTo>
                <a:cubicBezTo>
                  <a:pt x="1130" y="477"/>
                  <a:pt x="472" y="1133"/>
                  <a:pt x="175" y="1964"/>
                </a:cubicBezTo>
                <a:moveTo>
                  <a:pt x="1250" y="19636"/>
                </a:moveTo>
                <a:lnTo>
                  <a:pt x="175" y="19636"/>
                </a:lnTo>
                <a:cubicBezTo>
                  <a:pt x="472" y="20467"/>
                  <a:pt x="1130" y="21123"/>
                  <a:pt x="1964" y="21420"/>
                </a:cubicBezTo>
                <a:lnTo>
                  <a:pt x="1964" y="20346"/>
                </a:lnTo>
                <a:cubicBezTo>
                  <a:pt x="1669" y="20174"/>
                  <a:pt x="1423" y="19929"/>
                  <a:pt x="1250" y="19636"/>
                </a:cubicBezTo>
                <a:moveTo>
                  <a:pt x="3927" y="21600"/>
                </a:moveTo>
                <a:lnTo>
                  <a:pt x="5891" y="21600"/>
                </a:lnTo>
                <a:lnTo>
                  <a:pt x="5891" y="20618"/>
                </a:lnTo>
                <a:lnTo>
                  <a:pt x="3927" y="20618"/>
                </a:lnTo>
                <a:cubicBezTo>
                  <a:pt x="3927" y="20618"/>
                  <a:pt x="3927" y="21600"/>
                  <a:pt x="3927" y="21600"/>
                </a:cubicBezTo>
                <a:close/>
                <a:moveTo>
                  <a:pt x="982" y="15709"/>
                </a:moveTo>
                <a:lnTo>
                  <a:pt x="0" y="15709"/>
                </a:lnTo>
                <a:lnTo>
                  <a:pt x="0" y="17673"/>
                </a:lnTo>
                <a:lnTo>
                  <a:pt x="982" y="17673"/>
                </a:lnTo>
                <a:cubicBezTo>
                  <a:pt x="982" y="17673"/>
                  <a:pt x="982" y="15709"/>
                  <a:pt x="982" y="157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8" name="Shape 2718"/>
          <p:cNvSpPr/>
          <p:nvPr/>
        </p:nvSpPr>
        <p:spPr>
          <a:xfrm>
            <a:off x="1758542"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3927" y="982"/>
                </a:moveTo>
                <a:lnTo>
                  <a:pt x="5891" y="982"/>
                </a:lnTo>
                <a:lnTo>
                  <a:pt x="5891" y="0"/>
                </a:lnTo>
                <a:lnTo>
                  <a:pt x="3927" y="0"/>
                </a:lnTo>
                <a:cubicBezTo>
                  <a:pt x="3927" y="0"/>
                  <a:pt x="3927" y="982"/>
                  <a:pt x="3927" y="982"/>
                </a:cubicBezTo>
                <a:close/>
                <a:moveTo>
                  <a:pt x="11782" y="21600"/>
                </a:moveTo>
                <a:lnTo>
                  <a:pt x="13745" y="21600"/>
                </a:lnTo>
                <a:lnTo>
                  <a:pt x="13745" y="20618"/>
                </a:lnTo>
                <a:lnTo>
                  <a:pt x="11782" y="20618"/>
                </a:lnTo>
                <a:cubicBezTo>
                  <a:pt x="11782" y="20618"/>
                  <a:pt x="11782" y="21600"/>
                  <a:pt x="11782" y="21600"/>
                </a:cubicBezTo>
                <a:close/>
                <a:moveTo>
                  <a:pt x="15709" y="21600"/>
                </a:moveTo>
                <a:lnTo>
                  <a:pt x="17673" y="21600"/>
                </a:lnTo>
                <a:lnTo>
                  <a:pt x="17673" y="20618"/>
                </a:lnTo>
                <a:lnTo>
                  <a:pt x="15709" y="20618"/>
                </a:lnTo>
                <a:cubicBezTo>
                  <a:pt x="15709" y="20618"/>
                  <a:pt x="15709" y="21600"/>
                  <a:pt x="15709" y="21600"/>
                </a:cubicBezTo>
                <a:close/>
                <a:moveTo>
                  <a:pt x="20618" y="5891"/>
                </a:moveTo>
                <a:lnTo>
                  <a:pt x="21600" y="5891"/>
                </a:lnTo>
                <a:lnTo>
                  <a:pt x="21600" y="3927"/>
                </a:lnTo>
                <a:lnTo>
                  <a:pt x="20618" y="3927"/>
                </a:lnTo>
                <a:cubicBezTo>
                  <a:pt x="20618" y="3927"/>
                  <a:pt x="20618" y="5891"/>
                  <a:pt x="20618" y="5891"/>
                </a:cubicBezTo>
                <a:close/>
                <a:moveTo>
                  <a:pt x="11147" y="5053"/>
                </a:moveTo>
                <a:cubicBezTo>
                  <a:pt x="11058" y="4964"/>
                  <a:pt x="10935" y="4909"/>
                  <a:pt x="10800" y="4909"/>
                </a:cubicBezTo>
                <a:cubicBezTo>
                  <a:pt x="10665" y="4909"/>
                  <a:pt x="10542" y="4964"/>
                  <a:pt x="10453" y="5053"/>
                </a:cubicBezTo>
                <a:lnTo>
                  <a:pt x="6526" y="8980"/>
                </a:lnTo>
                <a:cubicBezTo>
                  <a:pt x="6437" y="9069"/>
                  <a:pt x="6382" y="9192"/>
                  <a:pt x="6382" y="9327"/>
                </a:cubicBezTo>
                <a:cubicBezTo>
                  <a:pt x="6382" y="9599"/>
                  <a:pt x="6602" y="9818"/>
                  <a:pt x="6873" y="9818"/>
                </a:cubicBezTo>
                <a:cubicBezTo>
                  <a:pt x="7008" y="9818"/>
                  <a:pt x="7131" y="9764"/>
                  <a:pt x="7220" y="9674"/>
                </a:cubicBezTo>
                <a:lnTo>
                  <a:pt x="10309" y="6585"/>
                </a:lnTo>
                <a:lnTo>
                  <a:pt x="10309" y="16200"/>
                </a:lnTo>
                <a:cubicBezTo>
                  <a:pt x="10309" y="16471"/>
                  <a:pt x="10529" y="16691"/>
                  <a:pt x="10800" y="16691"/>
                </a:cubicBezTo>
                <a:cubicBezTo>
                  <a:pt x="11071" y="16691"/>
                  <a:pt x="11291" y="16471"/>
                  <a:pt x="11291" y="16200"/>
                </a:cubicBezTo>
                <a:lnTo>
                  <a:pt x="11291" y="6585"/>
                </a:lnTo>
                <a:lnTo>
                  <a:pt x="14380" y="9674"/>
                </a:lnTo>
                <a:cubicBezTo>
                  <a:pt x="14469" y="9764"/>
                  <a:pt x="14592" y="9818"/>
                  <a:pt x="14727" y="9818"/>
                </a:cubicBezTo>
                <a:cubicBezTo>
                  <a:pt x="14998" y="9818"/>
                  <a:pt x="15218" y="9599"/>
                  <a:pt x="15218" y="9327"/>
                </a:cubicBezTo>
                <a:cubicBezTo>
                  <a:pt x="15218" y="9192"/>
                  <a:pt x="15163" y="9069"/>
                  <a:pt x="15074" y="8980"/>
                </a:cubicBezTo>
                <a:cubicBezTo>
                  <a:pt x="15074" y="8980"/>
                  <a:pt x="11147" y="5053"/>
                  <a:pt x="11147" y="505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20618" y="9818"/>
                </a:moveTo>
                <a:lnTo>
                  <a:pt x="21600" y="9818"/>
                </a:lnTo>
                <a:lnTo>
                  <a:pt x="21600" y="7855"/>
                </a:lnTo>
                <a:lnTo>
                  <a:pt x="20618" y="7855"/>
                </a:lnTo>
                <a:cubicBezTo>
                  <a:pt x="20618" y="7855"/>
                  <a:pt x="20618" y="9818"/>
                  <a:pt x="20618" y="9818"/>
                </a:cubicBezTo>
                <a:close/>
                <a:moveTo>
                  <a:pt x="19636" y="20346"/>
                </a:moveTo>
                <a:lnTo>
                  <a:pt x="19636" y="21420"/>
                </a:lnTo>
                <a:cubicBezTo>
                  <a:pt x="20469" y="21123"/>
                  <a:pt x="21129" y="20467"/>
                  <a:pt x="21426" y="19636"/>
                </a:cubicBezTo>
                <a:lnTo>
                  <a:pt x="20350" y="19636"/>
                </a:lnTo>
                <a:cubicBezTo>
                  <a:pt x="20177" y="19929"/>
                  <a:pt x="19931" y="20174"/>
                  <a:pt x="19636" y="20346"/>
                </a:cubicBezTo>
                <a:moveTo>
                  <a:pt x="20618" y="17673"/>
                </a:moveTo>
                <a:lnTo>
                  <a:pt x="21600" y="17673"/>
                </a:lnTo>
                <a:lnTo>
                  <a:pt x="21600" y="15709"/>
                </a:lnTo>
                <a:lnTo>
                  <a:pt x="20618" y="15709"/>
                </a:lnTo>
                <a:cubicBezTo>
                  <a:pt x="20618" y="15709"/>
                  <a:pt x="20618" y="17673"/>
                  <a:pt x="20618" y="17673"/>
                </a:cubicBezTo>
                <a:close/>
                <a:moveTo>
                  <a:pt x="7855" y="21600"/>
                </a:moveTo>
                <a:lnTo>
                  <a:pt x="9818" y="21600"/>
                </a:lnTo>
                <a:lnTo>
                  <a:pt x="9818" y="20618"/>
                </a:lnTo>
                <a:lnTo>
                  <a:pt x="7855" y="20618"/>
                </a:lnTo>
                <a:cubicBezTo>
                  <a:pt x="7855" y="20618"/>
                  <a:pt x="7855" y="21600"/>
                  <a:pt x="7855" y="21600"/>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9" y="1133"/>
                  <a:pt x="20469" y="477"/>
                  <a:pt x="19636" y="180"/>
                </a:cubicBezTo>
                <a:lnTo>
                  <a:pt x="19636" y="1254"/>
                </a:lnTo>
                <a:cubicBezTo>
                  <a:pt x="19931" y="1426"/>
                  <a:pt x="20177" y="1670"/>
                  <a:pt x="20350" y="1964"/>
                </a:cubicBezTo>
                <a:moveTo>
                  <a:pt x="982" y="3927"/>
                </a:moveTo>
                <a:lnTo>
                  <a:pt x="0" y="3927"/>
                </a:lnTo>
                <a:lnTo>
                  <a:pt x="0" y="5891"/>
                </a:lnTo>
                <a:lnTo>
                  <a:pt x="982" y="5891"/>
                </a:lnTo>
                <a:cubicBezTo>
                  <a:pt x="982" y="5891"/>
                  <a:pt x="982" y="3927"/>
                  <a:pt x="982" y="3927"/>
                </a:cubicBezTo>
                <a:close/>
                <a:moveTo>
                  <a:pt x="3927" y="21600"/>
                </a:moveTo>
                <a:lnTo>
                  <a:pt x="5891" y="21600"/>
                </a:lnTo>
                <a:lnTo>
                  <a:pt x="5891" y="20618"/>
                </a:lnTo>
                <a:lnTo>
                  <a:pt x="3927" y="20618"/>
                </a:lnTo>
                <a:cubicBezTo>
                  <a:pt x="3927" y="20618"/>
                  <a:pt x="3927" y="21600"/>
                  <a:pt x="3927" y="21600"/>
                </a:cubicBezTo>
                <a:close/>
                <a:moveTo>
                  <a:pt x="13745" y="0"/>
                </a:moveTo>
                <a:lnTo>
                  <a:pt x="11782" y="0"/>
                </a:lnTo>
                <a:lnTo>
                  <a:pt x="11782" y="982"/>
                </a:lnTo>
                <a:lnTo>
                  <a:pt x="13745" y="982"/>
                </a:lnTo>
                <a:cubicBezTo>
                  <a:pt x="13745" y="982"/>
                  <a:pt x="13745" y="0"/>
                  <a:pt x="13745" y="0"/>
                </a:cubicBezTo>
                <a:close/>
                <a:moveTo>
                  <a:pt x="174" y="1964"/>
                </a:moveTo>
                <a:lnTo>
                  <a:pt x="1250" y="1964"/>
                </a:lnTo>
                <a:cubicBezTo>
                  <a:pt x="1423" y="1670"/>
                  <a:pt x="1669" y="1426"/>
                  <a:pt x="1964" y="1254"/>
                </a:cubicBezTo>
                <a:lnTo>
                  <a:pt x="1964" y="180"/>
                </a:lnTo>
                <a:cubicBezTo>
                  <a:pt x="1131" y="477"/>
                  <a:pt x="472" y="1133"/>
                  <a:pt x="174" y="1964"/>
                </a:cubicBezTo>
                <a:moveTo>
                  <a:pt x="1250" y="19636"/>
                </a:moveTo>
                <a:lnTo>
                  <a:pt x="174" y="19636"/>
                </a:lnTo>
                <a:cubicBezTo>
                  <a:pt x="472" y="20467"/>
                  <a:pt x="1131" y="21123"/>
                  <a:pt x="1964" y="21420"/>
                </a:cubicBezTo>
                <a:lnTo>
                  <a:pt x="1964" y="20346"/>
                </a:lnTo>
                <a:cubicBezTo>
                  <a:pt x="1669" y="20174"/>
                  <a:pt x="1423" y="19929"/>
                  <a:pt x="1250" y="19636"/>
                </a:cubicBezTo>
                <a:moveTo>
                  <a:pt x="982" y="11782"/>
                </a:moveTo>
                <a:lnTo>
                  <a:pt x="0" y="11782"/>
                </a:lnTo>
                <a:lnTo>
                  <a:pt x="0" y="13745"/>
                </a:lnTo>
                <a:lnTo>
                  <a:pt x="982" y="13745"/>
                </a:lnTo>
                <a:cubicBezTo>
                  <a:pt x="982" y="13745"/>
                  <a:pt x="982" y="11782"/>
                  <a:pt x="982" y="11782"/>
                </a:cubicBezTo>
                <a:close/>
                <a:moveTo>
                  <a:pt x="982" y="7855"/>
                </a:moveTo>
                <a:lnTo>
                  <a:pt x="0" y="7855"/>
                </a:lnTo>
                <a:lnTo>
                  <a:pt x="0" y="9818"/>
                </a:lnTo>
                <a:lnTo>
                  <a:pt x="982" y="9818"/>
                </a:lnTo>
                <a:cubicBezTo>
                  <a:pt x="982" y="9818"/>
                  <a:pt x="982" y="7855"/>
                  <a:pt x="982" y="7855"/>
                </a:cubicBezTo>
                <a:close/>
                <a:moveTo>
                  <a:pt x="982" y="15709"/>
                </a:moveTo>
                <a:lnTo>
                  <a:pt x="0" y="15709"/>
                </a:lnTo>
                <a:lnTo>
                  <a:pt x="0" y="17673"/>
                </a:lnTo>
                <a:lnTo>
                  <a:pt x="982" y="17673"/>
                </a:lnTo>
                <a:cubicBezTo>
                  <a:pt x="982" y="17673"/>
                  <a:pt x="982" y="15709"/>
                  <a:pt x="982" y="157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9" name="Shape 2719"/>
          <p:cNvSpPr/>
          <p:nvPr/>
        </p:nvSpPr>
        <p:spPr>
          <a:xfrm>
            <a:off x="2825063" y="9278448"/>
            <a:ext cx="556423" cy="55751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600"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7446" y="18078"/>
                </a:moveTo>
                <a:lnTo>
                  <a:pt x="18081" y="18771"/>
                </a:lnTo>
                <a:cubicBezTo>
                  <a:pt x="18572" y="18323"/>
                  <a:pt x="19024" y="17827"/>
                  <a:pt x="19424" y="17297"/>
                </a:cubicBezTo>
                <a:lnTo>
                  <a:pt x="18672" y="16732"/>
                </a:lnTo>
                <a:cubicBezTo>
                  <a:pt x="18307" y="17216"/>
                  <a:pt x="17894" y="17669"/>
                  <a:pt x="17446" y="18078"/>
                </a:cubicBezTo>
                <a:moveTo>
                  <a:pt x="19632" y="15184"/>
                </a:moveTo>
                <a:lnTo>
                  <a:pt x="20474" y="15602"/>
                </a:lnTo>
                <a:cubicBezTo>
                  <a:pt x="20770" y="15008"/>
                  <a:pt x="21012" y="14383"/>
                  <a:pt x="21194" y="13743"/>
                </a:cubicBezTo>
                <a:lnTo>
                  <a:pt x="20288" y="13487"/>
                </a:lnTo>
                <a:cubicBezTo>
                  <a:pt x="20123" y="14071"/>
                  <a:pt x="19901" y="14642"/>
                  <a:pt x="19632" y="15184"/>
                </a:cubicBezTo>
                <a:moveTo>
                  <a:pt x="2873" y="4886"/>
                </a:moveTo>
                <a:lnTo>
                  <a:pt x="2120" y="4322"/>
                </a:lnTo>
                <a:cubicBezTo>
                  <a:pt x="1721" y="4854"/>
                  <a:pt x="1369" y="5424"/>
                  <a:pt x="1074" y="6018"/>
                </a:cubicBezTo>
                <a:lnTo>
                  <a:pt x="1917" y="6435"/>
                </a:lnTo>
                <a:cubicBezTo>
                  <a:pt x="2186" y="5892"/>
                  <a:pt x="2508" y="5371"/>
                  <a:pt x="2873" y="4886"/>
                </a:cubicBezTo>
                <a:moveTo>
                  <a:pt x="943" y="11741"/>
                </a:moveTo>
                <a:lnTo>
                  <a:pt x="6" y="11829"/>
                </a:lnTo>
                <a:cubicBezTo>
                  <a:pt x="69" y="12492"/>
                  <a:pt x="194" y="13151"/>
                  <a:pt x="377" y="13786"/>
                </a:cubicBezTo>
                <a:lnTo>
                  <a:pt x="1281" y="13527"/>
                </a:lnTo>
                <a:cubicBezTo>
                  <a:pt x="1114" y="12946"/>
                  <a:pt x="1000" y="12346"/>
                  <a:pt x="943" y="11741"/>
                </a:cubicBezTo>
                <a:moveTo>
                  <a:pt x="1265" y="8133"/>
                </a:moveTo>
                <a:lnTo>
                  <a:pt x="359" y="7879"/>
                </a:lnTo>
                <a:cubicBezTo>
                  <a:pt x="179" y="8516"/>
                  <a:pt x="59" y="9176"/>
                  <a:pt x="0" y="9838"/>
                </a:cubicBezTo>
                <a:lnTo>
                  <a:pt x="938" y="9921"/>
                </a:lnTo>
                <a:cubicBezTo>
                  <a:pt x="991" y="9316"/>
                  <a:pt x="1101" y="8714"/>
                  <a:pt x="1265" y="8133"/>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765" y="182"/>
                </a:moveTo>
                <a:cubicBezTo>
                  <a:pt x="12115" y="61"/>
                  <a:pt x="11448" y="0"/>
                  <a:pt x="10788" y="0"/>
                </a:cubicBezTo>
                <a:lnTo>
                  <a:pt x="10787" y="0"/>
                </a:lnTo>
                <a:lnTo>
                  <a:pt x="10736" y="0"/>
                </a:lnTo>
                <a:lnTo>
                  <a:pt x="10779" y="940"/>
                </a:lnTo>
                <a:cubicBezTo>
                  <a:pt x="11389" y="940"/>
                  <a:pt x="12000" y="995"/>
                  <a:pt x="12594" y="1105"/>
                </a:cubicBezTo>
                <a:cubicBezTo>
                  <a:pt x="12594" y="1105"/>
                  <a:pt x="12765" y="182"/>
                  <a:pt x="12765" y="182"/>
                </a:cubicBezTo>
                <a:close/>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0" name="Shape 2720"/>
          <p:cNvSpPr/>
          <p:nvPr/>
        </p:nvSpPr>
        <p:spPr>
          <a:xfrm>
            <a:off x="3891585" y="9278448"/>
            <a:ext cx="556423" cy="55751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1" name="Shape 2721"/>
          <p:cNvSpPr/>
          <p:nvPr/>
        </p:nvSpPr>
        <p:spPr>
          <a:xfrm>
            <a:off x="4958108" y="9278448"/>
            <a:ext cx="556423" cy="55751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1148" y="16559"/>
                </a:moveTo>
                <a:lnTo>
                  <a:pt x="15092" y="12624"/>
                </a:lnTo>
                <a:cubicBezTo>
                  <a:pt x="15181" y="12535"/>
                  <a:pt x="15236" y="12412"/>
                  <a:pt x="15236" y="12276"/>
                </a:cubicBezTo>
                <a:cubicBezTo>
                  <a:pt x="15236" y="12004"/>
                  <a:pt x="15015" y="11784"/>
                  <a:pt x="14743" y="11784"/>
                </a:cubicBezTo>
                <a:cubicBezTo>
                  <a:pt x="14607" y="11784"/>
                  <a:pt x="14483" y="11839"/>
                  <a:pt x="14395" y="11928"/>
                </a:cubicBezTo>
                <a:lnTo>
                  <a:pt x="11293" y="15024"/>
                </a:lnTo>
                <a:lnTo>
                  <a:pt x="11293" y="5389"/>
                </a:lnTo>
                <a:cubicBezTo>
                  <a:pt x="11293" y="5117"/>
                  <a:pt x="11072" y="4897"/>
                  <a:pt x="10800" y="4897"/>
                </a:cubicBezTo>
                <a:cubicBezTo>
                  <a:pt x="10528" y="4897"/>
                  <a:pt x="10307" y="5117"/>
                  <a:pt x="10307" y="5389"/>
                </a:cubicBezTo>
                <a:lnTo>
                  <a:pt x="10307" y="15024"/>
                </a:lnTo>
                <a:lnTo>
                  <a:pt x="7206" y="11928"/>
                </a:lnTo>
                <a:cubicBezTo>
                  <a:pt x="7117" y="11839"/>
                  <a:pt x="6993" y="11784"/>
                  <a:pt x="6857" y="11784"/>
                </a:cubicBezTo>
                <a:cubicBezTo>
                  <a:pt x="6585" y="11784"/>
                  <a:pt x="6364" y="12004"/>
                  <a:pt x="6364" y="12276"/>
                </a:cubicBezTo>
                <a:cubicBezTo>
                  <a:pt x="6364" y="12412"/>
                  <a:pt x="6419" y="12535"/>
                  <a:pt x="6508" y="12624"/>
                </a:cubicBezTo>
                <a:lnTo>
                  <a:pt x="10452" y="16559"/>
                </a:lnTo>
                <a:cubicBezTo>
                  <a:pt x="10541" y="16648"/>
                  <a:pt x="10664" y="16703"/>
                  <a:pt x="10800" y="16703"/>
                </a:cubicBezTo>
                <a:cubicBezTo>
                  <a:pt x="10936" y="16703"/>
                  <a:pt x="11059" y="16648"/>
                  <a:pt x="11148" y="16559"/>
                </a:cubicBezTo>
                <a:moveTo>
                  <a:pt x="18660" y="4854"/>
                </a:moveTo>
                <a:lnTo>
                  <a:pt x="19411" y="4287"/>
                </a:lnTo>
                <a:cubicBezTo>
                  <a:pt x="19011" y="3759"/>
                  <a:pt x="18558" y="3264"/>
                  <a:pt x="18065" y="2816"/>
                </a:cubicBezTo>
                <a:lnTo>
                  <a:pt x="17432" y="3510"/>
                </a:lnTo>
                <a:cubicBezTo>
                  <a:pt x="17882" y="3919"/>
                  <a:pt x="18295" y="4371"/>
                  <a:pt x="18660" y="485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8924" y="1113"/>
                </a:moveTo>
                <a:lnTo>
                  <a:pt x="8748" y="190"/>
                </a:lnTo>
                <a:cubicBezTo>
                  <a:pt x="8093" y="315"/>
                  <a:pt x="7448" y="501"/>
                  <a:pt x="6830" y="743"/>
                </a:cubicBezTo>
                <a:lnTo>
                  <a:pt x="7173" y="1617"/>
                </a:lnTo>
                <a:cubicBezTo>
                  <a:pt x="7738" y="1396"/>
                  <a:pt x="8327" y="1226"/>
                  <a:pt x="8924" y="1113"/>
                </a:cubicBezTo>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2873" y="4886"/>
                </a:moveTo>
                <a:lnTo>
                  <a:pt x="2120" y="4322"/>
                </a:lnTo>
                <a:cubicBezTo>
                  <a:pt x="1721" y="4854"/>
                  <a:pt x="1369" y="5424"/>
                  <a:pt x="1074" y="6018"/>
                </a:cubicBezTo>
                <a:lnTo>
                  <a:pt x="1917" y="6435"/>
                </a:lnTo>
                <a:cubicBezTo>
                  <a:pt x="2186" y="5892"/>
                  <a:pt x="2508" y="5371"/>
                  <a:pt x="2873" y="4886"/>
                </a:cubicBezTo>
                <a:moveTo>
                  <a:pt x="5546" y="2435"/>
                </a:moveTo>
                <a:lnTo>
                  <a:pt x="5048" y="1639"/>
                </a:lnTo>
                <a:cubicBezTo>
                  <a:pt x="4484" y="1991"/>
                  <a:pt x="3950" y="2397"/>
                  <a:pt x="3460" y="2846"/>
                </a:cubicBezTo>
                <a:lnTo>
                  <a:pt x="4096" y="3538"/>
                </a:lnTo>
                <a:cubicBezTo>
                  <a:pt x="4544" y="3127"/>
                  <a:pt x="5032" y="2756"/>
                  <a:pt x="5546" y="243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2" name="Shape 2722"/>
          <p:cNvSpPr/>
          <p:nvPr/>
        </p:nvSpPr>
        <p:spPr>
          <a:xfrm>
            <a:off x="6024630" y="9278448"/>
            <a:ext cx="556411" cy="557516"/>
          </a:xfrm>
          <a:custGeom>
            <a:avLst/>
            <a:gdLst/>
            <a:ahLst/>
            <a:cxnLst>
              <a:cxn ang="0">
                <a:pos x="wd2" y="hd2"/>
              </a:cxn>
              <a:cxn ang="5400000">
                <a:pos x="wd2" y="hd2"/>
              </a:cxn>
              <a:cxn ang="10800000">
                <a:pos x="wd2" y="hd2"/>
              </a:cxn>
              <a:cxn ang="16200000">
                <a:pos x="wd2" y="hd2"/>
              </a:cxn>
            </a:cxnLst>
            <a:rect l="0" t="0" r="r" b="b"/>
            <a:pathLst>
              <a:path w="21600" h="21600" extrusionOk="0">
                <a:moveTo>
                  <a:pt x="10800" y="20661"/>
                </a:moveTo>
                <a:lnTo>
                  <a:pt x="10802" y="21600"/>
                </a:lnTo>
                <a:cubicBezTo>
                  <a:pt x="11469" y="21598"/>
                  <a:pt x="12137" y="21536"/>
                  <a:pt x="12788" y="21415"/>
                </a:cubicBezTo>
                <a:lnTo>
                  <a:pt x="12615" y="20491"/>
                </a:lnTo>
                <a:cubicBezTo>
                  <a:pt x="12020" y="20603"/>
                  <a:pt x="11409" y="20660"/>
                  <a:pt x="10800" y="20661"/>
                </a:cubicBezTo>
                <a:moveTo>
                  <a:pt x="14365" y="19991"/>
                </a:moveTo>
                <a:lnTo>
                  <a:pt x="14707" y="20866"/>
                </a:lnTo>
                <a:cubicBezTo>
                  <a:pt x="15328" y="20625"/>
                  <a:pt x="15928" y="20324"/>
                  <a:pt x="16492" y="19973"/>
                </a:cubicBezTo>
                <a:lnTo>
                  <a:pt x="15994" y="19176"/>
                </a:lnTo>
                <a:cubicBezTo>
                  <a:pt x="15479" y="19497"/>
                  <a:pt x="14932" y="19771"/>
                  <a:pt x="14365" y="19991"/>
                </a:cubicBezTo>
                <a:moveTo>
                  <a:pt x="11293" y="16211"/>
                </a:moveTo>
                <a:lnTo>
                  <a:pt x="11293" y="6576"/>
                </a:lnTo>
                <a:lnTo>
                  <a:pt x="14395" y="9672"/>
                </a:lnTo>
                <a:cubicBezTo>
                  <a:pt x="14484" y="9761"/>
                  <a:pt x="14607" y="9816"/>
                  <a:pt x="14743" y="9816"/>
                </a:cubicBezTo>
                <a:cubicBezTo>
                  <a:pt x="15016" y="9816"/>
                  <a:pt x="15236" y="9596"/>
                  <a:pt x="15236" y="9324"/>
                </a:cubicBezTo>
                <a:cubicBezTo>
                  <a:pt x="15236" y="9189"/>
                  <a:pt x="15181" y="9065"/>
                  <a:pt x="15092" y="8976"/>
                </a:cubicBezTo>
                <a:lnTo>
                  <a:pt x="11149" y="5041"/>
                </a:lnTo>
                <a:cubicBezTo>
                  <a:pt x="11059" y="4952"/>
                  <a:pt x="10936" y="4897"/>
                  <a:pt x="10800" y="4897"/>
                </a:cubicBezTo>
                <a:cubicBezTo>
                  <a:pt x="10664" y="4897"/>
                  <a:pt x="10541" y="4952"/>
                  <a:pt x="10452" y="5041"/>
                </a:cubicBezTo>
                <a:lnTo>
                  <a:pt x="6509" y="8976"/>
                </a:lnTo>
                <a:cubicBezTo>
                  <a:pt x="6419" y="9065"/>
                  <a:pt x="6364" y="9189"/>
                  <a:pt x="6364" y="9324"/>
                </a:cubicBezTo>
                <a:cubicBezTo>
                  <a:pt x="6364" y="9596"/>
                  <a:pt x="6584" y="9816"/>
                  <a:pt x="6857" y="9816"/>
                </a:cubicBezTo>
                <a:cubicBezTo>
                  <a:pt x="6993" y="9816"/>
                  <a:pt x="7116" y="9761"/>
                  <a:pt x="7206" y="9672"/>
                </a:cubicBezTo>
                <a:lnTo>
                  <a:pt x="10307" y="6576"/>
                </a:lnTo>
                <a:lnTo>
                  <a:pt x="10307" y="16211"/>
                </a:lnTo>
                <a:cubicBezTo>
                  <a:pt x="10307" y="16483"/>
                  <a:pt x="10528" y="16703"/>
                  <a:pt x="10800" y="16703"/>
                </a:cubicBezTo>
                <a:cubicBezTo>
                  <a:pt x="11072" y="16703"/>
                  <a:pt x="11293" y="16483"/>
                  <a:pt x="11293" y="16211"/>
                </a:cubicBezTo>
                <a:moveTo>
                  <a:pt x="17446" y="18078"/>
                </a:moveTo>
                <a:lnTo>
                  <a:pt x="18081" y="18770"/>
                </a:lnTo>
                <a:cubicBezTo>
                  <a:pt x="18572" y="18323"/>
                  <a:pt x="19024" y="17827"/>
                  <a:pt x="19424" y="17297"/>
                </a:cubicBezTo>
                <a:lnTo>
                  <a:pt x="18673" y="16732"/>
                </a:lnTo>
                <a:cubicBezTo>
                  <a:pt x="18307" y="17216"/>
                  <a:pt x="17894" y="17669"/>
                  <a:pt x="17446" y="18078"/>
                </a:cubicBezTo>
                <a:moveTo>
                  <a:pt x="21553" y="9794"/>
                </a:moveTo>
                <a:lnTo>
                  <a:pt x="20617" y="9880"/>
                </a:lnTo>
                <a:cubicBezTo>
                  <a:pt x="20645" y="10182"/>
                  <a:pt x="20659" y="10492"/>
                  <a:pt x="20659" y="10800"/>
                </a:cubicBezTo>
                <a:cubicBezTo>
                  <a:pt x="20659" y="11099"/>
                  <a:pt x="20646" y="11401"/>
                  <a:pt x="20619" y="11699"/>
                </a:cubicBezTo>
                <a:lnTo>
                  <a:pt x="21556" y="11784"/>
                </a:lnTo>
                <a:cubicBezTo>
                  <a:pt x="21586" y="11458"/>
                  <a:pt x="21600" y="11127"/>
                  <a:pt x="21600" y="10800"/>
                </a:cubicBezTo>
                <a:cubicBezTo>
                  <a:pt x="21600" y="10462"/>
                  <a:pt x="21584" y="10124"/>
                  <a:pt x="21553" y="9794"/>
                </a:cubicBezTo>
                <a:moveTo>
                  <a:pt x="18660" y="4853"/>
                </a:moveTo>
                <a:lnTo>
                  <a:pt x="19412" y="4287"/>
                </a:lnTo>
                <a:cubicBezTo>
                  <a:pt x="19011" y="3759"/>
                  <a:pt x="18558" y="3264"/>
                  <a:pt x="18066" y="2816"/>
                </a:cubicBezTo>
                <a:lnTo>
                  <a:pt x="17432" y="3510"/>
                </a:lnTo>
                <a:cubicBezTo>
                  <a:pt x="17882" y="3919"/>
                  <a:pt x="18295" y="4371"/>
                  <a:pt x="18660" y="4853"/>
                </a:cubicBezTo>
                <a:moveTo>
                  <a:pt x="6893" y="20882"/>
                </a:moveTo>
                <a:cubicBezTo>
                  <a:pt x="7513" y="21121"/>
                  <a:pt x="8160" y="21302"/>
                  <a:pt x="8814" y="21422"/>
                </a:cubicBezTo>
                <a:lnTo>
                  <a:pt x="8984" y="20499"/>
                </a:lnTo>
                <a:cubicBezTo>
                  <a:pt x="8387" y="20389"/>
                  <a:pt x="7797" y="20223"/>
                  <a:pt x="7231" y="20006"/>
                </a:cubicBezTo>
                <a:cubicBezTo>
                  <a:pt x="7231" y="20006"/>
                  <a:pt x="6893" y="20882"/>
                  <a:pt x="6893" y="20882"/>
                </a:cubicBezTo>
                <a:close/>
                <a:moveTo>
                  <a:pt x="19632" y="15184"/>
                </a:moveTo>
                <a:lnTo>
                  <a:pt x="20474" y="15602"/>
                </a:lnTo>
                <a:cubicBezTo>
                  <a:pt x="20770" y="15008"/>
                  <a:pt x="21013" y="14383"/>
                  <a:pt x="21194" y="13743"/>
                </a:cubicBezTo>
                <a:lnTo>
                  <a:pt x="20288" y="13487"/>
                </a:lnTo>
                <a:cubicBezTo>
                  <a:pt x="20123" y="14071"/>
                  <a:pt x="19902" y="14642"/>
                  <a:pt x="19632" y="15184"/>
                </a:cubicBezTo>
                <a:moveTo>
                  <a:pt x="21187" y="7835"/>
                </a:moveTo>
                <a:cubicBezTo>
                  <a:pt x="21005" y="7197"/>
                  <a:pt x="20761" y="6573"/>
                  <a:pt x="20464" y="5978"/>
                </a:cubicBezTo>
                <a:lnTo>
                  <a:pt x="19622" y="6399"/>
                </a:lnTo>
                <a:cubicBezTo>
                  <a:pt x="19893" y="6941"/>
                  <a:pt x="20115" y="7510"/>
                  <a:pt x="20282" y="8094"/>
                </a:cubicBezTo>
                <a:cubicBezTo>
                  <a:pt x="20282" y="8094"/>
                  <a:pt x="21187" y="7835"/>
                  <a:pt x="21187" y="7835"/>
                </a:cubicBezTo>
                <a:close/>
                <a:moveTo>
                  <a:pt x="8923" y="1113"/>
                </a:moveTo>
                <a:lnTo>
                  <a:pt x="8747" y="190"/>
                </a:lnTo>
                <a:cubicBezTo>
                  <a:pt x="8093" y="315"/>
                  <a:pt x="7448" y="501"/>
                  <a:pt x="6829" y="743"/>
                </a:cubicBezTo>
                <a:lnTo>
                  <a:pt x="7174" y="1617"/>
                </a:lnTo>
                <a:cubicBezTo>
                  <a:pt x="7737" y="1396"/>
                  <a:pt x="8326" y="1226"/>
                  <a:pt x="8923" y="1113"/>
                </a:cubicBezTo>
                <a:moveTo>
                  <a:pt x="16474" y="1615"/>
                </a:moveTo>
                <a:cubicBezTo>
                  <a:pt x="15907" y="1264"/>
                  <a:pt x="15307" y="966"/>
                  <a:pt x="14687" y="726"/>
                </a:cubicBezTo>
                <a:lnTo>
                  <a:pt x="14346" y="1602"/>
                </a:lnTo>
                <a:cubicBezTo>
                  <a:pt x="14913" y="1821"/>
                  <a:pt x="15462" y="2094"/>
                  <a:pt x="15978" y="2413"/>
                </a:cubicBezTo>
                <a:cubicBezTo>
                  <a:pt x="15978" y="2413"/>
                  <a:pt x="16474" y="1615"/>
                  <a:pt x="16474" y="1615"/>
                </a:cubicBezTo>
                <a:close/>
                <a:moveTo>
                  <a:pt x="2873" y="4886"/>
                </a:moveTo>
                <a:lnTo>
                  <a:pt x="2120" y="4322"/>
                </a:lnTo>
                <a:cubicBezTo>
                  <a:pt x="1720" y="4853"/>
                  <a:pt x="1368" y="5424"/>
                  <a:pt x="1074" y="6018"/>
                </a:cubicBezTo>
                <a:lnTo>
                  <a:pt x="1917" y="6435"/>
                </a:lnTo>
                <a:cubicBezTo>
                  <a:pt x="2186" y="5892"/>
                  <a:pt x="2508" y="5371"/>
                  <a:pt x="2873" y="4886"/>
                </a:cubicBezTo>
                <a:moveTo>
                  <a:pt x="3509" y="18800"/>
                </a:moveTo>
                <a:cubicBezTo>
                  <a:pt x="4003" y="19247"/>
                  <a:pt x="4539" y="19650"/>
                  <a:pt x="5104" y="19997"/>
                </a:cubicBezTo>
                <a:lnTo>
                  <a:pt x="5598" y="19198"/>
                </a:lnTo>
                <a:cubicBezTo>
                  <a:pt x="5082" y="18881"/>
                  <a:pt x="4592" y="18513"/>
                  <a:pt x="4142" y="18105"/>
                </a:cubicBezTo>
                <a:cubicBezTo>
                  <a:pt x="4142" y="18105"/>
                  <a:pt x="3509" y="18800"/>
                  <a:pt x="3509" y="18800"/>
                </a:cubicBezTo>
                <a:close/>
                <a:moveTo>
                  <a:pt x="12594" y="1105"/>
                </a:moveTo>
                <a:lnTo>
                  <a:pt x="12765" y="182"/>
                </a:lnTo>
                <a:cubicBezTo>
                  <a:pt x="12116" y="61"/>
                  <a:pt x="11448" y="0"/>
                  <a:pt x="10788" y="0"/>
                </a:cubicBezTo>
                <a:lnTo>
                  <a:pt x="10787" y="0"/>
                </a:lnTo>
                <a:lnTo>
                  <a:pt x="10736" y="0"/>
                </a:lnTo>
                <a:lnTo>
                  <a:pt x="10779" y="940"/>
                </a:lnTo>
                <a:cubicBezTo>
                  <a:pt x="11389" y="940"/>
                  <a:pt x="12000" y="995"/>
                  <a:pt x="12594" y="1105"/>
                </a:cubicBezTo>
                <a:moveTo>
                  <a:pt x="1104" y="15642"/>
                </a:moveTo>
                <a:cubicBezTo>
                  <a:pt x="1403" y="16235"/>
                  <a:pt x="1758" y="16804"/>
                  <a:pt x="2161" y="17332"/>
                </a:cubicBezTo>
                <a:lnTo>
                  <a:pt x="2910" y="16763"/>
                </a:lnTo>
                <a:cubicBezTo>
                  <a:pt x="2542" y="16281"/>
                  <a:pt x="2218" y="15762"/>
                  <a:pt x="1945" y="15220"/>
                </a:cubicBezTo>
                <a:cubicBezTo>
                  <a:pt x="1945" y="15220"/>
                  <a:pt x="1104" y="15642"/>
                  <a:pt x="1104" y="15642"/>
                </a:cubicBezTo>
                <a:close/>
                <a:moveTo>
                  <a:pt x="5546" y="2435"/>
                </a:moveTo>
                <a:lnTo>
                  <a:pt x="5047" y="1639"/>
                </a:lnTo>
                <a:cubicBezTo>
                  <a:pt x="4484" y="1991"/>
                  <a:pt x="3950" y="2397"/>
                  <a:pt x="3460" y="2846"/>
                </a:cubicBezTo>
                <a:lnTo>
                  <a:pt x="4096" y="3538"/>
                </a:lnTo>
                <a:cubicBezTo>
                  <a:pt x="4544" y="3127"/>
                  <a:pt x="5031" y="2756"/>
                  <a:pt x="5546" y="2435"/>
                </a:cubicBezTo>
                <a:moveTo>
                  <a:pt x="1264" y="8133"/>
                </a:moveTo>
                <a:lnTo>
                  <a:pt x="358" y="7879"/>
                </a:lnTo>
                <a:cubicBezTo>
                  <a:pt x="179" y="8516"/>
                  <a:pt x="59" y="9176"/>
                  <a:pt x="0" y="9838"/>
                </a:cubicBezTo>
                <a:lnTo>
                  <a:pt x="938" y="9921"/>
                </a:lnTo>
                <a:cubicBezTo>
                  <a:pt x="991" y="9317"/>
                  <a:pt x="1101" y="8714"/>
                  <a:pt x="1264" y="8133"/>
                </a:cubicBezTo>
                <a:moveTo>
                  <a:pt x="942" y="11741"/>
                </a:moveTo>
                <a:lnTo>
                  <a:pt x="6" y="11829"/>
                </a:lnTo>
                <a:cubicBezTo>
                  <a:pt x="69" y="12492"/>
                  <a:pt x="194" y="13151"/>
                  <a:pt x="377" y="13786"/>
                </a:cubicBezTo>
                <a:lnTo>
                  <a:pt x="1281" y="13527"/>
                </a:lnTo>
                <a:cubicBezTo>
                  <a:pt x="1114" y="12946"/>
                  <a:pt x="1000" y="12346"/>
                  <a:pt x="942" y="1174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3" name="Shape 2723"/>
          <p:cNvSpPr/>
          <p:nvPr/>
        </p:nvSpPr>
        <p:spPr>
          <a:xfrm>
            <a:off x="7091153"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4" name="Shape 2724"/>
          <p:cNvSpPr/>
          <p:nvPr/>
        </p:nvSpPr>
        <p:spPr>
          <a:xfrm>
            <a:off x="8157675"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1782"/>
                </a:lnTo>
                <a:lnTo>
                  <a:pt x="15709" y="11782"/>
                </a:lnTo>
                <a:cubicBezTo>
                  <a:pt x="15709" y="11782"/>
                  <a:pt x="15709" y="15709"/>
                  <a:pt x="15709" y="15709"/>
                </a:cubicBezTo>
                <a:close/>
                <a:moveTo>
                  <a:pt x="16691" y="10800"/>
                </a:moveTo>
                <a:lnTo>
                  <a:pt x="4909" y="10800"/>
                </a:lnTo>
                <a:lnTo>
                  <a:pt x="4909" y="16691"/>
                </a:lnTo>
                <a:lnTo>
                  <a:pt x="16691" y="16691"/>
                </a:lnTo>
                <a:cubicBezTo>
                  <a:pt x="16691" y="16691"/>
                  <a:pt x="16691" y="10800"/>
                  <a:pt x="16691" y="10800"/>
                </a:cubicBezTo>
                <a:close/>
                <a:moveTo>
                  <a:pt x="11782" y="13745"/>
                </a:moveTo>
                <a:lnTo>
                  <a:pt x="9818" y="13745"/>
                </a:lnTo>
                <a:lnTo>
                  <a:pt x="9818" y="14727"/>
                </a:lnTo>
                <a:lnTo>
                  <a:pt x="11782" y="14727"/>
                </a:lnTo>
                <a:cubicBezTo>
                  <a:pt x="11782" y="14727"/>
                  <a:pt x="11782" y="13745"/>
                  <a:pt x="11782" y="13745"/>
                </a:cubicBezTo>
                <a:close/>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1782" y="5891"/>
                </a:moveTo>
                <a:lnTo>
                  <a:pt x="9818" y="5891"/>
                </a:lnTo>
                <a:lnTo>
                  <a:pt x="9818" y="6873"/>
                </a:lnTo>
                <a:lnTo>
                  <a:pt x="11782" y="6873"/>
                </a:lnTo>
                <a:cubicBezTo>
                  <a:pt x="11782" y="6873"/>
                  <a:pt x="11782" y="5891"/>
                  <a:pt x="11782" y="5891"/>
                </a:cubicBezTo>
                <a:close/>
                <a:moveTo>
                  <a:pt x="15709" y="7855"/>
                </a:moveTo>
                <a:lnTo>
                  <a:pt x="5891" y="7855"/>
                </a:lnTo>
                <a:lnTo>
                  <a:pt x="5891" y="3927"/>
                </a:lnTo>
                <a:lnTo>
                  <a:pt x="15709" y="3927"/>
                </a:lnTo>
                <a:cubicBezTo>
                  <a:pt x="15709" y="3927"/>
                  <a:pt x="15709" y="7855"/>
                  <a:pt x="15709" y="7855"/>
                </a:cubicBezTo>
                <a:close/>
                <a:moveTo>
                  <a:pt x="16691" y="2945"/>
                </a:moveTo>
                <a:lnTo>
                  <a:pt x="4909" y="2945"/>
                </a:lnTo>
                <a:lnTo>
                  <a:pt x="4909" y="8836"/>
                </a:lnTo>
                <a:lnTo>
                  <a:pt x="16691" y="8836"/>
                </a:lnTo>
                <a:cubicBezTo>
                  <a:pt x="16691" y="8836"/>
                  <a:pt x="16691" y="2945"/>
                  <a:pt x="16691" y="294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5" name="Shape 2725"/>
          <p:cNvSpPr/>
          <p:nvPr/>
        </p:nvSpPr>
        <p:spPr>
          <a:xfrm>
            <a:off x="9224197"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5709" y="10800"/>
                </a:moveTo>
                <a:lnTo>
                  <a:pt x="11782" y="10800"/>
                </a:lnTo>
                <a:lnTo>
                  <a:pt x="11782" y="9818"/>
                </a:lnTo>
                <a:lnTo>
                  <a:pt x="9818" y="9818"/>
                </a:lnTo>
                <a:lnTo>
                  <a:pt x="9818" y="10800"/>
                </a:lnTo>
                <a:lnTo>
                  <a:pt x="5891" y="10800"/>
                </a:lnTo>
                <a:lnTo>
                  <a:pt x="5891" y="8836"/>
                </a:lnTo>
                <a:lnTo>
                  <a:pt x="15709" y="8836"/>
                </a:lnTo>
                <a:cubicBezTo>
                  <a:pt x="15709" y="8836"/>
                  <a:pt x="15709" y="10800"/>
                  <a:pt x="15709" y="10800"/>
                </a:cubicBezTo>
                <a:close/>
                <a:moveTo>
                  <a:pt x="16691" y="7855"/>
                </a:moveTo>
                <a:lnTo>
                  <a:pt x="4909" y="7855"/>
                </a:lnTo>
                <a:lnTo>
                  <a:pt x="4909" y="11782"/>
                </a:lnTo>
                <a:lnTo>
                  <a:pt x="16691" y="11782"/>
                </a:lnTo>
                <a:cubicBezTo>
                  <a:pt x="16691" y="11782"/>
                  <a:pt x="16691" y="7855"/>
                  <a:pt x="16691" y="7855"/>
                </a:cubicBezTo>
                <a:close/>
                <a:moveTo>
                  <a:pt x="15709" y="15709"/>
                </a:moveTo>
                <a:lnTo>
                  <a:pt x="11782" y="15709"/>
                </a:lnTo>
                <a:lnTo>
                  <a:pt x="11782" y="14727"/>
                </a:lnTo>
                <a:lnTo>
                  <a:pt x="9818" y="14727"/>
                </a:lnTo>
                <a:lnTo>
                  <a:pt x="9818" y="15709"/>
                </a:lnTo>
                <a:lnTo>
                  <a:pt x="5891" y="15709"/>
                </a:lnTo>
                <a:lnTo>
                  <a:pt x="5891" y="13745"/>
                </a:lnTo>
                <a:lnTo>
                  <a:pt x="15709" y="13745"/>
                </a:lnTo>
                <a:cubicBezTo>
                  <a:pt x="15709" y="13745"/>
                  <a:pt x="15709" y="15709"/>
                  <a:pt x="15709" y="15709"/>
                </a:cubicBezTo>
                <a:close/>
                <a:moveTo>
                  <a:pt x="16691" y="12764"/>
                </a:moveTo>
                <a:lnTo>
                  <a:pt x="4909" y="12764"/>
                </a:lnTo>
                <a:lnTo>
                  <a:pt x="4909" y="16691"/>
                </a:lnTo>
                <a:lnTo>
                  <a:pt x="16691" y="16691"/>
                </a:lnTo>
                <a:cubicBezTo>
                  <a:pt x="16691" y="16691"/>
                  <a:pt x="16691" y="12764"/>
                  <a:pt x="16691" y="12764"/>
                </a:cubicBezTo>
                <a:close/>
                <a:moveTo>
                  <a:pt x="15709" y="5891"/>
                </a:moveTo>
                <a:lnTo>
                  <a:pt x="11782" y="5891"/>
                </a:lnTo>
                <a:lnTo>
                  <a:pt x="11782" y="4909"/>
                </a:lnTo>
                <a:lnTo>
                  <a:pt x="9818" y="4909"/>
                </a:lnTo>
                <a:lnTo>
                  <a:pt x="9818" y="5891"/>
                </a:lnTo>
                <a:lnTo>
                  <a:pt x="5891" y="5891"/>
                </a:lnTo>
                <a:lnTo>
                  <a:pt x="5891" y="3927"/>
                </a:lnTo>
                <a:lnTo>
                  <a:pt x="15709" y="3927"/>
                </a:lnTo>
                <a:cubicBezTo>
                  <a:pt x="15709" y="3927"/>
                  <a:pt x="15709" y="5891"/>
                  <a:pt x="15709" y="5891"/>
                </a:cubicBezTo>
                <a:close/>
                <a:moveTo>
                  <a:pt x="16691" y="2945"/>
                </a:moveTo>
                <a:lnTo>
                  <a:pt x="4909" y="2945"/>
                </a:lnTo>
                <a:lnTo>
                  <a:pt x="4909" y="6873"/>
                </a:lnTo>
                <a:lnTo>
                  <a:pt x="16691" y="6873"/>
                </a:lnTo>
                <a:cubicBezTo>
                  <a:pt x="16691" y="6873"/>
                  <a:pt x="16691" y="2945"/>
                  <a:pt x="16691" y="294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6" name="Shape 2726"/>
          <p:cNvSpPr/>
          <p:nvPr/>
        </p:nvSpPr>
        <p:spPr>
          <a:xfrm>
            <a:off x="10341506" y="9278448"/>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4800" y="13745"/>
                </a:moveTo>
                <a:lnTo>
                  <a:pt x="16800" y="13745"/>
                </a:lnTo>
                <a:lnTo>
                  <a:pt x="16800" y="17673"/>
                </a:lnTo>
                <a:lnTo>
                  <a:pt x="4800" y="17673"/>
                </a:lnTo>
                <a:cubicBezTo>
                  <a:pt x="4800" y="17673"/>
                  <a:pt x="4800" y="13745"/>
                  <a:pt x="4800" y="13745"/>
                </a:cubicBezTo>
                <a:close/>
                <a:moveTo>
                  <a:pt x="4800" y="8836"/>
                </a:moveTo>
                <a:lnTo>
                  <a:pt x="16800" y="8836"/>
                </a:lnTo>
                <a:lnTo>
                  <a:pt x="16800" y="12764"/>
                </a:lnTo>
                <a:lnTo>
                  <a:pt x="4800" y="12764"/>
                </a:lnTo>
                <a:cubicBezTo>
                  <a:pt x="4800" y="12764"/>
                  <a:pt x="4800" y="8836"/>
                  <a:pt x="4800" y="8836"/>
                </a:cubicBezTo>
                <a:close/>
                <a:moveTo>
                  <a:pt x="4800" y="3927"/>
                </a:moveTo>
                <a:lnTo>
                  <a:pt x="16800" y="3927"/>
                </a:lnTo>
                <a:lnTo>
                  <a:pt x="16800" y="7855"/>
                </a:lnTo>
                <a:lnTo>
                  <a:pt x="4800" y="7855"/>
                </a:lnTo>
                <a:cubicBezTo>
                  <a:pt x="4800" y="7855"/>
                  <a:pt x="4800" y="3927"/>
                  <a:pt x="4800" y="3927"/>
                </a:cubicBezTo>
                <a:close/>
                <a:moveTo>
                  <a:pt x="3600" y="18655"/>
                </a:moveTo>
                <a:lnTo>
                  <a:pt x="18000" y="18655"/>
                </a:lnTo>
                <a:lnTo>
                  <a:pt x="18000" y="2945"/>
                </a:lnTo>
                <a:lnTo>
                  <a:pt x="3600" y="2945"/>
                </a:lnTo>
                <a:cubicBezTo>
                  <a:pt x="3600" y="2945"/>
                  <a:pt x="3600" y="18655"/>
                  <a:pt x="3600" y="18655"/>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9600" y="16691"/>
                </a:moveTo>
                <a:lnTo>
                  <a:pt x="12000" y="16691"/>
                </a:lnTo>
                <a:lnTo>
                  <a:pt x="12000" y="15709"/>
                </a:lnTo>
                <a:lnTo>
                  <a:pt x="9600" y="15709"/>
                </a:lnTo>
                <a:cubicBezTo>
                  <a:pt x="9600" y="15709"/>
                  <a:pt x="9600" y="16691"/>
                  <a:pt x="9600" y="16691"/>
                </a:cubicBezTo>
                <a:close/>
                <a:moveTo>
                  <a:pt x="9600" y="6873"/>
                </a:moveTo>
                <a:lnTo>
                  <a:pt x="12000" y="6873"/>
                </a:lnTo>
                <a:lnTo>
                  <a:pt x="12000" y="5891"/>
                </a:lnTo>
                <a:lnTo>
                  <a:pt x="9600" y="5891"/>
                </a:lnTo>
                <a:cubicBezTo>
                  <a:pt x="9600" y="5891"/>
                  <a:pt x="9600" y="6873"/>
                  <a:pt x="9600" y="6873"/>
                </a:cubicBezTo>
                <a:close/>
                <a:moveTo>
                  <a:pt x="9600" y="11782"/>
                </a:moveTo>
                <a:lnTo>
                  <a:pt x="12000" y="11782"/>
                </a:lnTo>
                <a:lnTo>
                  <a:pt x="12000" y="10800"/>
                </a:lnTo>
                <a:lnTo>
                  <a:pt x="9600" y="10800"/>
                </a:lnTo>
                <a:cubicBezTo>
                  <a:pt x="9600" y="10800"/>
                  <a:pt x="9600" y="11782"/>
                  <a:pt x="9600" y="1178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7" name="Shape 2727"/>
          <p:cNvSpPr/>
          <p:nvPr/>
        </p:nvSpPr>
        <p:spPr>
          <a:xfrm>
            <a:off x="11357241"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5"/>
                  <a:pt x="7532" y="13745"/>
                  <a:pt x="8345" y="13745"/>
                </a:cubicBezTo>
                <a:lnTo>
                  <a:pt x="9327" y="13745"/>
                </a:lnTo>
                <a:cubicBezTo>
                  <a:pt x="10140" y="13745"/>
                  <a:pt x="10800" y="14405"/>
                  <a:pt x="10800" y="15218"/>
                </a:cubicBezTo>
                <a:cubicBezTo>
                  <a:pt x="10800" y="16031"/>
                  <a:pt x="10140" y="16691"/>
                  <a:pt x="9327" y="16691"/>
                </a:cubicBezTo>
                <a:moveTo>
                  <a:pt x="15218" y="4418"/>
                </a:moveTo>
                <a:cubicBezTo>
                  <a:pt x="15192" y="4418"/>
                  <a:pt x="15170" y="4429"/>
                  <a:pt x="15145" y="4433"/>
                </a:cubicBezTo>
                <a:lnTo>
                  <a:pt x="15143" y="4424"/>
                </a:lnTo>
                <a:lnTo>
                  <a:pt x="11483" y="3967"/>
                </a:lnTo>
                <a:cubicBezTo>
                  <a:pt x="11424" y="3942"/>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6" y="8306"/>
                </a:lnTo>
                <a:cubicBezTo>
                  <a:pt x="15085" y="8332"/>
                  <a:pt x="15150" y="8345"/>
                  <a:pt x="15218" y="8345"/>
                </a:cubicBezTo>
                <a:cubicBezTo>
                  <a:pt x="15234" y="8345"/>
                  <a:pt x="15248" y="8338"/>
                  <a:pt x="15264" y="8336"/>
                </a:cubicBezTo>
                <a:lnTo>
                  <a:pt x="15293" y="8340"/>
                </a:lnTo>
                <a:lnTo>
                  <a:pt x="15292" y="8331"/>
                </a:lnTo>
                <a:cubicBezTo>
                  <a:pt x="15526" y="8294"/>
                  <a:pt x="15709" y="8100"/>
                  <a:pt x="15709" y="7855"/>
                </a:cubicBezTo>
                <a:lnTo>
                  <a:pt x="15709" y="4909"/>
                </a:lnTo>
                <a:cubicBezTo>
                  <a:pt x="15709" y="4638"/>
                  <a:pt x="15490" y="4418"/>
                  <a:pt x="15218" y="44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8" name="Shape 2728"/>
          <p:cNvSpPr/>
          <p:nvPr/>
        </p:nvSpPr>
        <p:spPr>
          <a:xfrm>
            <a:off x="1758542"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6"/>
                  <a:pt x="7532" y="13745"/>
                  <a:pt x="8345" y="13745"/>
                </a:cubicBezTo>
                <a:lnTo>
                  <a:pt x="9327" y="13745"/>
                </a:lnTo>
                <a:cubicBezTo>
                  <a:pt x="10141" y="13745"/>
                  <a:pt x="10800" y="14406"/>
                  <a:pt x="10800" y="15218"/>
                </a:cubicBezTo>
                <a:cubicBezTo>
                  <a:pt x="10800" y="16031"/>
                  <a:pt x="10141" y="16691"/>
                  <a:pt x="9327" y="16691"/>
                </a:cubicBezTo>
                <a:moveTo>
                  <a:pt x="15218" y="4418"/>
                </a:moveTo>
                <a:cubicBezTo>
                  <a:pt x="15192" y="4418"/>
                  <a:pt x="15170" y="4429"/>
                  <a:pt x="15145" y="4433"/>
                </a:cubicBezTo>
                <a:lnTo>
                  <a:pt x="15144" y="4424"/>
                </a:lnTo>
                <a:lnTo>
                  <a:pt x="11483" y="3967"/>
                </a:lnTo>
                <a:cubicBezTo>
                  <a:pt x="11424" y="3941"/>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7" y="8307"/>
                </a:lnTo>
                <a:cubicBezTo>
                  <a:pt x="15085" y="8332"/>
                  <a:pt x="15150" y="8345"/>
                  <a:pt x="15218" y="8345"/>
                </a:cubicBezTo>
                <a:cubicBezTo>
                  <a:pt x="15234" y="8345"/>
                  <a:pt x="15248" y="8338"/>
                  <a:pt x="15264" y="8336"/>
                </a:cubicBezTo>
                <a:lnTo>
                  <a:pt x="15293" y="8340"/>
                </a:lnTo>
                <a:lnTo>
                  <a:pt x="15291" y="8331"/>
                </a:lnTo>
                <a:cubicBezTo>
                  <a:pt x="15526" y="8294"/>
                  <a:pt x="15709" y="8100"/>
                  <a:pt x="15709" y="7855"/>
                </a:cubicBezTo>
                <a:lnTo>
                  <a:pt x="15709" y="4909"/>
                </a:lnTo>
                <a:cubicBezTo>
                  <a:pt x="15709" y="4638"/>
                  <a:pt x="15489" y="4418"/>
                  <a:pt x="15218"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9" name="Shape 2729"/>
          <p:cNvSpPr/>
          <p:nvPr/>
        </p:nvSpPr>
        <p:spPr>
          <a:xfrm>
            <a:off x="2825064"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673" y="7318"/>
                </a:moveTo>
                <a:lnTo>
                  <a:pt x="14727" y="6949"/>
                </a:lnTo>
                <a:lnTo>
                  <a:pt x="14727" y="4956"/>
                </a:lnTo>
                <a:lnTo>
                  <a:pt x="17673" y="5324"/>
                </a:lnTo>
                <a:cubicBezTo>
                  <a:pt x="17673" y="5324"/>
                  <a:pt x="17673" y="7318"/>
                  <a:pt x="17673" y="7318"/>
                </a:cubicBezTo>
                <a:close/>
                <a:moveTo>
                  <a:pt x="12273" y="16691"/>
                </a:moveTo>
                <a:lnTo>
                  <a:pt x="11291" y="16691"/>
                </a:lnTo>
                <a:cubicBezTo>
                  <a:pt x="10477" y="16691"/>
                  <a:pt x="9818" y="16031"/>
                  <a:pt x="9818" y="15218"/>
                </a:cubicBezTo>
                <a:cubicBezTo>
                  <a:pt x="9818" y="14406"/>
                  <a:pt x="10477" y="13745"/>
                  <a:pt x="11291" y="13745"/>
                </a:cubicBezTo>
                <a:lnTo>
                  <a:pt x="12273" y="13745"/>
                </a:lnTo>
                <a:cubicBezTo>
                  <a:pt x="13086" y="13745"/>
                  <a:pt x="13745" y="14406"/>
                  <a:pt x="13745" y="15218"/>
                </a:cubicBezTo>
                <a:cubicBezTo>
                  <a:pt x="13745" y="16031"/>
                  <a:pt x="13086" y="16691"/>
                  <a:pt x="12273" y="16691"/>
                </a:cubicBezTo>
                <a:moveTo>
                  <a:pt x="18164" y="4418"/>
                </a:moveTo>
                <a:cubicBezTo>
                  <a:pt x="18138" y="4418"/>
                  <a:pt x="18115" y="4429"/>
                  <a:pt x="18091" y="4433"/>
                </a:cubicBezTo>
                <a:lnTo>
                  <a:pt x="18089" y="4424"/>
                </a:lnTo>
                <a:lnTo>
                  <a:pt x="14428" y="3967"/>
                </a:lnTo>
                <a:cubicBezTo>
                  <a:pt x="14369" y="3941"/>
                  <a:pt x="14305" y="3927"/>
                  <a:pt x="14236" y="3927"/>
                </a:cubicBezTo>
                <a:cubicBezTo>
                  <a:pt x="14220" y="3927"/>
                  <a:pt x="14206" y="3935"/>
                  <a:pt x="14191" y="3937"/>
                </a:cubicBezTo>
                <a:lnTo>
                  <a:pt x="14162" y="3933"/>
                </a:lnTo>
                <a:lnTo>
                  <a:pt x="14163" y="3942"/>
                </a:lnTo>
                <a:cubicBezTo>
                  <a:pt x="13929" y="3979"/>
                  <a:pt x="13745" y="4173"/>
                  <a:pt x="13745" y="4418"/>
                </a:cubicBezTo>
                <a:lnTo>
                  <a:pt x="13745" y="13266"/>
                </a:lnTo>
                <a:cubicBezTo>
                  <a:pt x="13335" y="12955"/>
                  <a:pt x="12828" y="12764"/>
                  <a:pt x="12273" y="12764"/>
                </a:cubicBezTo>
                <a:lnTo>
                  <a:pt x="11291" y="12764"/>
                </a:lnTo>
                <a:cubicBezTo>
                  <a:pt x="9935" y="12764"/>
                  <a:pt x="8836" y="13862"/>
                  <a:pt x="8836" y="15218"/>
                </a:cubicBezTo>
                <a:cubicBezTo>
                  <a:pt x="8836" y="16574"/>
                  <a:pt x="9935" y="17673"/>
                  <a:pt x="11291" y="17673"/>
                </a:cubicBezTo>
                <a:lnTo>
                  <a:pt x="12273" y="17673"/>
                </a:lnTo>
                <a:cubicBezTo>
                  <a:pt x="13629" y="17673"/>
                  <a:pt x="14727" y="16574"/>
                  <a:pt x="14727" y="15218"/>
                </a:cubicBezTo>
                <a:lnTo>
                  <a:pt x="14727" y="7901"/>
                </a:lnTo>
                <a:lnTo>
                  <a:pt x="17972" y="8307"/>
                </a:lnTo>
                <a:cubicBezTo>
                  <a:pt x="18031" y="8332"/>
                  <a:pt x="18095" y="8345"/>
                  <a:pt x="18164" y="8345"/>
                </a:cubicBezTo>
                <a:cubicBezTo>
                  <a:pt x="18180" y="8345"/>
                  <a:pt x="18194" y="8338"/>
                  <a:pt x="18210" y="8336"/>
                </a:cubicBezTo>
                <a:lnTo>
                  <a:pt x="18238" y="8340"/>
                </a:lnTo>
                <a:lnTo>
                  <a:pt x="18237" y="8331"/>
                </a:lnTo>
                <a:cubicBezTo>
                  <a:pt x="18471" y="8294"/>
                  <a:pt x="18655" y="8100"/>
                  <a:pt x="18655" y="7855"/>
                </a:cubicBezTo>
                <a:lnTo>
                  <a:pt x="18655" y="4909"/>
                </a:lnTo>
                <a:cubicBezTo>
                  <a:pt x="18655" y="4638"/>
                  <a:pt x="18434" y="4418"/>
                  <a:pt x="18164" y="4418"/>
                </a:cubicBezTo>
                <a:moveTo>
                  <a:pt x="10800" y="10309"/>
                </a:moveTo>
                <a:cubicBezTo>
                  <a:pt x="10800" y="10038"/>
                  <a:pt x="10580" y="9818"/>
                  <a:pt x="10309" y="9818"/>
                </a:cubicBezTo>
                <a:lnTo>
                  <a:pt x="4418" y="9818"/>
                </a:lnTo>
                <a:cubicBezTo>
                  <a:pt x="4147" y="9818"/>
                  <a:pt x="3927" y="10038"/>
                  <a:pt x="3927" y="10309"/>
                </a:cubicBezTo>
                <a:cubicBezTo>
                  <a:pt x="3927" y="10580"/>
                  <a:pt x="4147" y="10800"/>
                  <a:pt x="4418" y="10800"/>
                </a:cubicBezTo>
                <a:lnTo>
                  <a:pt x="10309" y="10800"/>
                </a:lnTo>
                <a:cubicBezTo>
                  <a:pt x="10580" y="10800"/>
                  <a:pt x="10800" y="10580"/>
                  <a:pt x="10800" y="10309"/>
                </a:cubicBezTo>
                <a:moveTo>
                  <a:pt x="4418" y="6873"/>
                </a:moveTo>
                <a:lnTo>
                  <a:pt x="10309" y="6873"/>
                </a:lnTo>
                <a:cubicBezTo>
                  <a:pt x="10580" y="6873"/>
                  <a:pt x="10800" y="6653"/>
                  <a:pt x="10800" y="6382"/>
                </a:cubicBezTo>
                <a:cubicBezTo>
                  <a:pt x="10800" y="6110"/>
                  <a:pt x="10580" y="5891"/>
                  <a:pt x="10309" y="5891"/>
                </a:cubicBezTo>
                <a:lnTo>
                  <a:pt x="4418" y="5891"/>
                </a:lnTo>
                <a:cubicBezTo>
                  <a:pt x="4147" y="5891"/>
                  <a:pt x="3927" y="6110"/>
                  <a:pt x="3927" y="6382"/>
                </a:cubicBezTo>
                <a:cubicBezTo>
                  <a:pt x="3927" y="6653"/>
                  <a:pt x="4147" y="6873"/>
                  <a:pt x="4418" y="6873"/>
                </a:cubicBezTo>
                <a:moveTo>
                  <a:pt x="4418" y="8836"/>
                </a:moveTo>
                <a:lnTo>
                  <a:pt x="10309" y="8836"/>
                </a:lnTo>
                <a:cubicBezTo>
                  <a:pt x="10580" y="8836"/>
                  <a:pt x="10800" y="8617"/>
                  <a:pt x="10800" y="8345"/>
                </a:cubicBezTo>
                <a:cubicBezTo>
                  <a:pt x="10800" y="8074"/>
                  <a:pt x="10580" y="7855"/>
                  <a:pt x="10309" y="7855"/>
                </a:cubicBezTo>
                <a:lnTo>
                  <a:pt x="4418" y="7855"/>
                </a:lnTo>
                <a:cubicBezTo>
                  <a:pt x="4147" y="7855"/>
                  <a:pt x="3927" y="8074"/>
                  <a:pt x="3927" y="8345"/>
                </a:cubicBezTo>
                <a:cubicBezTo>
                  <a:pt x="3927" y="8617"/>
                  <a:pt x="4147" y="8836"/>
                  <a:pt x="4418" y="8836"/>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0" name="Shape 2730"/>
          <p:cNvSpPr/>
          <p:nvPr/>
        </p:nvSpPr>
        <p:spPr>
          <a:xfrm>
            <a:off x="3891586"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691" y="5988"/>
                </a:moveTo>
                <a:lnTo>
                  <a:pt x="8836" y="7734"/>
                </a:lnTo>
                <a:lnTo>
                  <a:pt x="8836" y="5794"/>
                </a:lnTo>
                <a:lnTo>
                  <a:pt x="16691" y="4048"/>
                </a:lnTo>
                <a:cubicBezTo>
                  <a:pt x="16691" y="4048"/>
                  <a:pt x="16691" y="5988"/>
                  <a:pt x="16691" y="5988"/>
                </a:cubicBezTo>
                <a:close/>
                <a:moveTo>
                  <a:pt x="15218" y="15709"/>
                </a:moveTo>
                <a:lnTo>
                  <a:pt x="14236" y="15709"/>
                </a:lnTo>
                <a:cubicBezTo>
                  <a:pt x="13423" y="15709"/>
                  <a:pt x="12764" y="15050"/>
                  <a:pt x="12764" y="14236"/>
                </a:cubicBezTo>
                <a:cubicBezTo>
                  <a:pt x="12764" y="13423"/>
                  <a:pt x="13423" y="12764"/>
                  <a:pt x="14236" y="12764"/>
                </a:cubicBezTo>
                <a:lnTo>
                  <a:pt x="15218" y="12764"/>
                </a:lnTo>
                <a:cubicBezTo>
                  <a:pt x="16032" y="12764"/>
                  <a:pt x="16691" y="13423"/>
                  <a:pt x="16691" y="14236"/>
                </a:cubicBezTo>
                <a:cubicBezTo>
                  <a:pt x="16691" y="15050"/>
                  <a:pt x="16032" y="15709"/>
                  <a:pt x="15218" y="15709"/>
                </a:cubicBezTo>
                <a:moveTo>
                  <a:pt x="6382" y="17673"/>
                </a:moveTo>
                <a:lnTo>
                  <a:pt x="5400" y="17673"/>
                </a:lnTo>
                <a:cubicBezTo>
                  <a:pt x="4586" y="17673"/>
                  <a:pt x="3927" y="17014"/>
                  <a:pt x="3927" y="16200"/>
                </a:cubicBezTo>
                <a:cubicBezTo>
                  <a:pt x="3927" y="15387"/>
                  <a:pt x="4586" y="14727"/>
                  <a:pt x="5400" y="14727"/>
                </a:cubicBezTo>
                <a:lnTo>
                  <a:pt x="6382" y="14727"/>
                </a:lnTo>
                <a:cubicBezTo>
                  <a:pt x="7195" y="14727"/>
                  <a:pt x="7855" y="15387"/>
                  <a:pt x="7855" y="16200"/>
                </a:cubicBezTo>
                <a:cubicBezTo>
                  <a:pt x="7855" y="17014"/>
                  <a:pt x="7195" y="17673"/>
                  <a:pt x="6382" y="17673"/>
                </a:cubicBezTo>
                <a:moveTo>
                  <a:pt x="17182" y="2945"/>
                </a:moveTo>
                <a:cubicBezTo>
                  <a:pt x="17148" y="2945"/>
                  <a:pt x="17119" y="2958"/>
                  <a:pt x="17088" y="2965"/>
                </a:cubicBezTo>
                <a:lnTo>
                  <a:pt x="17086" y="2955"/>
                </a:lnTo>
                <a:lnTo>
                  <a:pt x="8249" y="4919"/>
                </a:lnTo>
                <a:lnTo>
                  <a:pt x="8251" y="4928"/>
                </a:lnTo>
                <a:cubicBezTo>
                  <a:pt x="8027" y="4973"/>
                  <a:pt x="7855" y="5162"/>
                  <a:pt x="7855" y="5400"/>
                </a:cubicBezTo>
                <a:lnTo>
                  <a:pt x="7855" y="14248"/>
                </a:lnTo>
                <a:cubicBezTo>
                  <a:pt x="7444" y="13937"/>
                  <a:pt x="6937" y="13745"/>
                  <a:pt x="6382" y="13745"/>
                </a:cubicBezTo>
                <a:lnTo>
                  <a:pt x="5400" y="13745"/>
                </a:lnTo>
                <a:cubicBezTo>
                  <a:pt x="4044" y="13745"/>
                  <a:pt x="2945" y="14844"/>
                  <a:pt x="2945" y="16200"/>
                </a:cubicBezTo>
                <a:cubicBezTo>
                  <a:pt x="2945" y="17556"/>
                  <a:pt x="4044" y="18655"/>
                  <a:pt x="5400" y="18655"/>
                </a:cubicBezTo>
                <a:lnTo>
                  <a:pt x="6382" y="18655"/>
                </a:lnTo>
                <a:cubicBezTo>
                  <a:pt x="7737" y="18655"/>
                  <a:pt x="8836" y="17556"/>
                  <a:pt x="8836" y="16200"/>
                </a:cubicBezTo>
                <a:lnTo>
                  <a:pt x="8836" y="8739"/>
                </a:lnTo>
                <a:lnTo>
                  <a:pt x="16691" y="6994"/>
                </a:lnTo>
                <a:lnTo>
                  <a:pt x="16691" y="12284"/>
                </a:lnTo>
                <a:cubicBezTo>
                  <a:pt x="16280" y="11974"/>
                  <a:pt x="15773" y="11782"/>
                  <a:pt x="15218" y="11782"/>
                </a:cubicBezTo>
                <a:lnTo>
                  <a:pt x="14236" y="11782"/>
                </a:lnTo>
                <a:cubicBezTo>
                  <a:pt x="12881" y="11782"/>
                  <a:pt x="11782" y="12881"/>
                  <a:pt x="11782" y="14236"/>
                </a:cubicBezTo>
                <a:cubicBezTo>
                  <a:pt x="11782" y="15592"/>
                  <a:pt x="12881" y="16691"/>
                  <a:pt x="14236" y="16691"/>
                </a:cubicBezTo>
                <a:lnTo>
                  <a:pt x="15218" y="16691"/>
                </a:lnTo>
                <a:cubicBezTo>
                  <a:pt x="16573" y="16691"/>
                  <a:pt x="17673" y="15592"/>
                  <a:pt x="17673" y="14236"/>
                </a:cubicBezTo>
                <a:lnTo>
                  <a:pt x="17673" y="3436"/>
                </a:lnTo>
                <a:cubicBezTo>
                  <a:pt x="17673" y="3165"/>
                  <a:pt x="17453" y="2945"/>
                  <a:pt x="17182" y="29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1" name="Shape 2731"/>
          <p:cNvSpPr/>
          <p:nvPr/>
        </p:nvSpPr>
        <p:spPr>
          <a:xfrm>
            <a:off x="4958108" y="10370362"/>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474" y="6862"/>
                </a:moveTo>
                <a:lnTo>
                  <a:pt x="18121" y="9450"/>
                </a:lnTo>
                <a:lnTo>
                  <a:pt x="17427" y="8686"/>
                </a:lnTo>
                <a:lnTo>
                  <a:pt x="19780" y="6098"/>
                </a:lnTo>
                <a:cubicBezTo>
                  <a:pt x="19869" y="6000"/>
                  <a:pt x="19992" y="5940"/>
                  <a:pt x="20127" y="5940"/>
                </a:cubicBezTo>
                <a:cubicBezTo>
                  <a:pt x="20398" y="5940"/>
                  <a:pt x="20618" y="6182"/>
                  <a:pt x="20618" y="6480"/>
                </a:cubicBezTo>
                <a:cubicBezTo>
                  <a:pt x="20618" y="6629"/>
                  <a:pt x="20563" y="6764"/>
                  <a:pt x="20474" y="6862"/>
                </a:cubicBezTo>
                <a:moveTo>
                  <a:pt x="21600" y="6480"/>
                </a:moveTo>
                <a:cubicBezTo>
                  <a:pt x="21600" y="5586"/>
                  <a:pt x="20941" y="4860"/>
                  <a:pt x="20127" y="4860"/>
                </a:cubicBezTo>
                <a:cubicBezTo>
                  <a:pt x="19720" y="4860"/>
                  <a:pt x="19352" y="5041"/>
                  <a:pt x="19086" y="5335"/>
                </a:cubicBezTo>
                <a:lnTo>
                  <a:pt x="6813" y="18835"/>
                </a:lnTo>
                <a:cubicBezTo>
                  <a:pt x="6547" y="19128"/>
                  <a:pt x="6382" y="19533"/>
                  <a:pt x="6382" y="19980"/>
                </a:cubicBezTo>
                <a:cubicBezTo>
                  <a:pt x="6382" y="20874"/>
                  <a:pt x="7041" y="21600"/>
                  <a:pt x="7855" y="21600"/>
                </a:cubicBezTo>
                <a:cubicBezTo>
                  <a:pt x="8262" y="21600"/>
                  <a:pt x="8630" y="21419"/>
                  <a:pt x="8896" y="21125"/>
                </a:cubicBezTo>
                <a:lnTo>
                  <a:pt x="21169" y="7625"/>
                </a:lnTo>
                <a:cubicBezTo>
                  <a:pt x="21435" y="7332"/>
                  <a:pt x="21600" y="6927"/>
                  <a:pt x="21600" y="6480"/>
                </a:cubicBezTo>
                <a:moveTo>
                  <a:pt x="20127" y="14040"/>
                </a:moveTo>
                <a:lnTo>
                  <a:pt x="18655" y="14040"/>
                </a:lnTo>
                <a:lnTo>
                  <a:pt x="18655" y="11918"/>
                </a:lnTo>
                <a:lnTo>
                  <a:pt x="15744" y="15120"/>
                </a:lnTo>
                <a:lnTo>
                  <a:pt x="20127" y="15120"/>
                </a:lnTo>
                <a:cubicBezTo>
                  <a:pt x="20398" y="15120"/>
                  <a:pt x="20618" y="15362"/>
                  <a:pt x="20618" y="15660"/>
                </a:cubicBezTo>
                <a:cubicBezTo>
                  <a:pt x="20618" y="15958"/>
                  <a:pt x="20398" y="16200"/>
                  <a:pt x="20127" y="16200"/>
                </a:cubicBezTo>
                <a:lnTo>
                  <a:pt x="14762" y="16200"/>
                </a:lnTo>
                <a:lnTo>
                  <a:pt x="13780" y="17280"/>
                </a:lnTo>
                <a:lnTo>
                  <a:pt x="20127" y="17280"/>
                </a:lnTo>
                <a:cubicBezTo>
                  <a:pt x="20941" y="17280"/>
                  <a:pt x="21600" y="16554"/>
                  <a:pt x="21600" y="15660"/>
                </a:cubicBezTo>
                <a:cubicBezTo>
                  <a:pt x="21600" y="14766"/>
                  <a:pt x="20941" y="14040"/>
                  <a:pt x="20127" y="14040"/>
                </a:cubicBezTo>
                <a:moveTo>
                  <a:pt x="7820" y="16200"/>
                </a:moveTo>
                <a:lnTo>
                  <a:pt x="1473" y="16200"/>
                </a:lnTo>
                <a:cubicBezTo>
                  <a:pt x="1202" y="16200"/>
                  <a:pt x="982" y="15958"/>
                  <a:pt x="982" y="15660"/>
                </a:cubicBezTo>
                <a:cubicBezTo>
                  <a:pt x="982" y="15362"/>
                  <a:pt x="1202" y="15120"/>
                  <a:pt x="1473" y="15120"/>
                </a:cubicBezTo>
                <a:lnTo>
                  <a:pt x="8802" y="15120"/>
                </a:lnTo>
                <a:lnTo>
                  <a:pt x="12729" y="10800"/>
                </a:lnTo>
                <a:lnTo>
                  <a:pt x="3927" y="10800"/>
                </a:lnTo>
                <a:lnTo>
                  <a:pt x="3927" y="1080"/>
                </a:lnTo>
                <a:lnTo>
                  <a:pt x="17673" y="1080"/>
                </a:lnTo>
                <a:lnTo>
                  <a:pt x="17673" y="5362"/>
                </a:lnTo>
                <a:lnTo>
                  <a:pt x="18655" y="4282"/>
                </a:lnTo>
                <a:lnTo>
                  <a:pt x="18655" y="540"/>
                </a:lnTo>
                <a:cubicBezTo>
                  <a:pt x="18655" y="242"/>
                  <a:pt x="18434" y="0"/>
                  <a:pt x="18164" y="0"/>
                </a:cubicBezTo>
                <a:lnTo>
                  <a:pt x="3436" y="0"/>
                </a:lnTo>
                <a:cubicBezTo>
                  <a:pt x="3166" y="0"/>
                  <a:pt x="2945" y="242"/>
                  <a:pt x="2945" y="540"/>
                </a:cubicBezTo>
                <a:lnTo>
                  <a:pt x="2945" y="14040"/>
                </a:lnTo>
                <a:lnTo>
                  <a:pt x="1473" y="14040"/>
                </a:lnTo>
                <a:cubicBezTo>
                  <a:pt x="659" y="14040"/>
                  <a:pt x="0" y="14766"/>
                  <a:pt x="0" y="15660"/>
                </a:cubicBezTo>
                <a:cubicBezTo>
                  <a:pt x="0" y="16554"/>
                  <a:pt x="659" y="17280"/>
                  <a:pt x="1473" y="17280"/>
                </a:cubicBezTo>
                <a:lnTo>
                  <a:pt x="6838" y="17280"/>
                </a:lnTo>
                <a:cubicBezTo>
                  <a:pt x="6838" y="17280"/>
                  <a:pt x="7820" y="16200"/>
                  <a:pt x="7820" y="162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2" name="Shape 2732"/>
          <p:cNvSpPr/>
          <p:nvPr/>
        </p:nvSpPr>
        <p:spPr>
          <a:xfrm>
            <a:off x="6024630" y="10497329"/>
            <a:ext cx="558655" cy="253935"/>
          </a:xfrm>
          <a:custGeom>
            <a:avLst/>
            <a:gdLst/>
            <a:ahLst/>
            <a:cxnLst>
              <a:cxn ang="0">
                <a:pos x="wd2" y="hd2"/>
              </a:cxn>
              <a:cxn ang="5400000">
                <a:pos x="wd2" y="hd2"/>
              </a:cxn>
              <a:cxn ang="10800000">
                <a:pos x="wd2" y="hd2"/>
              </a:cxn>
              <a:cxn ang="16200000">
                <a:pos x="wd2" y="hd2"/>
              </a:cxn>
            </a:cxnLst>
            <a:rect l="0" t="0" r="r" b="b"/>
            <a:pathLst>
              <a:path w="21600" h="21600" extrusionOk="0">
                <a:moveTo>
                  <a:pt x="19236" y="19413"/>
                </a:moveTo>
                <a:lnTo>
                  <a:pt x="13945" y="13593"/>
                </a:lnTo>
                <a:cubicBezTo>
                  <a:pt x="14130" y="12747"/>
                  <a:pt x="14236" y="11802"/>
                  <a:pt x="14236" y="10800"/>
                </a:cubicBezTo>
                <a:cubicBezTo>
                  <a:pt x="14236" y="9799"/>
                  <a:pt x="14130" y="8854"/>
                  <a:pt x="13945" y="8007"/>
                </a:cubicBezTo>
                <a:lnTo>
                  <a:pt x="19236" y="2187"/>
                </a:lnTo>
                <a:cubicBezTo>
                  <a:pt x="20007" y="2465"/>
                  <a:pt x="20618" y="6209"/>
                  <a:pt x="20618" y="10800"/>
                </a:cubicBezTo>
                <a:cubicBezTo>
                  <a:pt x="20618" y="15392"/>
                  <a:pt x="20007" y="19136"/>
                  <a:pt x="19236" y="19413"/>
                </a:cubicBezTo>
                <a:moveTo>
                  <a:pt x="11291" y="15120"/>
                </a:moveTo>
                <a:lnTo>
                  <a:pt x="10309" y="15120"/>
                </a:lnTo>
                <a:cubicBezTo>
                  <a:pt x="9225" y="15120"/>
                  <a:pt x="8345" y="13186"/>
                  <a:pt x="8345" y="10800"/>
                </a:cubicBezTo>
                <a:cubicBezTo>
                  <a:pt x="8345" y="8414"/>
                  <a:pt x="9225" y="6480"/>
                  <a:pt x="10309" y="6480"/>
                </a:cubicBezTo>
                <a:lnTo>
                  <a:pt x="11291" y="6480"/>
                </a:lnTo>
                <a:cubicBezTo>
                  <a:pt x="12375" y="6480"/>
                  <a:pt x="13255" y="8414"/>
                  <a:pt x="13255" y="10800"/>
                </a:cubicBezTo>
                <a:cubicBezTo>
                  <a:pt x="13255" y="13186"/>
                  <a:pt x="12375" y="15120"/>
                  <a:pt x="11291" y="15120"/>
                </a:cubicBezTo>
                <a:moveTo>
                  <a:pt x="7654" y="13593"/>
                </a:moveTo>
                <a:lnTo>
                  <a:pt x="2363" y="19413"/>
                </a:lnTo>
                <a:cubicBezTo>
                  <a:pt x="1593" y="19135"/>
                  <a:pt x="982" y="15391"/>
                  <a:pt x="982" y="10800"/>
                </a:cubicBezTo>
                <a:cubicBezTo>
                  <a:pt x="982" y="6209"/>
                  <a:pt x="1593" y="2465"/>
                  <a:pt x="2363" y="2187"/>
                </a:cubicBezTo>
                <a:lnTo>
                  <a:pt x="7654" y="8007"/>
                </a:lnTo>
                <a:cubicBezTo>
                  <a:pt x="7470" y="8854"/>
                  <a:pt x="7364" y="9799"/>
                  <a:pt x="7364" y="10800"/>
                </a:cubicBezTo>
                <a:cubicBezTo>
                  <a:pt x="7364" y="11802"/>
                  <a:pt x="7470" y="12747"/>
                  <a:pt x="7654" y="13593"/>
                </a:cubicBezTo>
                <a:moveTo>
                  <a:pt x="19145" y="0"/>
                </a:moveTo>
                <a:cubicBezTo>
                  <a:pt x="19066" y="0"/>
                  <a:pt x="18994" y="51"/>
                  <a:pt x="18928" y="124"/>
                </a:cubicBezTo>
                <a:lnTo>
                  <a:pt x="18925" y="114"/>
                </a:lnTo>
                <a:lnTo>
                  <a:pt x="13374" y="6221"/>
                </a:lnTo>
                <a:cubicBezTo>
                  <a:pt x="12841" y="5047"/>
                  <a:pt x="12105" y="4320"/>
                  <a:pt x="11291" y="4320"/>
                </a:cubicBezTo>
                <a:lnTo>
                  <a:pt x="10309" y="4320"/>
                </a:lnTo>
                <a:cubicBezTo>
                  <a:pt x="9495" y="4320"/>
                  <a:pt x="8758" y="5047"/>
                  <a:pt x="8225" y="6221"/>
                </a:cubicBezTo>
                <a:lnTo>
                  <a:pt x="2674" y="114"/>
                </a:lnTo>
                <a:lnTo>
                  <a:pt x="2671" y="124"/>
                </a:lnTo>
                <a:cubicBezTo>
                  <a:pt x="2606" y="51"/>
                  <a:pt x="2534" y="0"/>
                  <a:pt x="2455" y="0"/>
                </a:cubicBezTo>
                <a:cubicBezTo>
                  <a:pt x="1099" y="0"/>
                  <a:pt x="0" y="4835"/>
                  <a:pt x="0" y="10800"/>
                </a:cubicBezTo>
                <a:cubicBezTo>
                  <a:pt x="0" y="16765"/>
                  <a:pt x="1099" y="21600"/>
                  <a:pt x="2455" y="21600"/>
                </a:cubicBezTo>
                <a:cubicBezTo>
                  <a:pt x="2534" y="21600"/>
                  <a:pt x="2605" y="21549"/>
                  <a:pt x="2671" y="21477"/>
                </a:cubicBezTo>
                <a:lnTo>
                  <a:pt x="2674" y="21486"/>
                </a:lnTo>
                <a:lnTo>
                  <a:pt x="8225" y="15379"/>
                </a:lnTo>
                <a:cubicBezTo>
                  <a:pt x="8758" y="16554"/>
                  <a:pt x="9495" y="17280"/>
                  <a:pt x="10309" y="17280"/>
                </a:cubicBezTo>
                <a:lnTo>
                  <a:pt x="11291" y="17280"/>
                </a:lnTo>
                <a:cubicBezTo>
                  <a:pt x="12105" y="17280"/>
                  <a:pt x="12842" y="16554"/>
                  <a:pt x="13375" y="15379"/>
                </a:cubicBezTo>
                <a:lnTo>
                  <a:pt x="18940" y="21501"/>
                </a:lnTo>
                <a:lnTo>
                  <a:pt x="18941" y="21496"/>
                </a:lnTo>
                <a:cubicBezTo>
                  <a:pt x="19003" y="21560"/>
                  <a:pt x="19072" y="21600"/>
                  <a:pt x="19145" y="21600"/>
                </a:cubicBezTo>
                <a:cubicBezTo>
                  <a:pt x="20501" y="21600"/>
                  <a:pt x="21600" y="16765"/>
                  <a:pt x="21600" y="10800"/>
                </a:cubicBezTo>
                <a:cubicBezTo>
                  <a:pt x="21600" y="4835"/>
                  <a:pt x="20501" y="0"/>
                  <a:pt x="19145"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3" name="Shape 2733"/>
          <p:cNvSpPr/>
          <p:nvPr/>
        </p:nvSpPr>
        <p:spPr>
          <a:xfrm>
            <a:off x="7268906" y="10344969"/>
            <a:ext cx="203148"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364"/>
                </a:moveTo>
                <a:lnTo>
                  <a:pt x="2804" y="17041"/>
                </a:lnTo>
                <a:lnTo>
                  <a:pt x="9142" y="5518"/>
                </a:lnTo>
                <a:lnTo>
                  <a:pt x="9803" y="5724"/>
                </a:lnTo>
                <a:cubicBezTo>
                  <a:pt x="9859" y="5747"/>
                  <a:pt x="9925" y="5764"/>
                  <a:pt x="9991" y="5783"/>
                </a:cubicBezTo>
                <a:lnTo>
                  <a:pt x="10130" y="5826"/>
                </a:lnTo>
                <a:lnTo>
                  <a:pt x="10141" y="5820"/>
                </a:lnTo>
                <a:cubicBezTo>
                  <a:pt x="10339" y="5861"/>
                  <a:pt x="10555" y="5891"/>
                  <a:pt x="10800" y="5891"/>
                </a:cubicBezTo>
                <a:cubicBezTo>
                  <a:pt x="11045" y="5891"/>
                  <a:pt x="11261" y="5861"/>
                  <a:pt x="11459" y="5820"/>
                </a:cubicBezTo>
                <a:lnTo>
                  <a:pt x="11470" y="5826"/>
                </a:lnTo>
                <a:lnTo>
                  <a:pt x="11609" y="5783"/>
                </a:lnTo>
                <a:cubicBezTo>
                  <a:pt x="11675" y="5764"/>
                  <a:pt x="11741" y="5747"/>
                  <a:pt x="11797" y="5724"/>
                </a:cubicBezTo>
                <a:lnTo>
                  <a:pt x="12457" y="5518"/>
                </a:lnTo>
                <a:lnTo>
                  <a:pt x="14283" y="8836"/>
                </a:lnTo>
                <a:lnTo>
                  <a:pt x="10800" y="8836"/>
                </a:lnTo>
                <a:cubicBezTo>
                  <a:pt x="10054" y="8836"/>
                  <a:pt x="9450" y="9056"/>
                  <a:pt x="9450" y="9327"/>
                </a:cubicBezTo>
                <a:cubicBezTo>
                  <a:pt x="9450" y="9599"/>
                  <a:pt x="10054" y="9818"/>
                  <a:pt x="10800" y="9818"/>
                </a:cubicBezTo>
                <a:lnTo>
                  <a:pt x="14824" y="9818"/>
                </a:lnTo>
                <a:lnTo>
                  <a:pt x="18796" y="17041"/>
                </a:lnTo>
                <a:cubicBezTo>
                  <a:pt x="18796" y="17041"/>
                  <a:pt x="10800" y="20364"/>
                  <a:pt x="10800" y="20364"/>
                </a:cubicBezTo>
                <a:close/>
                <a:moveTo>
                  <a:pt x="2776" y="2264"/>
                </a:moveTo>
                <a:cubicBezTo>
                  <a:pt x="3291" y="1541"/>
                  <a:pt x="6683" y="982"/>
                  <a:pt x="10800" y="982"/>
                </a:cubicBezTo>
                <a:cubicBezTo>
                  <a:pt x="14917" y="982"/>
                  <a:pt x="18308" y="1541"/>
                  <a:pt x="18825" y="2264"/>
                </a:cubicBezTo>
                <a:lnTo>
                  <a:pt x="10800" y="4765"/>
                </a:lnTo>
                <a:cubicBezTo>
                  <a:pt x="10800" y="4765"/>
                  <a:pt x="2776" y="2264"/>
                  <a:pt x="2776" y="2264"/>
                </a:cubicBezTo>
                <a:close/>
                <a:moveTo>
                  <a:pt x="21551" y="17094"/>
                </a:moveTo>
                <a:lnTo>
                  <a:pt x="21578" y="17093"/>
                </a:lnTo>
                <a:lnTo>
                  <a:pt x="17575" y="9818"/>
                </a:lnTo>
                <a:lnTo>
                  <a:pt x="18900" y="9818"/>
                </a:lnTo>
                <a:cubicBezTo>
                  <a:pt x="19646" y="9818"/>
                  <a:pt x="20250" y="9599"/>
                  <a:pt x="20250" y="9327"/>
                </a:cubicBezTo>
                <a:cubicBezTo>
                  <a:pt x="20250" y="9056"/>
                  <a:pt x="19646" y="8836"/>
                  <a:pt x="18900" y="8836"/>
                </a:cubicBezTo>
                <a:lnTo>
                  <a:pt x="17036" y="8836"/>
                </a:lnTo>
                <a:lnTo>
                  <a:pt x="14828" y="4820"/>
                </a:lnTo>
                <a:lnTo>
                  <a:pt x="14801" y="4822"/>
                </a:lnTo>
                <a:cubicBezTo>
                  <a:pt x="14795" y="4812"/>
                  <a:pt x="14792" y="4803"/>
                  <a:pt x="14785" y="4793"/>
                </a:cubicBezTo>
                <a:lnTo>
                  <a:pt x="20920" y="2881"/>
                </a:lnTo>
                <a:lnTo>
                  <a:pt x="20909" y="2874"/>
                </a:lnTo>
                <a:cubicBezTo>
                  <a:pt x="21315" y="2789"/>
                  <a:pt x="21600" y="2637"/>
                  <a:pt x="21600" y="2455"/>
                </a:cubicBezTo>
                <a:cubicBezTo>
                  <a:pt x="21600" y="1099"/>
                  <a:pt x="16764" y="0"/>
                  <a:pt x="10800" y="0"/>
                </a:cubicBezTo>
                <a:cubicBezTo>
                  <a:pt x="4836" y="0"/>
                  <a:pt x="0" y="1099"/>
                  <a:pt x="0" y="2455"/>
                </a:cubicBezTo>
                <a:cubicBezTo>
                  <a:pt x="0" y="2637"/>
                  <a:pt x="285" y="2789"/>
                  <a:pt x="691" y="2874"/>
                </a:cubicBezTo>
                <a:lnTo>
                  <a:pt x="680" y="2881"/>
                </a:lnTo>
                <a:lnTo>
                  <a:pt x="6815" y="4793"/>
                </a:lnTo>
                <a:cubicBezTo>
                  <a:pt x="6808" y="4802"/>
                  <a:pt x="6805" y="4812"/>
                  <a:pt x="6799" y="4822"/>
                </a:cubicBezTo>
                <a:lnTo>
                  <a:pt x="6772" y="4820"/>
                </a:lnTo>
                <a:lnTo>
                  <a:pt x="22" y="17093"/>
                </a:lnTo>
                <a:lnTo>
                  <a:pt x="49" y="17094"/>
                </a:lnTo>
                <a:cubicBezTo>
                  <a:pt x="34" y="17123"/>
                  <a:pt x="0" y="17151"/>
                  <a:pt x="0" y="17182"/>
                </a:cubicBezTo>
                <a:cubicBezTo>
                  <a:pt x="0" y="17306"/>
                  <a:pt x="137" y="17416"/>
                  <a:pt x="345" y="17502"/>
                </a:cubicBezTo>
                <a:lnTo>
                  <a:pt x="335" y="17505"/>
                </a:lnTo>
                <a:lnTo>
                  <a:pt x="9785" y="21432"/>
                </a:lnTo>
                <a:lnTo>
                  <a:pt x="9795" y="21429"/>
                </a:lnTo>
                <a:cubicBezTo>
                  <a:pt x="10041" y="21532"/>
                  <a:pt x="10394" y="21600"/>
                  <a:pt x="10800" y="21600"/>
                </a:cubicBezTo>
                <a:cubicBezTo>
                  <a:pt x="11206" y="21600"/>
                  <a:pt x="11557" y="21532"/>
                  <a:pt x="11805" y="21429"/>
                </a:cubicBezTo>
                <a:lnTo>
                  <a:pt x="11815" y="21432"/>
                </a:lnTo>
                <a:lnTo>
                  <a:pt x="21265" y="17505"/>
                </a:lnTo>
                <a:lnTo>
                  <a:pt x="21255" y="17502"/>
                </a:lnTo>
                <a:cubicBezTo>
                  <a:pt x="21463" y="17416"/>
                  <a:pt x="21600" y="17306"/>
                  <a:pt x="21600" y="17182"/>
                </a:cubicBezTo>
                <a:cubicBezTo>
                  <a:pt x="21600" y="17151"/>
                  <a:pt x="21566" y="17123"/>
                  <a:pt x="21551" y="1709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4" name="Shape 2734"/>
          <p:cNvSpPr/>
          <p:nvPr/>
        </p:nvSpPr>
        <p:spPr>
          <a:xfrm>
            <a:off x="8157675" y="10421149"/>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0309" y="9450"/>
                </a:moveTo>
                <a:lnTo>
                  <a:pt x="9140" y="9450"/>
                </a:lnTo>
                <a:lnTo>
                  <a:pt x="8293" y="7123"/>
                </a:lnTo>
                <a:lnTo>
                  <a:pt x="8289" y="7126"/>
                </a:lnTo>
                <a:cubicBezTo>
                  <a:pt x="8208" y="6906"/>
                  <a:pt x="8046" y="6750"/>
                  <a:pt x="7855" y="6750"/>
                </a:cubicBezTo>
                <a:cubicBezTo>
                  <a:pt x="7663" y="6750"/>
                  <a:pt x="7501" y="6906"/>
                  <a:pt x="7420" y="7126"/>
                </a:cubicBezTo>
                <a:lnTo>
                  <a:pt x="7415" y="7123"/>
                </a:lnTo>
                <a:lnTo>
                  <a:pt x="6569" y="9450"/>
                </a:lnTo>
                <a:lnTo>
                  <a:pt x="5400" y="9450"/>
                </a:lnTo>
                <a:cubicBezTo>
                  <a:pt x="5129" y="9450"/>
                  <a:pt x="4909" y="9752"/>
                  <a:pt x="4909" y="10125"/>
                </a:cubicBezTo>
                <a:cubicBezTo>
                  <a:pt x="4909" y="10571"/>
                  <a:pt x="5128" y="10687"/>
                  <a:pt x="5128" y="10687"/>
                </a:cubicBezTo>
                <a:lnTo>
                  <a:pt x="6405" y="11857"/>
                </a:lnTo>
                <a:lnTo>
                  <a:pt x="5914" y="14014"/>
                </a:lnTo>
                <a:cubicBezTo>
                  <a:pt x="5905" y="14067"/>
                  <a:pt x="5891" y="14118"/>
                  <a:pt x="5891" y="14175"/>
                </a:cubicBezTo>
                <a:cubicBezTo>
                  <a:pt x="5891" y="14548"/>
                  <a:pt x="6110" y="14850"/>
                  <a:pt x="6382" y="14850"/>
                </a:cubicBezTo>
                <a:cubicBezTo>
                  <a:pt x="6483" y="14850"/>
                  <a:pt x="6574" y="14801"/>
                  <a:pt x="6650" y="14727"/>
                </a:cubicBezTo>
                <a:lnTo>
                  <a:pt x="7855" y="13636"/>
                </a:lnTo>
                <a:lnTo>
                  <a:pt x="9055" y="14737"/>
                </a:lnTo>
                <a:cubicBezTo>
                  <a:pt x="9055" y="14737"/>
                  <a:pt x="9127" y="14850"/>
                  <a:pt x="9327" y="14850"/>
                </a:cubicBezTo>
                <a:cubicBezTo>
                  <a:pt x="9599" y="14850"/>
                  <a:pt x="9818" y="14548"/>
                  <a:pt x="9818" y="14175"/>
                </a:cubicBezTo>
                <a:cubicBezTo>
                  <a:pt x="9818" y="14117"/>
                  <a:pt x="9798" y="14070"/>
                  <a:pt x="9787" y="14017"/>
                </a:cubicBezTo>
                <a:lnTo>
                  <a:pt x="9304" y="11857"/>
                </a:lnTo>
                <a:lnTo>
                  <a:pt x="10581" y="10687"/>
                </a:lnTo>
                <a:cubicBezTo>
                  <a:pt x="10581" y="10687"/>
                  <a:pt x="10800" y="10571"/>
                  <a:pt x="10800" y="10125"/>
                </a:cubicBezTo>
                <a:cubicBezTo>
                  <a:pt x="10800" y="9752"/>
                  <a:pt x="10580" y="9450"/>
                  <a:pt x="10309" y="9450"/>
                </a:cubicBezTo>
                <a:moveTo>
                  <a:pt x="13255" y="11475"/>
                </a:moveTo>
                <a:lnTo>
                  <a:pt x="15218" y="11475"/>
                </a:lnTo>
                <a:cubicBezTo>
                  <a:pt x="15490" y="11475"/>
                  <a:pt x="15709" y="11173"/>
                  <a:pt x="15709" y="10800"/>
                </a:cubicBezTo>
                <a:cubicBezTo>
                  <a:pt x="15709" y="10427"/>
                  <a:pt x="15490" y="10125"/>
                  <a:pt x="15218" y="10125"/>
                </a:cubicBezTo>
                <a:lnTo>
                  <a:pt x="13255" y="10125"/>
                </a:lnTo>
                <a:cubicBezTo>
                  <a:pt x="12983" y="10125"/>
                  <a:pt x="12764" y="10427"/>
                  <a:pt x="12764" y="10800"/>
                </a:cubicBezTo>
                <a:cubicBezTo>
                  <a:pt x="12764" y="11173"/>
                  <a:pt x="12983" y="11475"/>
                  <a:pt x="13255" y="11475"/>
                </a:cubicBezTo>
                <a:moveTo>
                  <a:pt x="16200" y="12150"/>
                </a:moveTo>
                <a:lnTo>
                  <a:pt x="13255" y="12150"/>
                </a:lnTo>
                <a:cubicBezTo>
                  <a:pt x="12983" y="12150"/>
                  <a:pt x="12764" y="12452"/>
                  <a:pt x="12764" y="12825"/>
                </a:cubicBezTo>
                <a:cubicBezTo>
                  <a:pt x="12764" y="13198"/>
                  <a:pt x="12983" y="13500"/>
                  <a:pt x="13255" y="13500"/>
                </a:cubicBezTo>
                <a:lnTo>
                  <a:pt x="16200" y="13500"/>
                </a:lnTo>
                <a:cubicBezTo>
                  <a:pt x="16471" y="13500"/>
                  <a:pt x="16691" y="13198"/>
                  <a:pt x="16691" y="12825"/>
                </a:cubicBezTo>
                <a:cubicBezTo>
                  <a:pt x="16691" y="12452"/>
                  <a:pt x="16471" y="12150"/>
                  <a:pt x="16200" y="12150"/>
                </a:cubicBezTo>
                <a:moveTo>
                  <a:pt x="20618" y="14768"/>
                </a:moveTo>
                <a:lnTo>
                  <a:pt x="20618" y="17550"/>
                </a:lnTo>
                <a:lnTo>
                  <a:pt x="982" y="17550"/>
                </a:lnTo>
                <a:lnTo>
                  <a:pt x="982" y="14768"/>
                </a:lnTo>
                <a:cubicBezTo>
                  <a:pt x="2102" y="14393"/>
                  <a:pt x="2945" y="12759"/>
                  <a:pt x="2945" y="10800"/>
                </a:cubicBezTo>
                <a:cubicBezTo>
                  <a:pt x="2945" y="8841"/>
                  <a:pt x="2102" y="7207"/>
                  <a:pt x="982" y="6832"/>
                </a:cubicBezTo>
                <a:lnTo>
                  <a:pt x="982" y="4050"/>
                </a:lnTo>
                <a:lnTo>
                  <a:pt x="20618" y="4050"/>
                </a:lnTo>
                <a:lnTo>
                  <a:pt x="20618" y="6832"/>
                </a:lnTo>
                <a:cubicBezTo>
                  <a:pt x="19498" y="7207"/>
                  <a:pt x="18655" y="8841"/>
                  <a:pt x="18655" y="10800"/>
                </a:cubicBezTo>
                <a:cubicBezTo>
                  <a:pt x="18655" y="12759"/>
                  <a:pt x="19498" y="14393"/>
                  <a:pt x="20618" y="14768"/>
                </a:cubicBezTo>
                <a:moveTo>
                  <a:pt x="20618" y="20250"/>
                </a:moveTo>
                <a:lnTo>
                  <a:pt x="18655" y="20250"/>
                </a:lnTo>
                <a:lnTo>
                  <a:pt x="18655" y="18900"/>
                </a:lnTo>
                <a:lnTo>
                  <a:pt x="20618" y="18900"/>
                </a:lnTo>
                <a:cubicBezTo>
                  <a:pt x="20618" y="18900"/>
                  <a:pt x="20618" y="20250"/>
                  <a:pt x="20618" y="20250"/>
                </a:cubicBezTo>
                <a:close/>
                <a:moveTo>
                  <a:pt x="17673" y="20250"/>
                </a:moveTo>
                <a:lnTo>
                  <a:pt x="982" y="20250"/>
                </a:lnTo>
                <a:lnTo>
                  <a:pt x="982" y="18900"/>
                </a:lnTo>
                <a:lnTo>
                  <a:pt x="17673" y="18900"/>
                </a:lnTo>
                <a:cubicBezTo>
                  <a:pt x="17673" y="18900"/>
                  <a:pt x="17673" y="20250"/>
                  <a:pt x="17673" y="20250"/>
                </a:cubicBezTo>
                <a:close/>
                <a:moveTo>
                  <a:pt x="982" y="1350"/>
                </a:moveTo>
                <a:lnTo>
                  <a:pt x="17673" y="1350"/>
                </a:lnTo>
                <a:lnTo>
                  <a:pt x="17673" y="2700"/>
                </a:lnTo>
                <a:lnTo>
                  <a:pt x="982" y="2700"/>
                </a:lnTo>
                <a:cubicBezTo>
                  <a:pt x="982" y="2700"/>
                  <a:pt x="982" y="1350"/>
                  <a:pt x="982" y="1350"/>
                </a:cubicBezTo>
                <a:close/>
                <a:moveTo>
                  <a:pt x="18655" y="1350"/>
                </a:moveTo>
                <a:lnTo>
                  <a:pt x="20618" y="1350"/>
                </a:lnTo>
                <a:lnTo>
                  <a:pt x="20618" y="2700"/>
                </a:lnTo>
                <a:lnTo>
                  <a:pt x="18655" y="2700"/>
                </a:lnTo>
                <a:cubicBezTo>
                  <a:pt x="18655" y="2700"/>
                  <a:pt x="18655" y="1350"/>
                  <a:pt x="18655" y="1350"/>
                </a:cubicBezTo>
                <a:close/>
                <a:moveTo>
                  <a:pt x="21109" y="8100"/>
                </a:moveTo>
                <a:cubicBezTo>
                  <a:pt x="21380" y="8100"/>
                  <a:pt x="21600" y="7798"/>
                  <a:pt x="21600" y="7425"/>
                </a:cubicBezTo>
                <a:lnTo>
                  <a:pt x="21600" y="1350"/>
                </a:lnTo>
                <a:cubicBezTo>
                  <a:pt x="21600" y="605"/>
                  <a:pt x="21160" y="0"/>
                  <a:pt x="20618" y="0"/>
                </a:cubicBezTo>
                <a:lnTo>
                  <a:pt x="982" y="0"/>
                </a:lnTo>
                <a:cubicBezTo>
                  <a:pt x="439" y="0"/>
                  <a:pt x="0" y="605"/>
                  <a:pt x="0" y="1350"/>
                </a:cubicBezTo>
                <a:lnTo>
                  <a:pt x="0" y="7425"/>
                </a:lnTo>
                <a:cubicBezTo>
                  <a:pt x="0" y="7798"/>
                  <a:pt x="220" y="8100"/>
                  <a:pt x="491" y="8100"/>
                </a:cubicBezTo>
                <a:cubicBezTo>
                  <a:pt x="1304" y="8100"/>
                  <a:pt x="1964" y="9309"/>
                  <a:pt x="1964" y="10800"/>
                </a:cubicBezTo>
                <a:cubicBezTo>
                  <a:pt x="1964" y="12291"/>
                  <a:pt x="1304" y="13500"/>
                  <a:pt x="491" y="13500"/>
                </a:cubicBezTo>
                <a:cubicBezTo>
                  <a:pt x="220" y="13500"/>
                  <a:pt x="0" y="13802"/>
                  <a:pt x="0" y="14175"/>
                </a:cubicBezTo>
                <a:lnTo>
                  <a:pt x="0" y="20250"/>
                </a:lnTo>
                <a:cubicBezTo>
                  <a:pt x="0" y="20995"/>
                  <a:pt x="439" y="21600"/>
                  <a:pt x="982" y="21600"/>
                </a:cubicBezTo>
                <a:lnTo>
                  <a:pt x="20618" y="21600"/>
                </a:lnTo>
                <a:cubicBezTo>
                  <a:pt x="21160" y="21600"/>
                  <a:pt x="21600" y="20995"/>
                  <a:pt x="21600" y="20250"/>
                </a:cubicBezTo>
                <a:lnTo>
                  <a:pt x="21600" y="14175"/>
                </a:lnTo>
                <a:cubicBezTo>
                  <a:pt x="21600" y="13802"/>
                  <a:pt x="21380" y="13500"/>
                  <a:pt x="21109" y="13500"/>
                </a:cubicBezTo>
                <a:cubicBezTo>
                  <a:pt x="20296" y="13500"/>
                  <a:pt x="19636" y="12291"/>
                  <a:pt x="19636" y="10800"/>
                </a:cubicBezTo>
                <a:cubicBezTo>
                  <a:pt x="19636" y="9309"/>
                  <a:pt x="20296" y="8100"/>
                  <a:pt x="21109" y="8100"/>
                </a:cubicBezTo>
                <a:moveTo>
                  <a:pt x="16200" y="8100"/>
                </a:moveTo>
                <a:lnTo>
                  <a:pt x="13255" y="8100"/>
                </a:lnTo>
                <a:cubicBezTo>
                  <a:pt x="12983" y="8100"/>
                  <a:pt x="12764" y="8402"/>
                  <a:pt x="12764" y="8775"/>
                </a:cubicBezTo>
                <a:cubicBezTo>
                  <a:pt x="12764" y="9148"/>
                  <a:pt x="12983" y="9450"/>
                  <a:pt x="13255" y="9450"/>
                </a:cubicBezTo>
                <a:lnTo>
                  <a:pt x="16200" y="9450"/>
                </a:lnTo>
                <a:cubicBezTo>
                  <a:pt x="16471" y="9450"/>
                  <a:pt x="16691" y="9148"/>
                  <a:pt x="16691" y="8775"/>
                </a:cubicBezTo>
                <a:cubicBezTo>
                  <a:pt x="16691" y="8402"/>
                  <a:pt x="16471" y="8100"/>
                  <a:pt x="16200" y="81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5" name="Shape 2735"/>
          <p:cNvSpPr/>
          <p:nvPr/>
        </p:nvSpPr>
        <p:spPr>
          <a:xfrm>
            <a:off x="9224197" y="10395756"/>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1291" y="12000"/>
                </a:moveTo>
                <a:lnTo>
                  <a:pt x="13255" y="12000"/>
                </a:lnTo>
                <a:cubicBezTo>
                  <a:pt x="13526" y="12000"/>
                  <a:pt x="13745" y="11732"/>
                  <a:pt x="13745" y="11400"/>
                </a:cubicBezTo>
                <a:cubicBezTo>
                  <a:pt x="13745" y="11068"/>
                  <a:pt x="13526" y="10800"/>
                  <a:pt x="13255" y="10800"/>
                </a:cubicBezTo>
                <a:lnTo>
                  <a:pt x="11291" y="10800"/>
                </a:lnTo>
                <a:cubicBezTo>
                  <a:pt x="11020" y="10800"/>
                  <a:pt x="10800" y="11068"/>
                  <a:pt x="10800" y="11400"/>
                </a:cubicBezTo>
                <a:cubicBezTo>
                  <a:pt x="10800" y="11732"/>
                  <a:pt x="11020" y="12000"/>
                  <a:pt x="11291" y="12000"/>
                </a:cubicBezTo>
                <a:moveTo>
                  <a:pt x="11291" y="13800"/>
                </a:moveTo>
                <a:lnTo>
                  <a:pt x="12273" y="13800"/>
                </a:lnTo>
                <a:cubicBezTo>
                  <a:pt x="12544" y="13800"/>
                  <a:pt x="12764" y="13532"/>
                  <a:pt x="12764" y="13200"/>
                </a:cubicBezTo>
                <a:cubicBezTo>
                  <a:pt x="12764" y="12868"/>
                  <a:pt x="12544" y="12600"/>
                  <a:pt x="12273" y="12600"/>
                </a:cubicBezTo>
                <a:lnTo>
                  <a:pt x="11291" y="12600"/>
                </a:lnTo>
                <a:cubicBezTo>
                  <a:pt x="11020" y="12600"/>
                  <a:pt x="10800" y="12868"/>
                  <a:pt x="10800" y="13200"/>
                </a:cubicBezTo>
                <a:cubicBezTo>
                  <a:pt x="10800" y="13532"/>
                  <a:pt x="11020" y="13800"/>
                  <a:pt x="11291" y="13800"/>
                </a:cubicBezTo>
                <a:moveTo>
                  <a:pt x="11291" y="15600"/>
                </a:moveTo>
                <a:lnTo>
                  <a:pt x="13255" y="15600"/>
                </a:lnTo>
                <a:cubicBezTo>
                  <a:pt x="13526" y="15600"/>
                  <a:pt x="13745" y="15332"/>
                  <a:pt x="13745" y="15000"/>
                </a:cubicBezTo>
                <a:cubicBezTo>
                  <a:pt x="13745" y="14668"/>
                  <a:pt x="13526" y="14400"/>
                  <a:pt x="13255" y="14400"/>
                </a:cubicBezTo>
                <a:lnTo>
                  <a:pt x="11291" y="14400"/>
                </a:lnTo>
                <a:cubicBezTo>
                  <a:pt x="11020" y="14400"/>
                  <a:pt x="10800" y="14668"/>
                  <a:pt x="10800" y="15000"/>
                </a:cubicBezTo>
                <a:cubicBezTo>
                  <a:pt x="10800" y="15332"/>
                  <a:pt x="11020" y="15600"/>
                  <a:pt x="11291" y="15600"/>
                </a:cubicBezTo>
                <a:moveTo>
                  <a:pt x="20618" y="0"/>
                </a:moveTo>
                <a:lnTo>
                  <a:pt x="3927" y="0"/>
                </a:lnTo>
                <a:cubicBezTo>
                  <a:pt x="3385" y="0"/>
                  <a:pt x="2945" y="538"/>
                  <a:pt x="2945" y="1200"/>
                </a:cubicBezTo>
                <a:lnTo>
                  <a:pt x="2945" y="3000"/>
                </a:lnTo>
                <a:cubicBezTo>
                  <a:pt x="2945" y="3332"/>
                  <a:pt x="3165" y="3600"/>
                  <a:pt x="3436" y="3600"/>
                </a:cubicBezTo>
                <a:cubicBezTo>
                  <a:pt x="3708" y="3600"/>
                  <a:pt x="3927" y="3332"/>
                  <a:pt x="3927" y="3000"/>
                </a:cubicBezTo>
                <a:lnTo>
                  <a:pt x="3927" y="1200"/>
                </a:lnTo>
                <a:lnTo>
                  <a:pt x="20618" y="1200"/>
                </a:lnTo>
                <a:lnTo>
                  <a:pt x="20618" y="15600"/>
                </a:lnTo>
                <a:lnTo>
                  <a:pt x="20127" y="15600"/>
                </a:lnTo>
                <a:cubicBezTo>
                  <a:pt x="19856" y="15600"/>
                  <a:pt x="19636" y="15868"/>
                  <a:pt x="19636" y="16200"/>
                </a:cubicBezTo>
                <a:cubicBezTo>
                  <a:pt x="19636" y="16532"/>
                  <a:pt x="19856" y="16800"/>
                  <a:pt x="20127" y="16800"/>
                </a:cubicBezTo>
                <a:lnTo>
                  <a:pt x="20618" y="16800"/>
                </a:lnTo>
                <a:cubicBezTo>
                  <a:pt x="21160" y="16800"/>
                  <a:pt x="21600" y="16263"/>
                  <a:pt x="21600" y="15600"/>
                </a:cubicBezTo>
                <a:lnTo>
                  <a:pt x="21600" y="1200"/>
                </a:lnTo>
                <a:cubicBezTo>
                  <a:pt x="21600" y="538"/>
                  <a:pt x="21160" y="0"/>
                  <a:pt x="20618" y="0"/>
                </a:cubicBezTo>
                <a:moveTo>
                  <a:pt x="5091" y="13116"/>
                </a:moveTo>
                <a:lnTo>
                  <a:pt x="6156" y="13983"/>
                </a:lnTo>
                <a:lnTo>
                  <a:pt x="5747" y="15581"/>
                </a:lnTo>
                <a:cubicBezTo>
                  <a:pt x="5738" y="15620"/>
                  <a:pt x="5727" y="15657"/>
                  <a:pt x="5727" y="15700"/>
                </a:cubicBezTo>
                <a:cubicBezTo>
                  <a:pt x="5727" y="15976"/>
                  <a:pt x="5911" y="16200"/>
                  <a:pt x="6136" y="16200"/>
                </a:cubicBezTo>
                <a:cubicBezTo>
                  <a:pt x="6221" y="16200"/>
                  <a:pt x="6296" y="16164"/>
                  <a:pt x="6360" y="16110"/>
                </a:cubicBezTo>
                <a:lnTo>
                  <a:pt x="7364" y="15301"/>
                </a:lnTo>
                <a:lnTo>
                  <a:pt x="8364" y="16116"/>
                </a:lnTo>
                <a:cubicBezTo>
                  <a:pt x="8364" y="16116"/>
                  <a:pt x="8424" y="16200"/>
                  <a:pt x="8591" y="16200"/>
                </a:cubicBezTo>
                <a:cubicBezTo>
                  <a:pt x="8817" y="16200"/>
                  <a:pt x="9000" y="15976"/>
                  <a:pt x="9000" y="15700"/>
                </a:cubicBezTo>
                <a:cubicBezTo>
                  <a:pt x="9000" y="15657"/>
                  <a:pt x="8983" y="15622"/>
                  <a:pt x="8974" y="15583"/>
                </a:cubicBezTo>
                <a:lnTo>
                  <a:pt x="8572" y="13983"/>
                </a:lnTo>
                <a:lnTo>
                  <a:pt x="9636" y="13116"/>
                </a:lnTo>
                <a:cubicBezTo>
                  <a:pt x="9636" y="13116"/>
                  <a:pt x="9818" y="13030"/>
                  <a:pt x="9818" y="12700"/>
                </a:cubicBezTo>
                <a:cubicBezTo>
                  <a:pt x="9818" y="12424"/>
                  <a:pt x="9635" y="12200"/>
                  <a:pt x="9409" y="12200"/>
                </a:cubicBezTo>
                <a:lnTo>
                  <a:pt x="8435" y="12200"/>
                </a:lnTo>
                <a:lnTo>
                  <a:pt x="7730" y="10477"/>
                </a:lnTo>
                <a:lnTo>
                  <a:pt x="7726" y="10479"/>
                </a:lnTo>
                <a:cubicBezTo>
                  <a:pt x="7658" y="10315"/>
                  <a:pt x="7524" y="10200"/>
                  <a:pt x="7364" y="10200"/>
                </a:cubicBezTo>
                <a:cubicBezTo>
                  <a:pt x="7204" y="10200"/>
                  <a:pt x="7069" y="10315"/>
                  <a:pt x="7001" y="10479"/>
                </a:cubicBezTo>
                <a:lnTo>
                  <a:pt x="6998" y="10477"/>
                </a:lnTo>
                <a:lnTo>
                  <a:pt x="6293" y="12200"/>
                </a:lnTo>
                <a:lnTo>
                  <a:pt x="5319" y="12200"/>
                </a:lnTo>
                <a:cubicBezTo>
                  <a:pt x="5092" y="12200"/>
                  <a:pt x="4909" y="12424"/>
                  <a:pt x="4909" y="12700"/>
                </a:cubicBezTo>
                <a:cubicBezTo>
                  <a:pt x="4909" y="13030"/>
                  <a:pt x="5091" y="13116"/>
                  <a:pt x="5091" y="13116"/>
                </a:cubicBezTo>
                <a:moveTo>
                  <a:pt x="17673" y="7200"/>
                </a:moveTo>
                <a:lnTo>
                  <a:pt x="16691" y="7200"/>
                </a:lnTo>
                <a:lnTo>
                  <a:pt x="16691" y="6000"/>
                </a:lnTo>
                <a:lnTo>
                  <a:pt x="17673" y="6000"/>
                </a:lnTo>
                <a:cubicBezTo>
                  <a:pt x="17673" y="6000"/>
                  <a:pt x="17673" y="7200"/>
                  <a:pt x="17673" y="7200"/>
                </a:cubicBezTo>
                <a:close/>
                <a:moveTo>
                  <a:pt x="17673" y="10947"/>
                </a:moveTo>
                <a:cubicBezTo>
                  <a:pt x="17102" y="11278"/>
                  <a:pt x="16691" y="12157"/>
                  <a:pt x="16691" y="13200"/>
                </a:cubicBezTo>
                <a:cubicBezTo>
                  <a:pt x="16691" y="14244"/>
                  <a:pt x="17102" y="15122"/>
                  <a:pt x="17673" y="15453"/>
                </a:cubicBezTo>
                <a:lnTo>
                  <a:pt x="17673" y="18000"/>
                </a:lnTo>
                <a:lnTo>
                  <a:pt x="982" y="18000"/>
                </a:lnTo>
                <a:lnTo>
                  <a:pt x="982" y="15453"/>
                </a:lnTo>
                <a:cubicBezTo>
                  <a:pt x="1552" y="15122"/>
                  <a:pt x="1964" y="14244"/>
                  <a:pt x="1964" y="13200"/>
                </a:cubicBezTo>
                <a:cubicBezTo>
                  <a:pt x="1964" y="12157"/>
                  <a:pt x="1552" y="11278"/>
                  <a:pt x="982" y="10947"/>
                </a:cubicBezTo>
                <a:lnTo>
                  <a:pt x="982" y="8400"/>
                </a:lnTo>
                <a:lnTo>
                  <a:pt x="17673" y="8400"/>
                </a:lnTo>
                <a:cubicBezTo>
                  <a:pt x="17673" y="8400"/>
                  <a:pt x="17673" y="10947"/>
                  <a:pt x="17673" y="10947"/>
                </a:cubicBezTo>
                <a:close/>
                <a:moveTo>
                  <a:pt x="17673" y="20400"/>
                </a:moveTo>
                <a:lnTo>
                  <a:pt x="16691" y="20400"/>
                </a:lnTo>
                <a:lnTo>
                  <a:pt x="16691" y="19200"/>
                </a:lnTo>
                <a:lnTo>
                  <a:pt x="17673" y="19200"/>
                </a:lnTo>
                <a:cubicBezTo>
                  <a:pt x="17673" y="19200"/>
                  <a:pt x="17673" y="20400"/>
                  <a:pt x="17673" y="20400"/>
                </a:cubicBezTo>
                <a:close/>
                <a:moveTo>
                  <a:pt x="15709" y="20400"/>
                </a:moveTo>
                <a:lnTo>
                  <a:pt x="982" y="20400"/>
                </a:lnTo>
                <a:lnTo>
                  <a:pt x="982" y="19200"/>
                </a:lnTo>
                <a:lnTo>
                  <a:pt x="15709" y="19200"/>
                </a:lnTo>
                <a:cubicBezTo>
                  <a:pt x="15709" y="19200"/>
                  <a:pt x="15709" y="20400"/>
                  <a:pt x="15709" y="20400"/>
                </a:cubicBezTo>
                <a:close/>
                <a:moveTo>
                  <a:pt x="982" y="6000"/>
                </a:moveTo>
                <a:lnTo>
                  <a:pt x="15709" y="6000"/>
                </a:lnTo>
                <a:lnTo>
                  <a:pt x="15709" y="7200"/>
                </a:lnTo>
                <a:lnTo>
                  <a:pt x="982" y="7200"/>
                </a:lnTo>
                <a:cubicBezTo>
                  <a:pt x="982" y="7200"/>
                  <a:pt x="982" y="6000"/>
                  <a:pt x="982" y="6000"/>
                </a:cubicBezTo>
                <a:close/>
                <a:moveTo>
                  <a:pt x="17673" y="4800"/>
                </a:moveTo>
                <a:lnTo>
                  <a:pt x="982" y="4800"/>
                </a:lnTo>
                <a:cubicBezTo>
                  <a:pt x="439" y="4800"/>
                  <a:pt x="0" y="5338"/>
                  <a:pt x="0" y="6000"/>
                </a:cubicBezTo>
                <a:lnTo>
                  <a:pt x="0" y="11400"/>
                </a:lnTo>
                <a:cubicBezTo>
                  <a:pt x="0" y="11732"/>
                  <a:pt x="220" y="12000"/>
                  <a:pt x="491" y="12000"/>
                </a:cubicBezTo>
                <a:cubicBezTo>
                  <a:pt x="762" y="12000"/>
                  <a:pt x="982" y="12538"/>
                  <a:pt x="982" y="13200"/>
                </a:cubicBezTo>
                <a:cubicBezTo>
                  <a:pt x="982" y="13862"/>
                  <a:pt x="762" y="14400"/>
                  <a:pt x="491" y="14400"/>
                </a:cubicBezTo>
                <a:cubicBezTo>
                  <a:pt x="220" y="14400"/>
                  <a:pt x="0" y="14668"/>
                  <a:pt x="0" y="15000"/>
                </a:cubicBezTo>
                <a:lnTo>
                  <a:pt x="0" y="20400"/>
                </a:lnTo>
                <a:cubicBezTo>
                  <a:pt x="0" y="21063"/>
                  <a:pt x="439" y="21600"/>
                  <a:pt x="982" y="21600"/>
                </a:cubicBezTo>
                <a:lnTo>
                  <a:pt x="17673" y="21600"/>
                </a:lnTo>
                <a:cubicBezTo>
                  <a:pt x="18214" y="21600"/>
                  <a:pt x="18655" y="21063"/>
                  <a:pt x="18655" y="20400"/>
                </a:cubicBezTo>
                <a:lnTo>
                  <a:pt x="18655" y="15000"/>
                </a:lnTo>
                <a:cubicBezTo>
                  <a:pt x="18655" y="14668"/>
                  <a:pt x="18435" y="14400"/>
                  <a:pt x="18164" y="14400"/>
                </a:cubicBezTo>
                <a:cubicBezTo>
                  <a:pt x="17892" y="14400"/>
                  <a:pt x="17673" y="13862"/>
                  <a:pt x="17673" y="13200"/>
                </a:cubicBezTo>
                <a:cubicBezTo>
                  <a:pt x="17673" y="12538"/>
                  <a:pt x="17892" y="12000"/>
                  <a:pt x="18164" y="12000"/>
                </a:cubicBezTo>
                <a:cubicBezTo>
                  <a:pt x="18435" y="12000"/>
                  <a:pt x="18655" y="11732"/>
                  <a:pt x="18655" y="11400"/>
                </a:cubicBezTo>
                <a:lnTo>
                  <a:pt x="18655" y="6000"/>
                </a:lnTo>
                <a:cubicBezTo>
                  <a:pt x="18655" y="5338"/>
                  <a:pt x="18214" y="4800"/>
                  <a:pt x="17673" y="4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6" name="Shape 2736"/>
          <p:cNvSpPr/>
          <p:nvPr/>
        </p:nvSpPr>
        <p:spPr>
          <a:xfrm>
            <a:off x="10290719"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18655"/>
                </a:lnTo>
                <a:lnTo>
                  <a:pt x="2945" y="18655"/>
                </a:lnTo>
                <a:cubicBezTo>
                  <a:pt x="2945" y="18655"/>
                  <a:pt x="2945" y="2945"/>
                  <a:pt x="2945" y="2945"/>
                </a:cubicBezTo>
                <a:close/>
                <a:moveTo>
                  <a:pt x="1964" y="19636"/>
                </a:moveTo>
                <a:lnTo>
                  <a:pt x="19636" y="19636"/>
                </a:lnTo>
                <a:lnTo>
                  <a:pt x="19636"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7" name="Shape 2737"/>
          <p:cNvSpPr/>
          <p:nvPr/>
        </p:nvSpPr>
        <p:spPr>
          <a:xfrm>
            <a:off x="11357241"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8" name="Shape 2738"/>
          <p:cNvSpPr/>
          <p:nvPr/>
        </p:nvSpPr>
        <p:spPr>
          <a:xfrm>
            <a:off x="1758542"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9" name="Shape 2739"/>
          <p:cNvSpPr/>
          <p:nvPr/>
        </p:nvSpPr>
        <p:spPr>
          <a:xfrm>
            <a:off x="2825064"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0" name="Shape 2740"/>
          <p:cNvSpPr/>
          <p:nvPr/>
        </p:nvSpPr>
        <p:spPr>
          <a:xfrm>
            <a:off x="3891586"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1" name="Shape 2741"/>
          <p:cNvSpPr/>
          <p:nvPr/>
        </p:nvSpPr>
        <p:spPr>
          <a:xfrm>
            <a:off x="4958108"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9327" y="9327"/>
                </a:moveTo>
                <a:lnTo>
                  <a:pt x="2945" y="9327"/>
                </a:lnTo>
                <a:lnTo>
                  <a:pt x="2945" y="2945"/>
                </a:lnTo>
                <a:lnTo>
                  <a:pt x="9327" y="2945"/>
                </a:lnTo>
                <a:cubicBezTo>
                  <a:pt x="9327" y="2945"/>
                  <a:pt x="9327" y="9327"/>
                  <a:pt x="9327" y="9327"/>
                </a:cubicBezTo>
                <a:close/>
                <a:moveTo>
                  <a:pt x="10309" y="1964"/>
                </a:moveTo>
                <a:lnTo>
                  <a:pt x="1964" y="1964"/>
                </a:lnTo>
                <a:lnTo>
                  <a:pt x="1964" y="10309"/>
                </a:lnTo>
                <a:lnTo>
                  <a:pt x="10309" y="10309"/>
                </a:lnTo>
                <a:cubicBezTo>
                  <a:pt x="10309" y="10309"/>
                  <a:pt x="10309" y="1964"/>
                  <a:pt x="10309" y="196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2" name="Shape 2742"/>
          <p:cNvSpPr/>
          <p:nvPr/>
        </p:nvSpPr>
        <p:spPr>
          <a:xfrm>
            <a:off x="6024630"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3" name="Shape 2743"/>
          <p:cNvSpPr/>
          <p:nvPr/>
        </p:nvSpPr>
        <p:spPr>
          <a:xfrm>
            <a:off x="7091153"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4" name="Shape 2744"/>
          <p:cNvSpPr/>
          <p:nvPr/>
        </p:nvSpPr>
        <p:spPr>
          <a:xfrm>
            <a:off x="8157675"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9327"/>
                </a:moveTo>
                <a:lnTo>
                  <a:pt x="12273" y="9327"/>
                </a:lnTo>
                <a:lnTo>
                  <a:pt x="12273" y="12273"/>
                </a:lnTo>
                <a:lnTo>
                  <a:pt x="9327" y="12273"/>
                </a:lnTo>
                <a:cubicBezTo>
                  <a:pt x="9327" y="12273"/>
                  <a:pt x="9327" y="9327"/>
                  <a:pt x="9327" y="9327"/>
                </a:cubicBezTo>
                <a:close/>
                <a:moveTo>
                  <a:pt x="8345" y="13255"/>
                </a:moveTo>
                <a:lnTo>
                  <a:pt x="13255" y="13255"/>
                </a:lnTo>
                <a:lnTo>
                  <a:pt x="13255" y="8345"/>
                </a:lnTo>
                <a:lnTo>
                  <a:pt x="8345" y="8345"/>
                </a:lnTo>
                <a:cubicBezTo>
                  <a:pt x="8345" y="8345"/>
                  <a:pt x="8345" y="13255"/>
                  <a:pt x="8345" y="13255"/>
                </a:cubicBezTo>
                <a:close/>
                <a:moveTo>
                  <a:pt x="9327" y="15709"/>
                </a:moveTo>
                <a:lnTo>
                  <a:pt x="12273" y="15709"/>
                </a:lnTo>
                <a:lnTo>
                  <a:pt x="12273" y="18655"/>
                </a:lnTo>
                <a:lnTo>
                  <a:pt x="9327" y="18655"/>
                </a:lnTo>
                <a:cubicBezTo>
                  <a:pt x="9327" y="18655"/>
                  <a:pt x="9327" y="15709"/>
                  <a:pt x="9327" y="15709"/>
                </a:cubicBezTo>
                <a:close/>
                <a:moveTo>
                  <a:pt x="8345" y="19636"/>
                </a:moveTo>
                <a:lnTo>
                  <a:pt x="13255" y="19636"/>
                </a:lnTo>
                <a:lnTo>
                  <a:pt x="13255" y="14727"/>
                </a:lnTo>
                <a:lnTo>
                  <a:pt x="8345" y="14727"/>
                </a:lnTo>
                <a:cubicBezTo>
                  <a:pt x="8345" y="14727"/>
                  <a:pt x="8345" y="19636"/>
                  <a:pt x="8345" y="19636"/>
                </a:cubicBezTo>
                <a:close/>
                <a:moveTo>
                  <a:pt x="15709" y="2945"/>
                </a:moveTo>
                <a:lnTo>
                  <a:pt x="18655" y="2945"/>
                </a:lnTo>
                <a:lnTo>
                  <a:pt x="18655" y="5891"/>
                </a:lnTo>
                <a:lnTo>
                  <a:pt x="15709" y="5891"/>
                </a:lnTo>
                <a:cubicBezTo>
                  <a:pt x="15709" y="5891"/>
                  <a:pt x="15709" y="2945"/>
                  <a:pt x="15709" y="2945"/>
                </a:cubicBezTo>
                <a:close/>
                <a:moveTo>
                  <a:pt x="14727" y="6873"/>
                </a:moveTo>
                <a:lnTo>
                  <a:pt x="19636" y="6873"/>
                </a:lnTo>
                <a:lnTo>
                  <a:pt x="19636" y="1964"/>
                </a:lnTo>
                <a:lnTo>
                  <a:pt x="14727" y="1964"/>
                </a:lnTo>
                <a:cubicBezTo>
                  <a:pt x="14727" y="1964"/>
                  <a:pt x="14727" y="6873"/>
                  <a:pt x="14727" y="6873"/>
                </a:cubicBezTo>
                <a:close/>
                <a:moveTo>
                  <a:pt x="15709" y="9327"/>
                </a:moveTo>
                <a:lnTo>
                  <a:pt x="18655" y="9327"/>
                </a:lnTo>
                <a:lnTo>
                  <a:pt x="18655" y="12273"/>
                </a:lnTo>
                <a:lnTo>
                  <a:pt x="15709" y="12273"/>
                </a:lnTo>
                <a:cubicBezTo>
                  <a:pt x="15709" y="12273"/>
                  <a:pt x="15709" y="9327"/>
                  <a:pt x="15709" y="9327"/>
                </a:cubicBezTo>
                <a:close/>
                <a:moveTo>
                  <a:pt x="14727" y="13255"/>
                </a:moveTo>
                <a:lnTo>
                  <a:pt x="19636" y="13255"/>
                </a:lnTo>
                <a:lnTo>
                  <a:pt x="19636" y="8345"/>
                </a:lnTo>
                <a:lnTo>
                  <a:pt x="14727" y="8345"/>
                </a:lnTo>
                <a:cubicBezTo>
                  <a:pt x="14727" y="8345"/>
                  <a:pt x="14727" y="13255"/>
                  <a:pt x="14727" y="13255"/>
                </a:cubicBezTo>
                <a:close/>
                <a:moveTo>
                  <a:pt x="9327" y="2945"/>
                </a:moveTo>
                <a:lnTo>
                  <a:pt x="12273" y="2945"/>
                </a:lnTo>
                <a:lnTo>
                  <a:pt x="12273" y="5891"/>
                </a:lnTo>
                <a:lnTo>
                  <a:pt x="9327" y="5891"/>
                </a:lnTo>
                <a:cubicBezTo>
                  <a:pt x="9327" y="5891"/>
                  <a:pt x="9327" y="2945"/>
                  <a:pt x="9327" y="2945"/>
                </a:cubicBezTo>
                <a:close/>
                <a:moveTo>
                  <a:pt x="8345" y="6873"/>
                </a:moveTo>
                <a:lnTo>
                  <a:pt x="13255" y="6873"/>
                </a:lnTo>
                <a:lnTo>
                  <a:pt x="13255" y="1964"/>
                </a:lnTo>
                <a:lnTo>
                  <a:pt x="8345" y="1964"/>
                </a:lnTo>
                <a:cubicBezTo>
                  <a:pt x="8345" y="1964"/>
                  <a:pt x="8345" y="6873"/>
                  <a:pt x="8345" y="6873"/>
                </a:cubicBezTo>
                <a:close/>
                <a:moveTo>
                  <a:pt x="2945" y="9327"/>
                </a:moveTo>
                <a:lnTo>
                  <a:pt x="5891" y="9327"/>
                </a:lnTo>
                <a:lnTo>
                  <a:pt x="5891" y="12273"/>
                </a:lnTo>
                <a:lnTo>
                  <a:pt x="2945" y="12273"/>
                </a:lnTo>
                <a:cubicBezTo>
                  <a:pt x="2945" y="12273"/>
                  <a:pt x="2945" y="9327"/>
                  <a:pt x="2945" y="9327"/>
                </a:cubicBezTo>
                <a:close/>
                <a:moveTo>
                  <a:pt x="1964" y="13255"/>
                </a:moveTo>
                <a:lnTo>
                  <a:pt x="6873" y="13255"/>
                </a:lnTo>
                <a:lnTo>
                  <a:pt x="6873" y="8345"/>
                </a:lnTo>
                <a:lnTo>
                  <a:pt x="1964" y="8345"/>
                </a:lnTo>
                <a:cubicBezTo>
                  <a:pt x="1964" y="8345"/>
                  <a:pt x="1964" y="13255"/>
                  <a:pt x="1964" y="13255"/>
                </a:cubicBezTo>
                <a:close/>
                <a:moveTo>
                  <a:pt x="2945" y="2945"/>
                </a:moveTo>
                <a:lnTo>
                  <a:pt x="5891" y="2945"/>
                </a:lnTo>
                <a:lnTo>
                  <a:pt x="5891" y="5891"/>
                </a:lnTo>
                <a:lnTo>
                  <a:pt x="2945" y="5891"/>
                </a:lnTo>
                <a:cubicBezTo>
                  <a:pt x="2945" y="5891"/>
                  <a:pt x="2945" y="2945"/>
                  <a:pt x="2945" y="2945"/>
                </a:cubicBezTo>
                <a:close/>
                <a:moveTo>
                  <a:pt x="1964" y="6873"/>
                </a:moveTo>
                <a:lnTo>
                  <a:pt x="6873" y="6873"/>
                </a:lnTo>
                <a:lnTo>
                  <a:pt x="6873" y="1964"/>
                </a:lnTo>
                <a:lnTo>
                  <a:pt x="1964" y="1964"/>
                </a:lnTo>
                <a:cubicBezTo>
                  <a:pt x="1964" y="1964"/>
                  <a:pt x="1964" y="6873"/>
                  <a:pt x="1964" y="6873"/>
                </a:cubicBezTo>
                <a:close/>
                <a:moveTo>
                  <a:pt x="20618" y="19636"/>
                </a:moveTo>
                <a:cubicBezTo>
                  <a:pt x="20618" y="20178"/>
                  <a:pt x="20178" y="20618"/>
                  <a:pt x="19636" y="20618"/>
                </a:cubicBezTo>
                <a:lnTo>
                  <a:pt x="1964" y="20618"/>
                </a:lnTo>
                <a:cubicBezTo>
                  <a:pt x="1421" y="20618"/>
                  <a:pt x="982" y="20178"/>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15709"/>
                </a:moveTo>
                <a:lnTo>
                  <a:pt x="5891" y="15709"/>
                </a:lnTo>
                <a:lnTo>
                  <a:pt x="5891" y="18655"/>
                </a:lnTo>
                <a:lnTo>
                  <a:pt x="2945" y="18655"/>
                </a:lnTo>
                <a:cubicBezTo>
                  <a:pt x="2945" y="18655"/>
                  <a:pt x="2945" y="15709"/>
                  <a:pt x="2945" y="15709"/>
                </a:cubicBezTo>
                <a:close/>
                <a:moveTo>
                  <a:pt x="1964" y="19636"/>
                </a:moveTo>
                <a:lnTo>
                  <a:pt x="6873" y="19636"/>
                </a:lnTo>
                <a:lnTo>
                  <a:pt x="6873" y="14727"/>
                </a:lnTo>
                <a:lnTo>
                  <a:pt x="1964" y="14727"/>
                </a:lnTo>
                <a:cubicBezTo>
                  <a:pt x="1964" y="14727"/>
                  <a:pt x="1964" y="19636"/>
                  <a:pt x="1964" y="19636"/>
                </a:cubicBezTo>
                <a:close/>
                <a:moveTo>
                  <a:pt x="15709" y="15709"/>
                </a:moveTo>
                <a:lnTo>
                  <a:pt x="18655" y="15709"/>
                </a:lnTo>
                <a:lnTo>
                  <a:pt x="18655" y="18655"/>
                </a:lnTo>
                <a:lnTo>
                  <a:pt x="15709" y="18655"/>
                </a:lnTo>
                <a:cubicBezTo>
                  <a:pt x="15709" y="18655"/>
                  <a:pt x="15709" y="15709"/>
                  <a:pt x="15709" y="15709"/>
                </a:cubicBezTo>
                <a:close/>
                <a:moveTo>
                  <a:pt x="14727" y="19636"/>
                </a:moveTo>
                <a:lnTo>
                  <a:pt x="19636" y="19636"/>
                </a:lnTo>
                <a:lnTo>
                  <a:pt x="19636" y="14727"/>
                </a:lnTo>
                <a:lnTo>
                  <a:pt x="14727" y="14727"/>
                </a:lnTo>
                <a:cubicBezTo>
                  <a:pt x="14727" y="14727"/>
                  <a:pt x="14727" y="19636"/>
                  <a:pt x="14727" y="196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5" name="Shape 2745"/>
          <p:cNvSpPr/>
          <p:nvPr/>
        </p:nvSpPr>
        <p:spPr>
          <a:xfrm>
            <a:off x="9224197"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3745" y="20618"/>
                </a:lnTo>
                <a:cubicBezTo>
                  <a:pt x="13204" y="20618"/>
                  <a:pt x="12764" y="20178"/>
                  <a:pt x="12764" y="19636"/>
                </a:cubicBezTo>
                <a:lnTo>
                  <a:pt x="12764" y="13745"/>
                </a:lnTo>
                <a:cubicBezTo>
                  <a:pt x="12764" y="13204"/>
                  <a:pt x="13204" y="12764"/>
                  <a:pt x="13745" y="12764"/>
                </a:cubicBezTo>
                <a:lnTo>
                  <a:pt x="19636" y="12764"/>
                </a:lnTo>
                <a:cubicBezTo>
                  <a:pt x="20178" y="12764"/>
                  <a:pt x="20618" y="13204"/>
                  <a:pt x="20618" y="13745"/>
                </a:cubicBezTo>
                <a:cubicBezTo>
                  <a:pt x="20618" y="13745"/>
                  <a:pt x="20618" y="19636"/>
                  <a:pt x="20618" y="19636"/>
                </a:cubicBezTo>
                <a:close/>
                <a:moveTo>
                  <a:pt x="19636" y="11782"/>
                </a:moveTo>
                <a:lnTo>
                  <a:pt x="13745" y="11782"/>
                </a:lnTo>
                <a:cubicBezTo>
                  <a:pt x="12661" y="11782"/>
                  <a:pt x="11782" y="12661"/>
                  <a:pt x="11782" y="13745"/>
                </a:cubicBezTo>
                <a:lnTo>
                  <a:pt x="11782" y="19636"/>
                </a:lnTo>
                <a:cubicBezTo>
                  <a:pt x="11782" y="20721"/>
                  <a:pt x="12661" y="21600"/>
                  <a:pt x="13745" y="21600"/>
                </a:cubicBezTo>
                <a:lnTo>
                  <a:pt x="19636" y="21600"/>
                </a:lnTo>
                <a:cubicBezTo>
                  <a:pt x="20721" y="21600"/>
                  <a:pt x="21600" y="20721"/>
                  <a:pt x="21600" y="19636"/>
                </a:cubicBezTo>
                <a:lnTo>
                  <a:pt x="21600" y="13745"/>
                </a:lnTo>
                <a:cubicBezTo>
                  <a:pt x="21600" y="12661"/>
                  <a:pt x="20721" y="11782"/>
                  <a:pt x="19636" y="11782"/>
                </a:cubicBezTo>
                <a:moveTo>
                  <a:pt x="20618" y="7855"/>
                </a:moveTo>
                <a:cubicBezTo>
                  <a:pt x="20618" y="8396"/>
                  <a:pt x="20178" y="8836"/>
                  <a:pt x="19636" y="8836"/>
                </a:cubicBezTo>
                <a:lnTo>
                  <a:pt x="13745" y="8836"/>
                </a:lnTo>
                <a:cubicBezTo>
                  <a:pt x="13204" y="8836"/>
                  <a:pt x="12764" y="8396"/>
                  <a:pt x="12764" y="7855"/>
                </a:cubicBezTo>
                <a:lnTo>
                  <a:pt x="12764" y="1964"/>
                </a:lnTo>
                <a:cubicBezTo>
                  <a:pt x="12764" y="1422"/>
                  <a:pt x="13204" y="982"/>
                  <a:pt x="13745" y="982"/>
                </a:cubicBezTo>
                <a:lnTo>
                  <a:pt x="19636" y="982"/>
                </a:lnTo>
                <a:cubicBezTo>
                  <a:pt x="20178" y="982"/>
                  <a:pt x="20618" y="1422"/>
                  <a:pt x="20618" y="1964"/>
                </a:cubicBezTo>
                <a:cubicBezTo>
                  <a:pt x="20618" y="1964"/>
                  <a:pt x="20618" y="7855"/>
                  <a:pt x="20618" y="7855"/>
                </a:cubicBezTo>
                <a:close/>
                <a:moveTo>
                  <a:pt x="19636" y="0"/>
                </a:moveTo>
                <a:lnTo>
                  <a:pt x="13745" y="0"/>
                </a:lnTo>
                <a:cubicBezTo>
                  <a:pt x="12661" y="0"/>
                  <a:pt x="11782" y="879"/>
                  <a:pt x="11782" y="1964"/>
                </a:cubicBezTo>
                <a:lnTo>
                  <a:pt x="11782" y="7855"/>
                </a:lnTo>
                <a:cubicBezTo>
                  <a:pt x="11782" y="8939"/>
                  <a:pt x="12661" y="9818"/>
                  <a:pt x="13745" y="9818"/>
                </a:cubicBezTo>
                <a:lnTo>
                  <a:pt x="19636" y="9818"/>
                </a:lnTo>
                <a:cubicBezTo>
                  <a:pt x="20721" y="9818"/>
                  <a:pt x="21600" y="8939"/>
                  <a:pt x="21600" y="7855"/>
                </a:cubicBezTo>
                <a:lnTo>
                  <a:pt x="21600" y="1964"/>
                </a:lnTo>
                <a:cubicBezTo>
                  <a:pt x="21600" y="879"/>
                  <a:pt x="20721" y="0"/>
                  <a:pt x="19636" y="0"/>
                </a:cubicBezTo>
                <a:moveTo>
                  <a:pt x="8836" y="7855"/>
                </a:moveTo>
                <a:cubicBezTo>
                  <a:pt x="8836" y="8396"/>
                  <a:pt x="8396" y="8836"/>
                  <a:pt x="7855" y="8836"/>
                </a:cubicBezTo>
                <a:lnTo>
                  <a:pt x="1964" y="8836"/>
                </a:lnTo>
                <a:cubicBezTo>
                  <a:pt x="1421" y="8836"/>
                  <a:pt x="982" y="8396"/>
                  <a:pt x="982" y="7855"/>
                </a:cubicBezTo>
                <a:lnTo>
                  <a:pt x="982" y="1964"/>
                </a:lnTo>
                <a:cubicBezTo>
                  <a:pt x="982" y="1422"/>
                  <a:pt x="1421" y="982"/>
                  <a:pt x="1964" y="982"/>
                </a:cubicBezTo>
                <a:lnTo>
                  <a:pt x="7855" y="982"/>
                </a:lnTo>
                <a:cubicBezTo>
                  <a:pt x="8396" y="982"/>
                  <a:pt x="8836" y="1422"/>
                  <a:pt x="8836" y="1964"/>
                </a:cubicBezTo>
                <a:cubicBezTo>
                  <a:pt x="8836" y="1964"/>
                  <a:pt x="8836" y="7855"/>
                  <a:pt x="8836" y="7855"/>
                </a:cubicBezTo>
                <a:close/>
                <a:moveTo>
                  <a:pt x="7855" y="0"/>
                </a:moveTo>
                <a:lnTo>
                  <a:pt x="1964" y="0"/>
                </a:lnTo>
                <a:cubicBezTo>
                  <a:pt x="879" y="0"/>
                  <a:pt x="0" y="879"/>
                  <a:pt x="0" y="1964"/>
                </a:cubicBezTo>
                <a:lnTo>
                  <a:pt x="0" y="7855"/>
                </a:lnTo>
                <a:cubicBezTo>
                  <a:pt x="0" y="8939"/>
                  <a:pt x="879" y="9818"/>
                  <a:pt x="1964" y="9818"/>
                </a:cubicBezTo>
                <a:lnTo>
                  <a:pt x="7855" y="9818"/>
                </a:lnTo>
                <a:cubicBezTo>
                  <a:pt x="8939" y="9818"/>
                  <a:pt x="9818" y="8939"/>
                  <a:pt x="9818" y="7855"/>
                </a:cubicBezTo>
                <a:lnTo>
                  <a:pt x="9818" y="1964"/>
                </a:lnTo>
                <a:cubicBezTo>
                  <a:pt x="9818" y="879"/>
                  <a:pt x="8939" y="0"/>
                  <a:pt x="7855" y="0"/>
                </a:cubicBezTo>
                <a:moveTo>
                  <a:pt x="8836" y="19636"/>
                </a:moveTo>
                <a:cubicBezTo>
                  <a:pt x="8836" y="20178"/>
                  <a:pt x="8396" y="20618"/>
                  <a:pt x="7855" y="20618"/>
                </a:cubicBezTo>
                <a:lnTo>
                  <a:pt x="1964" y="20618"/>
                </a:lnTo>
                <a:cubicBezTo>
                  <a:pt x="1421" y="20618"/>
                  <a:pt x="982" y="20178"/>
                  <a:pt x="982" y="19636"/>
                </a:cubicBezTo>
                <a:lnTo>
                  <a:pt x="982" y="13745"/>
                </a:lnTo>
                <a:cubicBezTo>
                  <a:pt x="982" y="13204"/>
                  <a:pt x="1421" y="12764"/>
                  <a:pt x="1964" y="12764"/>
                </a:cubicBezTo>
                <a:lnTo>
                  <a:pt x="7855" y="12764"/>
                </a:lnTo>
                <a:cubicBezTo>
                  <a:pt x="8396" y="12764"/>
                  <a:pt x="8836" y="13204"/>
                  <a:pt x="8836" y="13745"/>
                </a:cubicBezTo>
                <a:cubicBezTo>
                  <a:pt x="8836" y="13745"/>
                  <a:pt x="8836" y="19636"/>
                  <a:pt x="8836" y="19636"/>
                </a:cubicBezTo>
                <a:close/>
                <a:moveTo>
                  <a:pt x="7855" y="11782"/>
                </a:moveTo>
                <a:lnTo>
                  <a:pt x="1964" y="11782"/>
                </a:lnTo>
                <a:cubicBezTo>
                  <a:pt x="879" y="11782"/>
                  <a:pt x="0" y="12661"/>
                  <a:pt x="0" y="13745"/>
                </a:cubicBezTo>
                <a:lnTo>
                  <a:pt x="0" y="19636"/>
                </a:lnTo>
                <a:cubicBezTo>
                  <a:pt x="0" y="20721"/>
                  <a:pt x="879" y="21600"/>
                  <a:pt x="1964" y="21600"/>
                </a:cubicBezTo>
                <a:lnTo>
                  <a:pt x="7855" y="21600"/>
                </a:lnTo>
                <a:cubicBezTo>
                  <a:pt x="8939" y="21600"/>
                  <a:pt x="9818" y="20721"/>
                  <a:pt x="9818" y="19636"/>
                </a:cubicBezTo>
                <a:lnTo>
                  <a:pt x="9818" y="13745"/>
                </a:lnTo>
                <a:cubicBezTo>
                  <a:pt x="9818" y="12661"/>
                  <a:pt x="8939" y="11782"/>
                  <a:pt x="7855"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6" name="Shape 2746"/>
          <p:cNvSpPr/>
          <p:nvPr/>
        </p:nvSpPr>
        <p:spPr>
          <a:xfrm>
            <a:off x="10290719"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2764"/>
                </a:moveTo>
                <a:lnTo>
                  <a:pt x="16691" y="12764"/>
                </a:lnTo>
                <a:lnTo>
                  <a:pt x="16691" y="8836"/>
                </a:lnTo>
                <a:lnTo>
                  <a:pt x="20618" y="8836"/>
                </a:lnTo>
                <a:cubicBezTo>
                  <a:pt x="20618" y="8836"/>
                  <a:pt x="20618" y="12764"/>
                  <a:pt x="20618" y="12764"/>
                </a:cubicBezTo>
                <a:close/>
                <a:moveTo>
                  <a:pt x="20618" y="7855"/>
                </a:moveTo>
                <a:lnTo>
                  <a:pt x="16691" y="7855"/>
                </a:lnTo>
                <a:cubicBezTo>
                  <a:pt x="16149" y="7855"/>
                  <a:pt x="15709" y="8295"/>
                  <a:pt x="15709" y="8836"/>
                </a:cubicBezTo>
                <a:lnTo>
                  <a:pt x="15709" y="12764"/>
                </a:lnTo>
                <a:cubicBezTo>
                  <a:pt x="15709" y="13305"/>
                  <a:pt x="16149" y="13745"/>
                  <a:pt x="16691" y="13745"/>
                </a:cubicBezTo>
                <a:lnTo>
                  <a:pt x="20618" y="13745"/>
                </a:lnTo>
                <a:cubicBezTo>
                  <a:pt x="21160" y="13745"/>
                  <a:pt x="21600" y="13305"/>
                  <a:pt x="21600" y="12764"/>
                </a:cubicBezTo>
                <a:lnTo>
                  <a:pt x="21600" y="8836"/>
                </a:lnTo>
                <a:cubicBezTo>
                  <a:pt x="21600" y="8295"/>
                  <a:pt x="21160" y="7855"/>
                  <a:pt x="20618" y="7855"/>
                </a:cubicBezTo>
                <a:moveTo>
                  <a:pt x="12764" y="20618"/>
                </a:moveTo>
                <a:lnTo>
                  <a:pt x="8836" y="20618"/>
                </a:lnTo>
                <a:lnTo>
                  <a:pt x="8836" y="16691"/>
                </a:lnTo>
                <a:lnTo>
                  <a:pt x="12764" y="16691"/>
                </a:lnTo>
                <a:cubicBezTo>
                  <a:pt x="12764" y="16691"/>
                  <a:pt x="12764" y="20618"/>
                  <a:pt x="12764" y="20618"/>
                </a:cubicBezTo>
                <a:close/>
                <a:moveTo>
                  <a:pt x="12764" y="15709"/>
                </a:moveTo>
                <a:lnTo>
                  <a:pt x="8836" y="15709"/>
                </a:lnTo>
                <a:cubicBezTo>
                  <a:pt x="8295" y="15709"/>
                  <a:pt x="7855" y="16149"/>
                  <a:pt x="7855" y="16691"/>
                </a:cubicBezTo>
                <a:lnTo>
                  <a:pt x="7855" y="20618"/>
                </a:lnTo>
                <a:cubicBezTo>
                  <a:pt x="7855" y="21160"/>
                  <a:pt x="8295" y="21600"/>
                  <a:pt x="8836" y="21600"/>
                </a:cubicBezTo>
                <a:lnTo>
                  <a:pt x="12764" y="21600"/>
                </a:lnTo>
                <a:cubicBezTo>
                  <a:pt x="13305" y="21600"/>
                  <a:pt x="13745" y="21160"/>
                  <a:pt x="13745" y="20618"/>
                </a:cubicBezTo>
                <a:lnTo>
                  <a:pt x="13745" y="16691"/>
                </a:lnTo>
                <a:cubicBezTo>
                  <a:pt x="13745" y="16149"/>
                  <a:pt x="13305" y="15709"/>
                  <a:pt x="12764" y="15709"/>
                </a:cubicBezTo>
                <a:moveTo>
                  <a:pt x="12764" y="12764"/>
                </a:moveTo>
                <a:lnTo>
                  <a:pt x="8836" y="12764"/>
                </a:lnTo>
                <a:lnTo>
                  <a:pt x="8836" y="8836"/>
                </a:lnTo>
                <a:lnTo>
                  <a:pt x="12764" y="8836"/>
                </a:lnTo>
                <a:cubicBezTo>
                  <a:pt x="12764" y="8836"/>
                  <a:pt x="12764" y="12764"/>
                  <a:pt x="12764" y="12764"/>
                </a:cubicBezTo>
                <a:close/>
                <a:moveTo>
                  <a:pt x="12764" y="7855"/>
                </a:moveTo>
                <a:lnTo>
                  <a:pt x="8836" y="7855"/>
                </a:lnTo>
                <a:cubicBezTo>
                  <a:pt x="8295" y="7855"/>
                  <a:pt x="7855" y="8295"/>
                  <a:pt x="7855" y="8836"/>
                </a:cubicBezTo>
                <a:lnTo>
                  <a:pt x="7855" y="12764"/>
                </a:lnTo>
                <a:cubicBezTo>
                  <a:pt x="7855" y="13305"/>
                  <a:pt x="8295" y="13745"/>
                  <a:pt x="8836" y="13745"/>
                </a:cubicBezTo>
                <a:lnTo>
                  <a:pt x="12764" y="13745"/>
                </a:lnTo>
                <a:cubicBezTo>
                  <a:pt x="13305" y="13745"/>
                  <a:pt x="13745" y="13305"/>
                  <a:pt x="13745" y="12764"/>
                </a:cubicBezTo>
                <a:lnTo>
                  <a:pt x="13745" y="8836"/>
                </a:lnTo>
                <a:cubicBezTo>
                  <a:pt x="13745" y="8295"/>
                  <a:pt x="13305" y="7855"/>
                  <a:pt x="12764" y="7855"/>
                </a:cubicBezTo>
                <a:moveTo>
                  <a:pt x="4909" y="4909"/>
                </a:moveTo>
                <a:lnTo>
                  <a:pt x="982" y="4909"/>
                </a:lnTo>
                <a:lnTo>
                  <a:pt x="982" y="982"/>
                </a:lnTo>
                <a:lnTo>
                  <a:pt x="4909" y="982"/>
                </a:lnTo>
                <a:cubicBezTo>
                  <a:pt x="4909" y="982"/>
                  <a:pt x="4909" y="4909"/>
                  <a:pt x="4909" y="4909"/>
                </a:cubicBezTo>
                <a:close/>
                <a:moveTo>
                  <a:pt x="4909" y="0"/>
                </a:moveTo>
                <a:lnTo>
                  <a:pt x="982" y="0"/>
                </a:lnTo>
                <a:cubicBezTo>
                  <a:pt x="440" y="0"/>
                  <a:pt x="0" y="440"/>
                  <a:pt x="0" y="982"/>
                </a:cubicBezTo>
                <a:lnTo>
                  <a:pt x="0" y="4909"/>
                </a:lnTo>
                <a:cubicBezTo>
                  <a:pt x="0" y="5451"/>
                  <a:pt x="440" y="5891"/>
                  <a:pt x="982" y="5891"/>
                </a:cubicBezTo>
                <a:lnTo>
                  <a:pt x="4909" y="5891"/>
                </a:lnTo>
                <a:cubicBezTo>
                  <a:pt x="5451" y="5891"/>
                  <a:pt x="5891" y="5451"/>
                  <a:pt x="5891" y="4909"/>
                </a:cubicBezTo>
                <a:lnTo>
                  <a:pt x="5891" y="982"/>
                </a:lnTo>
                <a:cubicBezTo>
                  <a:pt x="5891" y="440"/>
                  <a:pt x="5451" y="0"/>
                  <a:pt x="4909" y="0"/>
                </a:cubicBezTo>
                <a:moveTo>
                  <a:pt x="20618" y="20618"/>
                </a:moveTo>
                <a:lnTo>
                  <a:pt x="16691" y="20618"/>
                </a:lnTo>
                <a:lnTo>
                  <a:pt x="16691" y="16691"/>
                </a:lnTo>
                <a:lnTo>
                  <a:pt x="20618" y="16691"/>
                </a:lnTo>
                <a:cubicBezTo>
                  <a:pt x="20618" y="16691"/>
                  <a:pt x="20618" y="20618"/>
                  <a:pt x="20618" y="20618"/>
                </a:cubicBezTo>
                <a:close/>
                <a:moveTo>
                  <a:pt x="20618" y="15709"/>
                </a:moveTo>
                <a:lnTo>
                  <a:pt x="16691" y="15709"/>
                </a:lnTo>
                <a:cubicBezTo>
                  <a:pt x="16149" y="15709"/>
                  <a:pt x="15709" y="16149"/>
                  <a:pt x="15709" y="16691"/>
                </a:cubicBezTo>
                <a:lnTo>
                  <a:pt x="15709" y="20618"/>
                </a:lnTo>
                <a:cubicBezTo>
                  <a:pt x="15709" y="21160"/>
                  <a:pt x="16149" y="21600"/>
                  <a:pt x="16691" y="21600"/>
                </a:cubicBezTo>
                <a:lnTo>
                  <a:pt x="20618" y="21600"/>
                </a:lnTo>
                <a:cubicBezTo>
                  <a:pt x="21160" y="21600"/>
                  <a:pt x="21600" y="21160"/>
                  <a:pt x="21600" y="20618"/>
                </a:cubicBezTo>
                <a:lnTo>
                  <a:pt x="21600" y="16691"/>
                </a:lnTo>
                <a:cubicBezTo>
                  <a:pt x="21600" y="16149"/>
                  <a:pt x="21160" y="15709"/>
                  <a:pt x="20618" y="15709"/>
                </a:cubicBezTo>
                <a:moveTo>
                  <a:pt x="20618" y="4909"/>
                </a:moveTo>
                <a:lnTo>
                  <a:pt x="16691" y="4909"/>
                </a:lnTo>
                <a:lnTo>
                  <a:pt x="16691" y="982"/>
                </a:lnTo>
                <a:lnTo>
                  <a:pt x="20618" y="982"/>
                </a:lnTo>
                <a:cubicBezTo>
                  <a:pt x="20618" y="982"/>
                  <a:pt x="20618" y="4909"/>
                  <a:pt x="20618" y="4909"/>
                </a:cubicBezTo>
                <a:close/>
                <a:moveTo>
                  <a:pt x="20618" y="0"/>
                </a:moveTo>
                <a:lnTo>
                  <a:pt x="16691" y="0"/>
                </a:lnTo>
                <a:cubicBezTo>
                  <a:pt x="16149" y="0"/>
                  <a:pt x="15709" y="440"/>
                  <a:pt x="15709" y="982"/>
                </a:cubicBezTo>
                <a:lnTo>
                  <a:pt x="15709" y="4909"/>
                </a:lnTo>
                <a:cubicBezTo>
                  <a:pt x="15709" y="5451"/>
                  <a:pt x="16149" y="5891"/>
                  <a:pt x="16691"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16691"/>
                </a:lnTo>
                <a:lnTo>
                  <a:pt x="4909" y="16691"/>
                </a:lnTo>
                <a:cubicBezTo>
                  <a:pt x="4909" y="16691"/>
                  <a:pt x="4909" y="20618"/>
                  <a:pt x="4909" y="20618"/>
                </a:cubicBezTo>
                <a:close/>
                <a:moveTo>
                  <a:pt x="4909" y="15709"/>
                </a:moveTo>
                <a:lnTo>
                  <a:pt x="982" y="15709"/>
                </a:lnTo>
                <a:cubicBezTo>
                  <a:pt x="440" y="15709"/>
                  <a:pt x="0" y="16149"/>
                  <a:pt x="0" y="16691"/>
                </a:cubicBezTo>
                <a:lnTo>
                  <a:pt x="0" y="20618"/>
                </a:lnTo>
                <a:cubicBezTo>
                  <a:pt x="0" y="21160"/>
                  <a:pt x="440" y="21600"/>
                  <a:pt x="982" y="21600"/>
                </a:cubicBezTo>
                <a:lnTo>
                  <a:pt x="4909" y="21600"/>
                </a:lnTo>
                <a:cubicBezTo>
                  <a:pt x="5451" y="21600"/>
                  <a:pt x="5891" y="21160"/>
                  <a:pt x="5891" y="20618"/>
                </a:cubicBezTo>
                <a:lnTo>
                  <a:pt x="5891" y="16691"/>
                </a:lnTo>
                <a:cubicBezTo>
                  <a:pt x="5891" y="16149"/>
                  <a:pt x="5451" y="15709"/>
                  <a:pt x="4909" y="15709"/>
                </a:cubicBezTo>
                <a:moveTo>
                  <a:pt x="12764" y="4909"/>
                </a:moveTo>
                <a:lnTo>
                  <a:pt x="8836" y="4909"/>
                </a:lnTo>
                <a:lnTo>
                  <a:pt x="8836" y="982"/>
                </a:lnTo>
                <a:lnTo>
                  <a:pt x="12764" y="982"/>
                </a:lnTo>
                <a:cubicBezTo>
                  <a:pt x="12764" y="982"/>
                  <a:pt x="12764" y="4909"/>
                  <a:pt x="12764" y="4909"/>
                </a:cubicBezTo>
                <a:close/>
                <a:moveTo>
                  <a:pt x="12764" y="0"/>
                </a:moveTo>
                <a:lnTo>
                  <a:pt x="8836" y="0"/>
                </a:lnTo>
                <a:cubicBezTo>
                  <a:pt x="8295" y="0"/>
                  <a:pt x="7855" y="440"/>
                  <a:pt x="7855" y="982"/>
                </a:cubicBezTo>
                <a:lnTo>
                  <a:pt x="7855" y="4909"/>
                </a:lnTo>
                <a:cubicBezTo>
                  <a:pt x="7855" y="5451"/>
                  <a:pt x="8295" y="5891"/>
                  <a:pt x="8836" y="5891"/>
                </a:cubicBezTo>
                <a:lnTo>
                  <a:pt x="12764" y="5891"/>
                </a:lnTo>
                <a:cubicBezTo>
                  <a:pt x="13305" y="5891"/>
                  <a:pt x="13745" y="5451"/>
                  <a:pt x="13745" y="4909"/>
                </a:cubicBezTo>
                <a:lnTo>
                  <a:pt x="13745" y="982"/>
                </a:lnTo>
                <a:cubicBezTo>
                  <a:pt x="13745" y="440"/>
                  <a:pt x="13305" y="0"/>
                  <a:pt x="12764" y="0"/>
                </a:cubicBezTo>
                <a:moveTo>
                  <a:pt x="4909" y="12764"/>
                </a:moveTo>
                <a:lnTo>
                  <a:pt x="982" y="12764"/>
                </a:lnTo>
                <a:lnTo>
                  <a:pt x="982" y="8836"/>
                </a:lnTo>
                <a:lnTo>
                  <a:pt x="4909" y="8836"/>
                </a:lnTo>
                <a:cubicBezTo>
                  <a:pt x="4909" y="8836"/>
                  <a:pt x="4909" y="12764"/>
                  <a:pt x="4909" y="12764"/>
                </a:cubicBezTo>
                <a:close/>
                <a:moveTo>
                  <a:pt x="4909" y="7855"/>
                </a:moveTo>
                <a:lnTo>
                  <a:pt x="982" y="7855"/>
                </a:lnTo>
                <a:cubicBezTo>
                  <a:pt x="440" y="7855"/>
                  <a:pt x="0" y="8295"/>
                  <a:pt x="0" y="8836"/>
                </a:cubicBezTo>
                <a:lnTo>
                  <a:pt x="0" y="12764"/>
                </a:lnTo>
                <a:cubicBezTo>
                  <a:pt x="0" y="13305"/>
                  <a:pt x="440" y="13745"/>
                  <a:pt x="982" y="13745"/>
                </a:cubicBezTo>
                <a:lnTo>
                  <a:pt x="4909" y="13745"/>
                </a:lnTo>
                <a:cubicBezTo>
                  <a:pt x="5451" y="13745"/>
                  <a:pt x="5891" y="13305"/>
                  <a:pt x="5891" y="12764"/>
                </a:cubicBezTo>
                <a:lnTo>
                  <a:pt x="5891" y="8836"/>
                </a:lnTo>
                <a:cubicBezTo>
                  <a:pt x="5891" y="8295"/>
                  <a:pt x="5451" y="7855"/>
                  <a:pt x="4909"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7" name="Shape 2747"/>
          <p:cNvSpPr/>
          <p:nvPr/>
        </p:nvSpPr>
        <p:spPr>
          <a:xfrm>
            <a:off x="11357241"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0618"/>
                </a:moveTo>
                <a:lnTo>
                  <a:pt x="8836" y="20618"/>
                </a:lnTo>
                <a:lnTo>
                  <a:pt x="8836" y="8836"/>
                </a:lnTo>
                <a:lnTo>
                  <a:pt x="20618" y="8836"/>
                </a:lnTo>
                <a:cubicBezTo>
                  <a:pt x="20618" y="8836"/>
                  <a:pt x="20618" y="20618"/>
                  <a:pt x="20618" y="20618"/>
                </a:cubicBezTo>
                <a:close/>
                <a:moveTo>
                  <a:pt x="20618" y="7855"/>
                </a:moveTo>
                <a:lnTo>
                  <a:pt x="8836" y="7855"/>
                </a:lnTo>
                <a:cubicBezTo>
                  <a:pt x="8295" y="7855"/>
                  <a:pt x="7855" y="8295"/>
                  <a:pt x="7855" y="8836"/>
                </a:cubicBezTo>
                <a:lnTo>
                  <a:pt x="7855" y="20618"/>
                </a:lnTo>
                <a:cubicBezTo>
                  <a:pt x="7855" y="21160"/>
                  <a:pt x="8295" y="21600"/>
                  <a:pt x="8836" y="21600"/>
                </a:cubicBezTo>
                <a:lnTo>
                  <a:pt x="20618" y="21600"/>
                </a:lnTo>
                <a:cubicBezTo>
                  <a:pt x="21160" y="21600"/>
                  <a:pt x="21600" y="21160"/>
                  <a:pt x="21600" y="20618"/>
                </a:cubicBezTo>
                <a:lnTo>
                  <a:pt x="21600" y="8836"/>
                </a:lnTo>
                <a:cubicBezTo>
                  <a:pt x="21600" y="8295"/>
                  <a:pt x="21160" y="7855"/>
                  <a:pt x="20618" y="7855"/>
                </a:cubicBezTo>
                <a:moveTo>
                  <a:pt x="20618" y="4909"/>
                </a:moveTo>
                <a:lnTo>
                  <a:pt x="982" y="4909"/>
                </a:lnTo>
                <a:lnTo>
                  <a:pt x="982" y="982"/>
                </a:lnTo>
                <a:lnTo>
                  <a:pt x="20618" y="982"/>
                </a:lnTo>
                <a:cubicBezTo>
                  <a:pt x="20618" y="982"/>
                  <a:pt x="20618" y="4909"/>
                  <a:pt x="20618" y="4909"/>
                </a:cubicBezTo>
                <a:close/>
                <a:moveTo>
                  <a:pt x="20618" y="0"/>
                </a:moveTo>
                <a:lnTo>
                  <a:pt x="982" y="0"/>
                </a:lnTo>
                <a:cubicBezTo>
                  <a:pt x="440" y="0"/>
                  <a:pt x="0" y="440"/>
                  <a:pt x="0" y="982"/>
                </a:cubicBezTo>
                <a:lnTo>
                  <a:pt x="0" y="4909"/>
                </a:lnTo>
                <a:cubicBezTo>
                  <a:pt x="0" y="5451"/>
                  <a:pt x="440" y="5891"/>
                  <a:pt x="982"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8836"/>
                </a:lnTo>
                <a:lnTo>
                  <a:pt x="4909" y="8836"/>
                </a:lnTo>
                <a:cubicBezTo>
                  <a:pt x="4909" y="8836"/>
                  <a:pt x="4909" y="20618"/>
                  <a:pt x="4909" y="20618"/>
                </a:cubicBezTo>
                <a:close/>
                <a:moveTo>
                  <a:pt x="4909" y="7855"/>
                </a:moveTo>
                <a:lnTo>
                  <a:pt x="982" y="7855"/>
                </a:lnTo>
                <a:cubicBezTo>
                  <a:pt x="440" y="7855"/>
                  <a:pt x="0" y="8295"/>
                  <a:pt x="0" y="8836"/>
                </a:cubicBezTo>
                <a:lnTo>
                  <a:pt x="0" y="20618"/>
                </a:lnTo>
                <a:cubicBezTo>
                  <a:pt x="0" y="21160"/>
                  <a:pt x="440" y="21600"/>
                  <a:pt x="982" y="21600"/>
                </a:cubicBezTo>
                <a:lnTo>
                  <a:pt x="4909" y="21600"/>
                </a:lnTo>
                <a:cubicBezTo>
                  <a:pt x="5451" y="21600"/>
                  <a:pt x="5891" y="21160"/>
                  <a:pt x="5891" y="20618"/>
                </a:cubicBezTo>
                <a:lnTo>
                  <a:pt x="5891" y="8836"/>
                </a:lnTo>
                <a:cubicBezTo>
                  <a:pt x="5891" y="8295"/>
                  <a:pt x="5451" y="7855"/>
                  <a:pt x="4909"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8" name="Shape 2748"/>
          <p:cNvSpPr/>
          <p:nvPr/>
        </p:nvSpPr>
        <p:spPr>
          <a:xfrm>
            <a:off x="12474550" y="82119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9" name="Shape 2749"/>
          <p:cNvSpPr/>
          <p:nvPr/>
        </p:nvSpPr>
        <p:spPr>
          <a:xfrm>
            <a:off x="13642646" y="8211900"/>
            <a:ext cx="355508" cy="558655"/>
          </a:xfrm>
          <a:custGeom>
            <a:avLst/>
            <a:gdLst/>
            <a:ahLst/>
            <a:cxnLst>
              <a:cxn ang="0">
                <a:pos x="wd2" y="hd2"/>
              </a:cxn>
              <a:cxn ang="5400000">
                <a:pos x="wd2" y="hd2"/>
              </a:cxn>
              <a:cxn ang="10800000">
                <a:pos x="wd2" y="hd2"/>
              </a:cxn>
              <a:cxn ang="16200000">
                <a:pos x="wd2" y="hd2"/>
              </a:cxn>
            </a:cxnLst>
            <a:rect l="0" t="0" r="r" b="b"/>
            <a:pathLst>
              <a:path w="21600" h="21600" extrusionOk="0">
                <a:moveTo>
                  <a:pt x="20057" y="2884"/>
                </a:moveTo>
                <a:cubicBezTo>
                  <a:pt x="19862" y="3005"/>
                  <a:pt x="15661" y="5580"/>
                  <a:pt x="11606" y="4718"/>
                </a:cubicBezTo>
                <a:cubicBezTo>
                  <a:pt x="9681" y="4310"/>
                  <a:pt x="8390" y="3899"/>
                  <a:pt x="7251" y="3535"/>
                </a:cubicBezTo>
                <a:cubicBezTo>
                  <a:pt x="5426" y="2953"/>
                  <a:pt x="4042" y="2513"/>
                  <a:pt x="1543" y="2647"/>
                </a:cubicBezTo>
                <a:lnTo>
                  <a:pt x="1543" y="982"/>
                </a:lnTo>
                <a:lnTo>
                  <a:pt x="20057" y="982"/>
                </a:lnTo>
                <a:cubicBezTo>
                  <a:pt x="20057" y="982"/>
                  <a:pt x="20057" y="2884"/>
                  <a:pt x="20057" y="2884"/>
                </a:cubicBezTo>
                <a:close/>
                <a:moveTo>
                  <a:pt x="20057" y="5891"/>
                </a:moveTo>
                <a:cubicBezTo>
                  <a:pt x="20057" y="9144"/>
                  <a:pt x="15912" y="11782"/>
                  <a:pt x="10800" y="11782"/>
                </a:cubicBezTo>
                <a:cubicBezTo>
                  <a:pt x="5688" y="11782"/>
                  <a:pt x="1543" y="9144"/>
                  <a:pt x="1543" y="5891"/>
                </a:cubicBezTo>
                <a:lnTo>
                  <a:pt x="1543" y="3634"/>
                </a:lnTo>
                <a:cubicBezTo>
                  <a:pt x="3681" y="3500"/>
                  <a:pt x="4767" y="3841"/>
                  <a:pt x="6560" y="4413"/>
                </a:cubicBezTo>
                <a:cubicBezTo>
                  <a:pt x="7686" y="4772"/>
                  <a:pt x="9088" y="5219"/>
                  <a:pt x="11118" y="5650"/>
                </a:cubicBezTo>
                <a:cubicBezTo>
                  <a:pt x="11869" y="5809"/>
                  <a:pt x="12616" y="5877"/>
                  <a:pt x="13343" y="5877"/>
                </a:cubicBezTo>
                <a:cubicBezTo>
                  <a:pt x="16154" y="5877"/>
                  <a:pt x="18675" y="4862"/>
                  <a:pt x="20057" y="4176"/>
                </a:cubicBezTo>
                <a:cubicBezTo>
                  <a:pt x="20057" y="4176"/>
                  <a:pt x="20057" y="5891"/>
                  <a:pt x="20057" y="5891"/>
                </a:cubicBezTo>
                <a:close/>
                <a:moveTo>
                  <a:pt x="20829" y="0"/>
                </a:moveTo>
                <a:lnTo>
                  <a:pt x="771" y="0"/>
                </a:lnTo>
                <a:cubicBezTo>
                  <a:pt x="346" y="0"/>
                  <a:pt x="0" y="220"/>
                  <a:pt x="0" y="491"/>
                </a:cubicBezTo>
                <a:lnTo>
                  <a:pt x="0" y="5891"/>
                </a:lnTo>
                <a:cubicBezTo>
                  <a:pt x="0" y="9521"/>
                  <a:pt x="4426" y="12486"/>
                  <a:pt x="10029" y="12739"/>
                </a:cubicBezTo>
                <a:lnTo>
                  <a:pt x="10029" y="20618"/>
                </a:lnTo>
                <a:lnTo>
                  <a:pt x="3857" y="20618"/>
                </a:lnTo>
                <a:cubicBezTo>
                  <a:pt x="3432" y="20618"/>
                  <a:pt x="3086" y="20838"/>
                  <a:pt x="3086" y="21109"/>
                </a:cubicBezTo>
                <a:cubicBezTo>
                  <a:pt x="3086" y="21380"/>
                  <a:pt x="3432" y="21600"/>
                  <a:pt x="3857" y="21600"/>
                </a:cubicBezTo>
                <a:lnTo>
                  <a:pt x="17743" y="21600"/>
                </a:lnTo>
                <a:cubicBezTo>
                  <a:pt x="18168" y="21600"/>
                  <a:pt x="18514" y="21380"/>
                  <a:pt x="18514" y="21109"/>
                </a:cubicBezTo>
                <a:cubicBezTo>
                  <a:pt x="18514" y="20838"/>
                  <a:pt x="18168" y="20618"/>
                  <a:pt x="17743" y="20618"/>
                </a:cubicBezTo>
                <a:lnTo>
                  <a:pt x="11571" y="20618"/>
                </a:lnTo>
                <a:lnTo>
                  <a:pt x="11571" y="12739"/>
                </a:lnTo>
                <a:cubicBezTo>
                  <a:pt x="17174" y="12486"/>
                  <a:pt x="21600" y="9521"/>
                  <a:pt x="21600" y="5891"/>
                </a:cubicBezTo>
                <a:lnTo>
                  <a:pt x="21600" y="491"/>
                </a:lnTo>
                <a:cubicBezTo>
                  <a:pt x="21600" y="220"/>
                  <a:pt x="21254" y="0"/>
                  <a:pt x="20829"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0" name="Shape 2750"/>
          <p:cNvSpPr/>
          <p:nvPr/>
        </p:nvSpPr>
        <p:spPr>
          <a:xfrm>
            <a:off x="14759955" y="8211900"/>
            <a:ext cx="253935" cy="558655"/>
          </a:xfrm>
          <a:custGeom>
            <a:avLst/>
            <a:gdLst/>
            <a:ahLst/>
            <a:cxnLst>
              <a:cxn ang="0">
                <a:pos x="wd2" y="hd2"/>
              </a:cxn>
              <a:cxn ang="5400000">
                <a:pos x="wd2" y="hd2"/>
              </a:cxn>
              <a:cxn ang="10800000">
                <a:pos x="wd2" y="hd2"/>
              </a:cxn>
              <a:cxn ang="16200000">
                <a:pos x="wd2" y="hd2"/>
              </a:cxn>
            </a:cxnLst>
            <a:rect l="0" t="0" r="r" b="b"/>
            <a:pathLst>
              <a:path w="21600" h="21600" extrusionOk="0">
                <a:moveTo>
                  <a:pt x="19440" y="10800"/>
                </a:moveTo>
                <a:lnTo>
                  <a:pt x="2160" y="10800"/>
                </a:lnTo>
                <a:lnTo>
                  <a:pt x="2160" y="8836"/>
                </a:lnTo>
                <a:cubicBezTo>
                  <a:pt x="2160" y="7752"/>
                  <a:pt x="4094" y="6873"/>
                  <a:pt x="6480" y="6873"/>
                </a:cubicBezTo>
                <a:lnTo>
                  <a:pt x="15120" y="6873"/>
                </a:lnTo>
                <a:cubicBezTo>
                  <a:pt x="17506" y="6873"/>
                  <a:pt x="19440" y="7752"/>
                  <a:pt x="19440" y="8836"/>
                </a:cubicBezTo>
                <a:cubicBezTo>
                  <a:pt x="19440" y="8836"/>
                  <a:pt x="19440" y="10800"/>
                  <a:pt x="19440" y="10800"/>
                </a:cubicBezTo>
                <a:close/>
                <a:moveTo>
                  <a:pt x="19440" y="15709"/>
                </a:moveTo>
                <a:lnTo>
                  <a:pt x="2160" y="15709"/>
                </a:lnTo>
                <a:lnTo>
                  <a:pt x="2160" y="11782"/>
                </a:lnTo>
                <a:lnTo>
                  <a:pt x="19440" y="11782"/>
                </a:lnTo>
                <a:cubicBezTo>
                  <a:pt x="19440" y="11782"/>
                  <a:pt x="19440" y="15709"/>
                  <a:pt x="19440" y="15709"/>
                </a:cubicBezTo>
                <a:close/>
                <a:moveTo>
                  <a:pt x="19440" y="18655"/>
                </a:moveTo>
                <a:cubicBezTo>
                  <a:pt x="19440" y="19739"/>
                  <a:pt x="17506" y="20618"/>
                  <a:pt x="15120" y="20618"/>
                </a:cubicBezTo>
                <a:lnTo>
                  <a:pt x="6480" y="20618"/>
                </a:lnTo>
                <a:cubicBezTo>
                  <a:pt x="4094" y="20618"/>
                  <a:pt x="2160" y="19739"/>
                  <a:pt x="2160" y="18655"/>
                </a:cubicBezTo>
                <a:lnTo>
                  <a:pt x="2160" y="16691"/>
                </a:lnTo>
                <a:lnTo>
                  <a:pt x="19440" y="16691"/>
                </a:lnTo>
                <a:cubicBezTo>
                  <a:pt x="19440" y="16691"/>
                  <a:pt x="19440" y="18655"/>
                  <a:pt x="19440" y="18655"/>
                </a:cubicBezTo>
                <a:close/>
                <a:moveTo>
                  <a:pt x="8640" y="2945"/>
                </a:moveTo>
                <a:lnTo>
                  <a:pt x="12960" y="2945"/>
                </a:lnTo>
                <a:lnTo>
                  <a:pt x="12960" y="5891"/>
                </a:lnTo>
                <a:lnTo>
                  <a:pt x="8640" y="5891"/>
                </a:lnTo>
                <a:cubicBezTo>
                  <a:pt x="8640" y="5891"/>
                  <a:pt x="8640" y="2945"/>
                  <a:pt x="8640" y="2945"/>
                </a:cubicBezTo>
                <a:close/>
                <a:moveTo>
                  <a:pt x="8640" y="982"/>
                </a:moveTo>
                <a:lnTo>
                  <a:pt x="12960" y="982"/>
                </a:lnTo>
                <a:lnTo>
                  <a:pt x="12960" y="1964"/>
                </a:lnTo>
                <a:lnTo>
                  <a:pt x="8640" y="1964"/>
                </a:lnTo>
                <a:cubicBezTo>
                  <a:pt x="8640" y="1964"/>
                  <a:pt x="8640" y="982"/>
                  <a:pt x="8640" y="982"/>
                </a:cubicBezTo>
                <a:close/>
                <a:moveTo>
                  <a:pt x="15120" y="5891"/>
                </a:moveTo>
                <a:lnTo>
                  <a:pt x="15120" y="982"/>
                </a:lnTo>
                <a:cubicBezTo>
                  <a:pt x="15120" y="440"/>
                  <a:pt x="14152" y="0"/>
                  <a:pt x="12960" y="0"/>
                </a:cubicBezTo>
                <a:lnTo>
                  <a:pt x="8640" y="0"/>
                </a:lnTo>
                <a:cubicBezTo>
                  <a:pt x="7448" y="0"/>
                  <a:pt x="6480" y="440"/>
                  <a:pt x="6480" y="982"/>
                </a:cubicBezTo>
                <a:lnTo>
                  <a:pt x="6480" y="5891"/>
                </a:lnTo>
                <a:cubicBezTo>
                  <a:pt x="2901" y="5891"/>
                  <a:pt x="0" y="7209"/>
                  <a:pt x="0" y="8836"/>
                </a:cubicBezTo>
                <a:lnTo>
                  <a:pt x="0" y="18655"/>
                </a:lnTo>
                <a:cubicBezTo>
                  <a:pt x="0" y="20281"/>
                  <a:pt x="2901" y="21600"/>
                  <a:pt x="6480" y="21600"/>
                </a:cubicBezTo>
                <a:lnTo>
                  <a:pt x="15120" y="21600"/>
                </a:lnTo>
                <a:cubicBezTo>
                  <a:pt x="18698" y="21600"/>
                  <a:pt x="21600" y="20281"/>
                  <a:pt x="21600" y="18655"/>
                </a:cubicBezTo>
                <a:lnTo>
                  <a:pt x="21600" y="8836"/>
                </a:lnTo>
                <a:cubicBezTo>
                  <a:pt x="21600" y="7209"/>
                  <a:pt x="18698" y="5891"/>
                  <a:pt x="15120"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1" name="Shape 2751"/>
          <p:cNvSpPr/>
          <p:nvPr/>
        </p:nvSpPr>
        <p:spPr>
          <a:xfrm>
            <a:off x="15775690" y="8211900"/>
            <a:ext cx="355508" cy="558655"/>
          </a:xfrm>
          <a:custGeom>
            <a:avLst/>
            <a:gdLst/>
            <a:ahLst/>
            <a:cxnLst>
              <a:cxn ang="0">
                <a:pos x="wd2" y="hd2"/>
              </a:cxn>
              <a:cxn ang="5400000">
                <a:pos x="wd2" y="hd2"/>
              </a:cxn>
              <a:cxn ang="10800000">
                <a:pos x="wd2" y="hd2"/>
              </a:cxn>
              <a:cxn ang="16200000">
                <a:pos x="wd2" y="hd2"/>
              </a:cxn>
            </a:cxnLst>
            <a:rect l="0" t="0"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9"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4" y="6874"/>
                  <a:pt x="8257" y="6874"/>
                </a:cubicBezTo>
                <a:cubicBezTo>
                  <a:pt x="8984" y="6874"/>
                  <a:pt x="9731"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1" y="0"/>
                  <a:pt x="0" y="440"/>
                  <a:pt x="0" y="982"/>
                </a:cubicBezTo>
                <a:lnTo>
                  <a:pt x="0" y="1964"/>
                </a:lnTo>
                <a:cubicBezTo>
                  <a:pt x="0" y="2506"/>
                  <a:pt x="691"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9" y="2945"/>
                  <a:pt x="21600" y="2506"/>
                  <a:pt x="21600" y="1964"/>
                </a:cubicBezTo>
                <a:lnTo>
                  <a:pt x="21600" y="982"/>
                </a:lnTo>
                <a:cubicBezTo>
                  <a:pt x="21600" y="440"/>
                  <a:pt x="20909" y="0"/>
                  <a:pt x="20057"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2" name="Shape 2752"/>
          <p:cNvSpPr/>
          <p:nvPr/>
        </p:nvSpPr>
        <p:spPr>
          <a:xfrm>
            <a:off x="16791426" y="8211900"/>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2600" y="17673"/>
                </a:moveTo>
                <a:cubicBezTo>
                  <a:pt x="12269" y="17673"/>
                  <a:pt x="12000" y="17892"/>
                  <a:pt x="12000" y="18164"/>
                </a:cubicBezTo>
                <a:cubicBezTo>
                  <a:pt x="12000" y="18435"/>
                  <a:pt x="12269" y="18655"/>
                  <a:pt x="12600" y="18655"/>
                </a:cubicBezTo>
                <a:cubicBezTo>
                  <a:pt x="12931" y="18655"/>
                  <a:pt x="13200" y="18435"/>
                  <a:pt x="13200" y="18164"/>
                </a:cubicBezTo>
                <a:cubicBezTo>
                  <a:pt x="13200" y="17892"/>
                  <a:pt x="12931" y="17673"/>
                  <a:pt x="12600" y="17673"/>
                </a:cubicBezTo>
                <a:moveTo>
                  <a:pt x="10800" y="13745"/>
                </a:moveTo>
                <a:cubicBezTo>
                  <a:pt x="10138" y="13745"/>
                  <a:pt x="9600" y="14186"/>
                  <a:pt x="9600" y="14727"/>
                </a:cubicBezTo>
                <a:cubicBezTo>
                  <a:pt x="9600" y="15269"/>
                  <a:pt x="10138" y="15709"/>
                  <a:pt x="10800" y="15709"/>
                </a:cubicBezTo>
                <a:cubicBezTo>
                  <a:pt x="11462" y="15709"/>
                  <a:pt x="12000" y="15269"/>
                  <a:pt x="12000" y="14727"/>
                </a:cubicBezTo>
                <a:cubicBezTo>
                  <a:pt x="12000" y="14186"/>
                  <a:pt x="11462" y="13745"/>
                  <a:pt x="10800" y="13745"/>
                </a:cubicBezTo>
                <a:moveTo>
                  <a:pt x="12600" y="10800"/>
                </a:moveTo>
                <a:cubicBezTo>
                  <a:pt x="12269" y="10800"/>
                  <a:pt x="12000" y="10580"/>
                  <a:pt x="12000" y="10309"/>
                </a:cubicBezTo>
                <a:cubicBezTo>
                  <a:pt x="12000" y="10038"/>
                  <a:pt x="12269" y="9818"/>
                  <a:pt x="12600" y="9818"/>
                </a:cubicBezTo>
                <a:cubicBezTo>
                  <a:pt x="12931" y="9818"/>
                  <a:pt x="13200" y="10038"/>
                  <a:pt x="13200" y="10309"/>
                </a:cubicBezTo>
                <a:cubicBezTo>
                  <a:pt x="13200" y="10580"/>
                  <a:pt x="12931" y="10800"/>
                  <a:pt x="12600" y="10800"/>
                </a:cubicBezTo>
                <a:moveTo>
                  <a:pt x="12600" y="8836"/>
                </a:moveTo>
                <a:cubicBezTo>
                  <a:pt x="11606" y="8836"/>
                  <a:pt x="10800" y="9496"/>
                  <a:pt x="10800" y="10309"/>
                </a:cubicBezTo>
                <a:cubicBezTo>
                  <a:pt x="10800" y="11123"/>
                  <a:pt x="11606" y="11782"/>
                  <a:pt x="12600" y="11782"/>
                </a:cubicBezTo>
                <a:cubicBezTo>
                  <a:pt x="13594" y="11782"/>
                  <a:pt x="14400" y="11123"/>
                  <a:pt x="14400" y="10309"/>
                </a:cubicBezTo>
                <a:cubicBezTo>
                  <a:pt x="14400" y="9496"/>
                  <a:pt x="13594" y="8836"/>
                  <a:pt x="12600" y="8836"/>
                </a:cubicBezTo>
                <a:moveTo>
                  <a:pt x="17760" y="20618"/>
                </a:moveTo>
                <a:lnTo>
                  <a:pt x="3840" y="20618"/>
                </a:lnTo>
                <a:cubicBezTo>
                  <a:pt x="2134" y="19151"/>
                  <a:pt x="1200" y="17248"/>
                  <a:pt x="1200" y="15218"/>
                </a:cubicBezTo>
                <a:cubicBezTo>
                  <a:pt x="1200" y="12593"/>
                  <a:pt x="2796" y="10152"/>
                  <a:pt x="5468" y="8688"/>
                </a:cubicBezTo>
                <a:cubicBezTo>
                  <a:pt x="5800" y="8506"/>
                  <a:pt x="6000" y="8199"/>
                  <a:pt x="6000" y="7872"/>
                </a:cubicBezTo>
                <a:lnTo>
                  <a:pt x="6000" y="6529"/>
                </a:lnTo>
                <a:cubicBezTo>
                  <a:pt x="6729" y="6758"/>
                  <a:pt x="7567" y="6924"/>
                  <a:pt x="8484" y="6924"/>
                </a:cubicBezTo>
                <a:cubicBezTo>
                  <a:pt x="9499" y="6924"/>
                  <a:pt x="10603" y="6723"/>
                  <a:pt x="11748" y="6188"/>
                </a:cubicBezTo>
                <a:cubicBezTo>
                  <a:pt x="13252" y="5485"/>
                  <a:pt x="14575" y="5306"/>
                  <a:pt x="15600" y="5323"/>
                </a:cubicBezTo>
                <a:lnTo>
                  <a:pt x="15600" y="7872"/>
                </a:lnTo>
                <a:cubicBezTo>
                  <a:pt x="15600" y="8199"/>
                  <a:pt x="15800" y="8506"/>
                  <a:pt x="16132" y="8688"/>
                </a:cubicBezTo>
                <a:cubicBezTo>
                  <a:pt x="18804" y="10152"/>
                  <a:pt x="20400" y="12593"/>
                  <a:pt x="20400" y="15218"/>
                </a:cubicBezTo>
                <a:cubicBezTo>
                  <a:pt x="20400" y="17248"/>
                  <a:pt x="19466" y="19151"/>
                  <a:pt x="17760" y="20618"/>
                </a:cubicBezTo>
                <a:moveTo>
                  <a:pt x="15600" y="2945"/>
                </a:moveTo>
                <a:lnTo>
                  <a:pt x="15600" y="4340"/>
                </a:lnTo>
                <a:cubicBezTo>
                  <a:pt x="14391" y="4322"/>
                  <a:pt x="12860" y="4538"/>
                  <a:pt x="11152" y="5336"/>
                </a:cubicBezTo>
                <a:cubicBezTo>
                  <a:pt x="9163" y="6265"/>
                  <a:pt x="7312" y="5965"/>
                  <a:pt x="6000" y="5473"/>
                </a:cubicBezTo>
                <a:lnTo>
                  <a:pt x="6000" y="2945"/>
                </a:lnTo>
                <a:cubicBezTo>
                  <a:pt x="6000" y="2945"/>
                  <a:pt x="15600" y="2945"/>
                  <a:pt x="15600" y="2945"/>
                </a:cubicBezTo>
                <a:close/>
                <a:moveTo>
                  <a:pt x="3600" y="982"/>
                </a:moveTo>
                <a:lnTo>
                  <a:pt x="18000" y="982"/>
                </a:lnTo>
                <a:lnTo>
                  <a:pt x="18000" y="1964"/>
                </a:lnTo>
                <a:lnTo>
                  <a:pt x="3600" y="1964"/>
                </a:lnTo>
                <a:cubicBezTo>
                  <a:pt x="3600" y="1964"/>
                  <a:pt x="3600" y="982"/>
                  <a:pt x="3600" y="982"/>
                </a:cubicBezTo>
                <a:close/>
                <a:moveTo>
                  <a:pt x="16800" y="7872"/>
                </a:moveTo>
                <a:lnTo>
                  <a:pt x="16800" y="2945"/>
                </a:ln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800" y="2945"/>
                </a:lnTo>
                <a:lnTo>
                  <a:pt x="4800" y="7872"/>
                </a:lnTo>
                <a:cubicBezTo>
                  <a:pt x="1906" y="9457"/>
                  <a:pt x="0" y="12155"/>
                  <a:pt x="0" y="15218"/>
                </a:cubicBezTo>
                <a:cubicBezTo>
                  <a:pt x="0" y="17730"/>
                  <a:pt x="1286" y="19991"/>
                  <a:pt x="3342" y="21600"/>
                </a:cubicBezTo>
                <a:lnTo>
                  <a:pt x="18258" y="21600"/>
                </a:lnTo>
                <a:cubicBezTo>
                  <a:pt x="20313" y="19991"/>
                  <a:pt x="21600" y="17730"/>
                  <a:pt x="21600" y="15218"/>
                </a:cubicBezTo>
                <a:cubicBezTo>
                  <a:pt x="21600" y="12155"/>
                  <a:pt x="19693" y="9457"/>
                  <a:pt x="16800" y="7872"/>
                </a:cubicBezTo>
                <a:moveTo>
                  <a:pt x="16200" y="15709"/>
                </a:moveTo>
                <a:cubicBezTo>
                  <a:pt x="15869" y="15709"/>
                  <a:pt x="15600" y="15929"/>
                  <a:pt x="15600" y="16200"/>
                </a:cubicBezTo>
                <a:cubicBezTo>
                  <a:pt x="15600" y="16471"/>
                  <a:pt x="15869" y="16691"/>
                  <a:pt x="16200" y="16691"/>
                </a:cubicBezTo>
                <a:cubicBezTo>
                  <a:pt x="16531" y="16691"/>
                  <a:pt x="16800" y="16471"/>
                  <a:pt x="16800" y="16200"/>
                </a:cubicBezTo>
                <a:cubicBezTo>
                  <a:pt x="16800" y="15929"/>
                  <a:pt x="16531" y="15709"/>
                  <a:pt x="16200" y="15709"/>
                </a:cubicBezTo>
                <a:moveTo>
                  <a:pt x="7800" y="11782"/>
                </a:moveTo>
                <a:cubicBezTo>
                  <a:pt x="7469" y="11782"/>
                  <a:pt x="7200" y="12001"/>
                  <a:pt x="7200" y="12273"/>
                </a:cubicBezTo>
                <a:cubicBezTo>
                  <a:pt x="7200" y="12544"/>
                  <a:pt x="7469" y="12764"/>
                  <a:pt x="7800" y="12764"/>
                </a:cubicBezTo>
                <a:cubicBezTo>
                  <a:pt x="8131" y="12764"/>
                  <a:pt x="8400" y="12544"/>
                  <a:pt x="8400" y="12273"/>
                </a:cubicBezTo>
                <a:cubicBezTo>
                  <a:pt x="8400" y="12001"/>
                  <a:pt x="8131" y="11782"/>
                  <a:pt x="7800" y="11782"/>
                </a:cubicBezTo>
                <a:moveTo>
                  <a:pt x="6000" y="15709"/>
                </a:moveTo>
                <a:cubicBezTo>
                  <a:pt x="5338" y="15709"/>
                  <a:pt x="4800" y="16149"/>
                  <a:pt x="4800" y="16691"/>
                </a:cubicBezTo>
                <a:cubicBezTo>
                  <a:pt x="4800" y="17233"/>
                  <a:pt x="5338" y="17673"/>
                  <a:pt x="6000" y="17673"/>
                </a:cubicBezTo>
                <a:cubicBezTo>
                  <a:pt x="6662" y="17673"/>
                  <a:pt x="7200" y="17233"/>
                  <a:pt x="7200" y="16691"/>
                </a:cubicBezTo>
                <a:cubicBezTo>
                  <a:pt x="7200" y="16149"/>
                  <a:pt x="6662" y="15709"/>
                  <a:pt x="6000" y="157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3" name="Shape 2753"/>
          <p:cNvSpPr/>
          <p:nvPr/>
        </p:nvSpPr>
        <p:spPr>
          <a:xfrm>
            <a:off x="17857948" y="8211900"/>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3800" y="18655"/>
                </a:moveTo>
                <a:cubicBezTo>
                  <a:pt x="13468" y="18655"/>
                  <a:pt x="13200" y="18874"/>
                  <a:pt x="13200" y="19145"/>
                </a:cubicBezTo>
                <a:cubicBezTo>
                  <a:pt x="13200" y="19417"/>
                  <a:pt x="13468" y="19636"/>
                  <a:pt x="13800" y="19636"/>
                </a:cubicBezTo>
                <a:cubicBezTo>
                  <a:pt x="14132" y="19636"/>
                  <a:pt x="14400" y="19417"/>
                  <a:pt x="14400" y="19145"/>
                </a:cubicBezTo>
                <a:cubicBezTo>
                  <a:pt x="14400" y="18874"/>
                  <a:pt x="14132" y="18655"/>
                  <a:pt x="13800" y="18655"/>
                </a:cubicBezTo>
                <a:moveTo>
                  <a:pt x="10200" y="15709"/>
                </a:moveTo>
                <a:cubicBezTo>
                  <a:pt x="9868" y="15709"/>
                  <a:pt x="9600" y="15490"/>
                  <a:pt x="9600" y="15218"/>
                </a:cubicBezTo>
                <a:cubicBezTo>
                  <a:pt x="9600" y="14947"/>
                  <a:pt x="9868" y="14727"/>
                  <a:pt x="10200" y="14727"/>
                </a:cubicBezTo>
                <a:cubicBezTo>
                  <a:pt x="10532" y="14727"/>
                  <a:pt x="10800" y="14947"/>
                  <a:pt x="10800" y="15218"/>
                </a:cubicBezTo>
                <a:cubicBezTo>
                  <a:pt x="10800" y="15490"/>
                  <a:pt x="10532" y="15709"/>
                  <a:pt x="10200" y="15709"/>
                </a:cubicBezTo>
                <a:moveTo>
                  <a:pt x="10200" y="13745"/>
                </a:moveTo>
                <a:cubicBezTo>
                  <a:pt x="9206" y="13745"/>
                  <a:pt x="8400" y="14405"/>
                  <a:pt x="8400" y="15218"/>
                </a:cubicBezTo>
                <a:cubicBezTo>
                  <a:pt x="8400" y="16031"/>
                  <a:pt x="9206" y="16691"/>
                  <a:pt x="10200" y="16691"/>
                </a:cubicBezTo>
                <a:cubicBezTo>
                  <a:pt x="11194" y="16691"/>
                  <a:pt x="12000" y="16031"/>
                  <a:pt x="12000" y="15218"/>
                </a:cubicBezTo>
                <a:cubicBezTo>
                  <a:pt x="12000" y="14405"/>
                  <a:pt x="11194" y="13745"/>
                  <a:pt x="10200" y="13745"/>
                </a:cubicBezTo>
                <a:moveTo>
                  <a:pt x="15600" y="13745"/>
                </a:moveTo>
                <a:cubicBezTo>
                  <a:pt x="14938" y="13745"/>
                  <a:pt x="14400" y="14186"/>
                  <a:pt x="14400" y="14727"/>
                </a:cubicBezTo>
                <a:cubicBezTo>
                  <a:pt x="14400" y="15269"/>
                  <a:pt x="14938" y="15709"/>
                  <a:pt x="15600" y="15709"/>
                </a:cubicBezTo>
                <a:cubicBezTo>
                  <a:pt x="16262" y="15709"/>
                  <a:pt x="16800" y="15269"/>
                  <a:pt x="16800" y="14727"/>
                </a:cubicBezTo>
                <a:cubicBezTo>
                  <a:pt x="16800" y="14186"/>
                  <a:pt x="16262" y="13745"/>
                  <a:pt x="15600" y="13745"/>
                </a:cubicBezTo>
                <a:moveTo>
                  <a:pt x="14400" y="20618"/>
                </a:moveTo>
                <a:lnTo>
                  <a:pt x="7200" y="20618"/>
                </a:lnTo>
                <a:cubicBezTo>
                  <a:pt x="3892" y="20618"/>
                  <a:pt x="1200" y="18416"/>
                  <a:pt x="1200" y="15709"/>
                </a:cubicBezTo>
                <a:cubicBezTo>
                  <a:pt x="1200" y="13123"/>
                  <a:pt x="2182" y="11620"/>
                  <a:pt x="3320" y="9880"/>
                </a:cubicBezTo>
                <a:cubicBezTo>
                  <a:pt x="3477" y="9639"/>
                  <a:pt x="3636" y="9392"/>
                  <a:pt x="3797" y="9140"/>
                </a:cubicBezTo>
                <a:cubicBezTo>
                  <a:pt x="3905" y="9093"/>
                  <a:pt x="6420" y="8038"/>
                  <a:pt x="9814" y="9625"/>
                </a:cubicBezTo>
                <a:cubicBezTo>
                  <a:pt x="10959" y="10160"/>
                  <a:pt x="12064" y="10360"/>
                  <a:pt x="13079" y="10360"/>
                </a:cubicBezTo>
                <a:cubicBezTo>
                  <a:pt x="15152" y="10360"/>
                  <a:pt x="16846" y="9523"/>
                  <a:pt x="17711" y="8991"/>
                </a:cubicBezTo>
                <a:cubicBezTo>
                  <a:pt x="17902" y="9295"/>
                  <a:pt x="18093" y="9592"/>
                  <a:pt x="18280" y="9880"/>
                </a:cubicBezTo>
                <a:cubicBezTo>
                  <a:pt x="19418" y="11620"/>
                  <a:pt x="20400" y="13123"/>
                  <a:pt x="20400" y="15709"/>
                </a:cubicBezTo>
                <a:cubicBezTo>
                  <a:pt x="20400" y="18416"/>
                  <a:pt x="17708" y="20618"/>
                  <a:pt x="14400" y="20618"/>
                </a:cubicBezTo>
                <a:moveTo>
                  <a:pt x="5967" y="2945"/>
                </a:moveTo>
                <a:lnTo>
                  <a:pt x="15633" y="2945"/>
                </a:lnTo>
                <a:cubicBezTo>
                  <a:pt x="15782" y="5133"/>
                  <a:pt x="16425" y="6735"/>
                  <a:pt x="17180" y="8090"/>
                </a:cubicBezTo>
                <a:cubicBezTo>
                  <a:pt x="16281" y="8690"/>
                  <a:pt x="13509" y="10220"/>
                  <a:pt x="10410" y="8772"/>
                </a:cubicBezTo>
                <a:cubicBezTo>
                  <a:pt x="7921" y="7609"/>
                  <a:pt x="5800" y="7679"/>
                  <a:pt x="4520" y="7912"/>
                </a:cubicBezTo>
                <a:cubicBezTo>
                  <a:pt x="5231" y="6594"/>
                  <a:pt x="5824" y="5037"/>
                  <a:pt x="5967" y="2945"/>
                </a:cubicBezTo>
                <a:moveTo>
                  <a:pt x="3600" y="982"/>
                </a:moveTo>
                <a:lnTo>
                  <a:pt x="18000" y="982"/>
                </a:lnTo>
                <a:lnTo>
                  <a:pt x="18000" y="1964"/>
                </a:lnTo>
                <a:lnTo>
                  <a:pt x="3600" y="1964"/>
                </a:lnTo>
                <a:cubicBezTo>
                  <a:pt x="3600" y="1964"/>
                  <a:pt x="3600" y="982"/>
                  <a:pt x="3600" y="982"/>
                </a:cubicBezTo>
                <a:close/>
                <a:moveTo>
                  <a:pt x="16843" y="2945"/>
                </a:move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757" y="2945"/>
                </a:lnTo>
                <a:cubicBezTo>
                  <a:pt x="4322" y="8937"/>
                  <a:pt x="0" y="10114"/>
                  <a:pt x="0" y="15709"/>
                </a:cubicBezTo>
                <a:cubicBezTo>
                  <a:pt x="0" y="18962"/>
                  <a:pt x="3224" y="21600"/>
                  <a:pt x="7200" y="21600"/>
                </a:cubicBezTo>
                <a:lnTo>
                  <a:pt x="14400" y="21600"/>
                </a:lnTo>
                <a:cubicBezTo>
                  <a:pt x="18376" y="21600"/>
                  <a:pt x="21600" y="18962"/>
                  <a:pt x="21600" y="15709"/>
                </a:cubicBezTo>
                <a:cubicBezTo>
                  <a:pt x="21600" y="10114"/>
                  <a:pt x="17278" y="8937"/>
                  <a:pt x="16843" y="2945"/>
                </a:cubicBezTo>
                <a:moveTo>
                  <a:pt x="17400" y="11782"/>
                </a:moveTo>
                <a:cubicBezTo>
                  <a:pt x="17068" y="11782"/>
                  <a:pt x="16800" y="12001"/>
                  <a:pt x="16800" y="12273"/>
                </a:cubicBezTo>
                <a:cubicBezTo>
                  <a:pt x="16800" y="12544"/>
                  <a:pt x="17068" y="12764"/>
                  <a:pt x="17400" y="12764"/>
                </a:cubicBezTo>
                <a:cubicBezTo>
                  <a:pt x="17732" y="12764"/>
                  <a:pt x="18000" y="12544"/>
                  <a:pt x="18000" y="12273"/>
                </a:cubicBezTo>
                <a:cubicBezTo>
                  <a:pt x="18000" y="12001"/>
                  <a:pt x="17732" y="11782"/>
                  <a:pt x="17400" y="11782"/>
                </a:cubicBezTo>
                <a:moveTo>
                  <a:pt x="6000" y="10800"/>
                </a:moveTo>
                <a:cubicBezTo>
                  <a:pt x="5338" y="10800"/>
                  <a:pt x="4800" y="11240"/>
                  <a:pt x="4800" y="11782"/>
                </a:cubicBezTo>
                <a:cubicBezTo>
                  <a:pt x="4800" y="12324"/>
                  <a:pt x="5338" y="12764"/>
                  <a:pt x="6000" y="12764"/>
                </a:cubicBezTo>
                <a:cubicBezTo>
                  <a:pt x="6662" y="12764"/>
                  <a:pt x="7200" y="12324"/>
                  <a:pt x="7200" y="11782"/>
                </a:cubicBezTo>
                <a:cubicBezTo>
                  <a:pt x="7200" y="11240"/>
                  <a:pt x="6662" y="10800"/>
                  <a:pt x="6000" y="10800"/>
                </a:cubicBezTo>
                <a:moveTo>
                  <a:pt x="5400" y="16691"/>
                </a:moveTo>
                <a:cubicBezTo>
                  <a:pt x="5068" y="16691"/>
                  <a:pt x="4800" y="16910"/>
                  <a:pt x="4800" y="17182"/>
                </a:cubicBezTo>
                <a:cubicBezTo>
                  <a:pt x="4800" y="17453"/>
                  <a:pt x="5068" y="17673"/>
                  <a:pt x="5400" y="17673"/>
                </a:cubicBezTo>
                <a:cubicBezTo>
                  <a:pt x="5732" y="17673"/>
                  <a:pt x="6000" y="17453"/>
                  <a:pt x="6000" y="17182"/>
                </a:cubicBezTo>
                <a:cubicBezTo>
                  <a:pt x="6000" y="16910"/>
                  <a:pt x="5732" y="16691"/>
                  <a:pt x="5400" y="166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4" name="Shape 2754"/>
          <p:cNvSpPr/>
          <p:nvPr/>
        </p:nvSpPr>
        <p:spPr>
          <a:xfrm>
            <a:off x="18899076" y="8211900"/>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5709"/>
                </a:moveTo>
                <a:cubicBezTo>
                  <a:pt x="10203" y="15709"/>
                  <a:pt x="9720" y="16149"/>
                  <a:pt x="9720" y="16691"/>
                </a:cubicBezTo>
                <a:cubicBezTo>
                  <a:pt x="9720" y="17233"/>
                  <a:pt x="10203" y="17673"/>
                  <a:pt x="10800" y="17673"/>
                </a:cubicBezTo>
                <a:cubicBezTo>
                  <a:pt x="11396" y="17673"/>
                  <a:pt x="11880" y="17233"/>
                  <a:pt x="11880" y="16691"/>
                </a:cubicBezTo>
                <a:cubicBezTo>
                  <a:pt x="11880" y="16149"/>
                  <a:pt x="11396" y="15709"/>
                  <a:pt x="10800" y="15709"/>
                </a:cubicBezTo>
                <a:moveTo>
                  <a:pt x="12960" y="10800"/>
                </a:moveTo>
                <a:cubicBezTo>
                  <a:pt x="12363" y="10800"/>
                  <a:pt x="11880" y="11240"/>
                  <a:pt x="11880" y="11782"/>
                </a:cubicBezTo>
                <a:cubicBezTo>
                  <a:pt x="11880" y="12324"/>
                  <a:pt x="12363" y="12764"/>
                  <a:pt x="12960" y="12764"/>
                </a:cubicBezTo>
                <a:cubicBezTo>
                  <a:pt x="13556" y="12764"/>
                  <a:pt x="14040" y="12324"/>
                  <a:pt x="14040" y="11782"/>
                </a:cubicBezTo>
                <a:cubicBezTo>
                  <a:pt x="14040" y="11240"/>
                  <a:pt x="13556" y="10800"/>
                  <a:pt x="12960" y="10800"/>
                </a:cubicBezTo>
                <a:moveTo>
                  <a:pt x="15660" y="14727"/>
                </a:moveTo>
                <a:cubicBezTo>
                  <a:pt x="15362" y="14727"/>
                  <a:pt x="15120" y="14947"/>
                  <a:pt x="15120" y="15218"/>
                </a:cubicBezTo>
                <a:cubicBezTo>
                  <a:pt x="15120" y="15490"/>
                  <a:pt x="15362" y="15709"/>
                  <a:pt x="15660" y="15709"/>
                </a:cubicBezTo>
                <a:cubicBezTo>
                  <a:pt x="15958" y="15709"/>
                  <a:pt x="16200" y="15490"/>
                  <a:pt x="16200" y="15218"/>
                </a:cubicBezTo>
                <a:cubicBezTo>
                  <a:pt x="16200" y="14947"/>
                  <a:pt x="15958" y="14727"/>
                  <a:pt x="15660" y="14727"/>
                </a:cubicBezTo>
                <a:moveTo>
                  <a:pt x="16740" y="17673"/>
                </a:moveTo>
                <a:cubicBezTo>
                  <a:pt x="16442" y="17673"/>
                  <a:pt x="16200" y="17892"/>
                  <a:pt x="16200" y="18164"/>
                </a:cubicBezTo>
                <a:cubicBezTo>
                  <a:pt x="16200" y="18435"/>
                  <a:pt x="16442" y="18655"/>
                  <a:pt x="16740" y="18655"/>
                </a:cubicBezTo>
                <a:cubicBezTo>
                  <a:pt x="17038" y="18655"/>
                  <a:pt x="17280" y="18435"/>
                  <a:pt x="17280" y="18164"/>
                </a:cubicBezTo>
                <a:cubicBezTo>
                  <a:pt x="17280" y="17892"/>
                  <a:pt x="17038" y="17673"/>
                  <a:pt x="16740" y="17673"/>
                </a:cubicBezTo>
                <a:moveTo>
                  <a:pt x="7020" y="13745"/>
                </a:moveTo>
                <a:cubicBezTo>
                  <a:pt x="6722" y="13745"/>
                  <a:pt x="6480" y="13525"/>
                  <a:pt x="6480" y="13255"/>
                </a:cubicBezTo>
                <a:cubicBezTo>
                  <a:pt x="6480" y="12983"/>
                  <a:pt x="6722" y="12764"/>
                  <a:pt x="7020" y="12764"/>
                </a:cubicBezTo>
                <a:cubicBezTo>
                  <a:pt x="7318" y="12764"/>
                  <a:pt x="7560" y="12983"/>
                  <a:pt x="7560" y="13255"/>
                </a:cubicBezTo>
                <a:cubicBezTo>
                  <a:pt x="7560" y="13525"/>
                  <a:pt x="7318" y="13745"/>
                  <a:pt x="7020" y="13745"/>
                </a:cubicBezTo>
                <a:moveTo>
                  <a:pt x="7020" y="11782"/>
                </a:moveTo>
                <a:cubicBezTo>
                  <a:pt x="6126" y="11782"/>
                  <a:pt x="5400" y="12441"/>
                  <a:pt x="5400" y="13255"/>
                </a:cubicBezTo>
                <a:cubicBezTo>
                  <a:pt x="5400" y="14068"/>
                  <a:pt x="6126" y="14727"/>
                  <a:pt x="7020" y="14727"/>
                </a:cubicBezTo>
                <a:cubicBezTo>
                  <a:pt x="7914" y="14727"/>
                  <a:pt x="8640" y="14068"/>
                  <a:pt x="8640" y="13255"/>
                </a:cubicBezTo>
                <a:cubicBezTo>
                  <a:pt x="8640" y="12441"/>
                  <a:pt x="7914" y="11782"/>
                  <a:pt x="7020" y="11782"/>
                </a:cubicBezTo>
                <a:moveTo>
                  <a:pt x="16200" y="20618"/>
                </a:moveTo>
                <a:lnTo>
                  <a:pt x="5400" y="20618"/>
                </a:lnTo>
                <a:cubicBezTo>
                  <a:pt x="5224" y="20618"/>
                  <a:pt x="1080" y="20574"/>
                  <a:pt x="1080" y="16691"/>
                </a:cubicBezTo>
                <a:cubicBezTo>
                  <a:pt x="1080" y="12965"/>
                  <a:pt x="3149" y="11214"/>
                  <a:pt x="4975" y="9670"/>
                </a:cubicBezTo>
                <a:cubicBezTo>
                  <a:pt x="6031" y="8777"/>
                  <a:pt x="7028" y="7920"/>
                  <a:pt x="7400" y="6808"/>
                </a:cubicBezTo>
                <a:cubicBezTo>
                  <a:pt x="7683" y="6848"/>
                  <a:pt x="7974" y="6878"/>
                  <a:pt x="8279" y="6878"/>
                </a:cubicBezTo>
                <a:cubicBezTo>
                  <a:pt x="9182" y="6878"/>
                  <a:pt x="10166" y="6687"/>
                  <a:pt x="11184" y="6177"/>
                </a:cubicBezTo>
                <a:cubicBezTo>
                  <a:pt x="12256" y="5642"/>
                  <a:pt x="13226" y="5425"/>
                  <a:pt x="14040" y="5367"/>
                </a:cubicBezTo>
                <a:lnTo>
                  <a:pt x="14040" y="5891"/>
                </a:lnTo>
                <a:cubicBezTo>
                  <a:pt x="14040" y="7483"/>
                  <a:pt x="15296" y="8546"/>
                  <a:pt x="16625" y="9670"/>
                </a:cubicBezTo>
                <a:cubicBezTo>
                  <a:pt x="18451" y="11214"/>
                  <a:pt x="20520" y="12965"/>
                  <a:pt x="20520" y="16691"/>
                </a:cubicBezTo>
                <a:cubicBezTo>
                  <a:pt x="20520" y="20474"/>
                  <a:pt x="16637" y="20614"/>
                  <a:pt x="16200" y="20618"/>
                </a:cubicBezTo>
                <a:moveTo>
                  <a:pt x="14040" y="2945"/>
                </a:moveTo>
                <a:lnTo>
                  <a:pt x="14040" y="4432"/>
                </a:lnTo>
                <a:cubicBezTo>
                  <a:pt x="13069" y="4489"/>
                  <a:pt x="11917" y="4734"/>
                  <a:pt x="10654" y="5365"/>
                </a:cubicBezTo>
                <a:cubicBezTo>
                  <a:pt x="9547" y="5920"/>
                  <a:pt x="8485" y="6015"/>
                  <a:pt x="7560" y="5894"/>
                </a:cubicBezTo>
                <a:lnTo>
                  <a:pt x="7560" y="5891"/>
                </a:lnTo>
                <a:lnTo>
                  <a:pt x="7560" y="2945"/>
                </a:lnTo>
                <a:cubicBezTo>
                  <a:pt x="7560" y="2945"/>
                  <a:pt x="14040" y="2945"/>
                  <a:pt x="14040" y="2945"/>
                </a:cubicBezTo>
                <a:close/>
                <a:moveTo>
                  <a:pt x="5400" y="982"/>
                </a:moveTo>
                <a:lnTo>
                  <a:pt x="16200" y="982"/>
                </a:lnTo>
                <a:lnTo>
                  <a:pt x="16200" y="1964"/>
                </a:lnTo>
                <a:lnTo>
                  <a:pt x="5400" y="1964"/>
                </a:lnTo>
                <a:cubicBezTo>
                  <a:pt x="5400" y="1964"/>
                  <a:pt x="5400" y="982"/>
                  <a:pt x="5400" y="982"/>
                </a:cubicBezTo>
                <a:close/>
                <a:moveTo>
                  <a:pt x="15120" y="5891"/>
                </a:moveTo>
                <a:lnTo>
                  <a:pt x="15120" y="2945"/>
                </a:lnTo>
                <a:lnTo>
                  <a:pt x="16200" y="2945"/>
                </a:lnTo>
                <a:cubicBezTo>
                  <a:pt x="16796" y="2945"/>
                  <a:pt x="17280" y="2505"/>
                  <a:pt x="17280" y="1964"/>
                </a:cubicBezTo>
                <a:lnTo>
                  <a:pt x="17280" y="982"/>
                </a:lnTo>
                <a:cubicBezTo>
                  <a:pt x="17280" y="440"/>
                  <a:pt x="16796" y="0"/>
                  <a:pt x="16200" y="0"/>
                </a:cubicBezTo>
                <a:lnTo>
                  <a:pt x="5400" y="0"/>
                </a:lnTo>
                <a:cubicBezTo>
                  <a:pt x="4803" y="0"/>
                  <a:pt x="4320" y="440"/>
                  <a:pt x="4320" y="982"/>
                </a:cubicBezTo>
                <a:lnTo>
                  <a:pt x="4320" y="1964"/>
                </a:lnTo>
                <a:cubicBezTo>
                  <a:pt x="4320" y="2505"/>
                  <a:pt x="4803" y="2945"/>
                  <a:pt x="5400" y="2945"/>
                </a:cubicBezTo>
                <a:lnTo>
                  <a:pt x="6480" y="2945"/>
                </a:lnTo>
                <a:lnTo>
                  <a:pt x="6480" y="5891"/>
                </a:lnTo>
                <a:cubicBezTo>
                  <a:pt x="6480" y="8836"/>
                  <a:pt x="0" y="9818"/>
                  <a:pt x="0" y="16691"/>
                </a:cubicBezTo>
                <a:cubicBezTo>
                  <a:pt x="0" y="21600"/>
                  <a:pt x="5400" y="21600"/>
                  <a:pt x="5400" y="21600"/>
                </a:cubicBezTo>
                <a:lnTo>
                  <a:pt x="16200" y="21600"/>
                </a:lnTo>
                <a:cubicBezTo>
                  <a:pt x="16200" y="21600"/>
                  <a:pt x="21600" y="21600"/>
                  <a:pt x="21600" y="16691"/>
                </a:cubicBezTo>
                <a:cubicBezTo>
                  <a:pt x="21600" y="9818"/>
                  <a:pt x="15120" y="8836"/>
                  <a:pt x="15120" y="5891"/>
                </a:cubicBezTo>
                <a:moveTo>
                  <a:pt x="5940" y="16691"/>
                </a:moveTo>
                <a:cubicBezTo>
                  <a:pt x="5642" y="16691"/>
                  <a:pt x="5400" y="16910"/>
                  <a:pt x="5400" y="17182"/>
                </a:cubicBezTo>
                <a:cubicBezTo>
                  <a:pt x="5400" y="17453"/>
                  <a:pt x="5642" y="17673"/>
                  <a:pt x="5940" y="17673"/>
                </a:cubicBezTo>
                <a:cubicBezTo>
                  <a:pt x="6238" y="17673"/>
                  <a:pt x="6480" y="17453"/>
                  <a:pt x="6480" y="17182"/>
                </a:cubicBezTo>
                <a:cubicBezTo>
                  <a:pt x="6480" y="16910"/>
                  <a:pt x="6238" y="16691"/>
                  <a:pt x="5940" y="166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5" name="Shape 2755"/>
          <p:cNvSpPr/>
          <p:nvPr/>
        </p:nvSpPr>
        <p:spPr>
          <a:xfrm>
            <a:off x="19990992" y="8211900"/>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0400" y="4909"/>
                </a:moveTo>
                <a:lnTo>
                  <a:pt x="19200" y="4909"/>
                </a:lnTo>
                <a:lnTo>
                  <a:pt x="19200" y="2945"/>
                </a:lnTo>
                <a:cubicBezTo>
                  <a:pt x="19200" y="2674"/>
                  <a:pt x="18932" y="2455"/>
                  <a:pt x="18600" y="2455"/>
                </a:cubicBezTo>
                <a:cubicBezTo>
                  <a:pt x="18268" y="2455"/>
                  <a:pt x="18000" y="2674"/>
                  <a:pt x="18000" y="2945"/>
                </a:cubicBezTo>
                <a:lnTo>
                  <a:pt x="18000" y="4909"/>
                </a:lnTo>
                <a:lnTo>
                  <a:pt x="16800" y="4909"/>
                </a:lnTo>
                <a:lnTo>
                  <a:pt x="16800" y="2945"/>
                </a:lnTo>
                <a:cubicBezTo>
                  <a:pt x="16800" y="2674"/>
                  <a:pt x="16532" y="2455"/>
                  <a:pt x="16200" y="2455"/>
                </a:cubicBezTo>
                <a:cubicBezTo>
                  <a:pt x="15868" y="2455"/>
                  <a:pt x="15600" y="2674"/>
                  <a:pt x="15600" y="2945"/>
                </a:cubicBezTo>
                <a:lnTo>
                  <a:pt x="15600" y="4909"/>
                </a:lnTo>
                <a:lnTo>
                  <a:pt x="14400" y="4909"/>
                </a:lnTo>
                <a:lnTo>
                  <a:pt x="14400" y="2455"/>
                </a:lnTo>
                <a:cubicBezTo>
                  <a:pt x="14400" y="2183"/>
                  <a:pt x="14132" y="1964"/>
                  <a:pt x="13800" y="1964"/>
                </a:cubicBezTo>
                <a:cubicBezTo>
                  <a:pt x="13468" y="1964"/>
                  <a:pt x="13200" y="2183"/>
                  <a:pt x="13200" y="2455"/>
                </a:cubicBezTo>
                <a:lnTo>
                  <a:pt x="13200" y="4909"/>
                </a:lnTo>
                <a:lnTo>
                  <a:pt x="12000" y="4909"/>
                </a:lnTo>
                <a:lnTo>
                  <a:pt x="12000" y="2945"/>
                </a:lnTo>
                <a:cubicBezTo>
                  <a:pt x="12000" y="2674"/>
                  <a:pt x="11732" y="2455"/>
                  <a:pt x="11400" y="2455"/>
                </a:cubicBezTo>
                <a:cubicBezTo>
                  <a:pt x="11068" y="2455"/>
                  <a:pt x="10800" y="2674"/>
                  <a:pt x="10800" y="2945"/>
                </a:cubicBezTo>
                <a:lnTo>
                  <a:pt x="10800" y="4909"/>
                </a:lnTo>
                <a:lnTo>
                  <a:pt x="9600" y="4909"/>
                </a:lnTo>
                <a:lnTo>
                  <a:pt x="9600" y="2455"/>
                </a:lnTo>
                <a:cubicBezTo>
                  <a:pt x="9600" y="2183"/>
                  <a:pt x="9332" y="1964"/>
                  <a:pt x="9000" y="1964"/>
                </a:cubicBezTo>
                <a:cubicBezTo>
                  <a:pt x="8668" y="1964"/>
                  <a:pt x="8400" y="2183"/>
                  <a:pt x="8400" y="2455"/>
                </a:cubicBezTo>
                <a:lnTo>
                  <a:pt x="8400" y="4909"/>
                </a:lnTo>
                <a:lnTo>
                  <a:pt x="6000" y="4909"/>
                </a:lnTo>
                <a:lnTo>
                  <a:pt x="6000" y="2945"/>
                </a:lnTo>
                <a:cubicBezTo>
                  <a:pt x="6000" y="2674"/>
                  <a:pt x="5732" y="2455"/>
                  <a:pt x="5400" y="2455"/>
                </a:cubicBezTo>
                <a:cubicBezTo>
                  <a:pt x="5068" y="2455"/>
                  <a:pt x="4800" y="2674"/>
                  <a:pt x="4800" y="2945"/>
                </a:cubicBezTo>
                <a:lnTo>
                  <a:pt x="4800" y="4909"/>
                </a:lnTo>
                <a:lnTo>
                  <a:pt x="3600" y="4909"/>
                </a:lnTo>
                <a:lnTo>
                  <a:pt x="3600" y="2455"/>
                </a:lnTo>
                <a:cubicBezTo>
                  <a:pt x="3600" y="2183"/>
                  <a:pt x="3332" y="1964"/>
                  <a:pt x="3000" y="1964"/>
                </a:cubicBezTo>
                <a:cubicBezTo>
                  <a:pt x="2668" y="1964"/>
                  <a:pt x="2400" y="2183"/>
                  <a:pt x="2400" y="2455"/>
                </a:cubicBezTo>
                <a:lnTo>
                  <a:pt x="2400" y="4909"/>
                </a:lnTo>
                <a:lnTo>
                  <a:pt x="1200" y="4909"/>
                </a:lnTo>
                <a:lnTo>
                  <a:pt x="1200" y="982"/>
                </a:lnTo>
                <a:lnTo>
                  <a:pt x="20400" y="982"/>
                </a:lnTo>
                <a:cubicBezTo>
                  <a:pt x="20400" y="982"/>
                  <a:pt x="20400" y="4909"/>
                  <a:pt x="20400" y="4909"/>
                </a:cubicBezTo>
                <a:close/>
                <a:moveTo>
                  <a:pt x="20400" y="10309"/>
                </a:moveTo>
                <a:lnTo>
                  <a:pt x="19200" y="10309"/>
                </a:lnTo>
                <a:lnTo>
                  <a:pt x="19200" y="7855"/>
                </a:lnTo>
                <a:cubicBezTo>
                  <a:pt x="19200" y="7583"/>
                  <a:pt x="18932" y="7364"/>
                  <a:pt x="18600" y="7364"/>
                </a:cubicBezTo>
                <a:cubicBezTo>
                  <a:pt x="18268" y="7364"/>
                  <a:pt x="18000" y="7583"/>
                  <a:pt x="18000" y="7855"/>
                </a:cubicBezTo>
                <a:lnTo>
                  <a:pt x="18000" y="10309"/>
                </a:lnTo>
                <a:lnTo>
                  <a:pt x="16800" y="10309"/>
                </a:lnTo>
                <a:lnTo>
                  <a:pt x="16800" y="7364"/>
                </a:lnTo>
                <a:cubicBezTo>
                  <a:pt x="16800" y="7092"/>
                  <a:pt x="16532" y="6873"/>
                  <a:pt x="16200" y="6873"/>
                </a:cubicBezTo>
                <a:cubicBezTo>
                  <a:pt x="15868" y="6873"/>
                  <a:pt x="15600" y="7092"/>
                  <a:pt x="15600" y="7364"/>
                </a:cubicBezTo>
                <a:lnTo>
                  <a:pt x="15600" y="10309"/>
                </a:lnTo>
                <a:lnTo>
                  <a:pt x="14400" y="10309"/>
                </a:lnTo>
                <a:lnTo>
                  <a:pt x="14400" y="7855"/>
                </a:lnTo>
                <a:cubicBezTo>
                  <a:pt x="14400" y="7583"/>
                  <a:pt x="14132" y="7364"/>
                  <a:pt x="13800" y="7364"/>
                </a:cubicBezTo>
                <a:cubicBezTo>
                  <a:pt x="13468" y="7364"/>
                  <a:pt x="13200" y="7583"/>
                  <a:pt x="13200" y="7855"/>
                </a:cubicBezTo>
                <a:lnTo>
                  <a:pt x="13200" y="10309"/>
                </a:lnTo>
                <a:lnTo>
                  <a:pt x="12000" y="10309"/>
                </a:lnTo>
                <a:lnTo>
                  <a:pt x="12000" y="7364"/>
                </a:lnTo>
                <a:cubicBezTo>
                  <a:pt x="12000" y="7092"/>
                  <a:pt x="11732" y="6873"/>
                  <a:pt x="11400" y="6873"/>
                </a:cubicBezTo>
                <a:cubicBezTo>
                  <a:pt x="11068" y="6873"/>
                  <a:pt x="10800" y="7092"/>
                  <a:pt x="10800" y="7364"/>
                </a:cubicBezTo>
                <a:lnTo>
                  <a:pt x="10800" y="10309"/>
                </a:lnTo>
                <a:lnTo>
                  <a:pt x="8400" y="10309"/>
                </a:lnTo>
                <a:lnTo>
                  <a:pt x="8400" y="7855"/>
                </a:lnTo>
                <a:cubicBezTo>
                  <a:pt x="8400" y="7583"/>
                  <a:pt x="8132" y="7364"/>
                  <a:pt x="7800" y="7364"/>
                </a:cubicBezTo>
                <a:cubicBezTo>
                  <a:pt x="7468" y="7364"/>
                  <a:pt x="7200" y="7583"/>
                  <a:pt x="7200" y="7855"/>
                </a:cubicBezTo>
                <a:lnTo>
                  <a:pt x="7200" y="10309"/>
                </a:lnTo>
                <a:lnTo>
                  <a:pt x="6000" y="10309"/>
                </a:lnTo>
                <a:lnTo>
                  <a:pt x="6000" y="7855"/>
                </a:lnTo>
                <a:cubicBezTo>
                  <a:pt x="6000" y="7583"/>
                  <a:pt x="5732" y="7364"/>
                  <a:pt x="5400" y="7364"/>
                </a:cubicBezTo>
                <a:cubicBezTo>
                  <a:pt x="5068" y="7364"/>
                  <a:pt x="4800" y="7583"/>
                  <a:pt x="4800" y="7855"/>
                </a:cubicBezTo>
                <a:lnTo>
                  <a:pt x="4800" y="10309"/>
                </a:lnTo>
                <a:lnTo>
                  <a:pt x="3600" y="10309"/>
                </a:lnTo>
                <a:lnTo>
                  <a:pt x="3600" y="7364"/>
                </a:lnTo>
                <a:cubicBezTo>
                  <a:pt x="3600" y="7092"/>
                  <a:pt x="3332" y="6873"/>
                  <a:pt x="3000" y="6873"/>
                </a:cubicBezTo>
                <a:cubicBezTo>
                  <a:pt x="2668" y="6873"/>
                  <a:pt x="2400" y="7092"/>
                  <a:pt x="2400" y="7364"/>
                </a:cubicBezTo>
                <a:lnTo>
                  <a:pt x="2400" y="10309"/>
                </a:lnTo>
                <a:lnTo>
                  <a:pt x="1200" y="10309"/>
                </a:lnTo>
                <a:lnTo>
                  <a:pt x="1200" y="5891"/>
                </a:lnTo>
                <a:lnTo>
                  <a:pt x="20400" y="5891"/>
                </a:lnTo>
                <a:cubicBezTo>
                  <a:pt x="20400" y="5891"/>
                  <a:pt x="20400" y="10309"/>
                  <a:pt x="20400" y="10309"/>
                </a:cubicBezTo>
                <a:close/>
                <a:moveTo>
                  <a:pt x="20400" y="15709"/>
                </a:moveTo>
                <a:lnTo>
                  <a:pt x="19200" y="15709"/>
                </a:lnTo>
                <a:lnTo>
                  <a:pt x="19200" y="13255"/>
                </a:lnTo>
                <a:cubicBezTo>
                  <a:pt x="19200" y="12983"/>
                  <a:pt x="18932" y="12764"/>
                  <a:pt x="18600" y="12764"/>
                </a:cubicBezTo>
                <a:cubicBezTo>
                  <a:pt x="18268" y="12764"/>
                  <a:pt x="18000" y="12983"/>
                  <a:pt x="18000" y="13255"/>
                </a:cubicBezTo>
                <a:lnTo>
                  <a:pt x="18000" y="15709"/>
                </a:lnTo>
                <a:lnTo>
                  <a:pt x="16800" y="15709"/>
                </a:lnTo>
                <a:lnTo>
                  <a:pt x="16800" y="13255"/>
                </a:lnTo>
                <a:cubicBezTo>
                  <a:pt x="16800" y="12983"/>
                  <a:pt x="16532" y="12764"/>
                  <a:pt x="16200" y="12764"/>
                </a:cubicBezTo>
                <a:cubicBezTo>
                  <a:pt x="15868" y="12764"/>
                  <a:pt x="15600" y="12983"/>
                  <a:pt x="15600" y="13255"/>
                </a:cubicBezTo>
                <a:lnTo>
                  <a:pt x="15600" y="15709"/>
                </a:lnTo>
                <a:lnTo>
                  <a:pt x="13200" y="15709"/>
                </a:lnTo>
                <a:lnTo>
                  <a:pt x="13200" y="13745"/>
                </a:lnTo>
                <a:cubicBezTo>
                  <a:pt x="13200" y="13474"/>
                  <a:pt x="12932" y="13255"/>
                  <a:pt x="12600" y="13255"/>
                </a:cubicBezTo>
                <a:cubicBezTo>
                  <a:pt x="12268" y="13255"/>
                  <a:pt x="12000" y="13474"/>
                  <a:pt x="12000" y="13745"/>
                </a:cubicBezTo>
                <a:lnTo>
                  <a:pt x="12000" y="15709"/>
                </a:lnTo>
                <a:lnTo>
                  <a:pt x="10800" y="15709"/>
                </a:lnTo>
                <a:lnTo>
                  <a:pt x="10800" y="13745"/>
                </a:lnTo>
                <a:cubicBezTo>
                  <a:pt x="10800" y="13474"/>
                  <a:pt x="10532" y="13255"/>
                  <a:pt x="10200" y="13255"/>
                </a:cubicBezTo>
                <a:cubicBezTo>
                  <a:pt x="9868" y="13255"/>
                  <a:pt x="9600" y="13474"/>
                  <a:pt x="9600" y="13745"/>
                </a:cubicBezTo>
                <a:lnTo>
                  <a:pt x="9600" y="15709"/>
                </a:lnTo>
                <a:lnTo>
                  <a:pt x="8400" y="15709"/>
                </a:lnTo>
                <a:lnTo>
                  <a:pt x="8400" y="13255"/>
                </a:lnTo>
                <a:cubicBezTo>
                  <a:pt x="8400" y="12983"/>
                  <a:pt x="8132" y="12764"/>
                  <a:pt x="7800" y="12764"/>
                </a:cubicBezTo>
                <a:cubicBezTo>
                  <a:pt x="7468" y="12764"/>
                  <a:pt x="7200" y="12983"/>
                  <a:pt x="7200" y="13255"/>
                </a:cubicBezTo>
                <a:lnTo>
                  <a:pt x="7200" y="15709"/>
                </a:lnTo>
                <a:lnTo>
                  <a:pt x="6000" y="15709"/>
                </a:lnTo>
                <a:lnTo>
                  <a:pt x="6000" y="13745"/>
                </a:lnTo>
                <a:cubicBezTo>
                  <a:pt x="6000" y="13474"/>
                  <a:pt x="5732" y="13255"/>
                  <a:pt x="5400" y="13255"/>
                </a:cubicBezTo>
                <a:cubicBezTo>
                  <a:pt x="5068" y="13255"/>
                  <a:pt x="4800" y="13474"/>
                  <a:pt x="4800" y="13745"/>
                </a:cubicBezTo>
                <a:lnTo>
                  <a:pt x="4800" y="15709"/>
                </a:lnTo>
                <a:lnTo>
                  <a:pt x="1200" y="15709"/>
                </a:lnTo>
                <a:lnTo>
                  <a:pt x="1200" y="11291"/>
                </a:lnTo>
                <a:lnTo>
                  <a:pt x="20400" y="11291"/>
                </a:lnTo>
                <a:cubicBezTo>
                  <a:pt x="20400" y="11291"/>
                  <a:pt x="20400" y="15709"/>
                  <a:pt x="20400" y="15709"/>
                </a:cubicBezTo>
                <a:close/>
                <a:moveTo>
                  <a:pt x="20400" y="20618"/>
                </a:moveTo>
                <a:lnTo>
                  <a:pt x="19200" y="20618"/>
                </a:lnTo>
                <a:lnTo>
                  <a:pt x="19200" y="18655"/>
                </a:lnTo>
                <a:cubicBezTo>
                  <a:pt x="19200" y="18383"/>
                  <a:pt x="18932" y="18164"/>
                  <a:pt x="18600" y="18164"/>
                </a:cubicBezTo>
                <a:cubicBezTo>
                  <a:pt x="18268" y="18164"/>
                  <a:pt x="18000" y="18383"/>
                  <a:pt x="18000" y="18655"/>
                </a:cubicBezTo>
                <a:lnTo>
                  <a:pt x="18000" y="20618"/>
                </a:lnTo>
                <a:lnTo>
                  <a:pt x="16800" y="20618"/>
                </a:lnTo>
                <a:lnTo>
                  <a:pt x="16800" y="18655"/>
                </a:lnTo>
                <a:cubicBezTo>
                  <a:pt x="16800" y="18383"/>
                  <a:pt x="16532" y="18164"/>
                  <a:pt x="16200" y="18164"/>
                </a:cubicBezTo>
                <a:cubicBezTo>
                  <a:pt x="15868" y="18164"/>
                  <a:pt x="15600" y="18383"/>
                  <a:pt x="15600" y="18655"/>
                </a:cubicBezTo>
                <a:lnTo>
                  <a:pt x="15600" y="20618"/>
                </a:lnTo>
                <a:lnTo>
                  <a:pt x="14400" y="20618"/>
                </a:lnTo>
                <a:lnTo>
                  <a:pt x="14400" y="18164"/>
                </a:lnTo>
                <a:cubicBezTo>
                  <a:pt x="14400" y="17892"/>
                  <a:pt x="14132" y="17673"/>
                  <a:pt x="13800" y="17673"/>
                </a:cubicBezTo>
                <a:cubicBezTo>
                  <a:pt x="13468" y="17673"/>
                  <a:pt x="13200" y="17892"/>
                  <a:pt x="13200" y="18164"/>
                </a:cubicBezTo>
                <a:lnTo>
                  <a:pt x="13200" y="20618"/>
                </a:lnTo>
                <a:lnTo>
                  <a:pt x="10800" y="20618"/>
                </a:lnTo>
                <a:lnTo>
                  <a:pt x="10800" y="18164"/>
                </a:lnTo>
                <a:cubicBezTo>
                  <a:pt x="10800" y="17892"/>
                  <a:pt x="10532" y="17673"/>
                  <a:pt x="10200" y="17673"/>
                </a:cubicBezTo>
                <a:cubicBezTo>
                  <a:pt x="9868" y="17673"/>
                  <a:pt x="9600" y="17892"/>
                  <a:pt x="9600" y="18164"/>
                </a:cubicBezTo>
                <a:lnTo>
                  <a:pt x="9600" y="20618"/>
                </a:lnTo>
                <a:lnTo>
                  <a:pt x="8400" y="20618"/>
                </a:lnTo>
                <a:lnTo>
                  <a:pt x="8400" y="18655"/>
                </a:lnTo>
                <a:cubicBezTo>
                  <a:pt x="8400" y="18383"/>
                  <a:pt x="8132" y="18164"/>
                  <a:pt x="7800" y="18164"/>
                </a:cubicBezTo>
                <a:cubicBezTo>
                  <a:pt x="7468" y="18164"/>
                  <a:pt x="7200" y="18383"/>
                  <a:pt x="7200" y="18655"/>
                </a:cubicBezTo>
                <a:lnTo>
                  <a:pt x="7200" y="20618"/>
                </a:lnTo>
                <a:lnTo>
                  <a:pt x="6000" y="20618"/>
                </a:lnTo>
                <a:lnTo>
                  <a:pt x="6000" y="18164"/>
                </a:lnTo>
                <a:cubicBezTo>
                  <a:pt x="6000" y="17892"/>
                  <a:pt x="5732" y="17673"/>
                  <a:pt x="5400" y="17673"/>
                </a:cubicBezTo>
                <a:cubicBezTo>
                  <a:pt x="5068" y="17673"/>
                  <a:pt x="4800" y="17892"/>
                  <a:pt x="4800" y="18164"/>
                </a:cubicBezTo>
                <a:lnTo>
                  <a:pt x="4800" y="20618"/>
                </a:lnTo>
                <a:lnTo>
                  <a:pt x="3600" y="20618"/>
                </a:lnTo>
                <a:lnTo>
                  <a:pt x="3600" y="18655"/>
                </a:lnTo>
                <a:cubicBezTo>
                  <a:pt x="3600" y="18383"/>
                  <a:pt x="3332" y="18164"/>
                  <a:pt x="3000" y="18164"/>
                </a:cubicBezTo>
                <a:cubicBezTo>
                  <a:pt x="2668" y="18164"/>
                  <a:pt x="2400" y="18383"/>
                  <a:pt x="2400" y="18655"/>
                </a:cubicBezTo>
                <a:lnTo>
                  <a:pt x="2400" y="20618"/>
                </a:lnTo>
                <a:lnTo>
                  <a:pt x="1200" y="20618"/>
                </a:lnTo>
                <a:lnTo>
                  <a:pt x="1200" y="16691"/>
                </a:lnTo>
                <a:lnTo>
                  <a:pt x="20400" y="16691"/>
                </a:lnTo>
                <a:cubicBezTo>
                  <a:pt x="20400" y="16691"/>
                  <a:pt x="20400" y="20618"/>
                  <a:pt x="20400" y="20618"/>
                </a:cubicBezTo>
                <a:close/>
                <a:moveTo>
                  <a:pt x="20400" y="0"/>
                </a:moveTo>
                <a:lnTo>
                  <a:pt x="1200" y="0"/>
                </a:lnTo>
                <a:cubicBezTo>
                  <a:pt x="537" y="0"/>
                  <a:pt x="0" y="440"/>
                  <a:pt x="0" y="982"/>
                </a:cubicBezTo>
                <a:lnTo>
                  <a:pt x="0" y="20618"/>
                </a:lnTo>
                <a:cubicBezTo>
                  <a:pt x="0" y="21160"/>
                  <a:pt x="537" y="21600"/>
                  <a:pt x="1200" y="21600"/>
                </a:cubicBezTo>
                <a:lnTo>
                  <a:pt x="20400" y="21600"/>
                </a:lnTo>
                <a:cubicBezTo>
                  <a:pt x="21062" y="21600"/>
                  <a:pt x="21600" y="21160"/>
                  <a:pt x="21600" y="20618"/>
                </a:cubicBezTo>
                <a:lnTo>
                  <a:pt x="21600" y="982"/>
                </a:lnTo>
                <a:cubicBezTo>
                  <a:pt x="21600" y="440"/>
                  <a:pt x="21062" y="0"/>
                  <a:pt x="204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6" name="Shape 2756"/>
          <p:cNvSpPr/>
          <p:nvPr/>
        </p:nvSpPr>
        <p:spPr>
          <a:xfrm>
            <a:off x="21006728" y="8364260"/>
            <a:ext cx="558655" cy="253935"/>
          </a:xfrm>
          <a:custGeom>
            <a:avLst/>
            <a:gdLst/>
            <a:ahLst/>
            <a:cxnLst>
              <a:cxn ang="0">
                <a:pos x="wd2" y="hd2"/>
              </a:cxn>
              <a:cxn ang="5400000">
                <a:pos x="wd2" y="hd2"/>
              </a:cxn>
              <a:cxn ang="10800000">
                <a:pos x="wd2" y="hd2"/>
              </a:cxn>
              <a:cxn ang="16200000">
                <a:pos x="wd2" y="hd2"/>
              </a:cxn>
            </a:cxnLst>
            <a:rect l="0" t="0" r="r" b="b"/>
            <a:pathLst>
              <a:path w="21600" h="21600" extrusionOk="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7" name="Shape 2757"/>
          <p:cNvSpPr/>
          <p:nvPr/>
        </p:nvSpPr>
        <p:spPr>
          <a:xfrm>
            <a:off x="22073249" y="8211900"/>
            <a:ext cx="558798" cy="558801"/>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8" name="Shape 2758"/>
          <p:cNvSpPr/>
          <p:nvPr/>
        </p:nvSpPr>
        <p:spPr>
          <a:xfrm>
            <a:off x="12474550"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982" y="6873"/>
                </a:moveTo>
                <a:lnTo>
                  <a:pt x="14727" y="6873"/>
                </a:lnTo>
                <a:lnTo>
                  <a:pt x="14727" y="8836"/>
                </a:lnTo>
                <a:lnTo>
                  <a:pt x="982" y="8836"/>
                </a:lnTo>
                <a:cubicBezTo>
                  <a:pt x="982" y="8836"/>
                  <a:pt x="982" y="6873"/>
                  <a:pt x="982" y="6873"/>
                </a:cubicBezTo>
                <a:close/>
                <a:moveTo>
                  <a:pt x="982" y="9818"/>
                </a:moveTo>
                <a:lnTo>
                  <a:pt x="14727" y="9818"/>
                </a:lnTo>
                <a:cubicBezTo>
                  <a:pt x="15269" y="9818"/>
                  <a:pt x="15709" y="9378"/>
                  <a:pt x="15709" y="8836"/>
                </a:cubicBezTo>
                <a:lnTo>
                  <a:pt x="15709" y="6873"/>
                </a:lnTo>
                <a:cubicBezTo>
                  <a:pt x="15709" y="6331"/>
                  <a:pt x="15269" y="5891"/>
                  <a:pt x="14727" y="5891"/>
                </a:cubicBezTo>
                <a:lnTo>
                  <a:pt x="982" y="5891"/>
                </a:lnTo>
                <a:cubicBezTo>
                  <a:pt x="440" y="5891"/>
                  <a:pt x="0" y="6331"/>
                  <a:pt x="0" y="6873"/>
                </a:cubicBezTo>
                <a:lnTo>
                  <a:pt x="0" y="8836"/>
                </a:lnTo>
                <a:cubicBezTo>
                  <a:pt x="0" y="9378"/>
                  <a:pt x="440" y="9818"/>
                  <a:pt x="982" y="9818"/>
                </a:cubicBezTo>
                <a:moveTo>
                  <a:pt x="14727" y="20618"/>
                </a:moveTo>
                <a:lnTo>
                  <a:pt x="982" y="20618"/>
                </a:lnTo>
                <a:lnTo>
                  <a:pt x="982" y="18655"/>
                </a:lnTo>
                <a:lnTo>
                  <a:pt x="14727" y="18655"/>
                </a:lnTo>
                <a:cubicBezTo>
                  <a:pt x="14727" y="18655"/>
                  <a:pt x="14727" y="20618"/>
                  <a:pt x="14727" y="20618"/>
                </a:cubicBezTo>
                <a:close/>
                <a:moveTo>
                  <a:pt x="14727" y="17673"/>
                </a:moveTo>
                <a:lnTo>
                  <a:pt x="982" y="17673"/>
                </a:lnTo>
                <a:cubicBezTo>
                  <a:pt x="440" y="17673"/>
                  <a:pt x="0" y="18113"/>
                  <a:pt x="0" y="18655"/>
                </a:cubicBezTo>
                <a:lnTo>
                  <a:pt x="0" y="20618"/>
                </a:lnTo>
                <a:cubicBezTo>
                  <a:pt x="0" y="21160"/>
                  <a:pt x="440" y="21600"/>
                  <a:pt x="982" y="21600"/>
                </a:cubicBezTo>
                <a:lnTo>
                  <a:pt x="14727" y="21600"/>
                </a:lnTo>
                <a:cubicBezTo>
                  <a:pt x="15269" y="21600"/>
                  <a:pt x="15709" y="21160"/>
                  <a:pt x="15709" y="20618"/>
                </a:cubicBezTo>
                <a:lnTo>
                  <a:pt x="15709" y="18655"/>
                </a:lnTo>
                <a:cubicBezTo>
                  <a:pt x="15709" y="18113"/>
                  <a:pt x="15269" y="17673"/>
                  <a:pt x="14727"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9" name="Shape 2759"/>
          <p:cNvSpPr/>
          <p:nvPr/>
        </p:nvSpPr>
        <p:spPr>
          <a:xfrm>
            <a:off x="13541073"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3927" y="6873"/>
                </a:moveTo>
                <a:lnTo>
                  <a:pt x="17673" y="6873"/>
                </a:lnTo>
                <a:lnTo>
                  <a:pt x="17673" y="8836"/>
                </a:lnTo>
                <a:lnTo>
                  <a:pt x="3927" y="8836"/>
                </a:lnTo>
                <a:cubicBezTo>
                  <a:pt x="3927" y="8836"/>
                  <a:pt x="3927" y="6873"/>
                  <a:pt x="3927" y="6873"/>
                </a:cubicBezTo>
                <a:close/>
                <a:moveTo>
                  <a:pt x="17673" y="9818"/>
                </a:moveTo>
                <a:cubicBezTo>
                  <a:pt x="18215" y="9818"/>
                  <a:pt x="18655" y="9378"/>
                  <a:pt x="18655" y="8836"/>
                </a:cubicBezTo>
                <a:lnTo>
                  <a:pt x="18655" y="6873"/>
                </a:lnTo>
                <a:cubicBezTo>
                  <a:pt x="18655" y="6331"/>
                  <a:pt x="18215" y="5891"/>
                  <a:pt x="17673" y="5891"/>
                </a:cubicBezTo>
                <a:lnTo>
                  <a:pt x="3927" y="5891"/>
                </a:lnTo>
                <a:cubicBezTo>
                  <a:pt x="3385" y="5891"/>
                  <a:pt x="2945" y="6331"/>
                  <a:pt x="2945" y="6873"/>
                </a:cubicBezTo>
                <a:lnTo>
                  <a:pt x="2945" y="8836"/>
                </a:lnTo>
                <a:cubicBezTo>
                  <a:pt x="2945" y="9378"/>
                  <a:pt x="3385" y="9818"/>
                  <a:pt x="3927" y="9818"/>
                </a:cubicBezTo>
                <a:cubicBezTo>
                  <a:pt x="3927" y="9818"/>
                  <a:pt x="17673" y="9818"/>
                  <a:pt x="17673" y="9818"/>
                </a:cubicBezTo>
                <a:close/>
                <a:moveTo>
                  <a:pt x="17673" y="20618"/>
                </a:moveTo>
                <a:lnTo>
                  <a:pt x="3927" y="20618"/>
                </a:lnTo>
                <a:lnTo>
                  <a:pt x="3927" y="18655"/>
                </a:lnTo>
                <a:lnTo>
                  <a:pt x="17673" y="18655"/>
                </a:lnTo>
                <a:cubicBezTo>
                  <a:pt x="17673" y="18655"/>
                  <a:pt x="17673" y="20618"/>
                  <a:pt x="17673" y="20618"/>
                </a:cubicBezTo>
                <a:close/>
                <a:moveTo>
                  <a:pt x="17673" y="17673"/>
                </a:moveTo>
                <a:lnTo>
                  <a:pt x="3927" y="17673"/>
                </a:lnTo>
                <a:cubicBezTo>
                  <a:pt x="3385" y="17673"/>
                  <a:pt x="2945" y="18113"/>
                  <a:pt x="2945" y="18655"/>
                </a:cubicBezTo>
                <a:lnTo>
                  <a:pt x="2945" y="20618"/>
                </a:lnTo>
                <a:cubicBezTo>
                  <a:pt x="2945" y="21160"/>
                  <a:pt x="3385" y="21600"/>
                  <a:pt x="3927" y="21600"/>
                </a:cubicBezTo>
                <a:lnTo>
                  <a:pt x="17673" y="21600"/>
                </a:lnTo>
                <a:cubicBezTo>
                  <a:pt x="18215" y="21600"/>
                  <a:pt x="18655" y="21160"/>
                  <a:pt x="18655" y="20618"/>
                </a:cubicBezTo>
                <a:lnTo>
                  <a:pt x="18655" y="18655"/>
                </a:lnTo>
                <a:cubicBezTo>
                  <a:pt x="18655" y="18113"/>
                  <a:pt x="18215" y="17673"/>
                  <a:pt x="17673"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0" name="Shape 2760"/>
          <p:cNvSpPr/>
          <p:nvPr/>
        </p:nvSpPr>
        <p:spPr>
          <a:xfrm>
            <a:off x="14607595"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6873" y="8836"/>
                </a:lnTo>
                <a:lnTo>
                  <a:pt x="6873" y="6873"/>
                </a:lnTo>
                <a:lnTo>
                  <a:pt x="20618" y="6873"/>
                </a:lnTo>
                <a:cubicBezTo>
                  <a:pt x="20618" y="6873"/>
                  <a:pt x="20618" y="8836"/>
                  <a:pt x="20618" y="8836"/>
                </a:cubicBezTo>
                <a:close/>
                <a:moveTo>
                  <a:pt x="20618" y="5891"/>
                </a:moveTo>
                <a:lnTo>
                  <a:pt x="6873" y="5891"/>
                </a:lnTo>
                <a:cubicBezTo>
                  <a:pt x="6331" y="5891"/>
                  <a:pt x="5891" y="6331"/>
                  <a:pt x="5891" y="6873"/>
                </a:cubicBezTo>
                <a:lnTo>
                  <a:pt x="5891" y="8836"/>
                </a:lnTo>
                <a:cubicBezTo>
                  <a:pt x="5891" y="9378"/>
                  <a:pt x="6331" y="9818"/>
                  <a:pt x="6873" y="9818"/>
                </a:cubicBezTo>
                <a:lnTo>
                  <a:pt x="20618" y="9818"/>
                </a:lnTo>
                <a:cubicBezTo>
                  <a:pt x="21160" y="9818"/>
                  <a:pt x="21600" y="9378"/>
                  <a:pt x="21600" y="8836"/>
                </a:cubicBezTo>
                <a:lnTo>
                  <a:pt x="21600" y="6873"/>
                </a:lnTo>
                <a:cubicBezTo>
                  <a:pt x="21600" y="6331"/>
                  <a:pt x="21160" y="5891"/>
                  <a:pt x="20618" y="5891"/>
                </a:cubicBezTo>
                <a:moveTo>
                  <a:pt x="20618" y="20618"/>
                </a:moveTo>
                <a:lnTo>
                  <a:pt x="6873" y="20618"/>
                </a:lnTo>
                <a:lnTo>
                  <a:pt x="6873" y="18655"/>
                </a:lnTo>
                <a:lnTo>
                  <a:pt x="20618" y="18655"/>
                </a:lnTo>
                <a:cubicBezTo>
                  <a:pt x="20618" y="18655"/>
                  <a:pt x="20618" y="20618"/>
                  <a:pt x="20618" y="20618"/>
                </a:cubicBezTo>
                <a:close/>
                <a:moveTo>
                  <a:pt x="20618" y="17673"/>
                </a:moveTo>
                <a:lnTo>
                  <a:pt x="6873" y="17673"/>
                </a:lnTo>
                <a:cubicBezTo>
                  <a:pt x="6331" y="17673"/>
                  <a:pt x="5891" y="18113"/>
                  <a:pt x="5891" y="18655"/>
                </a:cubicBezTo>
                <a:lnTo>
                  <a:pt x="5891" y="20618"/>
                </a:lnTo>
                <a:cubicBezTo>
                  <a:pt x="5891" y="21160"/>
                  <a:pt x="6331" y="21600"/>
                  <a:pt x="6873" y="21600"/>
                </a:cubicBezTo>
                <a:lnTo>
                  <a:pt x="20618" y="21600"/>
                </a:lnTo>
                <a:cubicBezTo>
                  <a:pt x="21160" y="21600"/>
                  <a:pt x="21600" y="21160"/>
                  <a:pt x="21600" y="20618"/>
                </a:cubicBezTo>
                <a:lnTo>
                  <a:pt x="21600" y="18655"/>
                </a:lnTo>
                <a:cubicBezTo>
                  <a:pt x="21600" y="18113"/>
                  <a:pt x="21160" y="17673"/>
                  <a:pt x="20618"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1" name="Shape 2761"/>
          <p:cNvSpPr/>
          <p:nvPr/>
        </p:nvSpPr>
        <p:spPr>
          <a:xfrm>
            <a:off x="15674117"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982" y="8836"/>
                </a:lnTo>
                <a:lnTo>
                  <a:pt x="982" y="6873"/>
                </a:lnTo>
                <a:lnTo>
                  <a:pt x="20618" y="6873"/>
                </a:lnTo>
                <a:cubicBezTo>
                  <a:pt x="20618" y="6873"/>
                  <a:pt x="20618" y="8836"/>
                  <a:pt x="20618" y="8836"/>
                </a:cubicBezTo>
                <a:close/>
                <a:moveTo>
                  <a:pt x="20618" y="5891"/>
                </a:moveTo>
                <a:lnTo>
                  <a:pt x="982" y="5891"/>
                </a:lnTo>
                <a:cubicBezTo>
                  <a:pt x="440" y="5891"/>
                  <a:pt x="0" y="6331"/>
                  <a:pt x="0" y="6873"/>
                </a:cubicBezTo>
                <a:lnTo>
                  <a:pt x="0" y="8836"/>
                </a:lnTo>
                <a:cubicBezTo>
                  <a:pt x="0" y="9378"/>
                  <a:pt x="440" y="9818"/>
                  <a:pt x="982" y="9818"/>
                </a:cubicBezTo>
                <a:lnTo>
                  <a:pt x="20618" y="9818"/>
                </a:lnTo>
                <a:cubicBezTo>
                  <a:pt x="21160" y="9818"/>
                  <a:pt x="21600" y="9378"/>
                  <a:pt x="21600" y="8836"/>
                </a:cubicBezTo>
                <a:lnTo>
                  <a:pt x="21600" y="6873"/>
                </a:lnTo>
                <a:cubicBezTo>
                  <a:pt x="21600" y="6331"/>
                  <a:pt x="21160" y="5891"/>
                  <a:pt x="20618" y="5891"/>
                </a:cubicBezTo>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20618"/>
                </a:moveTo>
                <a:lnTo>
                  <a:pt x="982" y="20618"/>
                </a:lnTo>
                <a:lnTo>
                  <a:pt x="982" y="18655"/>
                </a:lnTo>
                <a:lnTo>
                  <a:pt x="20618" y="18655"/>
                </a:lnTo>
                <a:cubicBezTo>
                  <a:pt x="20618" y="18655"/>
                  <a:pt x="20618" y="20618"/>
                  <a:pt x="20618" y="20618"/>
                </a:cubicBezTo>
                <a:close/>
                <a:moveTo>
                  <a:pt x="20618" y="17673"/>
                </a:moveTo>
                <a:lnTo>
                  <a:pt x="982" y="17673"/>
                </a:lnTo>
                <a:cubicBezTo>
                  <a:pt x="440" y="17673"/>
                  <a:pt x="0" y="18113"/>
                  <a:pt x="0" y="18655"/>
                </a:cubicBezTo>
                <a:lnTo>
                  <a:pt x="0" y="20618"/>
                </a:lnTo>
                <a:cubicBezTo>
                  <a:pt x="0" y="21160"/>
                  <a:pt x="440" y="21600"/>
                  <a:pt x="982" y="21600"/>
                </a:cubicBezTo>
                <a:lnTo>
                  <a:pt x="20618" y="21600"/>
                </a:lnTo>
                <a:cubicBezTo>
                  <a:pt x="21160" y="21600"/>
                  <a:pt x="21600" y="21160"/>
                  <a:pt x="21600" y="20618"/>
                </a:cubicBezTo>
                <a:lnTo>
                  <a:pt x="21600" y="18655"/>
                </a:lnTo>
                <a:cubicBezTo>
                  <a:pt x="21600" y="18113"/>
                  <a:pt x="21160" y="17673"/>
                  <a:pt x="20618"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2" name="Shape 2762"/>
          <p:cNvSpPr/>
          <p:nvPr/>
        </p:nvSpPr>
        <p:spPr>
          <a:xfrm>
            <a:off x="16740639"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164" y="982"/>
                </a:moveTo>
                <a:cubicBezTo>
                  <a:pt x="19520" y="982"/>
                  <a:pt x="20618" y="2081"/>
                  <a:pt x="20618" y="3436"/>
                </a:cubicBezTo>
                <a:cubicBezTo>
                  <a:pt x="20618" y="4792"/>
                  <a:pt x="19520" y="5891"/>
                  <a:pt x="18164" y="5891"/>
                </a:cubicBezTo>
                <a:cubicBezTo>
                  <a:pt x="16808" y="5891"/>
                  <a:pt x="15709" y="4792"/>
                  <a:pt x="15709" y="3436"/>
                </a:cubicBezTo>
                <a:cubicBezTo>
                  <a:pt x="15709" y="2081"/>
                  <a:pt x="16808" y="982"/>
                  <a:pt x="18164" y="982"/>
                </a:cubicBezTo>
                <a:moveTo>
                  <a:pt x="18164" y="6873"/>
                </a:moveTo>
                <a:cubicBezTo>
                  <a:pt x="20062" y="6873"/>
                  <a:pt x="21600" y="5334"/>
                  <a:pt x="21600" y="3436"/>
                </a:cubicBezTo>
                <a:cubicBezTo>
                  <a:pt x="21600" y="1538"/>
                  <a:pt x="20062" y="0"/>
                  <a:pt x="18164" y="0"/>
                </a:cubicBezTo>
                <a:cubicBezTo>
                  <a:pt x="16266" y="0"/>
                  <a:pt x="14727" y="1538"/>
                  <a:pt x="14727" y="3436"/>
                </a:cubicBezTo>
                <a:cubicBezTo>
                  <a:pt x="14727" y="5334"/>
                  <a:pt x="16266" y="6873"/>
                  <a:pt x="18164" y="6873"/>
                </a:cubicBezTo>
                <a:moveTo>
                  <a:pt x="18164" y="3927"/>
                </a:moveTo>
                <a:lnTo>
                  <a:pt x="18655" y="3927"/>
                </a:lnTo>
                <a:cubicBezTo>
                  <a:pt x="18925" y="3927"/>
                  <a:pt x="19145" y="3708"/>
                  <a:pt x="19145" y="3436"/>
                </a:cubicBezTo>
                <a:cubicBezTo>
                  <a:pt x="19145" y="3165"/>
                  <a:pt x="18925" y="2945"/>
                  <a:pt x="18655" y="2945"/>
                </a:cubicBezTo>
                <a:lnTo>
                  <a:pt x="18655" y="2455"/>
                </a:lnTo>
                <a:cubicBezTo>
                  <a:pt x="18655" y="2183"/>
                  <a:pt x="18434" y="1964"/>
                  <a:pt x="18164" y="1964"/>
                </a:cubicBezTo>
                <a:cubicBezTo>
                  <a:pt x="17893" y="1964"/>
                  <a:pt x="17673" y="2183"/>
                  <a:pt x="17673" y="2455"/>
                </a:cubicBezTo>
                <a:lnTo>
                  <a:pt x="17673" y="3436"/>
                </a:lnTo>
                <a:cubicBezTo>
                  <a:pt x="17673" y="3708"/>
                  <a:pt x="17893" y="3927"/>
                  <a:pt x="18164" y="3927"/>
                </a:cubicBezTo>
                <a:moveTo>
                  <a:pt x="9818" y="11782"/>
                </a:moveTo>
                <a:lnTo>
                  <a:pt x="4909" y="11782"/>
                </a:lnTo>
                <a:lnTo>
                  <a:pt x="4909" y="8836"/>
                </a:lnTo>
                <a:lnTo>
                  <a:pt x="9818" y="8836"/>
                </a:lnTo>
                <a:cubicBezTo>
                  <a:pt x="9818" y="8836"/>
                  <a:pt x="9818" y="11782"/>
                  <a:pt x="9818" y="11782"/>
                </a:cubicBezTo>
                <a:close/>
                <a:moveTo>
                  <a:pt x="21109" y="12764"/>
                </a:moveTo>
                <a:lnTo>
                  <a:pt x="11291" y="12764"/>
                </a:lnTo>
                <a:cubicBezTo>
                  <a:pt x="11562" y="12764"/>
                  <a:pt x="11782" y="12544"/>
                  <a:pt x="11782" y="12273"/>
                </a:cubicBezTo>
                <a:cubicBezTo>
                  <a:pt x="11782" y="12001"/>
                  <a:pt x="11562" y="11782"/>
                  <a:pt x="11291" y="11782"/>
                </a:cubicBezTo>
                <a:lnTo>
                  <a:pt x="10800" y="11782"/>
                </a:lnTo>
                <a:lnTo>
                  <a:pt x="10800" y="8836"/>
                </a:lnTo>
                <a:cubicBezTo>
                  <a:pt x="10800" y="8295"/>
                  <a:pt x="10360" y="7855"/>
                  <a:pt x="9818" y="7855"/>
                </a:cubicBezTo>
                <a:lnTo>
                  <a:pt x="4909" y="7855"/>
                </a:lnTo>
                <a:cubicBezTo>
                  <a:pt x="4367" y="7855"/>
                  <a:pt x="3927" y="8295"/>
                  <a:pt x="3927" y="8836"/>
                </a:cubicBezTo>
                <a:lnTo>
                  <a:pt x="3927" y="11782"/>
                </a:lnTo>
                <a:lnTo>
                  <a:pt x="3436" y="11782"/>
                </a:lnTo>
                <a:cubicBezTo>
                  <a:pt x="3166" y="11782"/>
                  <a:pt x="2945" y="12001"/>
                  <a:pt x="2945" y="12273"/>
                </a:cubicBezTo>
                <a:cubicBezTo>
                  <a:pt x="2945" y="12544"/>
                  <a:pt x="3166" y="12764"/>
                  <a:pt x="3436" y="12764"/>
                </a:cubicBezTo>
                <a:lnTo>
                  <a:pt x="491" y="12764"/>
                </a:lnTo>
                <a:cubicBezTo>
                  <a:pt x="220" y="12764"/>
                  <a:pt x="0" y="12983"/>
                  <a:pt x="0" y="13255"/>
                </a:cubicBezTo>
                <a:cubicBezTo>
                  <a:pt x="0" y="13526"/>
                  <a:pt x="220" y="13745"/>
                  <a:pt x="491" y="13745"/>
                </a:cubicBezTo>
                <a:lnTo>
                  <a:pt x="2945" y="13745"/>
                </a:lnTo>
                <a:lnTo>
                  <a:pt x="2945" y="21109"/>
                </a:lnTo>
                <a:cubicBezTo>
                  <a:pt x="2945" y="21380"/>
                  <a:pt x="3166" y="21600"/>
                  <a:pt x="3436" y="21600"/>
                </a:cubicBezTo>
                <a:cubicBezTo>
                  <a:pt x="3707" y="21600"/>
                  <a:pt x="3927" y="21380"/>
                  <a:pt x="3927" y="21109"/>
                </a:cubicBezTo>
                <a:lnTo>
                  <a:pt x="3927" y="13745"/>
                </a:lnTo>
                <a:lnTo>
                  <a:pt x="17673" y="13745"/>
                </a:lnTo>
                <a:lnTo>
                  <a:pt x="17673" y="21109"/>
                </a:lnTo>
                <a:cubicBezTo>
                  <a:pt x="17673" y="21380"/>
                  <a:pt x="17893" y="21600"/>
                  <a:pt x="18164" y="21600"/>
                </a:cubicBezTo>
                <a:cubicBezTo>
                  <a:pt x="18434" y="21600"/>
                  <a:pt x="18655" y="21380"/>
                  <a:pt x="18655" y="21109"/>
                </a:cubicBezTo>
                <a:lnTo>
                  <a:pt x="18655" y="13745"/>
                </a:lnTo>
                <a:lnTo>
                  <a:pt x="21109" y="13745"/>
                </a:lnTo>
                <a:cubicBezTo>
                  <a:pt x="21380" y="13745"/>
                  <a:pt x="21600" y="13526"/>
                  <a:pt x="21600" y="13255"/>
                </a:cubicBezTo>
                <a:cubicBezTo>
                  <a:pt x="21600" y="12983"/>
                  <a:pt x="21380" y="12764"/>
                  <a:pt x="21109" y="127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3" name="Shape 2763"/>
          <p:cNvSpPr/>
          <p:nvPr/>
        </p:nvSpPr>
        <p:spPr>
          <a:xfrm>
            <a:off x="17807161"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5"/>
                  <a:pt x="3404" y="982"/>
                  <a:pt x="6382" y="982"/>
                </a:cubicBezTo>
                <a:cubicBezTo>
                  <a:pt x="7780" y="982"/>
                  <a:pt x="9107" y="1518"/>
                  <a:pt x="10120" y="2491"/>
                </a:cubicBezTo>
                <a:lnTo>
                  <a:pt x="10585" y="2939"/>
                </a:lnTo>
                <a:lnTo>
                  <a:pt x="8836" y="6873"/>
                </a:lnTo>
                <a:lnTo>
                  <a:pt x="11291" y="9818"/>
                </a:lnTo>
                <a:lnTo>
                  <a:pt x="9327" y="14236"/>
                </a:lnTo>
                <a:lnTo>
                  <a:pt x="10800" y="16691"/>
                </a:lnTo>
                <a:lnTo>
                  <a:pt x="10432" y="14236"/>
                </a:lnTo>
                <a:lnTo>
                  <a:pt x="12365" y="9542"/>
                </a:lnTo>
                <a:lnTo>
                  <a:pt x="10002" y="6781"/>
                </a:lnTo>
                <a:lnTo>
                  <a:pt x="12069" y="2007"/>
                </a:lnTo>
                <a:cubicBezTo>
                  <a:pt x="12984" y="1345"/>
                  <a:pt x="14076" y="982"/>
                  <a:pt x="15218" y="982"/>
                </a:cubicBezTo>
                <a:cubicBezTo>
                  <a:pt x="18196" y="982"/>
                  <a:pt x="20618" y="3405"/>
                  <a:pt x="20618" y="6382"/>
                </a:cubicBezTo>
                <a:cubicBezTo>
                  <a:pt x="20618" y="6725"/>
                  <a:pt x="20579" y="7008"/>
                  <a:pt x="20579" y="7008"/>
                </a:cubicBezTo>
                <a:moveTo>
                  <a:pt x="21600" y="6382"/>
                </a:moveTo>
                <a:cubicBezTo>
                  <a:pt x="21600" y="2857"/>
                  <a:pt x="18743" y="0"/>
                  <a:pt x="15218" y="0"/>
                </a:cubicBezTo>
                <a:cubicBezTo>
                  <a:pt x="13502" y="0"/>
                  <a:pt x="11947" y="681"/>
                  <a:pt x="10800" y="1783"/>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4" name="Shape 2764"/>
          <p:cNvSpPr/>
          <p:nvPr/>
        </p:nvSpPr>
        <p:spPr>
          <a:xfrm>
            <a:off x="18873683" y="9303815"/>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588" y="6611"/>
                </a:moveTo>
                <a:cubicBezTo>
                  <a:pt x="20587" y="6619"/>
                  <a:pt x="20587" y="6627"/>
                  <a:pt x="20586" y="6635"/>
                </a:cubicBezTo>
                <a:cubicBezTo>
                  <a:pt x="20585" y="6640"/>
                  <a:pt x="20582" y="6674"/>
                  <a:pt x="20581" y="6680"/>
                </a:cubicBezTo>
                <a:cubicBezTo>
                  <a:pt x="20107" y="11287"/>
                  <a:pt x="14607" y="17428"/>
                  <a:pt x="12595" y="19086"/>
                </a:cubicBezTo>
                <a:lnTo>
                  <a:pt x="11905" y="15660"/>
                </a:lnTo>
                <a:lnTo>
                  <a:pt x="13960" y="10631"/>
                </a:lnTo>
                <a:lnTo>
                  <a:pt x="11429" y="7425"/>
                </a:lnTo>
                <a:lnTo>
                  <a:pt x="12699" y="2550"/>
                </a:lnTo>
                <a:cubicBezTo>
                  <a:pt x="12708" y="2540"/>
                  <a:pt x="12713" y="2534"/>
                  <a:pt x="12723" y="2524"/>
                </a:cubicBezTo>
                <a:cubicBezTo>
                  <a:pt x="13572" y="1625"/>
                  <a:pt x="14916" y="1080"/>
                  <a:pt x="16088" y="1080"/>
                </a:cubicBezTo>
                <a:cubicBezTo>
                  <a:pt x="18586" y="1080"/>
                  <a:pt x="20618" y="3315"/>
                  <a:pt x="20618" y="6063"/>
                </a:cubicBezTo>
                <a:cubicBezTo>
                  <a:pt x="20618" y="6262"/>
                  <a:pt x="20598" y="6506"/>
                  <a:pt x="20588" y="6611"/>
                </a:cubicBezTo>
                <a:moveTo>
                  <a:pt x="21600" y="6063"/>
                </a:moveTo>
                <a:cubicBezTo>
                  <a:pt x="21600" y="2715"/>
                  <a:pt x="19132" y="0"/>
                  <a:pt x="16088" y="0"/>
                </a:cubicBezTo>
                <a:cubicBezTo>
                  <a:pt x="14607" y="0"/>
                  <a:pt x="12974" y="748"/>
                  <a:pt x="11983" y="1794"/>
                </a:cubicBezTo>
                <a:lnTo>
                  <a:pt x="11985" y="1802"/>
                </a:lnTo>
                <a:cubicBezTo>
                  <a:pt x="11900" y="1871"/>
                  <a:pt x="11839" y="1965"/>
                  <a:pt x="11809" y="2079"/>
                </a:cubicBezTo>
                <a:lnTo>
                  <a:pt x="11797" y="2076"/>
                </a:lnTo>
                <a:lnTo>
                  <a:pt x="10309" y="7560"/>
                </a:lnTo>
                <a:lnTo>
                  <a:pt x="12764" y="10800"/>
                </a:lnTo>
                <a:lnTo>
                  <a:pt x="10800" y="15660"/>
                </a:lnTo>
                <a:lnTo>
                  <a:pt x="11797" y="20098"/>
                </a:lnTo>
                <a:lnTo>
                  <a:pt x="11803" y="20097"/>
                </a:lnTo>
                <a:cubicBezTo>
                  <a:pt x="11853" y="20337"/>
                  <a:pt x="12039" y="20520"/>
                  <a:pt x="12273" y="20520"/>
                </a:cubicBezTo>
                <a:cubicBezTo>
                  <a:pt x="12410" y="20520"/>
                  <a:pt x="12534" y="20457"/>
                  <a:pt x="12623" y="20357"/>
                </a:cubicBezTo>
                <a:cubicBezTo>
                  <a:pt x="14361" y="19225"/>
                  <a:pt x="20995" y="12270"/>
                  <a:pt x="21558" y="6787"/>
                </a:cubicBezTo>
                <a:lnTo>
                  <a:pt x="21558" y="6791"/>
                </a:lnTo>
                <a:cubicBezTo>
                  <a:pt x="21559" y="6791"/>
                  <a:pt x="21600" y="6399"/>
                  <a:pt x="21600" y="6063"/>
                </a:cubicBezTo>
                <a:moveTo>
                  <a:pt x="1019" y="7760"/>
                </a:moveTo>
                <a:cubicBezTo>
                  <a:pt x="1018" y="7754"/>
                  <a:pt x="1015" y="7720"/>
                  <a:pt x="1014" y="7715"/>
                </a:cubicBezTo>
                <a:cubicBezTo>
                  <a:pt x="1013" y="7707"/>
                  <a:pt x="1013" y="7699"/>
                  <a:pt x="1012" y="7691"/>
                </a:cubicBezTo>
                <a:cubicBezTo>
                  <a:pt x="1002" y="7586"/>
                  <a:pt x="982" y="7342"/>
                  <a:pt x="982" y="7143"/>
                </a:cubicBezTo>
                <a:cubicBezTo>
                  <a:pt x="982" y="4395"/>
                  <a:pt x="3014" y="2160"/>
                  <a:pt x="5512" y="2160"/>
                </a:cubicBezTo>
                <a:cubicBezTo>
                  <a:pt x="6634" y="2160"/>
                  <a:pt x="7908" y="2664"/>
                  <a:pt x="8760" y="3495"/>
                </a:cubicBezTo>
                <a:lnTo>
                  <a:pt x="7364" y="8640"/>
                </a:lnTo>
                <a:lnTo>
                  <a:pt x="9818" y="11880"/>
                </a:lnTo>
                <a:lnTo>
                  <a:pt x="7855" y="16740"/>
                </a:lnTo>
                <a:lnTo>
                  <a:pt x="8531" y="19752"/>
                </a:lnTo>
                <a:cubicBezTo>
                  <a:pt x="6242" y="17649"/>
                  <a:pt x="1459" y="12041"/>
                  <a:pt x="1019" y="7760"/>
                </a:cubicBezTo>
                <a:moveTo>
                  <a:pt x="9803" y="20925"/>
                </a:moveTo>
                <a:lnTo>
                  <a:pt x="8959" y="16740"/>
                </a:lnTo>
                <a:lnTo>
                  <a:pt x="11015" y="11711"/>
                </a:lnTo>
                <a:lnTo>
                  <a:pt x="8484" y="8505"/>
                </a:lnTo>
                <a:lnTo>
                  <a:pt x="9799" y="3457"/>
                </a:lnTo>
                <a:lnTo>
                  <a:pt x="9791" y="3454"/>
                </a:lnTo>
                <a:cubicBezTo>
                  <a:pt x="9804" y="3407"/>
                  <a:pt x="9818" y="3360"/>
                  <a:pt x="9818" y="3308"/>
                </a:cubicBezTo>
                <a:cubicBezTo>
                  <a:pt x="9818" y="3130"/>
                  <a:pt x="9736" y="2981"/>
                  <a:pt x="9615" y="2882"/>
                </a:cubicBezTo>
                <a:lnTo>
                  <a:pt x="9617" y="2874"/>
                </a:lnTo>
                <a:cubicBezTo>
                  <a:pt x="8626" y="1827"/>
                  <a:pt x="6993" y="1080"/>
                  <a:pt x="5512" y="1080"/>
                </a:cubicBezTo>
                <a:cubicBezTo>
                  <a:pt x="2468" y="1080"/>
                  <a:pt x="0" y="3795"/>
                  <a:pt x="0" y="7143"/>
                </a:cubicBezTo>
                <a:cubicBezTo>
                  <a:pt x="0" y="7479"/>
                  <a:pt x="41" y="7871"/>
                  <a:pt x="42" y="7871"/>
                </a:cubicBezTo>
                <a:lnTo>
                  <a:pt x="42" y="7867"/>
                </a:lnTo>
                <a:cubicBezTo>
                  <a:pt x="605" y="13350"/>
                  <a:pt x="7239" y="20305"/>
                  <a:pt x="8977" y="21437"/>
                </a:cubicBezTo>
                <a:cubicBezTo>
                  <a:pt x="9066" y="21537"/>
                  <a:pt x="9190" y="21600"/>
                  <a:pt x="9327" y="21600"/>
                </a:cubicBezTo>
                <a:cubicBezTo>
                  <a:pt x="9599" y="21600"/>
                  <a:pt x="9818" y="21358"/>
                  <a:pt x="9818" y="21060"/>
                </a:cubicBezTo>
                <a:cubicBezTo>
                  <a:pt x="9818" y="21013"/>
                  <a:pt x="9804" y="20971"/>
                  <a:pt x="9794" y="20927"/>
                </a:cubicBezTo>
                <a:cubicBezTo>
                  <a:pt x="9794" y="20927"/>
                  <a:pt x="9803" y="20925"/>
                  <a:pt x="9803" y="2092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5" name="Shape 2765"/>
          <p:cNvSpPr/>
          <p:nvPr/>
        </p:nvSpPr>
        <p:spPr>
          <a:xfrm>
            <a:off x="19940206"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82" y="12764"/>
                </a:moveTo>
                <a:cubicBezTo>
                  <a:pt x="11510" y="12764"/>
                  <a:pt x="11291" y="12984"/>
                  <a:pt x="11291" y="13255"/>
                </a:cubicBezTo>
                <a:cubicBezTo>
                  <a:pt x="11291" y="13526"/>
                  <a:pt x="11510" y="13745"/>
                  <a:pt x="11782" y="13745"/>
                </a:cubicBezTo>
                <a:cubicBezTo>
                  <a:pt x="12053" y="13745"/>
                  <a:pt x="12273" y="13526"/>
                  <a:pt x="12273" y="13255"/>
                </a:cubicBezTo>
                <a:cubicBezTo>
                  <a:pt x="12273" y="12984"/>
                  <a:pt x="12053" y="12764"/>
                  <a:pt x="11782" y="12764"/>
                </a:cubicBezTo>
                <a:moveTo>
                  <a:pt x="14727" y="10800"/>
                </a:moveTo>
                <a:cubicBezTo>
                  <a:pt x="14999" y="10800"/>
                  <a:pt x="15218" y="10580"/>
                  <a:pt x="15218" y="10309"/>
                </a:cubicBezTo>
                <a:cubicBezTo>
                  <a:pt x="15218" y="10038"/>
                  <a:pt x="14999" y="9818"/>
                  <a:pt x="14727" y="9818"/>
                </a:cubicBezTo>
                <a:cubicBezTo>
                  <a:pt x="14456" y="9818"/>
                  <a:pt x="14236" y="10038"/>
                  <a:pt x="14236" y="10309"/>
                </a:cubicBezTo>
                <a:cubicBezTo>
                  <a:pt x="14236" y="10580"/>
                  <a:pt x="14456" y="10800"/>
                  <a:pt x="14727" y="10800"/>
                </a:cubicBezTo>
                <a:moveTo>
                  <a:pt x="19913" y="7150"/>
                </a:moveTo>
                <a:lnTo>
                  <a:pt x="19959" y="7195"/>
                </a:lnTo>
                <a:lnTo>
                  <a:pt x="19468" y="7686"/>
                </a:lnTo>
                <a:lnTo>
                  <a:pt x="19468" y="7687"/>
                </a:lnTo>
                <a:lnTo>
                  <a:pt x="17606" y="9549"/>
                </a:lnTo>
                <a:lnTo>
                  <a:pt x="12052" y="3994"/>
                </a:lnTo>
                <a:lnTo>
                  <a:pt x="13913" y="2132"/>
                </a:lnTo>
                <a:cubicBezTo>
                  <a:pt x="13914" y="2132"/>
                  <a:pt x="13914" y="2132"/>
                  <a:pt x="13914" y="2132"/>
                </a:cubicBezTo>
                <a:lnTo>
                  <a:pt x="14405" y="1641"/>
                </a:lnTo>
                <a:lnTo>
                  <a:pt x="14450" y="1687"/>
                </a:lnTo>
                <a:cubicBezTo>
                  <a:pt x="15086" y="1244"/>
                  <a:pt x="15857" y="982"/>
                  <a:pt x="16691" y="982"/>
                </a:cubicBezTo>
                <a:cubicBezTo>
                  <a:pt x="18860" y="982"/>
                  <a:pt x="20618" y="2740"/>
                  <a:pt x="20618" y="4909"/>
                </a:cubicBezTo>
                <a:cubicBezTo>
                  <a:pt x="20618" y="5743"/>
                  <a:pt x="20356" y="6514"/>
                  <a:pt x="19913" y="7150"/>
                </a:cubicBezTo>
                <a:moveTo>
                  <a:pt x="10242" y="16912"/>
                </a:moveTo>
                <a:lnTo>
                  <a:pt x="4689" y="11358"/>
                </a:lnTo>
                <a:lnTo>
                  <a:pt x="11358" y="4689"/>
                </a:lnTo>
                <a:lnTo>
                  <a:pt x="16911" y="10243"/>
                </a:lnTo>
                <a:cubicBezTo>
                  <a:pt x="16911" y="10243"/>
                  <a:pt x="10242" y="16912"/>
                  <a:pt x="10242" y="16912"/>
                </a:cubicBezTo>
                <a:close/>
                <a:moveTo>
                  <a:pt x="7686" y="19468"/>
                </a:moveTo>
                <a:cubicBezTo>
                  <a:pt x="6975" y="20179"/>
                  <a:pt x="5994" y="20618"/>
                  <a:pt x="4909" y="20618"/>
                </a:cubicBezTo>
                <a:cubicBezTo>
                  <a:pt x="2740" y="20618"/>
                  <a:pt x="982" y="18860"/>
                  <a:pt x="982" y="16691"/>
                </a:cubicBezTo>
                <a:cubicBezTo>
                  <a:pt x="982" y="15606"/>
                  <a:pt x="1421" y="14625"/>
                  <a:pt x="2132" y="13914"/>
                </a:cubicBezTo>
                <a:lnTo>
                  <a:pt x="3994" y="12052"/>
                </a:lnTo>
                <a:lnTo>
                  <a:pt x="9548" y="17606"/>
                </a:lnTo>
                <a:cubicBezTo>
                  <a:pt x="9548" y="17606"/>
                  <a:pt x="7686" y="19468"/>
                  <a:pt x="7686" y="19468"/>
                </a:cubicBezTo>
                <a:close/>
                <a:moveTo>
                  <a:pt x="21600" y="4909"/>
                </a:moveTo>
                <a:cubicBezTo>
                  <a:pt x="21600" y="2198"/>
                  <a:pt x="19402" y="0"/>
                  <a:pt x="16691" y="0"/>
                </a:cubicBezTo>
                <a:cubicBezTo>
                  <a:pt x="15586" y="0"/>
                  <a:pt x="14570" y="370"/>
                  <a:pt x="13749" y="986"/>
                </a:cubicBezTo>
                <a:lnTo>
                  <a:pt x="13710" y="947"/>
                </a:lnTo>
                <a:lnTo>
                  <a:pt x="13221" y="1437"/>
                </a:lnTo>
                <a:cubicBezTo>
                  <a:pt x="13220" y="1438"/>
                  <a:pt x="13220" y="1438"/>
                  <a:pt x="13219" y="1439"/>
                </a:cubicBezTo>
                <a:lnTo>
                  <a:pt x="1438" y="13220"/>
                </a:lnTo>
                <a:cubicBezTo>
                  <a:pt x="549" y="14108"/>
                  <a:pt x="0" y="15336"/>
                  <a:pt x="0" y="16691"/>
                </a:cubicBezTo>
                <a:cubicBezTo>
                  <a:pt x="0" y="19402"/>
                  <a:pt x="2198" y="21600"/>
                  <a:pt x="4909" y="21600"/>
                </a:cubicBezTo>
                <a:cubicBezTo>
                  <a:pt x="6265" y="21600"/>
                  <a:pt x="7492" y="21051"/>
                  <a:pt x="8380" y="20162"/>
                </a:cubicBezTo>
                <a:lnTo>
                  <a:pt x="20162" y="8381"/>
                </a:lnTo>
                <a:lnTo>
                  <a:pt x="20163" y="8380"/>
                </a:lnTo>
                <a:lnTo>
                  <a:pt x="20653" y="7890"/>
                </a:lnTo>
                <a:lnTo>
                  <a:pt x="20614" y="7851"/>
                </a:lnTo>
                <a:cubicBezTo>
                  <a:pt x="21230" y="7030"/>
                  <a:pt x="21600" y="6015"/>
                  <a:pt x="21600" y="4909"/>
                </a:cubicBezTo>
                <a:moveTo>
                  <a:pt x="10800" y="6873"/>
                </a:moveTo>
                <a:cubicBezTo>
                  <a:pt x="10800" y="7144"/>
                  <a:pt x="11020" y="7364"/>
                  <a:pt x="11291" y="7364"/>
                </a:cubicBezTo>
                <a:cubicBezTo>
                  <a:pt x="11562" y="7364"/>
                  <a:pt x="11782" y="7144"/>
                  <a:pt x="11782" y="6873"/>
                </a:cubicBezTo>
                <a:cubicBezTo>
                  <a:pt x="11782" y="6602"/>
                  <a:pt x="11562" y="6382"/>
                  <a:pt x="11291" y="6382"/>
                </a:cubicBezTo>
                <a:cubicBezTo>
                  <a:pt x="11020" y="6382"/>
                  <a:pt x="10800" y="6602"/>
                  <a:pt x="10800" y="6873"/>
                </a:cubicBezTo>
                <a:moveTo>
                  <a:pt x="13255" y="12273"/>
                </a:moveTo>
                <a:cubicBezTo>
                  <a:pt x="13526" y="12273"/>
                  <a:pt x="13745" y="12053"/>
                  <a:pt x="13745" y="11782"/>
                </a:cubicBezTo>
                <a:cubicBezTo>
                  <a:pt x="13745" y="11511"/>
                  <a:pt x="13526" y="11291"/>
                  <a:pt x="13255" y="11291"/>
                </a:cubicBezTo>
                <a:cubicBezTo>
                  <a:pt x="12983" y="11291"/>
                  <a:pt x="12764" y="11511"/>
                  <a:pt x="12764" y="11782"/>
                </a:cubicBezTo>
                <a:cubicBezTo>
                  <a:pt x="12764" y="12053"/>
                  <a:pt x="12983" y="12273"/>
                  <a:pt x="13255" y="12273"/>
                </a:cubicBezTo>
                <a:moveTo>
                  <a:pt x="12273" y="9818"/>
                </a:moveTo>
                <a:cubicBezTo>
                  <a:pt x="12544" y="9818"/>
                  <a:pt x="12764" y="9599"/>
                  <a:pt x="12764" y="9327"/>
                </a:cubicBezTo>
                <a:cubicBezTo>
                  <a:pt x="12764" y="9056"/>
                  <a:pt x="12544" y="8836"/>
                  <a:pt x="12273" y="8836"/>
                </a:cubicBezTo>
                <a:cubicBezTo>
                  <a:pt x="12001" y="8836"/>
                  <a:pt x="11782" y="9056"/>
                  <a:pt x="11782" y="9327"/>
                </a:cubicBezTo>
                <a:cubicBezTo>
                  <a:pt x="11782" y="9599"/>
                  <a:pt x="12001" y="9818"/>
                  <a:pt x="12273" y="9818"/>
                </a:cubicBezTo>
                <a:moveTo>
                  <a:pt x="10800" y="10309"/>
                </a:moveTo>
                <a:cubicBezTo>
                  <a:pt x="10529" y="10309"/>
                  <a:pt x="10309" y="10529"/>
                  <a:pt x="10309" y="10800"/>
                </a:cubicBezTo>
                <a:cubicBezTo>
                  <a:pt x="10309" y="11071"/>
                  <a:pt x="10529" y="11291"/>
                  <a:pt x="10800" y="11291"/>
                </a:cubicBezTo>
                <a:cubicBezTo>
                  <a:pt x="11071" y="11291"/>
                  <a:pt x="11291" y="11071"/>
                  <a:pt x="11291" y="10800"/>
                </a:cubicBezTo>
                <a:cubicBezTo>
                  <a:pt x="11291" y="10529"/>
                  <a:pt x="11071" y="10309"/>
                  <a:pt x="10800" y="10309"/>
                </a:cubicBezTo>
                <a:moveTo>
                  <a:pt x="10309" y="14236"/>
                </a:moveTo>
                <a:cubicBezTo>
                  <a:pt x="10038" y="14236"/>
                  <a:pt x="9818" y="14456"/>
                  <a:pt x="9818" y="14727"/>
                </a:cubicBezTo>
                <a:cubicBezTo>
                  <a:pt x="9818" y="14999"/>
                  <a:pt x="10038" y="15218"/>
                  <a:pt x="10309" y="15218"/>
                </a:cubicBezTo>
                <a:cubicBezTo>
                  <a:pt x="10580" y="15218"/>
                  <a:pt x="10800" y="14999"/>
                  <a:pt x="10800" y="14727"/>
                </a:cubicBezTo>
                <a:cubicBezTo>
                  <a:pt x="10800" y="14456"/>
                  <a:pt x="10580" y="14236"/>
                  <a:pt x="10309" y="14236"/>
                </a:cubicBezTo>
                <a:moveTo>
                  <a:pt x="9818" y="8836"/>
                </a:moveTo>
                <a:cubicBezTo>
                  <a:pt x="10090" y="8836"/>
                  <a:pt x="10309" y="8617"/>
                  <a:pt x="10309" y="8345"/>
                </a:cubicBezTo>
                <a:cubicBezTo>
                  <a:pt x="10309" y="8075"/>
                  <a:pt x="10090" y="7855"/>
                  <a:pt x="9818" y="7855"/>
                </a:cubicBezTo>
                <a:cubicBezTo>
                  <a:pt x="9547" y="7855"/>
                  <a:pt x="9327" y="8075"/>
                  <a:pt x="9327" y="8345"/>
                </a:cubicBezTo>
                <a:cubicBezTo>
                  <a:pt x="9327" y="8617"/>
                  <a:pt x="9547" y="8836"/>
                  <a:pt x="9818" y="8836"/>
                </a:cubicBezTo>
                <a:moveTo>
                  <a:pt x="6873" y="10800"/>
                </a:moveTo>
                <a:cubicBezTo>
                  <a:pt x="6601" y="10800"/>
                  <a:pt x="6382" y="11020"/>
                  <a:pt x="6382" y="11291"/>
                </a:cubicBezTo>
                <a:cubicBezTo>
                  <a:pt x="6382" y="11562"/>
                  <a:pt x="6601" y="11782"/>
                  <a:pt x="6873" y="11782"/>
                </a:cubicBezTo>
                <a:cubicBezTo>
                  <a:pt x="7144" y="11782"/>
                  <a:pt x="7364" y="11562"/>
                  <a:pt x="7364" y="11291"/>
                </a:cubicBezTo>
                <a:cubicBezTo>
                  <a:pt x="7364" y="11020"/>
                  <a:pt x="7144" y="10800"/>
                  <a:pt x="6873" y="10800"/>
                </a:cubicBezTo>
                <a:moveTo>
                  <a:pt x="8345" y="9327"/>
                </a:moveTo>
                <a:cubicBezTo>
                  <a:pt x="8074" y="9327"/>
                  <a:pt x="7855" y="9547"/>
                  <a:pt x="7855" y="9818"/>
                </a:cubicBezTo>
                <a:cubicBezTo>
                  <a:pt x="7855" y="10090"/>
                  <a:pt x="8074" y="10309"/>
                  <a:pt x="8345" y="10309"/>
                </a:cubicBezTo>
                <a:cubicBezTo>
                  <a:pt x="8617" y="10309"/>
                  <a:pt x="8836" y="10090"/>
                  <a:pt x="8836" y="9818"/>
                </a:cubicBezTo>
                <a:cubicBezTo>
                  <a:pt x="8836" y="9547"/>
                  <a:pt x="8617" y="9327"/>
                  <a:pt x="8345" y="9327"/>
                </a:cubicBezTo>
                <a:moveTo>
                  <a:pt x="9327" y="11782"/>
                </a:moveTo>
                <a:cubicBezTo>
                  <a:pt x="9056" y="11782"/>
                  <a:pt x="8836" y="12001"/>
                  <a:pt x="8836" y="12273"/>
                </a:cubicBezTo>
                <a:cubicBezTo>
                  <a:pt x="8836" y="12544"/>
                  <a:pt x="9056" y="12764"/>
                  <a:pt x="9327" y="12764"/>
                </a:cubicBezTo>
                <a:cubicBezTo>
                  <a:pt x="9599" y="12764"/>
                  <a:pt x="9818" y="12544"/>
                  <a:pt x="9818" y="12273"/>
                </a:cubicBezTo>
                <a:cubicBezTo>
                  <a:pt x="9818" y="12001"/>
                  <a:pt x="9599" y="11782"/>
                  <a:pt x="9327"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6" name="Shape 2766"/>
          <p:cNvSpPr/>
          <p:nvPr/>
        </p:nvSpPr>
        <p:spPr>
          <a:xfrm>
            <a:off x="21006728"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7" name="Shape 2767"/>
          <p:cNvSpPr/>
          <p:nvPr/>
        </p:nvSpPr>
        <p:spPr>
          <a:xfrm>
            <a:off x="22073250"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8" name="Shape 2768"/>
          <p:cNvSpPr/>
          <p:nvPr/>
        </p:nvSpPr>
        <p:spPr>
          <a:xfrm>
            <a:off x="12474550" y="10522698"/>
            <a:ext cx="558655" cy="203148"/>
          </a:xfrm>
          <a:custGeom>
            <a:avLst/>
            <a:gdLst/>
            <a:ahLst/>
            <a:cxnLst>
              <a:cxn ang="0">
                <a:pos x="wd2" y="hd2"/>
              </a:cxn>
              <a:cxn ang="5400000">
                <a:pos x="wd2" y="hd2"/>
              </a:cxn>
              <a:cxn ang="10800000">
                <a:pos x="wd2" y="hd2"/>
              </a:cxn>
              <a:cxn ang="16200000">
                <a:pos x="wd2" y="hd2"/>
              </a:cxn>
            </a:cxnLst>
            <a:rect l="0" t="0"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9" name="Shape 2769"/>
          <p:cNvSpPr/>
          <p:nvPr/>
        </p:nvSpPr>
        <p:spPr>
          <a:xfrm>
            <a:off x="13617253" y="1034494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0" name="Shape 2770"/>
          <p:cNvSpPr/>
          <p:nvPr/>
        </p:nvSpPr>
        <p:spPr>
          <a:xfrm>
            <a:off x="14607595"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1" name="Shape 2771"/>
          <p:cNvSpPr/>
          <p:nvPr/>
        </p:nvSpPr>
        <p:spPr>
          <a:xfrm>
            <a:off x="15674117"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8836"/>
                </a:moveTo>
                <a:cubicBezTo>
                  <a:pt x="15812" y="8836"/>
                  <a:pt x="16691" y="9716"/>
                  <a:pt x="16691" y="10800"/>
                </a:cubicBezTo>
                <a:cubicBezTo>
                  <a:pt x="16691" y="11884"/>
                  <a:pt x="15812" y="12764"/>
                  <a:pt x="14727" y="12764"/>
                </a:cubicBezTo>
                <a:cubicBezTo>
                  <a:pt x="13643" y="12764"/>
                  <a:pt x="12764" y="11884"/>
                  <a:pt x="12764" y="10800"/>
                </a:cubicBezTo>
                <a:cubicBezTo>
                  <a:pt x="12764" y="9716"/>
                  <a:pt x="13643" y="8836"/>
                  <a:pt x="14727" y="8836"/>
                </a:cubicBezTo>
                <a:moveTo>
                  <a:pt x="14727" y="13745"/>
                </a:moveTo>
                <a:cubicBezTo>
                  <a:pt x="16354" y="13745"/>
                  <a:pt x="17673" y="12427"/>
                  <a:pt x="17673" y="10800"/>
                </a:cubicBezTo>
                <a:cubicBezTo>
                  <a:pt x="17673" y="9174"/>
                  <a:pt x="16354" y="7855"/>
                  <a:pt x="14727" y="7855"/>
                </a:cubicBezTo>
                <a:cubicBezTo>
                  <a:pt x="13100" y="7855"/>
                  <a:pt x="11782" y="9174"/>
                  <a:pt x="11782" y="10800"/>
                </a:cubicBezTo>
                <a:cubicBezTo>
                  <a:pt x="11782" y="12427"/>
                  <a:pt x="13100" y="13745"/>
                  <a:pt x="14727" y="13745"/>
                </a:cubicBezTo>
                <a:moveTo>
                  <a:pt x="6873" y="7308"/>
                </a:moveTo>
                <a:lnTo>
                  <a:pt x="8442" y="9818"/>
                </a:lnTo>
                <a:lnTo>
                  <a:pt x="5304" y="9818"/>
                </a:lnTo>
                <a:cubicBezTo>
                  <a:pt x="5304" y="9818"/>
                  <a:pt x="6873" y="7308"/>
                  <a:pt x="6873" y="7308"/>
                </a:cubicBezTo>
                <a:close/>
                <a:moveTo>
                  <a:pt x="4418" y="10800"/>
                </a:moveTo>
                <a:lnTo>
                  <a:pt x="9327" y="10800"/>
                </a:lnTo>
                <a:cubicBezTo>
                  <a:pt x="9598" y="10800"/>
                  <a:pt x="9818" y="10580"/>
                  <a:pt x="9818" y="10309"/>
                </a:cubicBezTo>
                <a:cubicBezTo>
                  <a:pt x="9818" y="10208"/>
                  <a:pt x="9780" y="10120"/>
                  <a:pt x="9728" y="10042"/>
                </a:cubicBezTo>
                <a:lnTo>
                  <a:pt x="9736" y="10037"/>
                </a:lnTo>
                <a:lnTo>
                  <a:pt x="7281" y="6110"/>
                </a:lnTo>
                <a:lnTo>
                  <a:pt x="7274" y="6114"/>
                </a:lnTo>
                <a:cubicBezTo>
                  <a:pt x="7186" y="5983"/>
                  <a:pt x="7043" y="5891"/>
                  <a:pt x="6873" y="5891"/>
                </a:cubicBezTo>
                <a:cubicBezTo>
                  <a:pt x="6702" y="5891"/>
                  <a:pt x="6560" y="5983"/>
                  <a:pt x="6472" y="6114"/>
                </a:cubicBezTo>
                <a:lnTo>
                  <a:pt x="6464" y="6110"/>
                </a:lnTo>
                <a:lnTo>
                  <a:pt x="4010" y="10037"/>
                </a:lnTo>
                <a:lnTo>
                  <a:pt x="4018" y="10042"/>
                </a:lnTo>
                <a:cubicBezTo>
                  <a:pt x="3965" y="10120"/>
                  <a:pt x="3927" y="10208"/>
                  <a:pt x="3927" y="10309"/>
                </a:cubicBezTo>
                <a:cubicBezTo>
                  <a:pt x="3927" y="10580"/>
                  <a:pt x="4147" y="10800"/>
                  <a:pt x="4418" y="10800"/>
                </a:cubicBezTo>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2" name="Shape 2772"/>
          <p:cNvSpPr/>
          <p:nvPr/>
        </p:nvSpPr>
        <p:spPr>
          <a:xfrm>
            <a:off x="16740639"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2273" y="12764"/>
                </a:moveTo>
                <a:lnTo>
                  <a:pt x="17182" y="12764"/>
                </a:lnTo>
                <a:cubicBezTo>
                  <a:pt x="17453" y="12764"/>
                  <a:pt x="17673" y="12544"/>
                  <a:pt x="17673" y="12273"/>
                </a:cubicBezTo>
                <a:cubicBezTo>
                  <a:pt x="17673" y="12002"/>
                  <a:pt x="17453" y="11782"/>
                  <a:pt x="17182" y="11782"/>
                </a:cubicBezTo>
                <a:lnTo>
                  <a:pt x="12273" y="11782"/>
                </a:lnTo>
                <a:cubicBezTo>
                  <a:pt x="12002" y="11782"/>
                  <a:pt x="11782" y="12002"/>
                  <a:pt x="11782" y="12273"/>
                </a:cubicBezTo>
                <a:cubicBezTo>
                  <a:pt x="11782" y="12544"/>
                  <a:pt x="12002" y="12764"/>
                  <a:pt x="12273" y="12764"/>
                </a:cubicBezTo>
                <a:moveTo>
                  <a:pt x="4909" y="6873"/>
                </a:moveTo>
                <a:lnTo>
                  <a:pt x="8836" y="6873"/>
                </a:lnTo>
                <a:lnTo>
                  <a:pt x="8836" y="11782"/>
                </a:lnTo>
                <a:lnTo>
                  <a:pt x="4909" y="11782"/>
                </a:lnTo>
                <a:cubicBezTo>
                  <a:pt x="4909" y="11782"/>
                  <a:pt x="4909" y="6873"/>
                  <a:pt x="4909" y="6873"/>
                </a:cubicBezTo>
                <a:close/>
                <a:moveTo>
                  <a:pt x="4909" y="12764"/>
                </a:moveTo>
                <a:lnTo>
                  <a:pt x="8836" y="12764"/>
                </a:lnTo>
                <a:cubicBezTo>
                  <a:pt x="9378" y="12764"/>
                  <a:pt x="9818" y="12325"/>
                  <a:pt x="9818" y="11782"/>
                </a:cubicBezTo>
                <a:lnTo>
                  <a:pt x="9818" y="6873"/>
                </a:lnTo>
                <a:cubicBezTo>
                  <a:pt x="9818" y="6331"/>
                  <a:pt x="9378" y="5891"/>
                  <a:pt x="8836" y="5891"/>
                </a:cubicBezTo>
                <a:lnTo>
                  <a:pt x="4909" y="5891"/>
                </a:lnTo>
                <a:cubicBezTo>
                  <a:pt x="4367" y="5891"/>
                  <a:pt x="3927" y="6331"/>
                  <a:pt x="3927" y="6873"/>
                </a:cubicBezTo>
                <a:lnTo>
                  <a:pt x="3927" y="11782"/>
                </a:lnTo>
                <a:cubicBezTo>
                  <a:pt x="3927" y="12325"/>
                  <a:pt x="4367" y="12764"/>
                  <a:pt x="4909" y="12764"/>
                </a:cubicBezTo>
                <a:moveTo>
                  <a:pt x="12273" y="10800"/>
                </a:moveTo>
                <a:lnTo>
                  <a:pt x="14236" y="10800"/>
                </a:lnTo>
                <a:cubicBezTo>
                  <a:pt x="14507" y="10800"/>
                  <a:pt x="14727" y="10580"/>
                  <a:pt x="14727" y="10309"/>
                </a:cubicBezTo>
                <a:cubicBezTo>
                  <a:pt x="14727" y="10038"/>
                  <a:pt x="14507" y="9818"/>
                  <a:pt x="14236" y="9818"/>
                </a:cubicBezTo>
                <a:lnTo>
                  <a:pt x="12273" y="9818"/>
                </a:lnTo>
                <a:cubicBezTo>
                  <a:pt x="12002" y="9818"/>
                  <a:pt x="11782" y="10038"/>
                  <a:pt x="11782" y="10309"/>
                </a:cubicBezTo>
                <a:cubicBezTo>
                  <a:pt x="11782" y="10580"/>
                  <a:pt x="12002" y="10800"/>
                  <a:pt x="12273" y="10800"/>
                </a:cubicBezTo>
                <a:moveTo>
                  <a:pt x="12273" y="6873"/>
                </a:moveTo>
                <a:lnTo>
                  <a:pt x="15218" y="6873"/>
                </a:lnTo>
                <a:cubicBezTo>
                  <a:pt x="15489" y="6873"/>
                  <a:pt x="15709" y="6653"/>
                  <a:pt x="15709" y="6382"/>
                </a:cubicBezTo>
                <a:cubicBezTo>
                  <a:pt x="15709" y="6111"/>
                  <a:pt x="15489" y="5891"/>
                  <a:pt x="15218" y="5891"/>
                </a:cubicBezTo>
                <a:lnTo>
                  <a:pt x="12273" y="5891"/>
                </a:lnTo>
                <a:cubicBezTo>
                  <a:pt x="12002" y="5891"/>
                  <a:pt x="11782" y="6111"/>
                  <a:pt x="11782" y="6382"/>
                </a:cubicBezTo>
                <a:cubicBezTo>
                  <a:pt x="11782" y="6653"/>
                  <a:pt x="12002" y="6873"/>
                  <a:pt x="12273" y="6873"/>
                </a:cubicBezTo>
                <a:moveTo>
                  <a:pt x="12273" y="8836"/>
                </a:moveTo>
                <a:lnTo>
                  <a:pt x="17182" y="8836"/>
                </a:lnTo>
                <a:cubicBezTo>
                  <a:pt x="17453" y="8836"/>
                  <a:pt x="17673" y="8617"/>
                  <a:pt x="17673" y="8345"/>
                </a:cubicBezTo>
                <a:cubicBezTo>
                  <a:pt x="17673" y="8075"/>
                  <a:pt x="17453" y="7855"/>
                  <a:pt x="17182" y="7855"/>
                </a:cubicBezTo>
                <a:lnTo>
                  <a:pt x="12273" y="7855"/>
                </a:lnTo>
                <a:cubicBezTo>
                  <a:pt x="12002" y="7855"/>
                  <a:pt x="11782" y="8075"/>
                  <a:pt x="11782" y="8345"/>
                </a:cubicBezTo>
                <a:cubicBezTo>
                  <a:pt x="11782" y="8617"/>
                  <a:pt x="12002" y="8836"/>
                  <a:pt x="12273"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3" name="Shape 2773"/>
          <p:cNvSpPr/>
          <p:nvPr/>
        </p:nvSpPr>
        <p:spPr>
          <a:xfrm>
            <a:off x="17807161"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8"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4909" y="12764"/>
                </a:moveTo>
                <a:cubicBezTo>
                  <a:pt x="5180" y="12764"/>
                  <a:pt x="5400" y="12544"/>
                  <a:pt x="5400" y="12273"/>
                </a:cubicBezTo>
                <a:cubicBezTo>
                  <a:pt x="5400" y="9290"/>
                  <a:pt x="7818" y="6873"/>
                  <a:pt x="10800" y="6873"/>
                </a:cubicBezTo>
                <a:cubicBezTo>
                  <a:pt x="13782" y="6873"/>
                  <a:pt x="16200" y="9290"/>
                  <a:pt x="16200" y="12273"/>
                </a:cubicBezTo>
                <a:cubicBezTo>
                  <a:pt x="16200" y="12544"/>
                  <a:pt x="16420" y="12764"/>
                  <a:pt x="16691" y="12764"/>
                </a:cubicBezTo>
                <a:cubicBezTo>
                  <a:pt x="16962" y="12764"/>
                  <a:pt x="17182" y="12544"/>
                  <a:pt x="17182" y="12273"/>
                </a:cubicBezTo>
                <a:cubicBezTo>
                  <a:pt x="17182" y="8748"/>
                  <a:pt x="14325" y="5891"/>
                  <a:pt x="10800" y="5891"/>
                </a:cubicBezTo>
                <a:cubicBezTo>
                  <a:pt x="7275" y="5891"/>
                  <a:pt x="4418" y="8748"/>
                  <a:pt x="4418" y="12273"/>
                </a:cubicBezTo>
                <a:cubicBezTo>
                  <a:pt x="4418" y="12544"/>
                  <a:pt x="4638" y="12764"/>
                  <a:pt x="4909" y="12764"/>
                </a:cubicBezTo>
                <a:moveTo>
                  <a:pt x="10800" y="11782"/>
                </a:moveTo>
                <a:cubicBezTo>
                  <a:pt x="10529" y="11782"/>
                  <a:pt x="10309" y="12002"/>
                  <a:pt x="10309" y="12273"/>
                </a:cubicBezTo>
                <a:cubicBezTo>
                  <a:pt x="10309" y="12544"/>
                  <a:pt x="10529" y="12764"/>
                  <a:pt x="10800" y="12764"/>
                </a:cubicBezTo>
                <a:cubicBezTo>
                  <a:pt x="11071" y="12764"/>
                  <a:pt x="11291" y="12544"/>
                  <a:pt x="11291" y="12273"/>
                </a:cubicBezTo>
                <a:cubicBezTo>
                  <a:pt x="11291" y="12002"/>
                  <a:pt x="11071" y="11782"/>
                  <a:pt x="10800" y="11782"/>
                </a:cubicBezTo>
                <a:moveTo>
                  <a:pt x="10800" y="8836"/>
                </a:moveTo>
                <a:cubicBezTo>
                  <a:pt x="8903" y="8836"/>
                  <a:pt x="7364" y="10375"/>
                  <a:pt x="7364" y="12273"/>
                </a:cubicBezTo>
                <a:cubicBezTo>
                  <a:pt x="7364" y="12544"/>
                  <a:pt x="7583" y="12764"/>
                  <a:pt x="7855" y="12764"/>
                </a:cubicBezTo>
                <a:cubicBezTo>
                  <a:pt x="8126" y="12764"/>
                  <a:pt x="8345" y="12544"/>
                  <a:pt x="8345" y="12273"/>
                </a:cubicBezTo>
                <a:cubicBezTo>
                  <a:pt x="8345" y="10917"/>
                  <a:pt x="9444" y="9818"/>
                  <a:pt x="10800" y="9818"/>
                </a:cubicBezTo>
                <a:cubicBezTo>
                  <a:pt x="12156" y="9818"/>
                  <a:pt x="13255" y="10917"/>
                  <a:pt x="13255" y="12273"/>
                </a:cubicBezTo>
                <a:cubicBezTo>
                  <a:pt x="13255" y="12544"/>
                  <a:pt x="13474" y="12764"/>
                  <a:pt x="13745" y="12764"/>
                </a:cubicBezTo>
                <a:cubicBezTo>
                  <a:pt x="14017" y="12764"/>
                  <a:pt x="14236" y="12544"/>
                  <a:pt x="14236" y="12273"/>
                </a:cubicBezTo>
                <a:cubicBezTo>
                  <a:pt x="14236" y="10375"/>
                  <a:pt x="12698" y="8836"/>
                  <a:pt x="10800"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4" name="Shape 2774"/>
          <p:cNvSpPr/>
          <p:nvPr/>
        </p:nvSpPr>
        <p:spPr>
          <a:xfrm>
            <a:off x="18873683"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5" name="Shape 2775"/>
          <p:cNvSpPr/>
          <p:nvPr/>
        </p:nvSpPr>
        <p:spPr>
          <a:xfrm>
            <a:off x="19940206" y="10433821"/>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0800" y="10755"/>
                </a:moveTo>
                <a:lnTo>
                  <a:pt x="1866" y="6075"/>
                </a:lnTo>
                <a:lnTo>
                  <a:pt x="10800" y="1395"/>
                </a:lnTo>
                <a:lnTo>
                  <a:pt x="19735" y="6075"/>
                </a:lnTo>
                <a:cubicBezTo>
                  <a:pt x="19735" y="6075"/>
                  <a:pt x="10800" y="10755"/>
                  <a:pt x="10800" y="10755"/>
                </a:cubicBezTo>
                <a:close/>
                <a:moveTo>
                  <a:pt x="18031" y="17315"/>
                </a:moveTo>
                <a:lnTo>
                  <a:pt x="14834" y="16216"/>
                </a:lnTo>
                <a:lnTo>
                  <a:pt x="14832" y="16229"/>
                </a:lnTo>
                <a:cubicBezTo>
                  <a:pt x="14797" y="16218"/>
                  <a:pt x="14765" y="16200"/>
                  <a:pt x="14727" y="16200"/>
                </a:cubicBezTo>
                <a:cubicBezTo>
                  <a:pt x="14627" y="16200"/>
                  <a:pt x="14538" y="16251"/>
                  <a:pt x="14460" y="16324"/>
                </a:cubicBezTo>
                <a:lnTo>
                  <a:pt x="14455" y="16313"/>
                </a:lnTo>
                <a:lnTo>
                  <a:pt x="10820" y="20061"/>
                </a:lnTo>
                <a:lnTo>
                  <a:pt x="7658" y="16334"/>
                </a:lnTo>
                <a:lnTo>
                  <a:pt x="7653" y="16344"/>
                </a:lnTo>
                <a:cubicBezTo>
                  <a:pt x="7571" y="16259"/>
                  <a:pt x="7474" y="16200"/>
                  <a:pt x="7364" y="16200"/>
                </a:cubicBezTo>
                <a:cubicBezTo>
                  <a:pt x="7327" y="16200"/>
                  <a:pt x="7294" y="16218"/>
                  <a:pt x="7259" y="16229"/>
                </a:cubicBezTo>
                <a:lnTo>
                  <a:pt x="7257" y="16216"/>
                </a:lnTo>
                <a:lnTo>
                  <a:pt x="4013" y="17331"/>
                </a:lnTo>
                <a:lnTo>
                  <a:pt x="4767" y="9035"/>
                </a:lnTo>
                <a:lnTo>
                  <a:pt x="10589" y="12084"/>
                </a:lnTo>
                <a:lnTo>
                  <a:pt x="10591" y="12080"/>
                </a:lnTo>
                <a:cubicBezTo>
                  <a:pt x="10655" y="12122"/>
                  <a:pt x="10724" y="12150"/>
                  <a:pt x="10800" y="12150"/>
                </a:cubicBezTo>
                <a:cubicBezTo>
                  <a:pt x="10876" y="12150"/>
                  <a:pt x="10946" y="12122"/>
                  <a:pt x="11009" y="12080"/>
                </a:cubicBezTo>
                <a:lnTo>
                  <a:pt x="11011" y="12084"/>
                </a:lnTo>
                <a:lnTo>
                  <a:pt x="16897" y="9001"/>
                </a:lnTo>
                <a:cubicBezTo>
                  <a:pt x="16897" y="9001"/>
                  <a:pt x="18031" y="17315"/>
                  <a:pt x="18031" y="17315"/>
                </a:cubicBezTo>
                <a:close/>
                <a:moveTo>
                  <a:pt x="21600" y="6075"/>
                </a:moveTo>
                <a:cubicBezTo>
                  <a:pt x="21600" y="5806"/>
                  <a:pt x="21484" y="5579"/>
                  <a:pt x="21319" y="5470"/>
                </a:cubicBezTo>
                <a:lnTo>
                  <a:pt x="21320" y="5466"/>
                </a:lnTo>
                <a:lnTo>
                  <a:pt x="21306" y="5458"/>
                </a:lnTo>
                <a:cubicBezTo>
                  <a:pt x="21301" y="5455"/>
                  <a:pt x="21296" y="5453"/>
                  <a:pt x="21292" y="5451"/>
                </a:cubicBezTo>
                <a:lnTo>
                  <a:pt x="11011" y="66"/>
                </a:lnTo>
                <a:lnTo>
                  <a:pt x="11009" y="70"/>
                </a:lnTo>
                <a:cubicBezTo>
                  <a:pt x="10946" y="28"/>
                  <a:pt x="10876" y="0"/>
                  <a:pt x="10800" y="0"/>
                </a:cubicBezTo>
                <a:cubicBezTo>
                  <a:pt x="10724" y="0"/>
                  <a:pt x="10655" y="28"/>
                  <a:pt x="10591" y="70"/>
                </a:cubicBezTo>
                <a:lnTo>
                  <a:pt x="10589" y="66"/>
                </a:lnTo>
                <a:lnTo>
                  <a:pt x="309" y="5451"/>
                </a:lnTo>
                <a:cubicBezTo>
                  <a:pt x="304" y="5453"/>
                  <a:pt x="299" y="5455"/>
                  <a:pt x="295" y="5458"/>
                </a:cubicBezTo>
                <a:lnTo>
                  <a:pt x="280" y="5466"/>
                </a:lnTo>
                <a:lnTo>
                  <a:pt x="281" y="5470"/>
                </a:lnTo>
                <a:cubicBezTo>
                  <a:pt x="116" y="5579"/>
                  <a:pt x="0" y="5806"/>
                  <a:pt x="0" y="6075"/>
                </a:cubicBezTo>
                <a:cubicBezTo>
                  <a:pt x="0" y="6344"/>
                  <a:pt x="116" y="6571"/>
                  <a:pt x="281" y="6680"/>
                </a:cubicBezTo>
                <a:lnTo>
                  <a:pt x="280" y="6684"/>
                </a:lnTo>
                <a:lnTo>
                  <a:pt x="295" y="6692"/>
                </a:lnTo>
                <a:cubicBezTo>
                  <a:pt x="299" y="6695"/>
                  <a:pt x="304" y="6697"/>
                  <a:pt x="309" y="6699"/>
                </a:cubicBezTo>
                <a:lnTo>
                  <a:pt x="1230" y="7182"/>
                </a:lnTo>
                <a:lnTo>
                  <a:pt x="608" y="13603"/>
                </a:lnTo>
                <a:cubicBezTo>
                  <a:pt x="251" y="13805"/>
                  <a:pt x="0" y="14287"/>
                  <a:pt x="0" y="14850"/>
                </a:cubicBezTo>
                <a:cubicBezTo>
                  <a:pt x="0" y="15596"/>
                  <a:pt x="439" y="16200"/>
                  <a:pt x="982" y="16200"/>
                </a:cubicBezTo>
                <a:cubicBezTo>
                  <a:pt x="1524" y="16200"/>
                  <a:pt x="1964" y="15596"/>
                  <a:pt x="1964" y="14850"/>
                </a:cubicBezTo>
                <a:cubicBezTo>
                  <a:pt x="1964" y="14416"/>
                  <a:pt x="1812" y="14034"/>
                  <a:pt x="1580" y="13787"/>
                </a:cubicBezTo>
                <a:lnTo>
                  <a:pt x="2173" y="7676"/>
                </a:lnTo>
                <a:lnTo>
                  <a:pt x="3822" y="8540"/>
                </a:lnTo>
                <a:lnTo>
                  <a:pt x="2950" y="18135"/>
                </a:lnTo>
                <a:lnTo>
                  <a:pt x="2958" y="18138"/>
                </a:lnTo>
                <a:cubicBezTo>
                  <a:pt x="2955" y="18167"/>
                  <a:pt x="2945" y="18193"/>
                  <a:pt x="2945" y="18225"/>
                </a:cubicBezTo>
                <a:cubicBezTo>
                  <a:pt x="2945" y="18598"/>
                  <a:pt x="3165" y="18900"/>
                  <a:pt x="3436" y="18900"/>
                </a:cubicBezTo>
                <a:cubicBezTo>
                  <a:pt x="3474" y="18900"/>
                  <a:pt x="3506" y="18884"/>
                  <a:pt x="3541" y="18873"/>
                </a:cubicBezTo>
                <a:lnTo>
                  <a:pt x="3543" y="18884"/>
                </a:lnTo>
                <a:lnTo>
                  <a:pt x="7238" y="17613"/>
                </a:lnTo>
                <a:lnTo>
                  <a:pt x="10506" y="21465"/>
                </a:lnTo>
                <a:lnTo>
                  <a:pt x="10510" y="21456"/>
                </a:lnTo>
                <a:cubicBezTo>
                  <a:pt x="10593" y="21541"/>
                  <a:pt x="10690" y="21600"/>
                  <a:pt x="10800" y="21600"/>
                </a:cubicBezTo>
                <a:cubicBezTo>
                  <a:pt x="10901" y="21600"/>
                  <a:pt x="10989" y="21548"/>
                  <a:pt x="11068" y="21476"/>
                </a:cubicBezTo>
                <a:lnTo>
                  <a:pt x="11072" y="21487"/>
                </a:lnTo>
                <a:lnTo>
                  <a:pt x="14834" y="17607"/>
                </a:lnTo>
                <a:lnTo>
                  <a:pt x="18548" y="18884"/>
                </a:lnTo>
                <a:lnTo>
                  <a:pt x="18550" y="18871"/>
                </a:lnTo>
                <a:cubicBezTo>
                  <a:pt x="18585" y="18882"/>
                  <a:pt x="18618" y="18900"/>
                  <a:pt x="18655" y="18900"/>
                </a:cubicBezTo>
                <a:cubicBezTo>
                  <a:pt x="18926" y="18900"/>
                  <a:pt x="19145" y="18598"/>
                  <a:pt x="19145" y="18225"/>
                </a:cubicBezTo>
                <a:cubicBezTo>
                  <a:pt x="19145" y="18181"/>
                  <a:pt x="19135" y="18143"/>
                  <a:pt x="19130" y="18102"/>
                </a:cubicBezTo>
                <a:lnTo>
                  <a:pt x="19137" y="18100"/>
                </a:lnTo>
                <a:lnTo>
                  <a:pt x="17830" y="8513"/>
                </a:lnTo>
                <a:lnTo>
                  <a:pt x="21292" y="6699"/>
                </a:lnTo>
                <a:cubicBezTo>
                  <a:pt x="21296" y="6697"/>
                  <a:pt x="21301" y="6695"/>
                  <a:pt x="21306" y="6692"/>
                </a:cubicBezTo>
                <a:lnTo>
                  <a:pt x="21320" y="6684"/>
                </a:lnTo>
                <a:lnTo>
                  <a:pt x="21319" y="6680"/>
                </a:lnTo>
                <a:cubicBezTo>
                  <a:pt x="21484" y="6571"/>
                  <a:pt x="21600" y="6344"/>
                  <a:pt x="21600" y="607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6" name="Shape 2776"/>
          <p:cNvSpPr/>
          <p:nvPr/>
        </p:nvSpPr>
        <p:spPr>
          <a:xfrm>
            <a:off x="21133694" y="10344944"/>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6300" y="7855"/>
                </a:moveTo>
                <a:lnTo>
                  <a:pt x="9900" y="7855"/>
                </a:lnTo>
                <a:lnTo>
                  <a:pt x="9900" y="9818"/>
                </a:lnTo>
                <a:cubicBezTo>
                  <a:pt x="9900" y="10090"/>
                  <a:pt x="10303" y="10309"/>
                  <a:pt x="10800" y="10309"/>
                </a:cubicBezTo>
                <a:cubicBezTo>
                  <a:pt x="11297" y="10309"/>
                  <a:pt x="11700" y="10090"/>
                  <a:pt x="11700" y="9818"/>
                </a:cubicBezTo>
                <a:lnTo>
                  <a:pt x="11700" y="7855"/>
                </a:lnTo>
                <a:lnTo>
                  <a:pt x="15300" y="7855"/>
                </a:lnTo>
                <a:cubicBezTo>
                  <a:pt x="15797" y="7855"/>
                  <a:pt x="16200" y="7635"/>
                  <a:pt x="16200" y="7364"/>
                </a:cubicBezTo>
                <a:cubicBezTo>
                  <a:pt x="16200" y="7092"/>
                  <a:pt x="15797" y="6873"/>
                  <a:pt x="15300" y="6873"/>
                </a:cubicBezTo>
                <a:lnTo>
                  <a:pt x="11700" y="6873"/>
                </a:lnTo>
                <a:lnTo>
                  <a:pt x="11700" y="4909"/>
                </a:lnTo>
                <a:cubicBezTo>
                  <a:pt x="11700" y="4638"/>
                  <a:pt x="11297" y="4418"/>
                  <a:pt x="10800" y="4418"/>
                </a:cubicBezTo>
                <a:cubicBezTo>
                  <a:pt x="10303" y="4418"/>
                  <a:pt x="9900" y="4638"/>
                  <a:pt x="9900" y="4909"/>
                </a:cubicBezTo>
                <a:lnTo>
                  <a:pt x="9900" y="6873"/>
                </a:lnTo>
                <a:lnTo>
                  <a:pt x="6300" y="6873"/>
                </a:lnTo>
                <a:cubicBezTo>
                  <a:pt x="5803" y="6873"/>
                  <a:pt x="5400" y="7092"/>
                  <a:pt x="5400" y="7364"/>
                </a:cubicBezTo>
                <a:cubicBezTo>
                  <a:pt x="5400" y="7635"/>
                  <a:pt x="5803" y="7855"/>
                  <a:pt x="6300" y="7855"/>
                </a:cubicBezTo>
                <a:moveTo>
                  <a:pt x="19800" y="19847"/>
                </a:moveTo>
                <a:lnTo>
                  <a:pt x="11464" y="14886"/>
                </a:lnTo>
                <a:lnTo>
                  <a:pt x="11457" y="14889"/>
                </a:lnTo>
                <a:cubicBezTo>
                  <a:pt x="11294" y="14791"/>
                  <a:pt x="11063" y="14727"/>
                  <a:pt x="10800" y="14727"/>
                </a:cubicBezTo>
                <a:cubicBezTo>
                  <a:pt x="10537" y="14727"/>
                  <a:pt x="10306" y="14791"/>
                  <a:pt x="10142" y="14889"/>
                </a:cubicBezTo>
                <a:lnTo>
                  <a:pt x="10136" y="14886"/>
                </a:lnTo>
                <a:lnTo>
                  <a:pt x="1800" y="19847"/>
                </a:lnTo>
                <a:lnTo>
                  <a:pt x="1800" y="982"/>
                </a:lnTo>
                <a:lnTo>
                  <a:pt x="19800" y="982"/>
                </a:lnTo>
                <a:cubicBezTo>
                  <a:pt x="19800" y="982"/>
                  <a:pt x="19800" y="19847"/>
                  <a:pt x="19800" y="19847"/>
                </a:cubicBezTo>
                <a:close/>
                <a:moveTo>
                  <a:pt x="20700" y="0"/>
                </a:moveTo>
                <a:lnTo>
                  <a:pt x="900" y="0"/>
                </a:lnTo>
                <a:cubicBezTo>
                  <a:pt x="403" y="0"/>
                  <a:pt x="0" y="220"/>
                  <a:pt x="0" y="491"/>
                </a:cubicBezTo>
                <a:lnTo>
                  <a:pt x="0" y="21109"/>
                </a:lnTo>
                <a:cubicBezTo>
                  <a:pt x="0" y="21380"/>
                  <a:pt x="403" y="21600"/>
                  <a:pt x="900" y="21600"/>
                </a:cubicBezTo>
                <a:cubicBezTo>
                  <a:pt x="1163" y="21600"/>
                  <a:pt x="1394" y="21536"/>
                  <a:pt x="1559" y="21438"/>
                </a:cubicBezTo>
                <a:lnTo>
                  <a:pt x="1564" y="21441"/>
                </a:lnTo>
                <a:lnTo>
                  <a:pt x="10800" y="15945"/>
                </a:lnTo>
                <a:lnTo>
                  <a:pt x="20036" y="21441"/>
                </a:lnTo>
                <a:lnTo>
                  <a:pt x="20041" y="21438"/>
                </a:lnTo>
                <a:cubicBezTo>
                  <a:pt x="20206" y="21536"/>
                  <a:pt x="20437" y="21600"/>
                  <a:pt x="20700" y="21600"/>
                </a:cubicBezTo>
                <a:cubicBezTo>
                  <a:pt x="21197" y="21600"/>
                  <a:pt x="21600" y="21380"/>
                  <a:pt x="21600" y="21109"/>
                </a:cubicBezTo>
                <a:lnTo>
                  <a:pt x="21600" y="491"/>
                </a:lnTo>
                <a:cubicBezTo>
                  <a:pt x="21600" y="220"/>
                  <a:pt x="21197" y="0"/>
                  <a:pt x="207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7" name="Shape 2777"/>
          <p:cNvSpPr/>
          <p:nvPr/>
        </p:nvSpPr>
        <p:spPr>
          <a:xfrm>
            <a:off x="22149430" y="1034494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8" name="Shape 2778"/>
          <p:cNvSpPr/>
          <p:nvPr/>
        </p:nvSpPr>
        <p:spPr>
          <a:xfrm>
            <a:off x="12474550" y="1141146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9" name="Shape 2779"/>
          <p:cNvSpPr/>
          <p:nvPr/>
        </p:nvSpPr>
        <p:spPr>
          <a:xfrm>
            <a:off x="13617253" y="11411467"/>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7" y="16691"/>
                </a:moveTo>
                <a:lnTo>
                  <a:pt x="5303" y="12525"/>
                </a:lnTo>
                <a:lnTo>
                  <a:pt x="5294" y="12521"/>
                </a:lnTo>
                <a:cubicBezTo>
                  <a:pt x="5355" y="12447"/>
                  <a:pt x="5400" y="12365"/>
                  <a:pt x="5400" y="12273"/>
                </a:cubicBezTo>
                <a:cubicBezTo>
                  <a:pt x="5400" y="12001"/>
                  <a:pt x="5098" y="11782"/>
                  <a:pt x="4725" y="11782"/>
                </a:cubicBezTo>
                <a:lnTo>
                  <a:pt x="3375" y="11782"/>
                </a:lnTo>
                <a:lnTo>
                  <a:pt x="6615" y="8640"/>
                </a:lnTo>
                <a:lnTo>
                  <a:pt x="6606" y="8635"/>
                </a:lnTo>
                <a:cubicBezTo>
                  <a:pt x="6691" y="8553"/>
                  <a:pt x="6750" y="8456"/>
                  <a:pt x="6750" y="8345"/>
                </a:cubicBezTo>
                <a:cubicBezTo>
                  <a:pt x="6750" y="8075"/>
                  <a:pt x="6448" y="7855"/>
                  <a:pt x="6075" y="7855"/>
                </a:cubicBezTo>
                <a:lnTo>
                  <a:pt x="4855" y="7855"/>
                </a:lnTo>
                <a:lnTo>
                  <a:pt x="8548" y="4785"/>
                </a:lnTo>
                <a:lnTo>
                  <a:pt x="8544" y="4782"/>
                </a:lnTo>
                <a:cubicBezTo>
                  <a:pt x="8683" y="4691"/>
                  <a:pt x="8775" y="4564"/>
                  <a:pt x="8775" y="4418"/>
                </a:cubicBezTo>
                <a:cubicBezTo>
                  <a:pt x="8775" y="4147"/>
                  <a:pt x="8473" y="3927"/>
                  <a:pt x="8100" y="3927"/>
                </a:cubicBezTo>
                <a:lnTo>
                  <a:pt x="7029" y="3927"/>
                </a:lnTo>
                <a:lnTo>
                  <a:pt x="10800" y="1185"/>
                </a:lnTo>
                <a:lnTo>
                  <a:pt x="14571" y="3927"/>
                </a:lnTo>
                <a:lnTo>
                  <a:pt x="13500" y="3927"/>
                </a:lnTo>
                <a:cubicBezTo>
                  <a:pt x="13128" y="3927"/>
                  <a:pt x="12825" y="4147"/>
                  <a:pt x="12825" y="4418"/>
                </a:cubicBezTo>
                <a:cubicBezTo>
                  <a:pt x="12825" y="4564"/>
                  <a:pt x="12917" y="4691"/>
                  <a:pt x="13056" y="4782"/>
                </a:cubicBezTo>
                <a:lnTo>
                  <a:pt x="13052" y="4785"/>
                </a:lnTo>
                <a:lnTo>
                  <a:pt x="16744" y="7855"/>
                </a:lnTo>
                <a:lnTo>
                  <a:pt x="15525" y="7855"/>
                </a:lnTo>
                <a:cubicBezTo>
                  <a:pt x="15153" y="7855"/>
                  <a:pt x="14850" y="8075"/>
                  <a:pt x="14850" y="8345"/>
                </a:cubicBezTo>
                <a:cubicBezTo>
                  <a:pt x="14850" y="8456"/>
                  <a:pt x="14909" y="8553"/>
                  <a:pt x="14994" y="8635"/>
                </a:cubicBezTo>
                <a:lnTo>
                  <a:pt x="14985" y="8640"/>
                </a:lnTo>
                <a:lnTo>
                  <a:pt x="18225" y="11782"/>
                </a:lnTo>
                <a:lnTo>
                  <a:pt x="16875" y="11782"/>
                </a:lnTo>
                <a:cubicBezTo>
                  <a:pt x="16503" y="11782"/>
                  <a:pt x="16200" y="12001"/>
                  <a:pt x="16200" y="12273"/>
                </a:cubicBezTo>
                <a:cubicBezTo>
                  <a:pt x="16200" y="12365"/>
                  <a:pt x="16244" y="12447"/>
                  <a:pt x="16306" y="12521"/>
                </a:cubicBezTo>
                <a:lnTo>
                  <a:pt x="16296" y="12525"/>
                </a:lnTo>
                <a:lnTo>
                  <a:pt x="19733" y="16691"/>
                </a:lnTo>
                <a:cubicBezTo>
                  <a:pt x="19733" y="16691"/>
                  <a:pt x="1867" y="16691"/>
                  <a:pt x="1867" y="16691"/>
                </a:cubicBezTo>
                <a:close/>
                <a:moveTo>
                  <a:pt x="12150" y="20618"/>
                </a:moveTo>
                <a:lnTo>
                  <a:pt x="9450" y="20618"/>
                </a:lnTo>
                <a:lnTo>
                  <a:pt x="9450" y="17673"/>
                </a:lnTo>
                <a:lnTo>
                  <a:pt x="12150" y="17673"/>
                </a:lnTo>
                <a:cubicBezTo>
                  <a:pt x="12150" y="17673"/>
                  <a:pt x="12150" y="20618"/>
                  <a:pt x="12150" y="20618"/>
                </a:cubicBezTo>
                <a:close/>
                <a:moveTo>
                  <a:pt x="21494" y="16933"/>
                </a:moveTo>
                <a:lnTo>
                  <a:pt x="21503" y="16929"/>
                </a:lnTo>
                <a:lnTo>
                  <a:pt x="18067" y="12764"/>
                </a:lnTo>
                <a:lnTo>
                  <a:pt x="19575" y="12764"/>
                </a:lnTo>
                <a:cubicBezTo>
                  <a:pt x="19948" y="12764"/>
                  <a:pt x="20250" y="12544"/>
                  <a:pt x="20250" y="12273"/>
                </a:cubicBezTo>
                <a:cubicBezTo>
                  <a:pt x="20250" y="12162"/>
                  <a:pt x="20191" y="12066"/>
                  <a:pt x="20106" y="11983"/>
                </a:cubicBezTo>
                <a:lnTo>
                  <a:pt x="20115" y="11978"/>
                </a:lnTo>
                <a:lnTo>
                  <a:pt x="16875" y="8836"/>
                </a:lnTo>
                <a:lnTo>
                  <a:pt x="18225" y="8836"/>
                </a:lnTo>
                <a:cubicBezTo>
                  <a:pt x="18598" y="8836"/>
                  <a:pt x="18900" y="8617"/>
                  <a:pt x="18900" y="8345"/>
                </a:cubicBezTo>
                <a:cubicBezTo>
                  <a:pt x="18900" y="8200"/>
                  <a:pt x="18808" y="8072"/>
                  <a:pt x="18669" y="7982"/>
                </a:cubicBezTo>
                <a:lnTo>
                  <a:pt x="18673" y="7978"/>
                </a:lnTo>
                <a:lnTo>
                  <a:pt x="14980" y="4909"/>
                </a:lnTo>
                <a:lnTo>
                  <a:pt x="16200" y="4909"/>
                </a:lnTo>
                <a:cubicBezTo>
                  <a:pt x="16573" y="4909"/>
                  <a:pt x="16875" y="4690"/>
                  <a:pt x="16875" y="4418"/>
                </a:cubicBezTo>
                <a:cubicBezTo>
                  <a:pt x="16875" y="4283"/>
                  <a:pt x="16800" y="4160"/>
                  <a:pt x="16677" y="4071"/>
                </a:cubicBezTo>
                <a:lnTo>
                  <a:pt x="11277" y="144"/>
                </a:lnTo>
                <a:cubicBezTo>
                  <a:pt x="11155" y="55"/>
                  <a:pt x="10986" y="0"/>
                  <a:pt x="10800" y="0"/>
                </a:cubicBezTo>
                <a:cubicBezTo>
                  <a:pt x="10614" y="0"/>
                  <a:pt x="10445" y="55"/>
                  <a:pt x="10323" y="144"/>
                </a:cubicBezTo>
                <a:lnTo>
                  <a:pt x="4923" y="4071"/>
                </a:lnTo>
                <a:cubicBezTo>
                  <a:pt x="4801" y="4160"/>
                  <a:pt x="4725" y="4283"/>
                  <a:pt x="4725" y="4418"/>
                </a:cubicBezTo>
                <a:cubicBezTo>
                  <a:pt x="4725" y="4690"/>
                  <a:pt x="5028" y="4909"/>
                  <a:pt x="5400" y="4909"/>
                </a:cubicBezTo>
                <a:lnTo>
                  <a:pt x="6619" y="4909"/>
                </a:lnTo>
                <a:lnTo>
                  <a:pt x="2927" y="7978"/>
                </a:lnTo>
                <a:lnTo>
                  <a:pt x="2931" y="7982"/>
                </a:lnTo>
                <a:cubicBezTo>
                  <a:pt x="2792" y="8072"/>
                  <a:pt x="2700" y="8200"/>
                  <a:pt x="2700" y="8345"/>
                </a:cubicBezTo>
                <a:cubicBezTo>
                  <a:pt x="2700" y="8617"/>
                  <a:pt x="3003" y="8836"/>
                  <a:pt x="3375" y="8836"/>
                </a:cubicBezTo>
                <a:lnTo>
                  <a:pt x="4725" y="8836"/>
                </a:lnTo>
                <a:lnTo>
                  <a:pt x="1485" y="11978"/>
                </a:lnTo>
                <a:lnTo>
                  <a:pt x="1494" y="11983"/>
                </a:lnTo>
                <a:cubicBezTo>
                  <a:pt x="1409" y="12066"/>
                  <a:pt x="1350" y="12162"/>
                  <a:pt x="1350" y="12273"/>
                </a:cubicBezTo>
                <a:cubicBezTo>
                  <a:pt x="1350" y="12544"/>
                  <a:pt x="1653" y="12764"/>
                  <a:pt x="2025" y="12764"/>
                </a:cubicBezTo>
                <a:lnTo>
                  <a:pt x="3533" y="12764"/>
                </a:lnTo>
                <a:lnTo>
                  <a:pt x="96" y="16929"/>
                </a:lnTo>
                <a:lnTo>
                  <a:pt x="106" y="16933"/>
                </a:lnTo>
                <a:cubicBezTo>
                  <a:pt x="44" y="17007"/>
                  <a:pt x="0" y="17089"/>
                  <a:pt x="0" y="17182"/>
                </a:cubicBezTo>
                <a:cubicBezTo>
                  <a:pt x="0" y="17453"/>
                  <a:pt x="303" y="17673"/>
                  <a:pt x="675" y="17673"/>
                </a:cubicBezTo>
                <a:lnTo>
                  <a:pt x="8100" y="17673"/>
                </a:lnTo>
                <a:lnTo>
                  <a:pt x="8100" y="21109"/>
                </a:lnTo>
                <a:cubicBezTo>
                  <a:pt x="8100" y="21380"/>
                  <a:pt x="8403" y="21600"/>
                  <a:pt x="8775" y="21600"/>
                </a:cubicBezTo>
                <a:lnTo>
                  <a:pt x="12825" y="21600"/>
                </a:lnTo>
                <a:cubicBezTo>
                  <a:pt x="13198" y="21600"/>
                  <a:pt x="13500" y="21380"/>
                  <a:pt x="13500" y="21109"/>
                </a:cubicBezTo>
                <a:lnTo>
                  <a:pt x="13500" y="17673"/>
                </a:lnTo>
                <a:lnTo>
                  <a:pt x="20925" y="17673"/>
                </a:lnTo>
                <a:cubicBezTo>
                  <a:pt x="21298" y="17673"/>
                  <a:pt x="21600" y="17453"/>
                  <a:pt x="21600" y="17182"/>
                </a:cubicBezTo>
                <a:cubicBezTo>
                  <a:pt x="21600" y="17089"/>
                  <a:pt x="21555" y="17007"/>
                  <a:pt x="21494" y="1693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0" name="Shape 2780"/>
          <p:cNvSpPr/>
          <p:nvPr/>
        </p:nvSpPr>
        <p:spPr>
          <a:xfrm>
            <a:off x="14759955" y="11411467"/>
            <a:ext cx="253935" cy="558655"/>
          </a:xfrm>
          <a:custGeom>
            <a:avLst/>
            <a:gdLst/>
            <a:ahLst/>
            <a:cxnLst>
              <a:cxn ang="0">
                <a:pos x="wd2" y="hd2"/>
              </a:cxn>
              <a:cxn ang="5400000">
                <a:pos x="wd2" y="hd2"/>
              </a:cxn>
              <a:cxn ang="10800000">
                <a:pos x="wd2" y="hd2"/>
              </a:cxn>
              <a:cxn ang="16200000">
                <a:pos x="wd2" y="hd2"/>
              </a:cxn>
            </a:cxnLst>
            <a:rect l="0" t="0" r="r" b="b"/>
            <a:pathLst>
              <a:path w="21600" h="21600" extrusionOk="0">
                <a:moveTo>
                  <a:pt x="19440" y="14727"/>
                </a:moveTo>
                <a:lnTo>
                  <a:pt x="2160" y="14727"/>
                </a:lnTo>
                <a:lnTo>
                  <a:pt x="2160" y="4909"/>
                </a:lnTo>
                <a:cubicBezTo>
                  <a:pt x="2160" y="2740"/>
                  <a:pt x="6028" y="982"/>
                  <a:pt x="10800" y="982"/>
                </a:cubicBezTo>
                <a:cubicBezTo>
                  <a:pt x="15571" y="982"/>
                  <a:pt x="19440" y="2740"/>
                  <a:pt x="19440" y="4909"/>
                </a:cubicBezTo>
                <a:cubicBezTo>
                  <a:pt x="19440" y="4909"/>
                  <a:pt x="19440" y="14727"/>
                  <a:pt x="19440" y="14727"/>
                </a:cubicBezTo>
                <a:close/>
                <a:moveTo>
                  <a:pt x="10800" y="0"/>
                </a:moveTo>
                <a:cubicBezTo>
                  <a:pt x="4835" y="0"/>
                  <a:pt x="0" y="2198"/>
                  <a:pt x="0" y="4909"/>
                </a:cubicBezTo>
                <a:lnTo>
                  <a:pt x="0" y="14727"/>
                </a:lnTo>
                <a:cubicBezTo>
                  <a:pt x="0" y="15269"/>
                  <a:pt x="968" y="15709"/>
                  <a:pt x="2160" y="15709"/>
                </a:cubicBezTo>
                <a:lnTo>
                  <a:pt x="9720" y="15709"/>
                </a:lnTo>
                <a:lnTo>
                  <a:pt x="9720" y="21109"/>
                </a:lnTo>
                <a:cubicBezTo>
                  <a:pt x="9720" y="21380"/>
                  <a:pt x="10204" y="21600"/>
                  <a:pt x="10800" y="21600"/>
                </a:cubicBezTo>
                <a:cubicBezTo>
                  <a:pt x="11396" y="21600"/>
                  <a:pt x="11880" y="21380"/>
                  <a:pt x="11880" y="21109"/>
                </a:cubicBezTo>
                <a:lnTo>
                  <a:pt x="11880" y="15709"/>
                </a:lnTo>
                <a:lnTo>
                  <a:pt x="19440" y="15709"/>
                </a:lnTo>
                <a:cubicBezTo>
                  <a:pt x="20632" y="15709"/>
                  <a:pt x="21600" y="15269"/>
                  <a:pt x="21600" y="14727"/>
                </a:cubicBezTo>
                <a:lnTo>
                  <a:pt x="21600" y="4909"/>
                </a:lnTo>
                <a:cubicBezTo>
                  <a:pt x="21600" y="2198"/>
                  <a:pt x="16765" y="0"/>
                  <a:pt x="10800" y="0"/>
                </a:cubicBezTo>
                <a:moveTo>
                  <a:pt x="7560" y="4909"/>
                </a:moveTo>
                <a:cubicBezTo>
                  <a:pt x="6964" y="4909"/>
                  <a:pt x="6480" y="5129"/>
                  <a:pt x="6480" y="5400"/>
                </a:cubicBezTo>
                <a:lnTo>
                  <a:pt x="6480" y="12273"/>
                </a:lnTo>
                <a:cubicBezTo>
                  <a:pt x="6480" y="12544"/>
                  <a:pt x="6964" y="12764"/>
                  <a:pt x="7560" y="12764"/>
                </a:cubicBezTo>
                <a:cubicBezTo>
                  <a:pt x="8156" y="12764"/>
                  <a:pt x="8640" y="12544"/>
                  <a:pt x="8640" y="12273"/>
                </a:cubicBezTo>
                <a:lnTo>
                  <a:pt x="8640" y="5400"/>
                </a:lnTo>
                <a:cubicBezTo>
                  <a:pt x="8640" y="5129"/>
                  <a:pt x="8156" y="4909"/>
                  <a:pt x="7560" y="4909"/>
                </a:cubicBezTo>
                <a:moveTo>
                  <a:pt x="14040" y="4909"/>
                </a:moveTo>
                <a:cubicBezTo>
                  <a:pt x="13444" y="4909"/>
                  <a:pt x="12960" y="5129"/>
                  <a:pt x="12960" y="5400"/>
                </a:cubicBezTo>
                <a:lnTo>
                  <a:pt x="12960" y="12273"/>
                </a:lnTo>
                <a:cubicBezTo>
                  <a:pt x="12960" y="12544"/>
                  <a:pt x="13444" y="12764"/>
                  <a:pt x="14040" y="12764"/>
                </a:cubicBezTo>
                <a:cubicBezTo>
                  <a:pt x="14636" y="12764"/>
                  <a:pt x="15120" y="12544"/>
                  <a:pt x="15120" y="12273"/>
                </a:cubicBezTo>
                <a:lnTo>
                  <a:pt x="15120" y="5400"/>
                </a:lnTo>
                <a:cubicBezTo>
                  <a:pt x="15120" y="5129"/>
                  <a:pt x="14636" y="4909"/>
                  <a:pt x="14040" y="49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1" name="Shape 2781"/>
          <p:cNvSpPr/>
          <p:nvPr/>
        </p:nvSpPr>
        <p:spPr>
          <a:xfrm>
            <a:off x="15674117" y="1141146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5891" y="6873"/>
                </a:moveTo>
                <a:cubicBezTo>
                  <a:pt x="6162" y="6873"/>
                  <a:pt x="6382" y="6653"/>
                  <a:pt x="6382" y="6382"/>
                </a:cubicBezTo>
                <a:lnTo>
                  <a:pt x="6382" y="1473"/>
                </a:lnTo>
                <a:cubicBezTo>
                  <a:pt x="6382" y="1201"/>
                  <a:pt x="6162" y="982"/>
                  <a:pt x="5891" y="982"/>
                </a:cubicBezTo>
                <a:cubicBezTo>
                  <a:pt x="5620" y="982"/>
                  <a:pt x="5400" y="1201"/>
                  <a:pt x="5400" y="1473"/>
                </a:cubicBezTo>
                <a:lnTo>
                  <a:pt x="5400" y="6382"/>
                </a:lnTo>
                <a:cubicBezTo>
                  <a:pt x="5400" y="6653"/>
                  <a:pt x="5620" y="6873"/>
                  <a:pt x="5891" y="6873"/>
                </a:cubicBezTo>
                <a:moveTo>
                  <a:pt x="2945" y="5891"/>
                </a:moveTo>
                <a:cubicBezTo>
                  <a:pt x="3216" y="5891"/>
                  <a:pt x="3436" y="5671"/>
                  <a:pt x="3436" y="5400"/>
                </a:cubicBezTo>
                <a:lnTo>
                  <a:pt x="3436" y="2455"/>
                </a:lnTo>
                <a:cubicBezTo>
                  <a:pt x="3436" y="2183"/>
                  <a:pt x="3216" y="1964"/>
                  <a:pt x="2945" y="1964"/>
                </a:cubicBezTo>
                <a:cubicBezTo>
                  <a:pt x="2675" y="1964"/>
                  <a:pt x="2455" y="2183"/>
                  <a:pt x="2455" y="2455"/>
                </a:cubicBezTo>
                <a:lnTo>
                  <a:pt x="2455" y="5400"/>
                </a:lnTo>
                <a:cubicBezTo>
                  <a:pt x="2455" y="5671"/>
                  <a:pt x="2675" y="5891"/>
                  <a:pt x="2945" y="5891"/>
                </a:cubicBezTo>
                <a:moveTo>
                  <a:pt x="18655" y="15218"/>
                </a:moveTo>
                <a:lnTo>
                  <a:pt x="17648" y="15218"/>
                </a:lnTo>
                <a:cubicBezTo>
                  <a:pt x="17660" y="15056"/>
                  <a:pt x="17673" y="14893"/>
                  <a:pt x="17673" y="14727"/>
                </a:cubicBezTo>
                <a:lnTo>
                  <a:pt x="17673" y="11291"/>
                </a:lnTo>
                <a:lnTo>
                  <a:pt x="18655" y="11291"/>
                </a:lnTo>
                <a:cubicBezTo>
                  <a:pt x="19739" y="11291"/>
                  <a:pt x="20618" y="12170"/>
                  <a:pt x="20618" y="13255"/>
                </a:cubicBezTo>
                <a:cubicBezTo>
                  <a:pt x="20618" y="14339"/>
                  <a:pt x="19739" y="15218"/>
                  <a:pt x="18655" y="15218"/>
                </a:cubicBezTo>
                <a:moveTo>
                  <a:pt x="16691" y="14727"/>
                </a:moveTo>
                <a:cubicBezTo>
                  <a:pt x="16691" y="15802"/>
                  <a:pt x="16399" y="16805"/>
                  <a:pt x="15896" y="17673"/>
                </a:cubicBezTo>
                <a:lnTo>
                  <a:pt x="1777" y="17673"/>
                </a:lnTo>
                <a:cubicBezTo>
                  <a:pt x="1274" y="16805"/>
                  <a:pt x="982" y="15802"/>
                  <a:pt x="982" y="14727"/>
                </a:cubicBezTo>
                <a:lnTo>
                  <a:pt x="982" y="8836"/>
                </a:lnTo>
                <a:lnTo>
                  <a:pt x="16691" y="8836"/>
                </a:lnTo>
                <a:cubicBezTo>
                  <a:pt x="16691" y="8836"/>
                  <a:pt x="16691" y="14727"/>
                  <a:pt x="16691" y="14727"/>
                </a:cubicBezTo>
                <a:close/>
                <a:moveTo>
                  <a:pt x="10800" y="20618"/>
                </a:moveTo>
                <a:lnTo>
                  <a:pt x="6873" y="20618"/>
                </a:lnTo>
                <a:cubicBezTo>
                  <a:pt x="5131" y="20618"/>
                  <a:pt x="3569" y="19857"/>
                  <a:pt x="2491" y="18655"/>
                </a:cubicBezTo>
                <a:lnTo>
                  <a:pt x="15182" y="18655"/>
                </a:lnTo>
                <a:cubicBezTo>
                  <a:pt x="14103" y="19857"/>
                  <a:pt x="12542" y="20618"/>
                  <a:pt x="10800" y="20618"/>
                </a:cubicBezTo>
                <a:moveTo>
                  <a:pt x="18655" y="10309"/>
                </a:moveTo>
                <a:lnTo>
                  <a:pt x="17673" y="10309"/>
                </a:lnTo>
                <a:lnTo>
                  <a:pt x="17673" y="8836"/>
                </a:lnTo>
                <a:cubicBezTo>
                  <a:pt x="17673" y="8295"/>
                  <a:pt x="17233" y="7855"/>
                  <a:pt x="16691" y="7855"/>
                </a:cubicBezTo>
                <a:lnTo>
                  <a:pt x="982" y="7855"/>
                </a:lnTo>
                <a:cubicBezTo>
                  <a:pt x="440" y="7855"/>
                  <a:pt x="0" y="8295"/>
                  <a:pt x="0" y="8836"/>
                </a:cubicBezTo>
                <a:lnTo>
                  <a:pt x="0" y="14727"/>
                </a:lnTo>
                <a:cubicBezTo>
                  <a:pt x="0" y="17232"/>
                  <a:pt x="1344" y="19417"/>
                  <a:pt x="3346" y="20618"/>
                </a:cubicBezTo>
                <a:lnTo>
                  <a:pt x="491" y="20618"/>
                </a:lnTo>
                <a:cubicBezTo>
                  <a:pt x="220" y="20618"/>
                  <a:pt x="0" y="20838"/>
                  <a:pt x="0" y="21109"/>
                </a:cubicBezTo>
                <a:cubicBezTo>
                  <a:pt x="0" y="21380"/>
                  <a:pt x="220" y="21600"/>
                  <a:pt x="491" y="21600"/>
                </a:cubicBezTo>
                <a:lnTo>
                  <a:pt x="17182" y="21600"/>
                </a:lnTo>
                <a:cubicBezTo>
                  <a:pt x="17453" y="21600"/>
                  <a:pt x="17673" y="21380"/>
                  <a:pt x="17673" y="21109"/>
                </a:cubicBezTo>
                <a:cubicBezTo>
                  <a:pt x="17673" y="20838"/>
                  <a:pt x="17453" y="20618"/>
                  <a:pt x="17182" y="20618"/>
                </a:cubicBezTo>
                <a:lnTo>
                  <a:pt x="14330" y="20618"/>
                </a:lnTo>
                <a:cubicBezTo>
                  <a:pt x="15925" y="19659"/>
                  <a:pt x="17101" y="18074"/>
                  <a:pt x="17511" y="16200"/>
                </a:cubicBezTo>
                <a:lnTo>
                  <a:pt x="18655" y="16200"/>
                </a:lnTo>
                <a:cubicBezTo>
                  <a:pt x="20281" y="16200"/>
                  <a:pt x="21600" y="14882"/>
                  <a:pt x="21600" y="13255"/>
                </a:cubicBezTo>
                <a:cubicBezTo>
                  <a:pt x="21600" y="11628"/>
                  <a:pt x="20281" y="10309"/>
                  <a:pt x="18655" y="10309"/>
                </a:cubicBezTo>
                <a:moveTo>
                  <a:pt x="11782" y="5891"/>
                </a:moveTo>
                <a:cubicBezTo>
                  <a:pt x="12053" y="5891"/>
                  <a:pt x="12273" y="5671"/>
                  <a:pt x="12273" y="5400"/>
                </a:cubicBezTo>
                <a:lnTo>
                  <a:pt x="12273" y="2455"/>
                </a:lnTo>
                <a:cubicBezTo>
                  <a:pt x="12273" y="2183"/>
                  <a:pt x="12053" y="1964"/>
                  <a:pt x="11782" y="1964"/>
                </a:cubicBezTo>
                <a:cubicBezTo>
                  <a:pt x="11511" y="1964"/>
                  <a:pt x="11291" y="2183"/>
                  <a:pt x="11291" y="2455"/>
                </a:cubicBezTo>
                <a:lnTo>
                  <a:pt x="11291" y="5400"/>
                </a:lnTo>
                <a:cubicBezTo>
                  <a:pt x="11291" y="5671"/>
                  <a:pt x="11511" y="5891"/>
                  <a:pt x="11782" y="5891"/>
                </a:cubicBezTo>
                <a:moveTo>
                  <a:pt x="14727" y="6873"/>
                </a:moveTo>
                <a:cubicBezTo>
                  <a:pt x="14998" y="6873"/>
                  <a:pt x="15218" y="6653"/>
                  <a:pt x="15218" y="6382"/>
                </a:cubicBezTo>
                <a:lnTo>
                  <a:pt x="15218" y="1473"/>
                </a:lnTo>
                <a:cubicBezTo>
                  <a:pt x="15218" y="1201"/>
                  <a:pt x="14998" y="982"/>
                  <a:pt x="14727" y="982"/>
                </a:cubicBezTo>
                <a:cubicBezTo>
                  <a:pt x="14456" y="982"/>
                  <a:pt x="14236" y="1201"/>
                  <a:pt x="14236" y="1473"/>
                </a:cubicBezTo>
                <a:lnTo>
                  <a:pt x="14236" y="6382"/>
                </a:lnTo>
                <a:cubicBezTo>
                  <a:pt x="14236" y="6653"/>
                  <a:pt x="14456" y="6873"/>
                  <a:pt x="14727" y="6873"/>
                </a:cubicBezTo>
                <a:moveTo>
                  <a:pt x="8836" y="5891"/>
                </a:moveTo>
                <a:cubicBezTo>
                  <a:pt x="9107" y="5891"/>
                  <a:pt x="9327" y="5671"/>
                  <a:pt x="9327" y="5400"/>
                </a:cubicBezTo>
                <a:lnTo>
                  <a:pt x="9327" y="491"/>
                </a:lnTo>
                <a:cubicBezTo>
                  <a:pt x="9327" y="220"/>
                  <a:pt x="9107" y="0"/>
                  <a:pt x="8836" y="0"/>
                </a:cubicBezTo>
                <a:cubicBezTo>
                  <a:pt x="8566" y="0"/>
                  <a:pt x="8345" y="220"/>
                  <a:pt x="8345" y="491"/>
                </a:cubicBezTo>
                <a:lnTo>
                  <a:pt x="8345" y="5400"/>
                </a:lnTo>
                <a:cubicBezTo>
                  <a:pt x="8345" y="5671"/>
                  <a:pt x="8566" y="5891"/>
                  <a:pt x="8836"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2" name="Shape 2782"/>
          <p:cNvSpPr/>
          <p:nvPr/>
        </p:nvSpPr>
        <p:spPr>
          <a:xfrm>
            <a:off x="16740639" y="11449557"/>
            <a:ext cx="559193" cy="482586"/>
          </a:xfrm>
          <a:custGeom>
            <a:avLst/>
            <a:gdLst/>
            <a:ahLst/>
            <a:cxnLst>
              <a:cxn ang="0">
                <a:pos x="wd2" y="hd2"/>
              </a:cxn>
              <a:cxn ang="5400000">
                <a:pos x="wd2" y="hd2"/>
              </a:cxn>
              <a:cxn ang="10800000">
                <a:pos x="wd2" y="hd2"/>
              </a:cxn>
              <a:cxn ang="16200000">
                <a:pos x="wd2" y="hd2"/>
              </a:cxn>
            </a:cxnLst>
            <a:rect l="0" t="0" r="r" b="b"/>
            <a:pathLst>
              <a:path w="20683" h="20545" extrusionOk="0">
                <a:moveTo>
                  <a:pt x="9621" y="9676"/>
                </a:moveTo>
                <a:cubicBezTo>
                  <a:pt x="9621" y="9676"/>
                  <a:pt x="9621" y="9675"/>
                  <a:pt x="9621" y="9675"/>
                </a:cubicBezTo>
                <a:lnTo>
                  <a:pt x="9620" y="9674"/>
                </a:lnTo>
                <a:cubicBezTo>
                  <a:pt x="9620" y="9674"/>
                  <a:pt x="9621" y="9676"/>
                  <a:pt x="9621" y="9676"/>
                </a:cubicBezTo>
                <a:close/>
                <a:moveTo>
                  <a:pt x="19582" y="1266"/>
                </a:moveTo>
                <a:cubicBezTo>
                  <a:pt x="18115" y="-422"/>
                  <a:pt x="15737" y="-422"/>
                  <a:pt x="14270" y="1266"/>
                </a:cubicBezTo>
                <a:lnTo>
                  <a:pt x="14934" y="2030"/>
                </a:lnTo>
                <a:cubicBezTo>
                  <a:pt x="16034" y="765"/>
                  <a:pt x="17818" y="765"/>
                  <a:pt x="18918" y="2030"/>
                </a:cubicBezTo>
                <a:cubicBezTo>
                  <a:pt x="20019" y="3297"/>
                  <a:pt x="20019" y="5351"/>
                  <a:pt x="18918" y="6618"/>
                </a:cubicBezTo>
                <a:lnTo>
                  <a:pt x="8956" y="17881"/>
                </a:lnTo>
                <a:lnTo>
                  <a:pt x="9621" y="18645"/>
                </a:lnTo>
                <a:lnTo>
                  <a:pt x="19582" y="7382"/>
                </a:lnTo>
                <a:cubicBezTo>
                  <a:pt x="21050" y="5693"/>
                  <a:pt x="21050" y="2955"/>
                  <a:pt x="19582" y="1266"/>
                </a:cubicBezTo>
                <a:moveTo>
                  <a:pt x="2315" y="17881"/>
                </a:moveTo>
                <a:cubicBezTo>
                  <a:pt x="481" y="15770"/>
                  <a:pt x="481" y="12551"/>
                  <a:pt x="2315" y="10439"/>
                </a:cubicBezTo>
                <a:cubicBezTo>
                  <a:pt x="2317" y="10437"/>
                  <a:pt x="2320" y="10434"/>
                  <a:pt x="2323" y="10431"/>
                </a:cubicBezTo>
                <a:lnTo>
                  <a:pt x="2323" y="10431"/>
                </a:lnTo>
                <a:lnTo>
                  <a:pt x="9289" y="2413"/>
                </a:lnTo>
                <a:cubicBezTo>
                  <a:pt x="9472" y="2201"/>
                  <a:pt x="9472" y="1859"/>
                  <a:pt x="9289" y="1648"/>
                </a:cubicBezTo>
                <a:cubicBezTo>
                  <a:pt x="9105" y="1437"/>
                  <a:pt x="8808" y="1437"/>
                  <a:pt x="8624" y="1648"/>
                </a:cubicBezTo>
                <a:lnTo>
                  <a:pt x="1651" y="9675"/>
                </a:lnTo>
                <a:cubicBezTo>
                  <a:pt x="-550" y="12208"/>
                  <a:pt x="-550" y="16112"/>
                  <a:pt x="1651" y="18645"/>
                </a:cubicBezTo>
                <a:cubicBezTo>
                  <a:pt x="3852" y="21178"/>
                  <a:pt x="7420" y="21178"/>
                  <a:pt x="9621" y="18645"/>
                </a:cubicBezTo>
                <a:lnTo>
                  <a:pt x="8948" y="17889"/>
                </a:lnTo>
                <a:cubicBezTo>
                  <a:pt x="7114" y="19991"/>
                  <a:pt x="4147" y="19989"/>
                  <a:pt x="2315" y="17881"/>
                </a:cubicBezTo>
                <a:moveTo>
                  <a:pt x="6300" y="13497"/>
                </a:moveTo>
                <a:cubicBezTo>
                  <a:pt x="7033" y="14341"/>
                  <a:pt x="8223" y="14341"/>
                  <a:pt x="8956" y="13497"/>
                </a:cubicBezTo>
                <a:lnTo>
                  <a:pt x="13937" y="7764"/>
                </a:lnTo>
                <a:cubicBezTo>
                  <a:pt x="14121" y="7553"/>
                  <a:pt x="14121" y="7211"/>
                  <a:pt x="13937" y="7000"/>
                </a:cubicBezTo>
                <a:cubicBezTo>
                  <a:pt x="13754" y="6789"/>
                  <a:pt x="13457" y="6789"/>
                  <a:pt x="13273" y="7000"/>
                </a:cubicBezTo>
                <a:lnTo>
                  <a:pt x="8292" y="12732"/>
                </a:lnTo>
                <a:cubicBezTo>
                  <a:pt x="7926" y="13155"/>
                  <a:pt x="7331" y="13155"/>
                  <a:pt x="6964" y="12732"/>
                </a:cubicBezTo>
                <a:cubicBezTo>
                  <a:pt x="6597" y="12310"/>
                  <a:pt x="6597" y="11626"/>
                  <a:pt x="6964" y="11204"/>
                </a:cubicBezTo>
                <a:lnTo>
                  <a:pt x="8292" y="9675"/>
                </a:lnTo>
                <a:lnTo>
                  <a:pt x="14934" y="2030"/>
                </a:lnTo>
                <a:lnTo>
                  <a:pt x="14270" y="1266"/>
                </a:lnTo>
                <a:lnTo>
                  <a:pt x="6300" y="10439"/>
                </a:lnTo>
                <a:cubicBezTo>
                  <a:pt x="5566" y="11284"/>
                  <a:pt x="5566" y="12653"/>
                  <a:pt x="6300" y="1349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3" name="Shape 2783"/>
          <p:cNvSpPr/>
          <p:nvPr/>
        </p:nvSpPr>
        <p:spPr>
          <a:xfrm>
            <a:off x="17807161" y="11449557"/>
            <a:ext cx="558655" cy="482475"/>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4" name="Shape 2784"/>
          <p:cNvSpPr/>
          <p:nvPr/>
        </p:nvSpPr>
        <p:spPr>
          <a:xfrm>
            <a:off x="18873683" y="1141146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5" name="Shape 2785"/>
          <p:cNvSpPr/>
          <p:nvPr/>
        </p:nvSpPr>
        <p:spPr>
          <a:xfrm>
            <a:off x="19940206" y="11462253"/>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6" name="Shape 2786"/>
          <p:cNvSpPr/>
          <p:nvPr/>
        </p:nvSpPr>
        <p:spPr>
          <a:xfrm>
            <a:off x="21006727" y="11436860"/>
            <a:ext cx="558253" cy="507899"/>
          </a:xfrm>
          <a:custGeom>
            <a:avLst/>
            <a:gdLst/>
            <a:ahLst/>
            <a:cxnLst>
              <a:cxn ang="0">
                <a:pos x="wd2" y="hd2"/>
              </a:cxn>
              <a:cxn ang="5400000">
                <a:pos x="wd2" y="hd2"/>
              </a:cxn>
              <a:cxn ang="10800000">
                <a:pos x="wd2" y="hd2"/>
              </a:cxn>
              <a:cxn ang="16200000">
                <a:pos x="wd2" y="hd2"/>
              </a:cxn>
            </a:cxnLst>
            <a:rect l="0" t="0" r="r" b="b"/>
            <a:pathLst>
              <a:path w="21079" h="20458" extrusionOk="0">
                <a:moveTo>
                  <a:pt x="8629" y="9718"/>
                </a:moveTo>
                <a:cubicBezTo>
                  <a:pt x="8364" y="9718"/>
                  <a:pt x="8150" y="9946"/>
                  <a:pt x="8150" y="10229"/>
                </a:cubicBezTo>
                <a:cubicBezTo>
                  <a:pt x="8150" y="10512"/>
                  <a:pt x="8364" y="10740"/>
                  <a:pt x="8629" y="10740"/>
                </a:cubicBezTo>
                <a:cubicBezTo>
                  <a:pt x="8894" y="10740"/>
                  <a:pt x="9109" y="10512"/>
                  <a:pt x="9109" y="10229"/>
                </a:cubicBezTo>
                <a:cubicBezTo>
                  <a:pt x="9109" y="9946"/>
                  <a:pt x="8894" y="9718"/>
                  <a:pt x="8629" y="9718"/>
                </a:cubicBezTo>
                <a:moveTo>
                  <a:pt x="19841" y="17227"/>
                </a:moveTo>
                <a:cubicBezTo>
                  <a:pt x="18962" y="17974"/>
                  <a:pt x="18122" y="17900"/>
                  <a:pt x="18122" y="17900"/>
                </a:cubicBezTo>
                <a:cubicBezTo>
                  <a:pt x="17681" y="17900"/>
                  <a:pt x="16277" y="16919"/>
                  <a:pt x="9448" y="11852"/>
                </a:cubicBezTo>
                <a:lnTo>
                  <a:pt x="10866" y="10844"/>
                </a:lnTo>
                <a:cubicBezTo>
                  <a:pt x="10866" y="10844"/>
                  <a:pt x="19841" y="17227"/>
                  <a:pt x="19841" y="17227"/>
                </a:cubicBezTo>
                <a:close/>
                <a:moveTo>
                  <a:pt x="6661" y="12605"/>
                </a:moveTo>
                <a:cubicBezTo>
                  <a:pt x="6010" y="12349"/>
                  <a:pt x="5264" y="12239"/>
                  <a:pt x="4521" y="12267"/>
                </a:cubicBezTo>
                <a:cubicBezTo>
                  <a:pt x="15686" y="3965"/>
                  <a:pt x="17591" y="2558"/>
                  <a:pt x="18122" y="2558"/>
                </a:cubicBezTo>
                <a:cubicBezTo>
                  <a:pt x="18122" y="2558"/>
                  <a:pt x="18962" y="2484"/>
                  <a:pt x="19841" y="3231"/>
                </a:cubicBezTo>
                <a:cubicBezTo>
                  <a:pt x="19841" y="3231"/>
                  <a:pt x="6661" y="12605"/>
                  <a:pt x="6661" y="12605"/>
                </a:cubicBezTo>
                <a:close/>
                <a:moveTo>
                  <a:pt x="5586" y="19031"/>
                </a:moveTo>
                <a:cubicBezTo>
                  <a:pt x="4111" y="19863"/>
                  <a:pt x="2224" y="19369"/>
                  <a:pt x="1372" y="17927"/>
                </a:cubicBezTo>
                <a:cubicBezTo>
                  <a:pt x="520" y="16485"/>
                  <a:pt x="1026" y="14640"/>
                  <a:pt x="2501" y="13808"/>
                </a:cubicBezTo>
                <a:cubicBezTo>
                  <a:pt x="3977" y="12975"/>
                  <a:pt x="6532" y="13092"/>
                  <a:pt x="7383" y="14534"/>
                </a:cubicBezTo>
                <a:cubicBezTo>
                  <a:pt x="8235" y="15977"/>
                  <a:pt x="7062" y="18198"/>
                  <a:pt x="5586" y="19031"/>
                </a:cubicBezTo>
                <a:moveTo>
                  <a:pt x="4521" y="8191"/>
                </a:moveTo>
                <a:cubicBezTo>
                  <a:pt x="5264" y="8219"/>
                  <a:pt x="6010" y="8109"/>
                  <a:pt x="6661" y="7853"/>
                </a:cubicBezTo>
                <a:lnTo>
                  <a:pt x="7765" y="8638"/>
                </a:lnTo>
                <a:cubicBezTo>
                  <a:pt x="7345" y="8950"/>
                  <a:pt x="6901" y="9281"/>
                  <a:pt x="6443" y="9621"/>
                </a:cubicBezTo>
                <a:cubicBezTo>
                  <a:pt x="5833" y="9167"/>
                  <a:pt x="5200" y="8696"/>
                  <a:pt x="4521" y="8191"/>
                </a:cubicBezTo>
                <a:moveTo>
                  <a:pt x="2501" y="6650"/>
                </a:moveTo>
                <a:cubicBezTo>
                  <a:pt x="1026" y="5818"/>
                  <a:pt x="520" y="3973"/>
                  <a:pt x="1372" y="2531"/>
                </a:cubicBezTo>
                <a:cubicBezTo>
                  <a:pt x="2224" y="1089"/>
                  <a:pt x="4111" y="595"/>
                  <a:pt x="5586" y="1427"/>
                </a:cubicBezTo>
                <a:cubicBezTo>
                  <a:pt x="7062" y="2260"/>
                  <a:pt x="8235" y="4481"/>
                  <a:pt x="7383" y="5924"/>
                </a:cubicBezTo>
                <a:cubicBezTo>
                  <a:pt x="6532" y="7366"/>
                  <a:pt x="3977" y="7483"/>
                  <a:pt x="2501" y="6650"/>
                </a:cubicBezTo>
                <a:moveTo>
                  <a:pt x="21079" y="3580"/>
                </a:moveTo>
                <a:cubicBezTo>
                  <a:pt x="21079" y="2451"/>
                  <a:pt x="19262" y="1535"/>
                  <a:pt x="18203" y="1535"/>
                </a:cubicBezTo>
                <a:lnTo>
                  <a:pt x="18122" y="1535"/>
                </a:lnTo>
                <a:cubicBezTo>
                  <a:pt x="17404" y="1535"/>
                  <a:pt x="17139" y="1673"/>
                  <a:pt x="8610" y="8009"/>
                </a:cubicBezTo>
                <a:lnTo>
                  <a:pt x="7613" y="7300"/>
                </a:lnTo>
                <a:cubicBezTo>
                  <a:pt x="7876" y="7084"/>
                  <a:pt x="8104" y="6833"/>
                  <a:pt x="8275" y="6534"/>
                </a:cubicBezTo>
                <a:cubicBezTo>
                  <a:pt x="9372" y="4611"/>
                  <a:pt x="7861" y="1650"/>
                  <a:pt x="5960" y="539"/>
                </a:cubicBezTo>
                <a:cubicBezTo>
                  <a:pt x="4060" y="-571"/>
                  <a:pt x="1629" y="88"/>
                  <a:pt x="532" y="2011"/>
                </a:cubicBezTo>
                <a:cubicBezTo>
                  <a:pt x="-521" y="3857"/>
                  <a:pt x="41" y="6194"/>
                  <a:pt x="1769" y="7361"/>
                </a:cubicBezTo>
                <a:cubicBezTo>
                  <a:pt x="3185" y="8414"/>
                  <a:pt x="4458" y="9360"/>
                  <a:pt x="5626" y="10229"/>
                </a:cubicBezTo>
                <a:cubicBezTo>
                  <a:pt x="4461" y="11096"/>
                  <a:pt x="3178" y="12049"/>
                  <a:pt x="1769" y="13097"/>
                </a:cubicBezTo>
                <a:cubicBezTo>
                  <a:pt x="40" y="14264"/>
                  <a:pt x="-521" y="16601"/>
                  <a:pt x="532" y="18447"/>
                </a:cubicBezTo>
                <a:cubicBezTo>
                  <a:pt x="1629" y="20371"/>
                  <a:pt x="4060" y="21029"/>
                  <a:pt x="5960" y="19919"/>
                </a:cubicBezTo>
                <a:cubicBezTo>
                  <a:pt x="7861" y="18808"/>
                  <a:pt x="9372" y="15847"/>
                  <a:pt x="8275" y="13924"/>
                </a:cubicBezTo>
                <a:cubicBezTo>
                  <a:pt x="8104" y="13625"/>
                  <a:pt x="7876" y="13374"/>
                  <a:pt x="7613" y="13158"/>
                </a:cubicBezTo>
                <a:lnTo>
                  <a:pt x="8610" y="12449"/>
                </a:lnTo>
                <a:cubicBezTo>
                  <a:pt x="17134" y="18781"/>
                  <a:pt x="17404" y="18923"/>
                  <a:pt x="18122" y="18923"/>
                </a:cubicBezTo>
                <a:lnTo>
                  <a:pt x="18203" y="18923"/>
                </a:lnTo>
                <a:cubicBezTo>
                  <a:pt x="19262" y="18923"/>
                  <a:pt x="21079" y="18007"/>
                  <a:pt x="21079" y="16878"/>
                </a:cubicBezTo>
                <a:lnTo>
                  <a:pt x="11731" y="10229"/>
                </a:lnTo>
                <a:cubicBezTo>
                  <a:pt x="11731" y="10229"/>
                  <a:pt x="21079" y="3580"/>
                  <a:pt x="21079" y="3580"/>
                </a:cubicBezTo>
                <a:close/>
                <a:moveTo>
                  <a:pt x="4639" y="16789"/>
                </a:moveTo>
                <a:cubicBezTo>
                  <a:pt x="4496" y="16859"/>
                  <a:pt x="4332" y="16897"/>
                  <a:pt x="4162" y="16897"/>
                </a:cubicBezTo>
                <a:cubicBezTo>
                  <a:pt x="3846" y="16897"/>
                  <a:pt x="3544" y="16764"/>
                  <a:pt x="3411" y="16567"/>
                </a:cubicBezTo>
                <a:cubicBezTo>
                  <a:pt x="3347" y="16471"/>
                  <a:pt x="3351" y="16406"/>
                  <a:pt x="3362" y="16361"/>
                </a:cubicBezTo>
                <a:cubicBezTo>
                  <a:pt x="3392" y="16240"/>
                  <a:pt x="3511" y="16117"/>
                  <a:pt x="3682" y="16034"/>
                </a:cubicBezTo>
                <a:cubicBezTo>
                  <a:pt x="3891" y="15930"/>
                  <a:pt x="4198" y="15869"/>
                  <a:pt x="4503" y="15869"/>
                </a:cubicBezTo>
                <a:cubicBezTo>
                  <a:pt x="4935" y="15869"/>
                  <a:pt x="5194" y="15988"/>
                  <a:pt x="5273" y="16050"/>
                </a:cubicBezTo>
                <a:cubicBezTo>
                  <a:pt x="5252" y="16207"/>
                  <a:pt x="5019" y="16601"/>
                  <a:pt x="4639" y="16789"/>
                </a:cubicBezTo>
                <a:moveTo>
                  <a:pt x="4503" y="14845"/>
                </a:moveTo>
                <a:cubicBezTo>
                  <a:pt x="4065" y="14845"/>
                  <a:pt x="3621" y="14936"/>
                  <a:pt x="3279" y="15105"/>
                </a:cubicBezTo>
                <a:cubicBezTo>
                  <a:pt x="2435" y="15522"/>
                  <a:pt x="2147" y="16443"/>
                  <a:pt x="2633" y="17165"/>
                </a:cubicBezTo>
                <a:cubicBezTo>
                  <a:pt x="2960" y="17649"/>
                  <a:pt x="3553" y="17919"/>
                  <a:pt x="4162" y="17919"/>
                </a:cubicBezTo>
                <a:cubicBezTo>
                  <a:pt x="4461" y="17919"/>
                  <a:pt x="4764" y="17854"/>
                  <a:pt x="5041" y="17717"/>
                </a:cubicBezTo>
                <a:cubicBezTo>
                  <a:pt x="5885" y="17300"/>
                  <a:pt x="6555" y="16190"/>
                  <a:pt x="6069" y="15469"/>
                </a:cubicBezTo>
                <a:cubicBezTo>
                  <a:pt x="5779" y="15040"/>
                  <a:pt x="5146" y="14845"/>
                  <a:pt x="4503" y="14845"/>
                </a:cubicBezTo>
                <a:moveTo>
                  <a:pt x="4503" y="4590"/>
                </a:moveTo>
                <a:cubicBezTo>
                  <a:pt x="4198" y="4590"/>
                  <a:pt x="3891" y="4528"/>
                  <a:pt x="3682" y="4425"/>
                </a:cubicBezTo>
                <a:cubicBezTo>
                  <a:pt x="3511" y="4341"/>
                  <a:pt x="3392" y="4219"/>
                  <a:pt x="3362" y="4098"/>
                </a:cubicBezTo>
                <a:cubicBezTo>
                  <a:pt x="3351" y="4052"/>
                  <a:pt x="3347" y="3987"/>
                  <a:pt x="3411" y="3891"/>
                </a:cubicBezTo>
                <a:cubicBezTo>
                  <a:pt x="3544" y="3694"/>
                  <a:pt x="3846" y="3561"/>
                  <a:pt x="4162" y="3561"/>
                </a:cubicBezTo>
                <a:cubicBezTo>
                  <a:pt x="4332" y="3561"/>
                  <a:pt x="4496" y="3599"/>
                  <a:pt x="4639" y="3669"/>
                </a:cubicBezTo>
                <a:cubicBezTo>
                  <a:pt x="5019" y="3857"/>
                  <a:pt x="5252" y="4252"/>
                  <a:pt x="5273" y="4408"/>
                </a:cubicBezTo>
                <a:cubicBezTo>
                  <a:pt x="5194" y="4470"/>
                  <a:pt x="4935" y="4590"/>
                  <a:pt x="4503" y="4590"/>
                </a:cubicBezTo>
                <a:moveTo>
                  <a:pt x="5041" y="2741"/>
                </a:moveTo>
                <a:cubicBezTo>
                  <a:pt x="4764" y="2604"/>
                  <a:pt x="4461" y="2539"/>
                  <a:pt x="4162" y="2539"/>
                </a:cubicBezTo>
                <a:cubicBezTo>
                  <a:pt x="3553" y="2539"/>
                  <a:pt x="2960" y="2809"/>
                  <a:pt x="2633" y="3294"/>
                </a:cubicBezTo>
                <a:cubicBezTo>
                  <a:pt x="2147" y="4015"/>
                  <a:pt x="2435" y="4937"/>
                  <a:pt x="3279" y="5353"/>
                </a:cubicBezTo>
                <a:cubicBezTo>
                  <a:pt x="3621" y="5522"/>
                  <a:pt x="4065" y="5613"/>
                  <a:pt x="4503" y="5613"/>
                </a:cubicBezTo>
                <a:cubicBezTo>
                  <a:pt x="5146" y="5613"/>
                  <a:pt x="5779" y="5418"/>
                  <a:pt x="6069" y="4990"/>
                </a:cubicBezTo>
                <a:cubicBezTo>
                  <a:pt x="6555" y="4268"/>
                  <a:pt x="5885" y="3158"/>
                  <a:pt x="5041" y="274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7" name="Shape 2787"/>
          <p:cNvSpPr/>
          <p:nvPr/>
        </p:nvSpPr>
        <p:spPr>
          <a:xfrm>
            <a:off x="22073249" y="11411467"/>
            <a:ext cx="558309" cy="55868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8" name="Shape 2788"/>
          <p:cNvSpPr/>
          <p:nvPr/>
        </p:nvSpPr>
        <p:spPr>
          <a:xfrm>
            <a:off x="10762180" y="7142054"/>
            <a:ext cx="2555808"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Miscellaneous</a:t>
            </a:r>
          </a:p>
        </p:txBody>
      </p:sp>
    </p:spTree>
    <p:extLst>
      <p:ext uri="{BB962C8B-B14F-4D97-AF65-F5344CB8AC3E}">
        <p14:creationId xmlns:p14="http://schemas.microsoft.com/office/powerpoint/2010/main" val="10697559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0" name="Shape 2790"/>
          <p:cNvSpPr/>
          <p:nvPr/>
        </p:nvSpPr>
        <p:spPr>
          <a:xfrm>
            <a:off x="1758542" y="2929264"/>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3436" y="17550"/>
                </a:moveTo>
                <a:lnTo>
                  <a:pt x="10309" y="17550"/>
                </a:lnTo>
                <a:cubicBezTo>
                  <a:pt x="10580" y="17550"/>
                  <a:pt x="10800" y="17248"/>
                  <a:pt x="10800" y="16875"/>
                </a:cubicBezTo>
                <a:cubicBezTo>
                  <a:pt x="10800" y="16503"/>
                  <a:pt x="10580" y="16200"/>
                  <a:pt x="10309" y="16200"/>
                </a:cubicBezTo>
                <a:lnTo>
                  <a:pt x="3436" y="16200"/>
                </a:lnTo>
                <a:cubicBezTo>
                  <a:pt x="3166" y="16200"/>
                  <a:pt x="2945" y="16503"/>
                  <a:pt x="2945" y="16875"/>
                </a:cubicBezTo>
                <a:cubicBezTo>
                  <a:pt x="2945" y="17248"/>
                  <a:pt x="3166" y="17550"/>
                  <a:pt x="3436" y="17550"/>
                </a:cubicBezTo>
                <a:moveTo>
                  <a:pt x="3436" y="14850"/>
                </a:moveTo>
                <a:lnTo>
                  <a:pt x="12273" y="14850"/>
                </a:lnTo>
                <a:cubicBezTo>
                  <a:pt x="12544" y="14850"/>
                  <a:pt x="12764" y="14548"/>
                  <a:pt x="12764" y="14175"/>
                </a:cubicBezTo>
                <a:cubicBezTo>
                  <a:pt x="12764" y="13803"/>
                  <a:pt x="12544" y="13500"/>
                  <a:pt x="12273" y="13500"/>
                </a:cubicBezTo>
                <a:lnTo>
                  <a:pt x="3436" y="13500"/>
                </a:lnTo>
                <a:cubicBezTo>
                  <a:pt x="3166" y="13500"/>
                  <a:pt x="2945" y="13803"/>
                  <a:pt x="2945" y="14175"/>
                </a:cubicBezTo>
                <a:cubicBezTo>
                  <a:pt x="2945" y="14548"/>
                  <a:pt x="3166" y="14850"/>
                  <a:pt x="3436" y="14850"/>
                </a:cubicBezTo>
                <a:moveTo>
                  <a:pt x="20618" y="4050"/>
                </a:moveTo>
                <a:lnTo>
                  <a:pt x="982" y="4050"/>
                </a:lnTo>
                <a:lnTo>
                  <a:pt x="982" y="1350"/>
                </a:lnTo>
                <a:lnTo>
                  <a:pt x="20618" y="1350"/>
                </a:lnTo>
                <a:cubicBezTo>
                  <a:pt x="20618" y="1350"/>
                  <a:pt x="20618" y="4050"/>
                  <a:pt x="20618" y="4050"/>
                </a:cubicBezTo>
                <a:close/>
                <a:moveTo>
                  <a:pt x="20618" y="20250"/>
                </a:moveTo>
                <a:lnTo>
                  <a:pt x="982" y="20250"/>
                </a:lnTo>
                <a:lnTo>
                  <a:pt x="982" y="9450"/>
                </a:lnTo>
                <a:lnTo>
                  <a:pt x="20618" y="9450"/>
                </a:lnTo>
                <a:cubicBezTo>
                  <a:pt x="20618" y="94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16200" y="17550"/>
                </a:moveTo>
                <a:lnTo>
                  <a:pt x="18164" y="17550"/>
                </a:lnTo>
                <a:cubicBezTo>
                  <a:pt x="18434" y="17550"/>
                  <a:pt x="18655" y="17248"/>
                  <a:pt x="18655" y="16875"/>
                </a:cubicBezTo>
                <a:lnTo>
                  <a:pt x="18655" y="14175"/>
                </a:lnTo>
                <a:cubicBezTo>
                  <a:pt x="18655" y="13803"/>
                  <a:pt x="18434" y="13500"/>
                  <a:pt x="18164" y="13500"/>
                </a:cubicBezTo>
                <a:lnTo>
                  <a:pt x="16200" y="13500"/>
                </a:lnTo>
                <a:cubicBezTo>
                  <a:pt x="15929" y="13500"/>
                  <a:pt x="15709" y="13803"/>
                  <a:pt x="15709" y="14175"/>
                </a:cubicBezTo>
                <a:lnTo>
                  <a:pt x="15709" y="16875"/>
                </a:lnTo>
                <a:cubicBezTo>
                  <a:pt x="15709" y="17248"/>
                  <a:pt x="15929" y="17550"/>
                  <a:pt x="16200" y="1755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1" name="Shape 2791"/>
          <p:cNvSpPr/>
          <p:nvPr/>
        </p:nvSpPr>
        <p:spPr>
          <a:xfrm>
            <a:off x="2825064" y="2903870"/>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0"/>
                </a:moveTo>
                <a:lnTo>
                  <a:pt x="4909" y="0"/>
                </a:lnTo>
                <a:cubicBezTo>
                  <a:pt x="4367" y="0"/>
                  <a:pt x="3927" y="538"/>
                  <a:pt x="3927" y="1200"/>
                </a:cubicBezTo>
                <a:lnTo>
                  <a:pt x="3927" y="3000"/>
                </a:lnTo>
                <a:cubicBezTo>
                  <a:pt x="3927" y="3332"/>
                  <a:pt x="4147" y="3600"/>
                  <a:pt x="4418" y="3600"/>
                </a:cubicBezTo>
                <a:cubicBezTo>
                  <a:pt x="4689" y="3600"/>
                  <a:pt x="4909" y="3332"/>
                  <a:pt x="4909" y="3000"/>
                </a:cubicBezTo>
                <a:lnTo>
                  <a:pt x="4909" y="1200"/>
                </a:lnTo>
                <a:lnTo>
                  <a:pt x="20618" y="1200"/>
                </a:lnTo>
                <a:lnTo>
                  <a:pt x="20618" y="15600"/>
                </a:lnTo>
                <a:lnTo>
                  <a:pt x="19145" y="15600"/>
                </a:lnTo>
                <a:cubicBezTo>
                  <a:pt x="18875" y="15600"/>
                  <a:pt x="18655" y="15869"/>
                  <a:pt x="18655" y="16200"/>
                </a:cubicBezTo>
                <a:cubicBezTo>
                  <a:pt x="18655" y="16532"/>
                  <a:pt x="18875" y="16800"/>
                  <a:pt x="19145" y="16800"/>
                </a:cubicBezTo>
                <a:lnTo>
                  <a:pt x="20618" y="16800"/>
                </a:lnTo>
                <a:cubicBezTo>
                  <a:pt x="21160" y="16800"/>
                  <a:pt x="21600" y="16262"/>
                  <a:pt x="21600" y="15600"/>
                </a:cubicBezTo>
                <a:lnTo>
                  <a:pt x="21600" y="1200"/>
                </a:lnTo>
                <a:cubicBezTo>
                  <a:pt x="21600" y="538"/>
                  <a:pt x="21160" y="0"/>
                  <a:pt x="20618" y="0"/>
                </a:cubicBezTo>
                <a:moveTo>
                  <a:pt x="16691" y="8400"/>
                </a:moveTo>
                <a:lnTo>
                  <a:pt x="982" y="8400"/>
                </a:lnTo>
                <a:lnTo>
                  <a:pt x="982" y="6000"/>
                </a:lnTo>
                <a:lnTo>
                  <a:pt x="16691" y="6000"/>
                </a:lnTo>
                <a:cubicBezTo>
                  <a:pt x="16691" y="6000"/>
                  <a:pt x="16691" y="8400"/>
                  <a:pt x="16691" y="8400"/>
                </a:cubicBezTo>
                <a:close/>
                <a:moveTo>
                  <a:pt x="16691" y="20400"/>
                </a:moveTo>
                <a:lnTo>
                  <a:pt x="982" y="20400"/>
                </a:lnTo>
                <a:lnTo>
                  <a:pt x="982" y="12000"/>
                </a:lnTo>
                <a:lnTo>
                  <a:pt x="16691" y="12000"/>
                </a:lnTo>
                <a:cubicBezTo>
                  <a:pt x="16691" y="12000"/>
                  <a:pt x="16691" y="20400"/>
                  <a:pt x="16691" y="20400"/>
                </a:cubicBezTo>
                <a:close/>
                <a:moveTo>
                  <a:pt x="16691" y="4800"/>
                </a:moveTo>
                <a:lnTo>
                  <a:pt x="982" y="4800"/>
                </a:lnTo>
                <a:cubicBezTo>
                  <a:pt x="440" y="4800"/>
                  <a:pt x="0" y="5338"/>
                  <a:pt x="0" y="6000"/>
                </a:cubicBezTo>
                <a:lnTo>
                  <a:pt x="0" y="20400"/>
                </a:lnTo>
                <a:cubicBezTo>
                  <a:pt x="0" y="21062"/>
                  <a:pt x="440" y="21600"/>
                  <a:pt x="982" y="21600"/>
                </a:cubicBezTo>
                <a:lnTo>
                  <a:pt x="16691" y="21600"/>
                </a:lnTo>
                <a:cubicBezTo>
                  <a:pt x="17233" y="21600"/>
                  <a:pt x="17673" y="21062"/>
                  <a:pt x="17673" y="20400"/>
                </a:cubicBezTo>
                <a:lnTo>
                  <a:pt x="17673" y="6000"/>
                </a:lnTo>
                <a:cubicBezTo>
                  <a:pt x="17673" y="5338"/>
                  <a:pt x="17233" y="4800"/>
                  <a:pt x="16691" y="4800"/>
                </a:cubicBezTo>
                <a:moveTo>
                  <a:pt x="3436" y="18000"/>
                </a:moveTo>
                <a:lnTo>
                  <a:pt x="7364" y="18000"/>
                </a:lnTo>
                <a:cubicBezTo>
                  <a:pt x="7634" y="18000"/>
                  <a:pt x="7855" y="17732"/>
                  <a:pt x="7855" y="17400"/>
                </a:cubicBezTo>
                <a:cubicBezTo>
                  <a:pt x="7855" y="17069"/>
                  <a:pt x="7634" y="16800"/>
                  <a:pt x="7364" y="16800"/>
                </a:cubicBezTo>
                <a:lnTo>
                  <a:pt x="3436" y="16800"/>
                </a:lnTo>
                <a:cubicBezTo>
                  <a:pt x="3166" y="16800"/>
                  <a:pt x="2945" y="17069"/>
                  <a:pt x="2945" y="17400"/>
                </a:cubicBezTo>
                <a:cubicBezTo>
                  <a:pt x="2945" y="17732"/>
                  <a:pt x="3166" y="18000"/>
                  <a:pt x="3436" y="18000"/>
                </a:cubicBezTo>
                <a:moveTo>
                  <a:pt x="3436" y="15600"/>
                </a:moveTo>
                <a:lnTo>
                  <a:pt x="9327" y="15600"/>
                </a:lnTo>
                <a:cubicBezTo>
                  <a:pt x="9598" y="15600"/>
                  <a:pt x="9818" y="15332"/>
                  <a:pt x="9818" y="15000"/>
                </a:cubicBezTo>
                <a:cubicBezTo>
                  <a:pt x="9818" y="14668"/>
                  <a:pt x="9598" y="14400"/>
                  <a:pt x="9327" y="14400"/>
                </a:cubicBezTo>
                <a:lnTo>
                  <a:pt x="3436" y="14400"/>
                </a:lnTo>
                <a:cubicBezTo>
                  <a:pt x="3166" y="14400"/>
                  <a:pt x="2945" y="14668"/>
                  <a:pt x="2945" y="15000"/>
                </a:cubicBezTo>
                <a:cubicBezTo>
                  <a:pt x="2945" y="15332"/>
                  <a:pt x="3166" y="15600"/>
                  <a:pt x="3436" y="15600"/>
                </a:cubicBezTo>
                <a:moveTo>
                  <a:pt x="12273" y="18000"/>
                </a:moveTo>
                <a:lnTo>
                  <a:pt x="14236" y="18000"/>
                </a:lnTo>
                <a:cubicBezTo>
                  <a:pt x="14507" y="18000"/>
                  <a:pt x="14727" y="17732"/>
                  <a:pt x="14727" y="17400"/>
                </a:cubicBezTo>
                <a:lnTo>
                  <a:pt x="14727" y="15000"/>
                </a:lnTo>
                <a:cubicBezTo>
                  <a:pt x="14727" y="14668"/>
                  <a:pt x="14507" y="14400"/>
                  <a:pt x="14236" y="14400"/>
                </a:cubicBezTo>
                <a:lnTo>
                  <a:pt x="12273" y="14400"/>
                </a:lnTo>
                <a:cubicBezTo>
                  <a:pt x="12002" y="14400"/>
                  <a:pt x="11782" y="14668"/>
                  <a:pt x="11782" y="15000"/>
                </a:cubicBezTo>
                <a:lnTo>
                  <a:pt x="11782" y="17400"/>
                </a:lnTo>
                <a:cubicBezTo>
                  <a:pt x="11782" y="17732"/>
                  <a:pt x="12002" y="18000"/>
                  <a:pt x="12273" y="180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2" name="Shape 2792"/>
          <p:cNvSpPr/>
          <p:nvPr/>
        </p:nvSpPr>
        <p:spPr>
          <a:xfrm>
            <a:off x="3891586"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949" y="13580"/>
                </a:moveTo>
                <a:cubicBezTo>
                  <a:pt x="11701" y="13784"/>
                  <a:pt x="11474" y="13901"/>
                  <a:pt x="11085" y="13931"/>
                </a:cubicBezTo>
                <a:lnTo>
                  <a:pt x="11085" y="11339"/>
                </a:lnTo>
                <a:cubicBezTo>
                  <a:pt x="11251" y="11383"/>
                  <a:pt x="11321" y="11435"/>
                  <a:pt x="11479" y="11494"/>
                </a:cubicBezTo>
                <a:cubicBezTo>
                  <a:pt x="11638" y="11554"/>
                  <a:pt x="11780" y="11632"/>
                  <a:pt x="11906" y="11728"/>
                </a:cubicBezTo>
                <a:cubicBezTo>
                  <a:pt x="12032" y="11824"/>
                  <a:pt x="12133" y="11943"/>
                  <a:pt x="12208" y="12084"/>
                </a:cubicBezTo>
                <a:cubicBezTo>
                  <a:pt x="12284" y="12225"/>
                  <a:pt x="12322" y="12399"/>
                  <a:pt x="12322" y="12607"/>
                </a:cubicBezTo>
                <a:cubicBezTo>
                  <a:pt x="12322" y="13052"/>
                  <a:pt x="12198" y="13376"/>
                  <a:pt x="11949" y="13580"/>
                </a:cubicBezTo>
                <a:moveTo>
                  <a:pt x="10437" y="9837"/>
                </a:moveTo>
                <a:cubicBezTo>
                  <a:pt x="10286" y="9800"/>
                  <a:pt x="10228" y="9753"/>
                  <a:pt x="10081" y="9698"/>
                </a:cubicBezTo>
                <a:cubicBezTo>
                  <a:pt x="9933" y="9642"/>
                  <a:pt x="9803" y="9570"/>
                  <a:pt x="9692" y="9481"/>
                </a:cubicBezTo>
                <a:cubicBezTo>
                  <a:pt x="9581" y="9392"/>
                  <a:pt x="9489" y="9285"/>
                  <a:pt x="9417" y="9159"/>
                </a:cubicBezTo>
                <a:cubicBezTo>
                  <a:pt x="9345" y="9032"/>
                  <a:pt x="9309" y="8880"/>
                  <a:pt x="9309" y="8702"/>
                </a:cubicBezTo>
                <a:cubicBezTo>
                  <a:pt x="9309" y="8309"/>
                  <a:pt x="9415" y="8030"/>
                  <a:pt x="9627" y="7862"/>
                </a:cubicBezTo>
                <a:cubicBezTo>
                  <a:pt x="9839" y="7696"/>
                  <a:pt x="10048" y="7612"/>
                  <a:pt x="10437" y="7612"/>
                </a:cubicBezTo>
                <a:cubicBezTo>
                  <a:pt x="10437" y="7612"/>
                  <a:pt x="10437" y="9837"/>
                  <a:pt x="10437" y="9837"/>
                </a:cubicBezTo>
                <a:close/>
                <a:moveTo>
                  <a:pt x="12765" y="10727"/>
                </a:moveTo>
                <a:cubicBezTo>
                  <a:pt x="12527" y="10542"/>
                  <a:pt x="12253" y="10390"/>
                  <a:pt x="11944" y="10271"/>
                </a:cubicBezTo>
                <a:cubicBezTo>
                  <a:pt x="11634" y="10153"/>
                  <a:pt x="11410" y="10049"/>
                  <a:pt x="11085" y="9959"/>
                </a:cubicBezTo>
                <a:lnTo>
                  <a:pt x="11085" y="7612"/>
                </a:lnTo>
                <a:cubicBezTo>
                  <a:pt x="11474" y="7612"/>
                  <a:pt x="11665" y="7713"/>
                  <a:pt x="11841" y="7913"/>
                </a:cubicBezTo>
                <a:cubicBezTo>
                  <a:pt x="12017" y="8113"/>
                  <a:pt x="12113" y="8402"/>
                  <a:pt x="12127" y="8781"/>
                </a:cubicBezTo>
                <a:lnTo>
                  <a:pt x="13359" y="8781"/>
                </a:lnTo>
                <a:cubicBezTo>
                  <a:pt x="13359" y="8417"/>
                  <a:pt x="13295" y="8098"/>
                  <a:pt x="13170" y="7824"/>
                </a:cubicBezTo>
                <a:cubicBezTo>
                  <a:pt x="13043" y="7550"/>
                  <a:pt x="12875" y="7323"/>
                  <a:pt x="12662" y="7145"/>
                </a:cubicBezTo>
                <a:cubicBezTo>
                  <a:pt x="12449" y="6967"/>
                  <a:pt x="12200" y="6833"/>
                  <a:pt x="11911" y="6744"/>
                </a:cubicBezTo>
                <a:cubicBezTo>
                  <a:pt x="11623" y="6656"/>
                  <a:pt x="11410" y="6611"/>
                  <a:pt x="11085" y="6611"/>
                </a:cubicBezTo>
                <a:lnTo>
                  <a:pt x="11085" y="5881"/>
                </a:lnTo>
                <a:lnTo>
                  <a:pt x="10437" y="5881"/>
                </a:lnTo>
                <a:lnTo>
                  <a:pt x="10437" y="6611"/>
                </a:lnTo>
                <a:cubicBezTo>
                  <a:pt x="10113" y="6611"/>
                  <a:pt x="9895" y="6659"/>
                  <a:pt x="9600" y="6756"/>
                </a:cubicBezTo>
                <a:cubicBezTo>
                  <a:pt x="9305" y="6852"/>
                  <a:pt x="9044" y="6991"/>
                  <a:pt x="8817" y="7173"/>
                </a:cubicBezTo>
                <a:cubicBezTo>
                  <a:pt x="8590" y="7355"/>
                  <a:pt x="8410" y="7581"/>
                  <a:pt x="8277" y="7852"/>
                </a:cubicBezTo>
                <a:cubicBezTo>
                  <a:pt x="8144" y="8122"/>
                  <a:pt x="8077" y="8436"/>
                  <a:pt x="8077" y="8791"/>
                </a:cubicBezTo>
                <a:cubicBezTo>
                  <a:pt x="8077" y="9199"/>
                  <a:pt x="8150" y="9541"/>
                  <a:pt x="8293" y="9815"/>
                </a:cubicBezTo>
                <a:cubicBezTo>
                  <a:pt x="8438" y="10089"/>
                  <a:pt x="8626" y="10317"/>
                  <a:pt x="8860" y="10499"/>
                </a:cubicBezTo>
                <a:cubicBezTo>
                  <a:pt x="9094" y="10681"/>
                  <a:pt x="9357" y="10829"/>
                  <a:pt x="9649" y="10944"/>
                </a:cubicBezTo>
                <a:cubicBezTo>
                  <a:pt x="9940" y="11059"/>
                  <a:pt x="10142" y="11157"/>
                  <a:pt x="10437" y="11239"/>
                </a:cubicBezTo>
                <a:lnTo>
                  <a:pt x="10437" y="13931"/>
                </a:lnTo>
                <a:cubicBezTo>
                  <a:pt x="9940" y="13916"/>
                  <a:pt x="9676" y="13768"/>
                  <a:pt x="9460" y="13486"/>
                </a:cubicBezTo>
                <a:cubicBezTo>
                  <a:pt x="9244" y="13204"/>
                  <a:pt x="9139" y="12818"/>
                  <a:pt x="9147" y="12329"/>
                </a:cubicBezTo>
                <a:lnTo>
                  <a:pt x="7915" y="12329"/>
                </a:lnTo>
                <a:cubicBezTo>
                  <a:pt x="7908" y="12744"/>
                  <a:pt x="7967" y="13111"/>
                  <a:pt x="8094" y="13430"/>
                </a:cubicBezTo>
                <a:cubicBezTo>
                  <a:pt x="8220" y="13749"/>
                  <a:pt x="8397" y="14018"/>
                  <a:pt x="8628" y="14236"/>
                </a:cubicBezTo>
                <a:cubicBezTo>
                  <a:pt x="8858" y="14455"/>
                  <a:pt x="9136" y="14624"/>
                  <a:pt x="9460" y="14743"/>
                </a:cubicBezTo>
                <a:cubicBezTo>
                  <a:pt x="9784" y="14861"/>
                  <a:pt x="10048" y="14924"/>
                  <a:pt x="10437" y="14932"/>
                </a:cubicBezTo>
                <a:lnTo>
                  <a:pt x="10437" y="15692"/>
                </a:lnTo>
                <a:lnTo>
                  <a:pt x="11085" y="15692"/>
                </a:lnTo>
                <a:lnTo>
                  <a:pt x="11085" y="14932"/>
                </a:lnTo>
                <a:cubicBezTo>
                  <a:pt x="11446" y="14917"/>
                  <a:pt x="11688" y="14856"/>
                  <a:pt x="11998" y="14748"/>
                </a:cubicBezTo>
                <a:cubicBezTo>
                  <a:pt x="12307" y="14641"/>
                  <a:pt x="12578" y="14485"/>
                  <a:pt x="12808" y="14281"/>
                </a:cubicBezTo>
                <a:cubicBezTo>
                  <a:pt x="13038" y="14077"/>
                  <a:pt x="13220" y="13821"/>
                  <a:pt x="13353" y="13513"/>
                </a:cubicBezTo>
                <a:cubicBezTo>
                  <a:pt x="13486" y="13206"/>
                  <a:pt x="13553" y="12844"/>
                  <a:pt x="13553" y="12429"/>
                </a:cubicBezTo>
                <a:cubicBezTo>
                  <a:pt x="13553" y="12028"/>
                  <a:pt x="13481" y="11691"/>
                  <a:pt x="13337" y="11417"/>
                </a:cubicBezTo>
                <a:cubicBezTo>
                  <a:pt x="13193" y="11142"/>
                  <a:pt x="13002" y="10912"/>
                  <a:pt x="12765" y="107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3" name="Shape 2793"/>
          <p:cNvSpPr/>
          <p:nvPr/>
        </p:nvSpPr>
        <p:spPr>
          <a:xfrm>
            <a:off x="4958108"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686" y="14720"/>
                </a:moveTo>
                <a:cubicBezTo>
                  <a:pt x="9513" y="14863"/>
                  <a:pt x="9355" y="14945"/>
                  <a:pt x="9084" y="14965"/>
                </a:cubicBezTo>
                <a:lnTo>
                  <a:pt x="9084" y="13151"/>
                </a:lnTo>
                <a:cubicBezTo>
                  <a:pt x="9199" y="13182"/>
                  <a:pt x="9248" y="13219"/>
                  <a:pt x="9358" y="13260"/>
                </a:cubicBezTo>
                <a:cubicBezTo>
                  <a:pt x="9469" y="13302"/>
                  <a:pt x="9568" y="13357"/>
                  <a:pt x="9656" y="13424"/>
                </a:cubicBezTo>
                <a:cubicBezTo>
                  <a:pt x="9744" y="13491"/>
                  <a:pt x="9814" y="13575"/>
                  <a:pt x="9867" y="13673"/>
                </a:cubicBezTo>
                <a:cubicBezTo>
                  <a:pt x="9920" y="13772"/>
                  <a:pt x="9946" y="13894"/>
                  <a:pt x="9946" y="14039"/>
                </a:cubicBezTo>
                <a:cubicBezTo>
                  <a:pt x="9946" y="14350"/>
                  <a:pt x="9859" y="14577"/>
                  <a:pt x="9686" y="14720"/>
                </a:cubicBezTo>
                <a:moveTo>
                  <a:pt x="8631" y="12100"/>
                </a:moveTo>
                <a:cubicBezTo>
                  <a:pt x="8526" y="12074"/>
                  <a:pt x="8486" y="12041"/>
                  <a:pt x="8383" y="12003"/>
                </a:cubicBezTo>
                <a:cubicBezTo>
                  <a:pt x="8280" y="11964"/>
                  <a:pt x="8189" y="11913"/>
                  <a:pt x="8112" y="11851"/>
                </a:cubicBezTo>
                <a:cubicBezTo>
                  <a:pt x="8034" y="11789"/>
                  <a:pt x="7969" y="11714"/>
                  <a:pt x="7919" y="11625"/>
                </a:cubicBezTo>
                <a:cubicBezTo>
                  <a:pt x="7869" y="11537"/>
                  <a:pt x="7844" y="11431"/>
                  <a:pt x="7844" y="11306"/>
                </a:cubicBezTo>
                <a:cubicBezTo>
                  <a:pt x="7844" y="11031"/>
                  <a:pt x="7918" y="10835"/>
                  <a:pt x="8067" y="10718"/>
                </a:cubicBezTo>
                <a:cubicBezTo>
                  <a:pt x="8214" y="10601"/>
                  <a:pt x="8360" y="10543"/>
                  <a:pt x="8631" y="10543"/>
                </a:cubicBezTo>
                <a:cubicBezTo>
                  <a:pt x="8631" y="10543"/>
                  <a:pt x="8631" y="12100"/>
                  <a:pt x="8631" y="12100"/>
                </a:cubicBezTo>
                <a:close/>
                <a:moveTo>
                  <a:pt x="10255" y="12723"/>
                </a:moveTo>
                <a:cubicBezTo>
                  <a:pt x="10089" y="12593"/>
                  <a:pt x="9898" y="12487"/>
                  <a:pt x="9683" y="12404"/>
                </a:cubicBezTo>
                <a:cubicBezTo>
                  <a:pt x="9466" y="12321"/>
                  <a:pt x="9310" y="12248"/>
                  <a:pt x="9084" y="12186"/>
                </a:cubicBezTo>
                <a:lnTo>
                  <a:pt x="9084" y="10543"/>
                </a:lnTo>
                <a:cubicBezTo>
                  <a:pt x="9355" y="10543"/>
                  <a:pt x="9488" y="10613"/>
                  <a:pt x="9611" y="10753"/>
                </a:cubicBezTo>
                <a:cubicBezTo>
                  <a:pt x="9734" y="10893"/>
                  <a:pt x="9800" y="11096"/>
                  <a:pt x="9810" y="11361"/>
                </a:cubicBezTo>
                <a:lnTo>
                  <a:pt x="10669" y="11361"/>
                </a:lnTo>
                <a:cubicBezTo>
                  <a:pt x="10669" y="11106"/>
                  <a:pt x="10625" y="10883"/>
                  <a:pt x="10537" y="10690"/>
                </a:cubicBezTo>
                <a:cubicBezTo>
                  <a:pt x="10450" y="10499"/>
                  <a:pt x="10331" y="10340"/>
                  <a:pt x="10183" y="10216"/>
                </a:cubicBezTo>
                <a:cubicBezTo>
                  <a:pt x="10035" y="10091"/>
                  <a:pt x="9860" y="9998"/>
                  <a:pt x="9659" y="9935"/>
                </a:cubicBezTo>
                <a:cubicBezTo>
                  <a:pt x="9459" y="9873"/>
                  <a:pt x="9310" y="9842"/>
                  <a:pt x="9084" y="9842"/>
                </a:cubicBezTo>
                <a:lnTo>
                  <a:pt x="9084" y="9331"/>
                </a:lnTo>
                <a:lnTo>
                  <a:pt x="8631" y="9331"/>
                </a:lnTo>
                <a:lnTo>
                  <a:pt x="8631" y="9842"/>
                </a:lnTo>
                <a:cubicBezTo>
                  <a:pt x="8405" y="9842"/>
                  <a:pt x="8253" y="9876"/>
                  <a:pt x="8048" y="9943"/>
                </a:cubicBezTo>
                <a:cubicBezTo>
                  <a:pt x="7842" y="10011"/>
                  <a:pt x="7660" y="10108"/>
                  <a:pt x="7501" y="10235"/>
                </a:cubicBezTo>
                <a:cubicBezTo>
                  <a:pt x="7343" y="10363"/>
                  <a:pt x="7218" y="10521"/>
                  <a:pt x="7125" y="10710"/>
                </a:cubicBezTo>
                <a:cubicBezTo>
                  <a:pt x="7032" y="10899"/>
                  <a:pt x="6985" y="11119"/>
                  <a:pt x="6985" y="11368"/>
                </a:cubicBezTo>
                <a:cubicBezTo>
                  <a:pt x="6985" y="11654"/>
                  <a:pt x="7035" y="11892"/>
                  <a:pt x="7136" y="12085"/>
                </a:cubicBezTo>
                <a:cubicBezTo>
                  <a:pt x="7237" y="12277"/>
                  <a:pt x="7368" y="12436"/>
                  <a:pt x="7531" y="12563"/>
                </a:cubicBezTo>
                <a:cubicBezTo>
                  <a:pt x="7694" y="12691"/>
                  <a:pt x="7878" y="12794"/>
                  <a:pt x="8081" y="12875"/>
                </a:cubicBezTo>
                <a:cubicBezTo>
                  <a:pt x="8285" y="12956"/>
                  <a:pt x="8426" y="13024"/>
                  <a:pt x="8631" y="13081"/>
                </a:cubicBezTo>
                <a:lnTo>
                  <a:pt x="8631" y="14965"/>
                </a:lnTo>
                <a:cubicBezTo>
                  <a:pt x="8285" y="14955"/>
                  <a:pt x="8100" y="14852"/>
                  <a:pt x="7950" y="14654"/>
                </a:cubicBezTo>
                <a:cubicBezTo>
                  <a:pt x="7799" y="14457"/>
                  <a:pt x="7726" y="14187"/>
                  <a:pt x="7731" y="13844"/>
                </a:cubicBezTo>
                <a:lnTo>
                  <a:pt x="6872" y="13844"/>
                </a:lnTo>
                <a:cubicBezTo>
                  <a:pt x="6867" y="14135"/>
                  <a:pt x="6908" y="14392"/>
                  <a:pt x="6996" y="14615"/>
                </a:cubicBezTo>
                <a:cubicBezTo>
                  <a:pt x="7085" y="14839"/>
                  <a:pt x="7209" y="15027"/>
                  <a:pt x="7369" y="15180"/>
                </a:cubicBezTo>
                <a:cubicBezTo>
                  <a:pt x="7530" y="15333"/>
                  <a:pt x="7723" y="15451"/>
                  <a:pt x="7950" y="15534"/>
                </a:cubicBezTo>
                <a:cubicBezTo>
                  <a:pt x="8176" y="15617"/>
                  <a:pt x="8360" y="15661"/>
                  <a:pt x="8631" y="15667"/>
                </a:cubicBezTo>
                <a:lnTo>
                  <a:pt x="8631" y="16199"/>
                </a:lnTo>
                <a:lnTo>
                  <a:pt x="9084" y="16199"/>
                </a:lnTo>
                <a:lnTo>
                  <a:pt x="9084" y="15667"/>
                </a:lnTo>
                <a:cubicBezTo>
                  <a:pt x="9335" y="15656"/>
                  <a:pt x="9504" y="15613"/>
                  <a:pt x="9720" y="15538"/>
                </a:cubicBezTo>
                <a:cubicBezTo>
                  <a:pt x="9936" y="15463"/>
                  <a:pt x="10124" y="15354"/>
                  <a:pt x="10285" y="15211"/>
                </a:cubicBezTo>
                <a:cubicBezTo>
                  <a:pt x="10445" y="15068"/>
                  <a:pt x="10573" y="14889"/>
                  <a:pt x="10666" y="14673"/>
                </a:cubicBezTo>
                <a:cubicBezTo>
                  <a:pt x="10758" y="14459"/>
                  <a:pt x="10805" y="14205"/>
                  <a:pt x="10805" y="13914"/>
                </a:cubicBezTo>
                <a:cubicBezTo>
                  <a:pt x="10805" y="13634"/>
                  <a:pt x="10755" y="13398"/>
                  <a:pt x="10654" y="13206"/>
                </a:cubicBezTo>
                <a:cubicBezTo>
                  <a:pt x="10554" y="13014"/>
                  <a:pt x="10421" y="12853"/>
                  <a:pt x="10255" y="12723"/>
                </a:cubicBezTo>
                <a:moveTo>
                  <a:pt x="12764" y="0"/>
                </a:moveTo>
                <a:cubicBezTo>
                  <a:pt x="9919" y="0"/>
                  <a:pt x="7396" y="1350"/>
                  <a:pt x="5779" y="3437"/>
                </a:cubicBezTo>
                <a:cubicBezTo>
                  <a:pt x="6324" y="3259"/>
                  <a:pt x="6890" y="3132"/>
                  <a:pt x="7472" y="3051"/>
                </a:cubicBezTo>
                <a:cubicBezTo>
                  <a:pt x="8868" y="1774"/>
                  <a:pt x="10722" y="987"/>
                  <a:pt x="12764" y="987"/>
                </a:cubicBezTo>
                <a:cubicBezTo>
                  <a:pt x="17099" y="987"/>
                  <a:pt x="20613" y="4502"/>
                  <a:pt x="20613" y="8836"/>
                </a:cubicBezTo>
                <a:cubicBezTo>
                  <a:pt x="20613"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8836" y="20613"/>
                </a:moveTo>
                <a:cubicBezTo>
                  <a:pt x="4501" y="20613"/>
                  <a:pt x="987" y="17098"/>
                  <a:pt x="987" y="12764"/>
                </a:cubicBezTo>
                <a:cubicBezTo>
                  <a:pt x="987" y="8429"/>
                  <a:pt x="4501" y="4915"/>
                  <a:pt x="8836" y="4915"/>
                </a:cubicBezTo>
                <a:cubicBezTo>
                  <a:pt x="13172" y="4915"/>
                  <a:pt x="16685" y="8429"/>
                  <a:pt x="16685" y="12764"/>
                </a:cubicBezTo>
                <a:cubicBezTo>
                  <a:pt x="16685" y="17098"/>
                  <a:pt x="13172" y="20613"/>
                  <a:pt x="8836" y="20613"/>
                </a:cubicBezTo>
                <a:moveTo>
                  <a:pt x="8836" y="3927"/>
                </a:moveTo>
                <a:cubicBezTo>
                  <a:pt x="3956" y="3927"/>
                  <a:pt x="0" y="7884"/>
                  <a:pt x="0" y="12764"/>
                </a:cubicBezTo>
                <a:cubicBezTo>
                  <a:pt x="0" y="17644"/>
                  <a:pt x="3956" y="21600"/>
                  <a:pt x="8836" y="21600"/>
                </a:cubicBezTo>
                <a:cubicBezTo>
                  <a:pt x="13716" y="21600"/>
                  <a:pt x="17673" y="17644"/>
                  <a:pt x="17673" y="12764"/>
                </a:cubicBezTo>
                <a:cubicBezTo>
                  <a:pt x="17673" y="7884"/>
                  <a:pt x="13716" y="3927"/>
                  <a:pt x="8836"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4" name="Shape 2794"/>
          <p:cNvSpPr/>
          <p:nvPr/>
        </p:nvSpPr>
        <p:spPr>
          <a:xfrm>
            <a:off x="6024630"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535" y="7724"/>
                </a:moveTo>
                <a:cubicBezTo>
                  <a:pt x="12082" y="7724"/>
                  <a:pt x="12586" y="7961"/>
                  <a:pt x="13047" y="8436"/>
                </a:cubicBezTo>
                <a:lnTo>
                  <a:pt x="13544" y="7424"/>
                </a:lnTo>
                <a:cubicBezTo>
                  <a:pt x="12888" y="6964"/>
                  <a:pt x="12248" y="6734"/>
                  <a:pt x="11621" y="6734"/>
                </a:cubicBezTo>
                <a:cubicBezTo>
                  <a:pt x="10757" y="6734"/>
                  <a:pt x="10048" y="7019"/>
                  <a:pt x="9494" y="7590"/>
                </a:cubicBezTo>
                <a:cubicBezTo>
                  <a:pt x="9019" y="8087"/>
                  <a:pt x="8691" y="8762"/>
                  <a:pt x="8510" y="9615"/>
                </a:cubicBezTo>
                <a:lnTo>
                  <a:pt x="7938" y="9615"/>
                </a:lnTo>
                <a:lnTo>
                  <a:pt x="7658" y="10327"/>
                </a:lnTo>
                <a:lnTo>
                  <a:pt x="8435" y="10327"/>
                </a:lnTo>
                <a:cubicBezTo>
                  <a:pt x="8428" y="10409"/>
                  <a:pt x="8423" y="10483"/>
                  <a:pt x="8419" y="10549"/>
                </a:cubicBezTo>
                <a:cubicBezTo>
                  <a:pt x="8415" y="10616"/>
                  <a:pt x="8414" y="10675"/>
                  <a:pt x="8414" y="10727"/>
                </a:cubicBezTo>
                <a:cubicBezTo>
                  <a:pt x="8414" y="10794"/>
                  <a:pt x="8415" y="10857"/>
                  <a:pt x="8419" y="10916"/>
                </a:cubicBezTo>
                <a:cubicBezTo>
                  <a:pt x="8423" y="10976"/>
                  <a:pt x="8428" y="11032"/>
                  <a:pt x="8435" y="11083"/>
                </a:cubicBezTo>
                <a:lnTo>
                  <a:pt x="7949" y="11083"/>
                </a:lnTo>
                <a:lnTo>
                  <a:pt x="7658" y="11784"/>
                </a:lnTo>
                <a:lnTo>
                  <a:pt x="8489" y="11784"/>
                </a:lnTo>
                <a:cubicBezTo>
                  <a:pt x="8604" y="12674"/>
                  <a:pt x="8896" y="13382"/>
                  <a:pt x="9364" y="13908"/>
                </a:cubicBezTo>
                <a:cubicBezTo>
                  <a:pt x="9904" y="14517"/>
                  <a:pt x="10656" y="14821"/>
                  <a:pt x="11621" y="14821"/>
                </a:cubicBezTo>
                <a:cubicBezTo>
                  <a:pt x="12219" y="14821"/>
                  <a:pt x="12762" y="14658"/>
                  <a:pt x="13252" y="14331"/>
                </a:cubicBezTo>
                <a:lnTo>
                  <a:pt x="13252" y="13097"/>
                </a:lnTo>
                <a:cubicBezTo>
                  <a:pt x="12978" y="13356"/>
                  <a:pt x="12733" y="13542"/>
                  <a:pt x="12517" y="13653"/>
                </a:cubicBezTo>
                <a:cubicBezTo>
                  <a:pt x="12280" y="13772"/>
                  <a:pt x="11981" y="13831"/>
                  <a:pt x="11621" y="13831"/>
                </a:cubicBezTo>
                <a:cubicBezTo>
                  <a:pt x="11067" y="13831"/>
                  <a:pt x="10627" y="13620"/>
                  <a:pt x="10304" y="13197"/>
                </a:cubicBezTo>
                <a:cubicBezTo>
                  <a:pt x="10023" y="12855"/>
                  <a:pt x="9839" y="12385"/>
                  <a:pt x="9753" y="11784"/>
                </a:cubicBezTo>
                <a:lnTo>
                  <a:pt x="11924" y="11784"/>
                </a:lnTo>
                <a:lnTo>
                  <a:pt x="12193" y="11083"/>
                </a:lnTo>
                <a:lnTo>
                  <a:pt x="9699" y="11083"/>
                </a:lnTo>
                <a:cubicBezTo>
                  <a:pt x="9692" y="11046"/>
                  <a:pt x="9688" y="10932"/>
                  <a:pt x="9688" y="10739"/>
                </a:cubicBezTo>
                <a:lnTo>
                  <a:pt x="9688" y="10483"/>
                </a:lnTo>
                <a:cubicBezTo>
                  <a:pt x="9688" y="10416"/>
                  <a:pt x="9692" y="10364"/>
                  <a:pt x="9699" y="10327"/>
                </a:cubicBezTo>
                <a:lnTo>
                  <a:pt x="12344" y="10327"/>
                </a:lnTo>
                <a:lnTo>
                  <a:pt x="12626" y="9615"/>
                </a:lnTo>
                <a:lnTo>
                  <a:pt x="9775" y="9615"/>
                </a:lnTo>
                <a:cubicBezTo>
                  <a:pt x="9868" y="9096"/>
                  <a:pt x="10051" y="8662"/>
                  <a:pt x="10325" y="8314"/>
                </a:cubicBezTo>
                <a:cubicBezTo>
                  <a:pt x="10649" y="7920"/>
                  <a:pt x="11052" y="7724"/>
                  <a:pt x="11535" y="772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5" name="Shape 2795"/>
          <p:cNvSpPr/>
          <p:nvPr/>
        </p:nvSpPr>
        <p:spPr>
          <a:xfrm>
            <a:off x="7091153"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5" y="1349"/>
                  <a:pt x="5780" y="3437"/>
                </a:cubicBezTo>
                <a:cubicBezTo>
                  <a:pt x="6324" y="3259"/>
                  <a:pt x="6890" y="3132"/>
                  <a:pt x="7472" y="3051"/>
                </a:cubicBezTo>
                <a:cubicBezTo>
                  <a:pt x="8868" y="1774"/>
                  <a:pt x="10722" y="987"/>
                  <a:pt x="12764" y="987"/>
                </a:cubicBezTo>
                <a:cubicBezTo>
                  <a:pt x="17098" y="987"/>
                  <a:pt x="20612" y="4502"/>
                  <a:pt x="20612" y="8836"/>
                </a:cubicBezTo>
                <a:cubicBezTo>
                  <a:pt x="20612"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9292" y="10539"/>
                </a:moveTo>
                <a:cubicBezTo>
                  <a:pt x="9702" y="10539"/>
                  <a:pt x="10080" y="10712"/>
                  <a:pt x="10426" y="11057"/>
                </a:cubicBezTo>
                <a:lnTo>
                  <a:pt x="10798" y="10320"/>
                </a:lnTo>
                <a:cubicBezTo>
                  <a:pt x="10307" y="9985"/>
                  <a:pt x="9826" y="9817"/>
                  <a:pt x="9356" y="9817"/>
                </a:cubicBezTo>
                <a:cubicBezTo>
                  <a:pt x="8708" y="9817"/>
                  <a:pt x="8176" y="10026"/>
                  <a:pt x="7761" y="10441"/>
                </a:cubicBezTo>
                <a:cubicBezTo>
                  <a:pt x="7404" y="10804"/>
                  <a:pt x="7158" y="11296"/>
                  <a:pt x="7023" y="11917"/>
                </a:cubicBezTo>
                <a:lnTo>
                  <a:pt x="6594" y="11917"/>
                </a:lnTo>
                <a:lnTo>
                  <a:pt x="6384" y="12435"/>
                </a:lnTo>
                <a:lnTo>
                  <a:pt x="6967" y="12435"/>
                </a:lnTo>
                <a:cubicBezTo>
                  <a:pt x="6961" y="12495"/>
                  <a:pt x="6957" y="12549"/>
                  <a:pt x="6955" y="12598"/>
                </a:cubicBezTo>
                <a:cubicBezTo>
                  <a:pt x="6952" y="12646"/>
                  <a:pt x="6950" y="12690"/>
                  <a:pt x="6950" y="12727"/>
                </a:cubicBezTo>
                <a:cubicBezTo>
                  <a:pt x="6950" y="12776"/>
                  <a:pt x="6952" y="12822"/>
                  <a:pt x="6955" y="12865"/>
                </a:cubicBezTo>
                <a:cubicBezTo>
                  <a:pt x="6957" y="12908"/>
                  <a:pt x="6961" y="12949"/>
                  <a:pt x="6967" y="12987"/>
                </a:cubicBezTo>
                <a:lnTo>
                  <a:pt x="6602" y="12987"/>
                </a:lnTo>
                <a:lnTo>
                  <a:pt x="6384" y="13497"/>
                </a:lnTo>
                <a:lnTo>
                  <a:pt x="7007" y="13497"/>
                </a:lnTo>
                <a:cubicBezTo>
                  <a:pt x="7093" y="14146"/>
                  <a:pt x="7313" y="14662"/>
                  <a:pt x="7663" y="15045"/>
                </a:cubicBezTo>
                <a:cubicBezTo>
                  <a:pt x="8068" y="15489"/>
                  <a:pt x="8633" y="15710"/>
                  <a:pt x="9356" y="15710"/>
                </a:cubicBezTo>
                <a:cubicBezTo>
                  <a:pt x="9805" y="15710"/>
                  <a:pt x="10212" y="15591"/>
                  <a:pt x="10579" y="15354"/>
                </a:cubicBezTo>
                <a:lnTo>
                  <a:pt x="10579" y="14454"/>
                </a:lnTo>
                <a:cubicBezTo>
                  <a:pt x="10374" y="14643"/>
                  <a:pt x="10191" y="14778"/>
                  <a:pt x="10029" y="14859"/>
                </a:cubicBezTo>
                <a:cubicBezTo>
                  <a:pt x="9850" y="14945"/>
                  <a:pt x="9626" y="14989"/>
                  <a:pt x="9356" y="14989"/>
                </a:cubicBezTo>
                <a:cubicBezTo>
                  <a:pt x="8940" y="14989"/>
                  <a:pt x="8611" y="14834"/>
                  <a:pt x="8368" y="14527"/>
                </a:cubicBezTo>
                <a:cubicBezTo>
                  <a:pt x="8158" y="14279"/>
                  <a:pt x="8020" y="13935"/>
                  <a:pt x="7955" y="13497"/>
                </a:cubicBezTo>
                <a:lnTo>
                  <a:pt x="9583" y="13497"/>
                </a:lnTo>
                <a:lnTo>
                  <a:pt x="9786" y="12987"/>
                </a:lnTo>
                <a:lnTo>
                  <a:pt x="7914" y="12987"/>
                </a:lnTo>
                <a:cubicBezTo>
                  <a:pt x="7909" y="12960"/>
                  <a:pt x="7906" y="12876"/>
                  <a:pt x="7906" y="12735"/>
                </a:cubicBezTo>
                <a:lnTo>
                  <a:pt x="7906" y="12549"/>
                </a:lnTo>
                <a:cubicBezTo>
                  <a:pt x="7906" y="12500"/>
                  <a:pt x="7909" y="12462"/>
                  <a:pt x="7914" y="12435"/>
                </a:cubicBezTo>
                <a:lnTo>
                  <a:pt x="9899" y="12435"/>
                </a:lnTo>
                <a:lnTo>
                  <a:pt x="10110" y="11917"/>
                </a:lnTo>
                <a:lnTo>
                  <a:pt x="7972" y="11917"/>
                </a:lnTo>
                <a:cubicBezTo>
                  <a:pt x="8042" y="11539"/>
                  <a:pt x="8179" y="11222"/>
                  <a:pt x="8384" y="10968"/>
                </a:cubicBezTo>
                <a:cubicBezTo>
                  <a:pt x="8627" y="10682"/>
                  <a:pt x="8929" y="10539"/>
                  <a:pt x="9292" y="1053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6" name="Shape 2796"/>
          <p:cNvSpPr/>
          <p:nvPr/>
        </p:nvSpPr>
        <p:spPr>
          <a:xfrm>
            <a:off x="8157675"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660" y="9921"/>
                </a:moveTo>
                <a:cubicBezTo>
                  <a:pt x="12438" y="10786"/>
                  <a:pt x="11065" y="10346"/>
                  <a:pt x="10620" y="10238"/>
                </a:cubicBezTo>
                <a:lnTo>
                  <a:pt x="11011" y="8710"/>
                </a:lnTo>
                <a:cubicBezTo>
                  <a:pt x="11457" y="8818"/>
                  <a:pt x="12891" y="9019"/>
                  <a:pt x="12660" y="9921"/>
                </a:cubicBezTo>
                <a:moveTo>
                  <a:pt x="12416" y="12387"/>
                </a:moveTo>
                <a:cubicBezTo>
                  <a:pt x="12172" y="13338"/>
                  <a:pt x="10523" y="12824"/>
                  <a:pt x="9988" y="12695"/>
                </a:cubicBezTo>
                <a:lnTo>
                  <a:pt x="10421" y="11009"/>
                </a:lnTo>
                <a:cubicBezTo>
                  <a:pt x="10956" y="11139"/>
                  <a:pt x="12671" y="11395"/>
                  <a:pt x="12416" y="12387"/>
                </a:cubicBezTo>
                <a:moveTo>
                  <a:pt x="12637" y="8174"/>
                </a:moveTo>
                <a:lnTo>
                  <a:pt x="12960" y="6916"/>
                </a:lnTo>
                <a:lnTo>
                  <a:pt x="12171" y="6726"/>
                </a:lnTo>
                <a:lnTo>
                  <a:pt x="11857" y="7950"/>
                </a:lnTo>
                <a:cubicBezTo>
                  <a:pt x="11649" y="7900"/>
                  <a:pt x="11436" y="7853"/>
                  <a:pt x="11224" y="7806"/>
                </a:cubicBezTo>
                <a:lnTo>
                  <a:pt x="11541" y="6573"/>
                </a:lnTo>
                <a:lnTo>
                  <a:pt x="10753" y="6382"/>
                </a:lnTo>
                <a:lnTo>
                  <a:pt x="10429" y="7640"/>
                </a:lnTo>
                <a:cubicBezTo>
                  <a:pt x="10258" y="7602"/>
                  <a:pt x="10090" y="7565"/>
                  <a:pt x="9926" y="7525"/>
                </a:cubicBezTo>
                <a:lnTo>
                  <a:pt x="9927" y="7521"/>
                </a:lnTo>
                <a:lnTo>
                  <a:pt x="8839" y="7257"/>
                </a:lnTo>
                <a:lnTo>
                  <a:pt x="8629" y="8075"/>
                </a:lnTo>
                <a:cubicBezTo>
                  <a:pt x="8629" y="8075"/>
                  <a:pt x="9214" y="8205"/>
                  <a:pt x="9202" y="8214"/>
                </a:cubicBezTo>
                <a:cubicBezTo>
                  <a:pt x="9521" y="8291"/>
                  <a:pt x="9579" y="8496"/>
                  <a:pt x="9569" y="8658"/>
                </a:cubicBezTo>
                <a:lnTo>
                  <a:pt x="9202" y="10091"/>
                </a:lnTo>
                <a:cubicBezTo>
                  <a:pt x="9224" y="10097"/>
                  <a:pt x="9252" y="10104"/>
                  <a:pt x="9283" y="10116"/>
                </a:cubicBezTo>
                <a:cubicBezTo>
                  <a:pt x="9257" y="10110"/>
                  <a:pt x="9229" y="10103"/>
                  <a:pt x="9200" y="10097"/>
                </a:cubicBezTo>
                <a:lnTo>
                  <a:pt x="8684" y="12103"/>
                </a:lnTo>
                <a:cubicBezTo>
                  <a:pt x="8646" y="12198"/>
                  <a:pt x="8546" y="12339"/>
                  <a:pt x="8323" y="12285"/>
                </a:cubicBezTo>
                <a:cubicBezTo>
                  <a:pt x="8331" y="12297"/>
                  <a:pt x="7749" y="12147"/>
                  <a:pt x="7749" y="12147"/>
                </a:cubicBezTo>
                <a:lnTo>
                  <a:pt x="7358" y="13023"/>
                </a:lnTo>
                <a:lnTo>
                  <a:pt x="8384" y="13271"/>
                </a:lnTo>
                <a:cubicBezTo>
                  <a:pt x="8575" y="13317"/>
                  <a:pt x="8762" y="13366"/>
                  <a:pt x="8946" y="13412"/>
                </a:cubicBezTo>
                <a:lnTo>
                  <a:pt x="8621" y="14684"/>
                </a:lnTo>
                <a:lnTo>
                  <a:pt x="9408" y="14875"/>
                </a:lnTo>
                <a:lnTo>
                  <a:pt x="9731" y="13616"/>
                </a:lnTo>
                <a:cubicBezTo>
                  <a:pt x="9947" y="13673"/>
                  <a:pt x="10156" y="13725"/>
                  <a:pt x="10360" y="13775"/>
                </a:cubicBezTo>
                <a:lnTo>
                  <a:pt x="10038" y="15027"/>
                </a:lnTo>
                <a:lnTo>
                  <a:pt x="10827" y="15218"/>
                </a:lnTo>
                <a:lnTo>
                  <a:pt x="11153" y="13948"/>
                </a:lnTo>
                <a:cubicBezTo>
                  <a:pt x="12499" y="14195"/>
                  <a:pt x="13510" y="14095"/>
                  <a:pt x="13935" y="12915"/>
                </a:cubicBezTo>
                <a:cubicBezTo>
                  <a:pt x="14279" y="11964"/>
                  <a:pt x="13918" y="11416"/>
                  <a:pt x="13210" y="11058"/>
                </a:cubicBezTo>
                <a:cubicBezTo>
                  <a:pt x="13726" y="10943"/>
                  <a:pt x="14115" y="10614"/>
                  <a:pt x="14218" y="9934"/>
                </a:cubicBezTo>
                <a:cubicBezTo>
                  <a:pt x="14361" y="9006"/>
                  <a:pt x="13633" y="8507"/>
                  <a:pt x="12637" y="8174"/>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7" name="Shape 2797"/>
          <p:cNvSpPr/>
          <p:nvPr/>
        </p:nvSpPr>
        <p:spPr>
          <a:xfrm>
            <a:off x="9224197"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052" y="12079"/>
                </a:moveTo>
                <a:cubicBezTo>
                  <a:pt x="9878" y="12752"/>
                  <a:pt x="8799" y="12411"/>
                  <a:pt x="8449" y="12327"/>
                </a:cubicBezTo>
                <a:lnTo>
                  <a:pt x="8758" y="11138"/>
                </a:lnTo>
                <a:cubicBezTo>
                  <a:pt x="9107" y="11222"/>
                  <a:pt x="10234" y="11378"/>
                  <a:pt x="10052" y="12079"/>
                </a:cubicBezTo>
                <a:moveTo>
                  <a:pt x="9860" y="13998"/>
                </a:moveTo>
                <a:cubicBezTo>
                  <a:pt x="9669" y="14737"/>
                  <a:pt x="8373" y="14338"/>
                  <a:pt x="7953" y="14238"/>
                </a:cubicBezTo>
                <a:lnTo>
                  <a:pt x="8293" y="12927"/>
                </a:lnTo>
                <a:cubicBezTo>
                  <a:pt x="8714" y="13027"/>
                  <a:pt x="10060" y="13227"/>
                  <a:pt x="9860" y="13998"/>
                </a:cubicBezTo>
                <a:moveTo>
                  <a:pt x="10034" y="10721"/>
                </a:moveTo>
                <a:lnTo>
                  <a:pt x="10288" y="9743"/>
                </a:lnTo>
                <a:lnTo>
                  <a:pt x="9668" y="9595"/>
                </a:lnTo>
                <a:lnTo>
                  <a:pt x="9421" y="10547"/>
                </a:lnTo>
                <a:cubicBezTo>
                  <a:pt x="9258" y="10508"/>
                  <a:pt x="9090" y="10471"/>
                  <a:pt x="8925" y="10434"/>
                </a:cubicBezTo>
                <a:lnTo>
                  <a:pt x="9173" y="9476"/>
                </a:lnTo>
                <a:lnTo>
                  <a:pt x="8554" y="9328"/>
                </a:lnTo>
                <a:lnTo>
                  <a:pt x="8300" y="10306"/>
                </a:lnTo>
                <a:cubicBezTo>
                  <a:pt x="8165" y="10276"/>
                  <a:pt x="8033" y="10247"/>
                  <a:pt x="7904" y="10216"/>
                </a:cubicBezTo>
                <a:lnTo>
                  <a:pt x="7904" y="10213"/>
                </a:lnTo>
                <a:lnTo>
                  <a:pt x="7050" y="10008"/>
                </a:lnTo>
                <a:lnTo>
                  <a:pt x="6885" y="10644"/>
                </a:lnTo>
                <a:cubicBezTo>
                  <a:pt x="6885" y="10644"/>
                  <a:pt x="7345" y="10745"/>
                  <a:pt x="7335" y="10751"/>
                </a:cubicBezTo>
                <a:cubicBezTo>
                  <a:pt x="7586" y="10812"/>
                  <a:pt x="7632" y="10971"/>
                  <a:pt x="7624" y="11098"/>
                </a:cubicBezTo>
                <a:lnTo>
                  <a:pt x="7335" y="12213"/>
                </a:lnTo>
                <a:cubicBezTo>
                  <a:pt x="7352" y="12216"/>
                  <a:pt x="7375" y="12222"/>
                  <a:pt x="7399" y="12232"/>
                </a:cubicBezTo>
                <a:cubicBezTo>
                  <a:pt x="7379" y="12227"/>
                  <a:pt x="7357" y="12222"/>
                  <a:pt x="7334" y="12216"/>
                </a:cubicBezTo>
                <a:lnTo>
                  <a:pt x="6928" y="13777"/>
                </a:lnTo>
                <a:cubicBezTo>
                  <a:pt x="6898" y="13851"/>
                  <a:pt x="6820" y="13960"/>
                  <a:pt x="6645" y="13919"/>
                </a:cubicBezTo>
                <a:cubicBezTo>
                  <a:pt x="6651" y="13928"/>
                  <a:pt x="6194" y="13811"/>
                  <a:pt x="6194" y="13811"/>
                </a:cubicBezTo>
                <a:lnTo>
                  <a:pt x="5886" y="14492"/>
                </a:lnTo>
                <a:lnTo>
                  <a:pt x="6692" y="14686"/>
                </a:lnTo>
                <a:cubicBezTo>
                  <a:pt x="6843" y="14721"/>
                  <a:pt x="6990" y="14759"/>
                  <a:pt x="7134" y="14795"/>
                </a:cubicBezTo>
                <a:lnTo>
                  <a:pt x="6878" y="15784"/>
                </a:lnTo>
                <a:lnTo>
                  <a:pt x="7497" y="15933"/>
                </a:lnTo>
                <a:lnTo>
                  <a:pt x="7751" y="14954"/>
                </a:lnTo>
                <a:cubicBezTo>
                  <a:pt x="7921" y="14998"/>
                  <a:pt x="8085" y="15039"/>
                  <a:pt x="8245" y="15077"/>
                </a:cubicBezTo>
                <a:lnTo>
                  <a:pt x="7992" y="16051"/>
                </a:lnTo>
                <a:lnTo>
                  <a:pt x="8612" y="16200"/>
                </a:lnTo>
                <a:lnTo>
                  <a:pt x="8868" y="15212"/>
                </a:lnTo>
                <a:cubicBezTo>
                  <a:pt x="9926" y="15404"/>
                  <a:pt x="10720" y="15327"/>
                  <a:pt x="11055" y="14408"/>
                </a:cubicBezTo>
                <a:cubicBezTo>
                  <a:pt x="11324" y="13669"/>
                  <a:pt x="11041" y="13242"/>
                  <a:pt x="10485" y="12965"/>
                </a:cubicBezTo>
                <a:cubicBezTo>
                  <a:pt x="10890" y="12875"/>
                  <a:pt x="11195" y="12619"/>
                  <a:pt x="11277" y="12090"/>
                </a:cubicBezTo>
                <a:cubicBezTo>
                  <a:pt x="11389" y="11368"/>
                  <a:pt x="10816" y="10980"/>
                  <a:pt x="10034" y="10721"/>
                </a:cubicBezTo>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6" y="1350"/>
                  <a:pt x="5780" y="3438"/>
                </a:cubicBezTo>
                <a:cubicBezTo>
                  <a:pt x="6324" y="3259"/>
                  <a:pt x="6890" y="3132"/>
                  <a:pt x="7472" y="3051"/>
                </a:cubicBezTo>
                <a:cubicBezTo>
                  <a:pt x="8868" y="1774"/>
                  <a:pt x="10722" y="987"/>
                  <a:pt x="12764" y="987"/>
                </a:cubicBezTo>
                <a:cubicBezTo>
                  <a:pt x="17098" y="987"/>
                  <a:pt x="20612" y="4501"/>
                  <a:pt x="20612" y="8836"/>
                </a:cubicBezTo>
                <a:cubicBezTo>
                  <a:pt x="20612" y="10878"/>
                  <a:pt x="19827" y="12732"/>
                  <a:pt x="18549" y="14128"/>
                </a:cubicBezTo>
                <a:cubicBezTo>
                  <a:pt x="18468" y="14709"/>
                  <a:pt x="18341" y="15276"/>
                  <a:pt x="18163" y="15821"/>
                </a:cubicBezTo>
                <a:cubicBezTo>
                  <a:pt x="20250" y="14204"/>
                  <a:pt x="21600" y="11681"/>
                  <a:pt x="21600" y="8836"/>
                </a:cubicBezTo>
                <a:cubicBezTo>
                  <a:pt x="21600" y="3956"/>
                  <a:pt x="17644" y="0"/>
                  <a:pt x="12764"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8" name="Shape 2798"/>
          <p:cNvSpPr/>
          <p:nvPr/>
        </p:nvSpPr>
        <p:spPr>
          <a:xfrm>
            <a:off x="10290719" y="2980050"/>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9" name="Shape 2799"/>
          <p:cNvSpPr/>
          <p:nvPr/>
        </p:nvSpPr>
        <p:spPr>
          <a:xfrm>
            <a:off x="11357241" y="2929264"/>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9"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0" name="Shape 2800"/>
          <p:cNvSpPr/>
          <p:nvPr/>
        </p:nvSpPr>
        <p:spPr>
          <a:xfrm>
            <a:off x="1758542" y="4021180"/>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0208" y="15258"/>
                </a:moveTo>
                <a:cubicBezTo>
                  <a:pt x="10138" y="15500"/>
                  <a:pt x="10044" y="15701"/>
                  <a:pt x="9923" y="15861"/>
                </a:cubicBezTo>
                <a:cubicBezTo>
                  <a:pt x="9802" y="16022"/>
                  <a:pt x="9660" y="16144"/>
                  <a:pt x="9499" y="16228"/>
                </a:cubicBezTo>
                <a:cubicBezTo>
                  <a:pt x="9362" y="16300"/>
                  <a:pt x="9243" y="16340"/>
                  <a:pt x="9097" y="16360"/>
                </a:cubicBezTo>
                <a:lnTo>
                  <a:pt x="9097" y="16971"/>
                </a:lnTo>
                <a:lnTo>
                  <a:pt x="8606" y="16971"/>
                </a:lnTo>
                <a:lnTo>
                  <a:pt x="8606" y="16361"/>
                </a:lnTo>
                <a:cubicBezTo>
                  <a:pt x="8446" y="16345"/>
                  <a:pt x="8316" y="16304"/>
                  <a:pt x="8171" y="16224"/>
                </a:cubicBezTo>
                <a:cubicBezTo>
                  <a:pt x="8001" y="16130"/>
                  <a:pt x="7856" y="15998"/>
                  <a:pt x="7736" y="15826"/>
                </a:cubicBezTo>
                <a:cubicBezTo>
                  <a:pt x="7615" y="15655"/>
                  <a:pt x="7522" y="15443"/>
                  <a:pt x="7456" y="15193"/>
                </a:cubicBezTo>
                <a:cubicBezTo>
                  <a:pt x="7390" y="14942"/>
                  <a:pt x="7359" y="14654"/>
                  <a:pt x="7363" y="14327"/>
                </a:cubicBezTo>
                <a:lnTo>
                  <a:pt x="8007" y="14327"/>
                </a:lnTo>
                <a:cubicBezTo>
                  <a:pt x="8003" y="14712"/>
                  <a:pt x="8058" y="15015"/>
                  <a:pt x="8171" y="15236"/>
                </a:cubicBezTo>
                <a:cubicBezTo>
                  <a:pt x="8270" y="15431"/>
                  <a:pt x="8403" y="15530"/>
                  <a:pt x="8606" y="15563"/>
                </a:cubicBezTo>
                <a:lnTo>
                  <a:pt x="8606" y="13432"/>
                </a:lnTo>
                <a:cubicBezTo>
                  <a:pt x="8492" y="13376"/>
                  <a:pt x="8395" y="13313"/>
                  <a:pt x="8270" y="13239"/>
                </a:cubicBezTo>
                <a:cubicBezTo>
                  <a:pt x="8118" y="13149"/>
                  <a:pt x="7980" y="13033"/>
                  <a:pt x="7857" y="12890"/>
                </a:cubicBezTo>
                <a:cubicBezTo>
                  <a:pt x="7735" y="12746"/>
                  <a:pt x="7636" y="12568"/>
                  <a:pt x="7561" y="12352"/>
                </a:cubicBezTo>
                <a:cubicBezTo>
                  <a:pt x="7485" y="12136"/>
                  <a:pt x="7448" y="11868"/>
                  <a:pt x="7448" y="11548"/>
                </a:cubicBezTo>
                <a:cubicBezTo>
                  <a:pt x="7448" y="11268"/>
                  <a:pt x="7483" y="11023"/>
                  <a:pt x="7553" y="10809"/>
                </a:cubicBezTo>
                <a:cubicBezTo>
                  <a:pt x="7622" y="10596"/>
                  <a:pt x="7716" y="10419"/>
                  <a:pt x="7835" y="10276"/>
                </a:cubicBezTo>
                <a:cubicBezTo>
                  <a:pt x="7954" y="10134"/>
                  <a:pt x="8090" y="10024"/>
                  <a:pt x="8244" y="9948"/>
                </a:cubicBezTo>
                <a:cubicBezTo>
                  <a:pt x="8373" y="9885"/>
                  <a:pt x="8479" y="9855"/>
                  <a:pt x="8606" y="9844"/>
                </a:cubicBezTo>
                <a:lnTo>
                  <a:pt x="8606" y="9257"/>
                </a:lnTo>
                <a:lnTo>
                  <a:pt x="9097" y="9257"/>
                </a:lnTo>
                <a:lnTo>
                  <a:pt x="9097" y="9844"/>
                </a:lnTo>
                <a:cubicBezTo>
                  <a:pt x="9224" y="9853"/>
                  <a:pt x="9328" y="9881"/>
                  <a:pt x="9453" y="9939"/>
                </a:cubicBezTo>
                <a:cubicBezTo>
                  <a:pt x="9605" y="10009"/>
                  <a:pt x="9735" y="10114"/>
                  <a:pt x="9847" y="10255"/>
                </a:cubicBezTo>
                <a:cubicBezTo>
                  <a:pt x="9957" y="10394"/>
                  <a:pt x="10046" y="10572"/>
                  <a:pt x="10112" y="10788"/>
                </a:cubicBezTo>
                <a:cubicBezTo>
                  <a:pt x="10178" y="11003"/>
                  <a:pt x="10211" y="11254"/>
                  <a:pt x="10211" y="11540"/>
                </a:cubicBezTo>
                <a:lnTo>
                  <a:pt x="9567" y="11540"/>
                </a:lnTo>
                <a:cubicBezTo>
                  <a:pt x="9559" y="11242"/>
                  <a:pt x="9509" y="11015"/>
                  <a:pt x="9417" y="10857"/>
                </a:cubicBezTo>
                <a:cubicBezTo>
                  <a:pt x="9339" y="10725"/>
                  <a:pt x="9243" y="10661"/>
                  <a:pt x="9097" y="10640"/>
                </a:cubicBezTo>
                <a:lnTo>
                  <a:pt x="9097" y="12504"/>
                </a:lnTo>
                <a:cubicBezTo>
                  <a:pt x="9226" y="12565"/>
                  <a:pt x="9336" y="12633"/>
                  <a:pt x="9471" y="12710"/>
                </a:cubicBezTo>
                <a:cubicBezTo>
                  <a:pt x="9633" y="12804"/>
                  <a:pt x="9776" y="12923"/>
                  <a:pt x="9900" y="13069"/>
                </a:cubicBezTo>
                <a:cubicBezTo>
                  <a:pt x="10024" y="13215"/>
                  <a:pt x="10124" y="13395"/>
                  <a:pt x="10200" y="13610"/>
                </a:cubicBezTo>
                <a:cubicBezTo>
                  <a:pt x="10275" y="13827"/>
                  <a:pt x="10312" y="14091"/>
                  <a:pt x="10312" y="14407"/>
                </a:cubicBezTo>
                <a:cubicBezTo>
                  <a:pt x="10312" y="14732"/>
                  <a:pt x="10278" y="15016"/>
                  <a:pt x="10208" y="15258"/>
                </a:cubicBezTo>
                <a:moveTo>
                  <a:pt x="8836" y="7714"/>
                </a:moveTo>
                <a:cubicBezTo>
                  <a:pt x="6938" y="7714"/>
                  <a:pt x="5400" y="10132"/>
                  <a:pt x="5400" y="13114"/>
                </a:cubicBezTo>
                <a:cubicBezTo>
                  <a:pt x="5400" y="16096"/>
                  <a:pt x="6938" y="18514"/>
                  <a:pt x="8836" y="18514"/>
                </a:cubicBezTo>
                <a:cubicBezTo>
                  <a:pt x="10734" y="18514"/>
                  <a:pt x="12273" y="16096"/>
                  <a:pt x="12273" y="13114"/>
                </a:cubicBezTo>
                <a:cubicBezTo>
                  <a:pt x="12273" y="10132"/>
                  <a:pt x="10734" y="7714"/>
                  <a:pt x="8836" y="7714"/>
                </a:cubicBezTo>
                <a:moveTo>
                  <a:pt x="20618" y="0"/>
                </a:moveTo>
                <a:lnTo>
                  <a:pt x="4909" y="0"/>
                </a:lnTo>
                <a:cubicBezTo>
                  <a:pt x="4367" y="0"/>
                  <a:pt x="3927" y="690"/>
                  <a:pt x="3927" y="1543"/>
                </a:cubicBezTo>
                <a:lnTo>
                  <a:pt x="3927" y="2314"/>
                </a:lnTo>
                <a:cubicBezTo>
                  <a:pt x="3927" y="2740"/>
                  <a:pt x="4147" y="3086"/>
                  <a:pt x="4418" y="3086"/>
                </a:cubicBezTo>
                <a:cubicBezTo>
                  <a:pt x="4689" y="3086"/>
                  <a:pt x="4909" y="2740"/>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0"/>
                  <a:pt x="21600" y="15429"/>
                </a:cubicBezTo>
                <a:lnTo>
                  <a:pt x="21600" y="1543"/>
                </a:lnTo>
                <a:cubicBezTo>
                  <a:pt x="21600" y="690"/>
                  <a:pt x="21160" y="0"/>
                  <a:pt x="20618" y="0"/>
                </a:cubicBezTo>
                <a:moveTo>
                  <a:pt x="9451" y="13856"/>
                </a:moveTo>
                <a:cubicBezTo>
                  <a:pt x="9385" y="13780"/>
                  <a:pt x="9310" y="13718"/>
                  <a:pt x="9228" y="13671"/>
                </a:cubicBezTo>
                <a:cubicBezTo>
                  <a:pt x="9175" y="13642"/>
                  <a:pt x="9137" y="13616"/>
                  <a:pt x="9097" y="13590"/>
                </a:cubicBezTo>
                <a:lnTo>
                  <a:pt x="9097" y="15560"/>
                </a:lnTo>
                <a:cubicBezTo>
                  <a:pt x="9250" y="15523"/>
                  <a:pt x="9363" y="15447"/>
                  <a:pt x="9473" y="15311"/>
                </a:cubicBezTo>
                <a:cubicBezTo>
                  <a:pt x="9604" y="15151"/>
                  <a:pt x="9668" y="14896"/>
                  <a:pt x="9668" y="14545"/>
                </a:cubicBezTo>
                <a:cubicBezTo>
                  <a:pt x="9668" y="14383"/>
                  <a:pt x="9649" y="14246"/>
                  <a:pt x="9609" y="14135"/>
                </a:cubicBezTo>
                <a:cubicBezTo>
                  <a:pt x="9570" y="14024"/>
                  <a:pt x="9517" y="13931"/>
                  <a:pt x="9451" y="13856"/>
                </a:cubicBezTo>
                <a:moveTo>
                  <a:pt x="13255" y="16971"/>
                </a:moveTo>
                <a:cubicBezTo>
                  <a:pt x="12983" y="16971"/>
                  <a:pt x="12764" y="17316"/>
                  <a:pt x="12764" y="17743"/>
                </a:cubicBezTo>
                <a:cubicBezTo>
                  <a:pt x="12764" y="18169"/>
                  <a:pt x="12983" y="18514"/>
                  <a:pt x="13255" y="18514"/>
                </a:cubicBezTo>
                <a:cubicBezTo>
                  <a:pt x="13525" y="18514"/>
                  <a:pt x="13745" y="18169"/>
                  <a:pt x="13745" y="17743"/>
                </a:cubicBezTo>
                <a:cubicBezTo>
                  <a:pt x="13745" y="17316"/>
                  <a:pt x="13525" y="16971"/>
                  <a:pt x="13255" y="16971"/>
                </a:cubicBezTo>
                <a:moveTo>
                  <a:pt x="16200" y="7714"/>
                </a:moveTo>
                <a:cubicBezTo>
                  <a:pt x="15928" y="7714"/>
                  <a:pt x="15709" y="7369"/>
                  <a:pt x="15709" y="6943"/>
                </a:cubicBezTo>
                <a:cubicBezTo>
                  <a:pt x="15709" y="6516"/>
                  <a:pt x="15928" y="6171"/>
                  <a:pt x="16200" y="6171"/>
                </a:cubicBezTo>
                <a:cubicBezTo>
                  <a:pt x="16471" y="6171"/>
                  <a:pt x="16691" y="6516"/>
                  <a:pt x="16691" y="6943"/>
                </a:cubicBezTo>
                <a:cubicBezTo>
                  <a:pt x="16691" y="7369"/>
                  <a:pt x="16471" y="7714"/>
                  <a:pt x="16200" y="7714"/>
                </a:cubicBezTo>
                <a:moveTo>
                  <a:pt x="16691" y="17113"/>
                </a:moveTo>
                <a:cubicBezTo>
                  <a:pt x="16537" y="17027"/>
                  <a:pt x="16373" y="16971"/>
                  <a:pt x="16200" y="16971"/>
                </a:cubicBezTo>
                <a:cubicBezTo>
                  <a:pt x="15386" y="16971"/>
                  <a:pt x="14727" y="18008"/>
                  <a:pt x="14727" y="19286"/>
                </a:cubicBezTo>
                <a:cubicBezTo>
                  <a:pt x="14727" y="19557"/>
                  <a:pt x="14762" y="19814"/>
                  <a:pt x="14817" y="20057"/>
                </a:cubicBezTo>
                <a:lnTo>
                  <a:pt x="2855" y="20057"/>
                </a:lnTo>
                <a:cubicBezTo>
                  <a:pt x="2910" y="19814"/>
                  <a:pt x="2945" y="19557"/>
                  <a:pt x="2945" y="19286"/>
                </a:cubicBezTo>
                <a:cubicBezTo>
                  <a:pt x="2945" y="18008"/>
                  <a:pt x="2286" y="16971"/>
                  <a:pt x="1473" y="16971"/>
                </a:cubicBezTo>
                <a:cubicBezTo>
                  <a:pt x="1299" y="16971"/>
                  <a:pt x="1136" y="17027"/>
                  <a:pt x="982" y="17113"/>
                </a:cubicBezTo>
                <a:lnTo>
                  <a:pt x="982" y="9115"/>
                </a:lnTo>
                <a:cubicBezTo>
                  <a:pt x="1136" y="9202"/>
                  <a:pt x="1299" y="9257"/>
                  <a:pt x="1473" y="9257"/>
                </a:cubicBezTo>
                <a:cubicBezTo>
                  <a:pt x="2286" y="9257"/>
                  <a:pt x="2945" y="8221"/>
                  <a:pt x="2945" y="6943"/>
                </a:cubicBezTo>
                <a:cubicBezTo>
                  <a:pt x="2945" y="6671"/>
                  <a:pt x="2910" y="6414"/>
                  <a:pt x="2855" y="6171"/>
                </a:cubicBezTo>
                <a:lnTo>
                  <a:pt x="14817" y="6171"/>
                </a:lnTo>
                <a:cubicBezTo>
                  <a:pt x="14762" y="6414"/>
                  <a:pt x="14727" y="6671"/>
                  <a:pt x="14727" y="6943"/>
                </a:cubicBezTo>
                <a:cubicBezTo>
                  <a:pt x="14727" y="8221"/>
                  <a:pt x="15386" y="9257"/>
                  <a:pt x="16200" y="9257"/>
                </a:cubicBezTo>
                <a:cubicBezTo>
                  <a:pt x="16373" y="9257"/>
                  <a:pt x="16537" y="9202"/>
                  <a:pt x="16691" y="9115"/>
                </a:cubicBezTo>
                <a:cubicBezTo>
                  <a:pt x="16691" y="9115"/>
                  <a:pt x="16691" y="17113"/>
                  <a:pt x="16691" y="17113"/>
                </a:cubicBezTo>
                <a:close/>
                <a:moveTo>
                  <a:pt x="16200" y="20057"/>
                </a:moveTo>
                <a:cubicBezTo>
                  <a:pt x="15928" y="20057"/>
                  <a:pt x="15709" y="19712"/>
                  <a:pt x="15709" y="19286"/>
                </a:cubicBezTo>
                <a:cubicBezTo>
                  <a:pt x="15709" y="18859"/>
                  <a:pt x="15928" y="18514"/>
                  <a:pt x="16200" y="18514"/>
                </a:cubicBezTo>
                <a:cubicBezTo>
                  <a:pt x="16471" y="18514"/>
                  <a:pt x="16691" y="18859"/>
                  <a:pt x="16691" y="19286"/>
                </a:cubicBezTo>
                <a:cubicBezTo>
                  <a:pt x="16691" y="19712"/>
                  <a:pt x="16471" y="20057"/>
                  <a:pt x="16200" y="20057"/>
                </a:cubicBezTo>
                <a:moveTo>
                  <a:pt x="1473" y="20057"/>
                </a:moveTo>
                <a:cubicBezTo>
                  <a:pt x="1201" y="20057"/>
                  <a:pt x="982" y="19712"/>
                  <a:pt x="982" y="19286"/>
                </a:cubicBezTo>
                <a:cubicBezTo>
                  <a:pt x="982" y="18859"/>
                  <a:pt x="1201" y="18514"/>
                  <a:pt x="1473" y="18514"/>
                </a:cubicBezTo>
                <a:cubicBezTo>
                  <a:pt x="1744" y="18514"/>
                  <a:pt x="1964" y="18859"/>
                  <a:pt x="1964" y="19286"/>
                </a:cubicBezTo>
                <a:cubicBezTo>
                  <a:pt x="1964" y="19712"/>
                  <a:pt x="1744" y="20057"/>
                  <a:pt x="1473" y="20057"/>
                </a:cubicBezTo>
                <a:moveTo>
                  <a:pt x="1473" y="6171"/>
                </a:moveTo>
                <a:cubicBezTo>
                  <a:pt x="1744" y="6171"/>
                  <a:pt x="1964" y="6516"/>
                  <a:pt x="1964" y="6943"/>
                </a:cubicBezTo>
                <a:cubicBezTo>
                  <a:pt x="1964" y="7369"/>
                  <a:pt x="1744" y="7714"/>
                  <a:pt x="1473" y="7714"/>
                </a:cubicBezTo>
                <a:cubicBezTo>
                  <a:pt x="1201" y="7714"/>
                  <a:pt x="982" y="7369"/>
                  <a:pt x="982" y="6943"/>
                </a:cubicBezTo>
                <a:cubicBezTo>
                  <a:pt x="982" y="6516"/>
                  <a:pt x="1201" y="6171"/>
                  <a:pt x="1473" y="6171"/>
                </a:cubicBezTo>
                <a:moveTo>
                  <a:pt x="16691" y="4629"/>
                </a:moveTo>
                <a:lnTo>
                  <a:pt x="982" y="4629"/>
                </a:lnTo>
                <a:cubicBezTo>
                  <a:pt x="439" y="4629"/>
                  <a:pt x="0" y="5319"/>
                  <a:pt x="0" y="6171"/>
                </a:cubicBezTo>
                <a:lnTo>
                  <a:pt x="0" y="20057"/>
                </a:lnTo>
                <a:cubicBezTo>
                  <a:pt x="0" y="20909"/>
                  <a:pt x="439" y="21600"/>
                  <a:pt x="982" y="21600"/>
                </a:cubicBezTo>
                <a:lnTo>
                  <a:pt x="16691" y="21600"/>
                </a:lnTo>
                <a:cubicBezTo>
                  <a:pt x="17233" y="21600"/>
                  <a:pt x="17673" y="20909"/>
                  <a:pt x="17673" y="20057"/>
                </a:cubicBezTo>
                <a:lnTo>
                  <a:pt x="17673" y="6171"/>
                </a:lnTo>
                <a:cubicBezTo>
                  <a:pt x="17673" y="5319"/>
                  <a:pt x="17233" y="4629"/>
                  <a:pt x="16691" y="4629"/>
                </a:cubicBezTo>
                <a:moveTo>
                  <a:pt x="8092" y="11478"/>
                </a:moveTo>
                <a:cubicBezTo>
                  <a:pt x="8092" y="11618"/>
                  <a:pt x="8111" y="11738"/>
                  <a:pt x="8149" y="11836"/>
                </a:cubicBezTo>
                <a:cubicBezTo>
                  <a:pt x="8186" y="11936"/>
                  <a:pt x="8234" y="12020"/>
                  <a:pt x="8293" y="12090"/>
                </a:cubicBezTo>
                <a:cubicBezTo>
                  <a:pt x="8351" y="12160"/>
                  <a:pt x="8419" y="12217"/>
                  <a:pt x="8496" y="12260"/>
                </a:cubicBezTo>
                <a:cubicBezTo>
                  <a:pt x="8542" y="12286"/>
                  <a:pt x="8573" y="12310"/>
                  <a:pt x="8606" y="12330"/>
                </a:cubicBezTo>
                <a:lnTo>
                  <a:pt x="8606" y="10637"/>
                </a:lnTo>
                <a:cubicBezTo>
                  <a:pt x="8457" y="10653"/>
                  <a:pt x="8353" y="10708"/>
                  <a:pt x="8258" y="10818"/>
                </a:cubicBezTo>
                <a:cubicBezTo>
                  <a:pt x="8147" y="10949"/>
                  <a:pt x="8092" y="11170"/>
                  <a:pt x="8092" y="11478"/>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1" name="Shape 2801"/>
          <p:cNvSpPr/>
          <p:nvPr/>
        </p:nvSpPr>
        <p:spPr>
          <a:xfrm>
            <a:off x="2825064" y="4046572"/>
            <a:ext cx="558655" cy="304741"/>
          </a:xfrm>
          <a:custGeom>
            <a:avLst/>
            <a:gdLst/>
            <a:ahLst/>
            <a:cxnLst>
              <a:cxn ang="0">
                <a:pos x="wd2" y="hd2"/>
              </a:cxn>
              <a:cxn ang="5400000">
                <a:pos x="wd2" y="hd2"/>
              </a:cxn>
              <a:cxn ang="10800000">
                <a:pos x="wd2" y="hd2"/>
              </a:cxn>
              <a:cxn ang="16200000">
                <a:pos x="wd2" y="hd2"/>
              </a:cxn>
            </a:cxnLst>
            <a:rect l="0" t="0" r="r" b="b"/>
            <a:pathLst>
              <a:path w="21600" h="21600" extrusionOk="0">
                <a:moveTo>
                  <a:pt x="11858" y="9506"/>
                </a:moveTo>
                <a:lnTo>
                  <a:pt x="11671" y="10299"/>
                </a:lnTo>
                <a:lnTo>
                  <a:pt x="9907" y="10299"/>
                </a:lnTo>
                <a:cubicBezTo>
                  <a:pt x="9902" y="10340"/>
                  <a:pt x="9900" y="10398"/>
                  <a:pt x="9900" y="10472"/>
                </a:cubicBezTo>
                <a:lnTo>
                  <a:pt x="9900" y="10757"/>
                </a:lnTo>
                <a:cubicBezTo>
                  <a:pt x="9900" y="10972"/>
                  <a:pt x="9902" y="11100"/>
                  <a:pt x="9907" y="11141"/>
                </a:cubicBezTo>
                <a:lnTo>
                  <a:pt x="11570" y="11141"/>
                </a:lnTo>
                <a:lnTo>
                  <a:pt x="11390" y="11921"/>
                </a:lnTo>
                <a:lnTo>
                  <a:pt x="9943" y="11921"/>
                </a:lnTo>
                <a:cubicBezTo>
                  <a:pt x="10001" y="12589"/>
                  <a:pt x="10123" y="13114"/>
                  <a:pt x="10311" y="13494"/>
                </a:cubicBezTo>
                <a:cubicBezTo>
                  <a:pt x="10527" y="13964"/>
                  <a:pt x="10819" y="14199"/>
                  <a:pt x="11189" y="14199"/>
                </a:cubicBezTo>
                <a:cubicBezTo>
                  <a:pt x="11429" y="14199"/>
                  <a:pt x="11628" y="14134"/>
                  <a:pt x="11786" y="14001"/>
                </a:cubicBezTo>
                <a:cubicBezTo>
                  <a:pt x="11930" y="13878"/>
                  <a:pt x="12093" y="13671"/>
                  <a:pt x="12276" y="13382"/>
                </a:cubicBezTo>
                <a:lnTo>
                  <a:pt x="12276" y="14756"/>
                </a:lnTo>
                <a:cubicBezTo>
                  <a:pt x="11949" y="15119"/>
                  <a:pt x="11587" y="15301"/>
                  <a:pt x="11189" y="15301"/>
                </a:cubicBezTo>
                <a:cubicBezTo>
                  <a:pt x="10546" y="15301"/>
                  <a:pt x="10044" y="14963"/>
                  <a:pt x="9683" y="14287"/>
                </a:cubicBezTo>
                <a:cubicBezTo>
                  <a:pt x="9372" y="13700"/>
                  <a:pt x="9177" y="12912"/>
                  <a:pt x="9100" y="11921"/>
                </a:cubicBezTo>
                <a:lnTo>
                  <a:pt x="8546" y="11921"/>
                </a:lnTo>
                <a:lnTo>
                  <a:pt x="8740" y="11141"/>
                </a:lnTo>
                <a:lnTo>
                  <a:pt x="9065" y="11141"/>
                </a:lnTo>
                <a:cubicBezTo>
                  <a:pt x="9060" y="11083"/>
                  <a:pt x="9056" y="11022"/>
                  <a:pt x="9054" y="10955"/>
                </a:cubicBezTo>
                <a:cubicBezTo>
                  <a:pt x="9051" y="10889"/>
                  <a:pt x="9050" y="10819"/>
                  <a:pt x="9050" y="10744"/>
                </a:cubicBezTo>
                <a:cubicBezTo>
                  <a:pt x="9050" y="10687"/>
                  <a:pt x="9051" y="10620"/>
                  <a:pt x="9054" y="10547"/>
                </a:cubicBezTo>
                <a:cubicBezTo>
                  <a:pt x="9056" y="10472"/>
                  <a:pt x="9060" y="10389"/>
                  <a:pt x="9065" y="10299"/>
                </a:cubicBezTo>
                <a:lnTo>
                  <a:pt x="8546" y="10299"/>
                </a:lnTo>
                <a:lnTo>
                  <a:pt x="8734" y="9506"/>
                </a:lnTo>
                <a:lnTo>
                  <a:pt x="9115" y="9506"/>
                </a:lnTo>
                <a:cubicBezTo>
                  <a:pt x="9235" y="8557"/>
                  <a:pt x="9453" y="7806"/>
                  <a:pt x="9770" y="7253"/>
                </a:cubicBezTo>
                <a:cubicBezTo>
                  <a:pt x="10140" y="6617"/>
                  <a:pt x="10612" y="6299"/>
                  <a:pt x="11189" y="6299"/>
                </a:cubicBezTo>
                <a:cubicBezTo>
                  <a:pt x="11606" y="6299"/>
                  <a:pt x="12034" y="6555"/>
                  <a:pt x="12470" y="7066"/>
                </a:cubicBezTo>
                <a:lnTo>
                  <a:pt x="12139" y="8193"/>
                </a:lnTo>
                <a:cubicBezTo>
                  <a:pt x="11832" y="7666"/>
                  <a:pt x="11496" y="7401"/>
                  <a:pt x="11131" y="7401"/>
                </a:cubicBezTo>
                <a:cubicBezTo>
                  <a:pt x="10809" y="7401"/>
                  <a:pt x="10541" y="7620"/>
                  <a:pt x="10325" y="8058"/>
                </a:cubicBezTo>
                <a:cubicBezTo>
                  <a:pt x="10142" y="8445"/>
                  <a:pt x="10020" y="8929"/>
                  <a:pt x="9957" y="9506"/>
                </a:cubicBezTo>
                <a:cubicBezTo>
                  <a:pt x="9957" y="9506"/>
                  <a:pt x="11858" y="9506"/>
                  <a:pt x="11858" y="9506"/>
                </a:cubicBezTo>
                <a:close/>
                <a:moveTo>
                  <a:pt x="10800" y="3601"/>
                </a:moveTo>
                <a:cubicBezTo>
                  <a:pt x="8631" y="3601"/>
                  <a:pt x="6873" y="6824"/>
                  <a:pt x="6873" y="10799"/>
                </a:cubicBezTo>
                <a:cubicBezTo>
                  <a:pt x="6873" y="14777"/>
                  <a:pt x="8631" y="18000"/>
                  <a:pt x="10800" y="18000"/>
                </a:cubicBezTo>
                <a:cubicBezTo>
                  <a:pt x="12969" y="18000"/>
                  <a:pt x="14727" y="14777"/>
                  <a:pt x="14727" y="10799"/>
                </a:cubicBezTo>
                <a:cubicBezTo>
                  <a:pt x="14727" y="6824"/>
                  <a:pt x="12969" y="3601"/>
                  <a:pt x="10800" y="3601"/>
                </a:cubicBezTo>
                <a:moveTo>
                  <a:pt x="5400" y="3601"/>
                </a:moveTo>
                <a:lnTo>
                  <a:pt x="4418" y="3601"/>
                </a:lnTo>
                <a:cubicBezTo>
                  <a:pt x="4147" y="3601"/>
                  <a:pt x="3927" y="4003"/>
                  <a:pt x="3927" y="4501"/>
                </a:cubicBezTo>
                <a:cubicBezTo>
                  <a:pt x="3927" y="4998"/>
                  <a:pt x="4147" y="5401"/>
                  <a:pt x="4418" y="5401"/>
                </a:cubicBezTo>
                <a:lnTo>
                  <a:pt x="5400" y="5401"/>
                </a:lnTo>
                <a:cubicBezTo>
                  <a:pt x="5671" y="5401"/>
                  <a:pt x="5891" y="4998"/>
                  <a:pt x="5891" y="4501"/>
                </a:cubicBezTo>
                <a:cubicBezTo>
                  <a:pt x="5891" y="4003"/>
                  <a:pt x="5671" y="3601"/>
                  <a:pt x="5400" y="3601"/>
                </a:cubicBezTo>
                <a:moveTo>
                  <a:pt x="17182" y="16199"/>
                </a:moveTo>
                <a:lnTo>
                  <a:pt x="16200" y="16199"/>
                </a:lnTo>
                <a:cubicBezTo>
                  <a:pt x="15929" y="16199"/>
                  <a:pt x="15709" y="16603"/>
                  <a:pt x="15709" y="17100"/>
                </a:cubicBezTo>
                <a:cubicBezTo>
                  <a:pt x="15709" y="17597"/>
                  <a:pt x="15929" y="18000"/>
                  <a:pt x="16200" y="18000"/>
                </a:cubicBezTo>
                <a:lnTo>
                  <a:pt x="17182" y="18000"/>
                </a:lnTo>
                <a:cubicBezTo>
                  <a:pt x="17453" y="18000"/>
                  <a:pt x="17673" y="17597"/>
                  <a:pt x="17673" y="17100"/>
                </a:cubicBezTo>
                <a:cubicBezTo>
                  <a:pt x="17673" y="16603"/>
                  <a:pt x="17453" y="16199"/>
                  <a:pt x="17182" y="16199"/>
                </a:cubicBezTo>
                <a:moveTo>
                  <a:pt x="20127" y="3601"/>
                </a:moveTo>
                <a:cubicBezTo>
                  <a:pt x="19856" y="3601"/>
                  <a:pt x="19636" y="3198"/>
                  <a:pt x="19636" y="2701"/>
                </a:cubicBezTo>
                <a:cubicBezTo>
                  <a:pt x="19636" y="2203"/>
                  <a:pt x="19856" y="1800"/>
                  <a:pt x="20127" y="1800"/>
                </a:cubicBezTo>
                <a:cubicBezTo>
                  <a:pt x="20398" y="1800"/>
                  <a:pt x="20618" y="2203"/>
                  <a:pt x="20618" y="2701"/>
                </a:cubicBezTo>
                <a:cubicBezTo>
                  <a:pt x="20618" y="3198"/>
                  <a:pt x="20398" y="3601"/>
                  <a:pt x="20127" y="3601"/>
                </a:cubicBezTo>
                <a:moveTo>
                  <a:pt x="20618" y="16365"/>
                </a:moveTo>
                <a:cubicBezTo>
                  <a:pt x="20464" y="16264"/>
                  <a:pt x="20300" y="16199"/>
                  <a:pt x="20127" y="16199"/>
                </a:cubicBezTo>
                <a:cubicBezTo>
                  <a:pt x="19314" y="16199"/>
                  <a:pt x="18655" y="17409"/>
                  <a:pt x="18655" y="18900"/>
                </a:cubicBezTo>
                <a:cubicBezTo>
                  <a:pt x="18655" y="19217"/>
                  <a:pt x="18689" y="19517"/>
                  <a:pt x="18744" y="19800"/>
                </a:cubicBezTo>
                <a:lnTo>
                  <a:pt x="2855" y="19800"/>
                </a:lnTo>
                <a:cubicBezTo>
                  <a:pt x="2910" y="19517"/>
                  <a:pt x="2945" y="19217"/>
                  <a:pt x="2945" y="18900"/>
                </a:cubicBezTo>
                <a:cubicBezTo>
                  <a:pt x="2945" y="17409"/>
                  <a:pt x="2286" y="16199"/>
                  <a:pt x="1473" y="16199"/>
                </a:cubicBezTo>
                <a:cubicBezTo>
                  <a:pt x="1299" y="16199"/>
                  <a:pt x="1136" y="16264"/>
                  <a:pt x="982" y="16365"/>
                </a:cubicBezTo>
                <a:lnTo>
                  <a:pt x="982" y="5235"/>
                </a:lnTo>
                <a:cubicBezTo>
                  <a:pt x="1136" y="5336"/>
                  <a:pt x="1299" y="5401"/>
                  <a:pt x="1473" y="5401"/>
                </a:cubicBezTo>
                <a:cubicBezTo>
                  <a:pt x="2286" y="5401"/>
                  <a:pt x="2945" y="4192"/>
                  <a:pt x="2945" y="2701"/>
                </a:cubicBezTo>
                <a:cubicBezTo>
                  <a:pt x="2945" y="2383"/>
                  <a:pt x="2910" y="2083"/>
                  <a:pt x="2855" y="1800"/>
                </a:cubicBezTo>
                <a:lnTo>
                  <a:pt x="18744" y="1800"/>
                </a:lnTo>
                <a:cubicBezTo>
                  <a:pt x="18689" y="2083"/>
                  <a:pt x="18655" y="2383"/>
                  <a:pt x="18655" y="2701"/>
                </a:cubicBezTo>
                <a:cubicBezTo>
                  <a:pt x="18655" y="4192"/>
                  <a:pt x="19314" y="5401"/>
                  <a:pt x="20127" y="5401"/>
                </a:cubicBezTo>
                <a:cubicBezTo>
                  <a:pt x="20300" y="5401"/>
                  <a:pt x="20464" y="5336"/>
                  <a:pt x="20618" y="5235"/>
                </a:cubicBezTo>
                <a:cubicBezTo>
                  <a:pt x="20618" y="5235"/>
                  <a:pt x="20618" y="16365"/>
                  <a:pt x="20618" y="16365"/>
                </a:cubicBezTo>
                <a:close/>
                <a:moveTo>
                  <a:pt x="20127" y="19800"/>
                </a:moveTo>
                <a:cubicBezTo>
                  <a:pt x="19856" y="19800"/>
                  <a:pt x="19636" y="19397"/>
                  <a:pt x="19636" y="18900"/>
                </a:cubicBezTo>
                <a:cubicBezTo>
                  <a:pt x="19636" y="18402"/>
                  <a:pt x="19856" y="18000"/>
                  <a:pt x="20127" y="18000"/>
                </a:cubicBezTo>
                <a:cubicBezTo>
                  <a:pt x="20398" y="18000"/>
                  <a:pt x="20618" y="18402"/>
                  <a:pt x="20618" y="18900"/>
                </a:cubicBezTo>
                <a:cubicBezTo>
                  <a:pt x="20618" y="19397"/>
                  <a:pt x="20398" y="19800"/>
                  <a:pt x="20127" y="19800"/>
                </a:cubicBezTo>
                <a:moveTo>
                  <a:pt x="1473" y="19800"/>
                </a:moveTo>
                <a:cubicBezTo>
                  <a:pt x="1202" y="19800"/>
                  <a:pt x="982" y="19397"/>
                  <a:pt x="982" y="18900"/>
                </a:cubicBezTo>
                <a:cubicBezTo>
                  <a:pt x="982" y="18402"/>
                  <a:pt x="1202" y="18000"/>
                  <a:pt x="1473" y="18000"/>
                </a:cubicBezTo>
                <a:cubicBezTo>
                  <a:pt x="1744" y="18000"/>
                  <a:pt x="1964" y="18402"/>
                  <a:pt x="1964" y="18900"/>
                </a:cubicBezTo>
                <a:cubicBezTo>
                  <a:pt x="1964" y="19397"/>
                  <a:pt x="1744" y="19800"/>
                  <a:pt x="1473" y="19800"/>
                </a:cubicBezTo>
                <a:moveTo>
                  <a:pt x="1473" y="1800"/>
                </a:moveTo>
                <a:cubicBezTo>
                  <a:pt x="1744" y="1800"/>
                  <a:pt x="1964" y="2203"/>
                  <a:pt x="1964" y="2701"/>
                </a:cubicBezTo>
                <a:cubicBezTo>
                  <a:pt x="1964" y="3198"/>
                  <a:pt x="1744" y="3601"/>
                  <a:pt x="1473" y="3601"/>
                </a:cubicBezTo>
                <a:cubicBezTo>
                  <a:pt x="1202" y="3601"/>
                  <a:pt x="982" y="3198"/>
                  <a:pt x="982" y="2701"/>
                </a:cubicBezTo>
                <a:cubicBezTo>
                  <a:pt x="982" y="2203"/>
                  <a:pt x="1202" y="1800"/>
                  <a:pt x="1473" y="1800"/>
                </a:cubicBezTo>
                <a:moveTo>
                  <a:pt x="20618" y="0"/>
                </a:moveTo>
                <a:lnTo>
                  <a:pt x="982" y="0"/>
                </a:lnTo>
                <a:cubicBezTo>
                  <a:pt x="439" y="0"/>
                  <a:pt x="0" y="806"/>
                  <a:pt x="0" y="1800"/>
                </a:cubicBezTo>
                <a:lnTo>
                  <a:pt x="0" y="19800"/>
                </a:lnTo>
                <a:cubicBezTo>
                  <a:pt x="0" y="20793"/>
                  <a:pt x="439" y="21600"/>
                  <a:pt x="982" y="21600"/>
                </a:cubicBezTo>
                <a:lnTo>
                  <a:pt x="20618" y="21600"/>
                </a:lnTo>
                <a:cubicBezTo>
                  <a:pt x="21160" y="21600"/>
                  <a:pt x="21600" y="20793"/>
                  <a:pt x="21600" y="19800"/>
                </a:cubicBezTo>
                <a:lnTo>
                  <a:pt x="21600" y="1800"/>
                </a:lnTo>
                <a:cubicBezTo>
                  <a:pt x="21600" y="806"/>
                  <a:pt x="21160" y="0"/>
                  <a:pt x="20618"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2" name="Shape 2802"/>
          <p:cNvSpPr/>
          <p:nvPr/>
        </p:nvSpPr>
        <p:spPr>
          <a:xfrm>
            <a:off x="3891586" y="3995786"/>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moveTo>
                  <a:pt x="11858" y="12529"/>
                </a:moveTo>
                <a:lnTo>
                  <a:pt x="11671" y="13124"/>
                </a:lnTo>
                <a:lnTo>
                  <a:pt x="9908" y="13124"/>
                </a:lnTo>
                <a:cubicBezTo>
                  <a:pt x="9902" y="13155"/>
                  <a:pt x="9900" y="13198"/>
                  <a:pt x="9900" y="13254"/>
                </a:cubicBezTo>
                <a:lnTo>
                  <a:pt x="9900" y="13468"/>
                </a:lnTo>
                <a:cubicBezTo>
                  <a:pt x="9900" y="13629"/>
                  <a:pt x="9902" y="13725"/>
                  <a:pt x="9908" y="13756"/>
                </a:cubicBezTo>
                <a:lnTo>
                  <a:pt x="11570" y="13756"/>
                </a:lnTo>
                <a:lnTo>
                  <a:pt x="11391" y="14340"/>
                </a:lnTo>
                <a:lnTo>
                  <a:pt x="9943" y="14340"/>
                </a:lnTo>
                <a:cubicBezTo>
                  <a:pt x="10001" y="14842"/>
                  <a:pt x="10124" y="15236"/>
                  <a:pt x="10311" y="15520"/>
                </a:cubicBezTo>
                <a:cubicBezTo>
                  <a:pt x="10527" y="15873"/>
                  <a:pt x="10819" y="16050"/>
                  <a:pt x="11189" y="16050"/>
                </a:cubicBezTo>
                <a:cubicBezTo>
                  <a:pt x="11429" y="16050"/>
                  <a:pt x="11628" y="16000"/>
                  <a:pt x="11787" y="15901"/>
                </a:cubicBezTo>
                <a:cubicBezTo>
                  <a:pt x="11930" y="15808"/>
                  <a:pt x="12093" y="15654"/>
                  <a:pt x="12276" y="15437"/>
                </a:cubicBezTo>
                <a:lnTo>
                  <a:pt x="12276" y="16468"/>
                </a:lnTo>
                <a:cubicBezTo>
                  <a:pt x="11950" y="16741"/>
                  <a:pt x="11587" y="16876"/>
                  <a:pt x="11189" y="16876"/>
                </a:cubicBezTo>
                <a:cubicBezTo>
                  <a:pt x="10546" y="16876"/>
                  <a:pt x="10044" y="16623"/>
                  <a:pt x="9684" y="16114"/>
                </a:cubicBezTo>
                <a:cubicBezTo>
                  <a:pt x="9372" y="15676"/>
                  <a:pt x="9177" y="15084"/>
                  <a:pt x="9101" y="14340"/>
                </a:cubicBezTo>
                <a:lnTo>
                  <a:pt x="8547" y="14340"/>
                </a:lnTo>
                <a:lnTo>
                  <a:pt x="8741" y="13756"/>
                </a:lnTo>
                <a:lnTo>
                  <a:pt x="9065" y="13756"/>
                </a:lnTo>
                <a:cubicBezTo>
                  <a:pt x="9060" y="13712"/>
                  <a:pt x="9056" y="13666"/>
                  <a:pt x="9054" y="13617"/>
                </a:cubicBezTo>
                <a:cubicBezTo>
                  <a:pt x="9051" y="13567"/>
                  <a:pt x="9050" y="13515"/>
                  <a:pt x="9050" y="13458"/>
                </a:cubicBezTo>
                <a:cubicBezTo>
                  <a:pt x="9050" y="13416"/>
                  <a:pt x="9051" y="13366"/>
                  <a:pt x="9054" y="13310"/>
                </a:cubicBezTo>
                <a:cubicBezTo>
                  <a:pt x="9056" y="13254"/>
                  <a:pt x="9060" y="13192"/>
                  <a:pt x="9065" y="13124"/>
                </a:cubicBezTo>
                <a:lnTo>
                  <a:pt x="8547" y="13124"/>
                </a:lnTo>
                <a:lnTo>
                  <a:pt x="8734" y="12529"/>
                </a:lnTo>
                <a:lnTo>
                  <a:pt x="9115" y="12529"/>
                </a:lnTo>
                <a:cubicBezTo>
                  <a:pt x="9235" y="11818"/>
                  <a:pt x="9453" y="11254"/>
                  <a:pt x="9770" y="10840"/>
                </a:cubicBezTo>
                <a:cubicBezTo>
                  <a:pt x="10140" y="10363"/>
                  <a:pt x="10613" y="10124"/>
                  <a:pt x="11189" y="10124"/>
                </a:cubicBezTo>
                <a:cubicBezTo>
                  <a:pt x="11607" y="10124"/>
                  <a:pt x="12034" y="10316"/>
                  <a:pt x="12470" y="10700"/>
                </a:cubicBezTo>
                <a:lnTo>
                  <a:pt x="12139" y="11545"/>
                </a:lnTo>
                <a:cubicBezTo>
                  <a:pt x="11832" y="11150"/>
                  <a:pt x="11496" y="10951"/>
                  <a:pt x="11131" y="10951"/>
                </a:cubicBezTo>
                <a:cubicBezTo>
                  <a:pt x="10809" y="10951"/>
                  <a:pt x="10541" y="11115"/>
                  <a:pt x="10325" y="11443"/>
                </a:cubicBezTo>
                <a:cubicBezTo>
                  <a:pt x="10143" y="11734"/>
                  <a:pt x="10020" y="12097"/>
                  <a:pt x="9958" y="12529"/>
                </a:cubicBezTo>
                <a:cubicBezTo>
                  <a:pt x="9958" y="12529"/>
                  <a:pt x="11858" y="12529"/>
                  <a:pt x="11858" y="12529"/>
                </a:cubicBezTo>
                <a:close/>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20127" y="8100"/>
                </a:moveTo>
                <a:cubicBezTo>
                  <a:pt x="19856" y="8100"/>
                  <a:pt x="19636" y="7798"/>
                  <a:pt x="19636" y="7425"/>
                </a:cubicBezTo>
                <a:cubicBezTo>
                  <a:pt x="19636" y="7052"/>
                  <a:pt x="19856" y="6750"/>
                  <a:pt x="20127" y="6750"/>
                </a:cubicBezTo>
                <a:cubicBezTo>
                  <a:pt x="20398" y="6750"/>
                  <a:pt x="20618" y="7052"/>
                  <a:pt x="20618" y="7425"/>
                </a:cubicBezTo>
                <a:cubicBezTo>
                  <a:pt x="20618" y="7798"/>
                  <a:pt x="20398" y="8100"/>
                  <a:pt x="20127" y="8100"/>
                </a:cubicBezTo>
                <a:moveTo>
                  <a:pt x="20618" y="17674"/>
                </a:moveTo>
                <a:cubicBezTo>
                  <a:pt x="20464" y="17599"/>
                  <a:pt x="20300" y="17550"/>
                  <a:pt x="20127" y="17550"/>
                </a:cubicBezTo>
                <a:cubicBezTo>
                  <a:pt x="19314" y="17550"/>
                  <a:pt x="18655" y="18457"/>
                  <a:pt x="18655" y="19575"/>
                </a:cubicBezTo>
                <a:cubicBezTo>
                  <a:pt x="18655" y="19813"/>
                  <a:pt x="18690" y="20039"/>
                  <a:pt x="18745" y="20250"/>
                </a:cubicBezTo>
                <a:lnTo>
                  <a:pt x="2855" y="20250"/>
                </a:lnTo>
                <a:cubicBezTo>
                  <a:pt x="2910" y="20039"/>
                  <a:pt x="2945" y="19813"/>
                  <a:pt x="2945" y="19575"/>
                </a:cubicBezTo>
                <a:cubicBezTo>
                  <a:pt x="2945" y="18457"/>
                  <a:pt x="2286" y="17550"/>
                  <a:pt x="1473" y="17550"/>
                </a:cubicBezTo>
                <a:cubicBezTo>
                  <a:pt x="1299" y="17550"/>
                  <a:pt x="1136" y="17599"/>
                  <a:pt x="982" y="17674"/>
                </a:cubicBezTo>
                <a:lnTo>
                  <a:pt x="982" y="9326"/>
                </a:lnTo>
                <a:cubicBezTo>
                  <a:pt x="1136" y="9402"/>
                  <a:pt x="1299"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8" y="18900"/>
                  <a:pt x="20618" y="19203"/>
                  <a:pt x="20618" y="19575"/>
                </a:cubicBezTo>
                <a:cubicBezTo>
                  <a:pt x="20618" y="19948"/>
                  <a:pt x="20398" y="20250"/>
                  <a:pt x="20127" y="20250"/>
                </a:cubicBezTo>
                <a:moveTo>
                  <a:pt x="1473" y="20250"/>
                </a:moveTo>
                <a:cubicBezTo>
                  <a:pt x="1202" y="20250"/>
                  <a:pt x="982" y="19948"/>
                  <a:pt x="982" y="19575"/>
                </a:cubicBezTo>
                <a:cubicBezTo>
                  <a:pt x="982" y="19203"/>
                  <a:pt x="1202"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2" y="8100"/>
                  <a:pt x="982" y="7798"/>
                  <a:pt x="982" y="7425"/>
                </a:cubicBezTo>
                <a:cubicBezTo>
                  <a:pt x="982" y="7052"/>
                  <a:pt x="1202" y="6750"/>
                  <a:pt x="1473" y="6750"/>
                </a:cubicBezTo>
                <a:moveTo>
                  <a:pt x="20618" y="5400"/>
                </a:moveTo>
                <a:lnTo>
                  <a:pt x="982" y="5400"/>
                </a:lnTo>
                <a:cubicBezTo>
                  <a:pt x="440" y="5400"/>
                  <a:pt x="0" y="6005"/>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5"/>
                  <a:pt x="21160" y="5400"/>
                  <a:pt x="20618" y="54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2455" y="4050"/>
                </a:moveTo>
                <a:lnTo>
                  <a:pt x="19145" y="4050"/>
                </a:lnTo>
                <a:cubicBezTo>
                  <a:pt x="19416" y="4050"/>
                  <a:pt x="19636" y="3748"/>
                  <a:pt x="19636" y="3375"/>
                </a:cubicBezTo>
                <a:cubicBezTo>
                  <a:pt x="19636" y="3002"/>
                  <a:pt x="19416" y="2700"/>
                  <a:pt x="19145" y="2700"/>
                </a:cubicBezTo>
                <a:lnTo>
                  <a:pt x="2455" y="2700"/>
                </a:lnTo>
                <a:cubicBezTo>
                  <a:pt x="2184" y="2700"/>
                  <a:pt x="1964" y="3002"/>
                  <a:pt x="1964" y="3375"/>
                </a:cubicBezTo>
                <a:cubicBezTo>
                  <a:pt x="1964" y="3748"/>
                  <a:pt x="2184" y="4050"/>
                  <a:pt x="2455" y="405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3" name="Shape 2803"/>
          <p:cNvSpPr/>
          <p:nvPr/>
        </p:nvSpPr>
        <p:spPr>
          <a:xfrm>
            <a:off x="4958108" y="4021180"/>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9634" y="12227"/>
                </a:moveTo>
                <a:lnTo>
                  <a:pt x="9494" y="12771"/>
                </a:lnTo>
                <a:lnTo>
                  <a:pt x="8171" y="12771"/>
                </a:lnTo>
                <a:cubicBezTo>
                  <a:pt x="8167" y="12799"/>
                  <a:pt x="8165" y="12839"/>
                  <a:pt x="8165" y="12890"/>
                </a:cubicBezTo>
                <a:lnTo>
                  <a:pt x="8165" y="13085"/>
                </a:lnTo>
                <a:cubicBezTo>
                  <a:pt x="8165" y="13232"/>
                  <a:pt x="8167" y="13320"/>
                  <a:pt x="8171" y="13348"/>
                </a:cubicBezTo>
                <a:lnTo>
                  <a:pt x="9418" y="13348"/>
                </a:lnTo>
                <a:lnTo>
                  <a:pt x="9283" y="13883"/>
                </a:lnTo>
                <a:lnTo>
                  <a:pt x="8198" y="13883"/>
                </a:lnTo>
                <a:cubicBezTo>
                  <a:pt x="8241" y="14342"/>
                  <a:pt x="8333" y="14701"/>
                  <a:pt x="8473" y="14961"/>
                </a:cubicBezTo>
                <a:cubicBezTo>
                  <a:pt x="8635" y="15284"/>
                  <a:pt x="8855" y="15445"/>
                  <a:pt x="9132" y="15445"/>
                </a:cubicBezTo>
                <a:cubicBezTo>
                  <a:pt x="9312" y="15445"/>
                  <a:pt x="9461" y="15401"/>
                  <a:pt x="9580" y="15310"/>
                </a:cubicBezTo>
                <a:cubicBezTo>
                  <a:pt x="9688" y="15225"/>
                  <a:pt x="9810" y="15084"/>
                  <a:pt x="9947" y="14885"/>
                </a:cubicBezTo>
                <a:lnTo>
                  <a:pt x="9947" y="15828"/>
                </a:lnTo>
                <a:cubicBezTo>
                  <a:pt x="9702" y="16076"/>
                  <a:pt x="9430" y="16202"/>
                  <a:pt x="9132" y="16202"/>
                </a:cubicBezTo>
                <a:cubicBezTo>
                  <a:pt x="8649" y="16202"/>
                  <a:pt x="8273" y="15970"/>
                  <a:pt x="8003" y="15505"/>
                </a:cubicBezTo>
                <a:cubicBezTo>
                  <a:pt x="7769" y="15104"/>
                  <a:pt x="7623" y="14562"/>
                  <a:pt x="7566" y="13883"/>
                </a:cubicBezTo>
                <a:lnTo>
                  <a:pt x="7150" y="13883"/>
                </a:lnTo>
                <a:lnTo>
                  <a:pt x="7296" y="13348"/>
                </a:lnTo>
                <a:lnTo>
                  <a:pt x="7539" y="13348"/>
                </a:lnTo>
                <a:cubicBezTo>
                  <a:pt x="7536" y="13309"/>
                  <a:pt x="7532" y="13267"/>
                  <a:pt x="7530" y="13221"/>
                </a:cubicBezTo>
                <a:cubicBezTo>
                  <a:pt x="7529" y="13175"/>
                  <a:pt x="7528" y="13127"/>
                  <a:pt x="7528" y="13077"/>
                </a:cubicBezTo>
                <a:cubicBezTo>
                  <a:pt x="7528" y="13037"/>
                  <a:pt x="7529" y="12991"/>
                  <a:pt x="7530" y="12941"/>
                </a:cubicBezTo>
                <a:cubicBezTo>
                  <a:pt x="7532" y="12890"/>
                  <a:pt x="7536" y="12833"/>
                  <a:pt x="7539" y="12771"/>
                </a:cubicBezTo>
                <a:lnTo>
                  <a:pt x="7150" y="12771"/>
                </a:lnTo>
                <a:lnTo>
                  <a:pt x="7291" y="12227"/>
                </a:lnTo>
                <a:lnTo>
                  <a:pt x="7577" y="12227"/>
                </a:lnTo>
                <a:cubicBezTo>
                  <a:pt x="7667" y="11576"/>
                  <a:pt x="7831" y="11061"/>
                  <a:pt x="8068" y="10682"/>
                </a:cubicBezTo>
                <a:cubicBezTo>
                  <a:pt x="8345" y="10247"/>
                  <a:pt x="8700" y="10028"/>
                  <a:pt x="9132" y="10028"/>
                </a:cubicBezTo>
                <a:cubicBezTo>
                  <a:pt x="9445" y="10028"/>
                  <a:pt x="9766" y="10203"/>
                  <a:pt x="10093" y="10554"/>
                </a:cubicBezTo>
                <a:lnTo>
                  <a:pt x="9845" y="11327"/>
                </a:lnTo>
                <a:cubicBezTo>
                  <a:pt x="9614" y="10965"/>
                  <a:pt x="9362" y="10783"/>
                  <a:pt x="9089" y="10783"/>
                </a:cubicBezTo>
                <a:cubicBezTo>
                  <a:pt x="8847" y="10783"/>
                  <a:pt x="8646" y="10934"/>
                  <a:pt x="8484" y="11234"/>
                </a:cubicBezTo>
                <a:cubicBezTo>
                  <a:pt x="8347" y="11500"/>
                  <a:pt x="8255" y="11831"/>
                  <a:pt x="8209" y="12227"/>
                </a:cubicBezTo>
                <a:cubicBezTo>
                  <a:pt x="8209" y="12227"/>
                  <a:pt x="9634" y="12227"/>
                  <a:pt x="9634" y="12227"/>
                </a:cubicBezTo>
                <a:close/>
                <a:moveTo>
                  <a:pt x="8836" y="7714"/>
                </a:moveTo>
                <a:cubicBezTo>
                  <a:pt x="6938" y="7714"/>
                  <a:pt x="5400" y="10133"/>
                  <a:pt x="5400" y="13114"/>
                </a:cubicBezTo>
                <a:cubicBezTo>
                  <a:pt x="5400" y="16097"/>
                  <a:pt x="6938" y="18514"/>
                  <a:pt x="8836" y="18514"/>
                </a:cubicBezTo>
                <a:cubicBezTo>
                  <a:pt x="10734" y="18514"/>
                  <a:pt x="12273" y="16097"/>
                  <a:pt x="12273" y="13114"/>
                </a:cubicBezTo>
                <a:cubicBezTo>
                  <a:pt x="12273" y="10133"/>
                  <a:pt x="10734" y="7714"/>
                  <a:pt x="8836" y="7714"/>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6" y="16971"/>
                  <a:pt x="14727" y="18008"/>
                  <a:pt x="14727" y="19286"/>
                </a:cubicBezTo>
                <a:cubicBezTo>
                  <a:pt x="14727" y="19558"/>
                  <a:pt x="14763" y="19815"/>
                  <a:pt x="14818" y="20057"/>
                </a:cubicBezTo>
                <a:lnTo>
                  <a:pt x="2855" y="20057"/>
                </a:lnTo>
                <a:cubicBezTo>
                  <a:pt x="2910" y="19815"/>
                  <a:pt x="2945" y="19558"/>
                  <a:pt x="2945" y="19286"/>
                </a:cubicBezTo>
                <a:cubicBezTo>
                  <a:pt x="2945" y="18008"/>
                  <a:pt x="2286" y="16971"/>
                  <a:pt x="1473" y="16971"/>
                </a:cubicBezTo>
                <a:cubicBezTo>
                  <a:pt x="1299" y="16971"/>
                  <a:pt x="1136" y="17028"/>
                  <a:pt x="982" y="17113"/>
                </a:cubicBezTo>
                <a:lnTo>
                  <a:pt x="982" y="9116"/>
                </a:lnTo>
                <a:cubicBezTo>
                  <a:pt x="1136" y="9202"/>
                  <a:pt x="1299" y="9257"/>
                  <a:pt x="1473" y="9257"/>
                </a:cubicBezTo>
                <a:cubicBezTo>
                  <a:pt x="2286" y="9257"/>
                  <a:pt x="2945" y="8222"/>
                  <a:pt x="2945" y="6943"/>
                </a:cubicBezTo>
                <a:cubicBezTo>
                  <a:pt x="2945" y="6671"/>
                  <a:pt x="2910" y="6414"/>
                  <a:pt x="2855" y="6171"/>
                </a:cubicBezTo>
                <a:lnTo>
                  <a:pt x="14818" y="6171"/>
                </a:lnTo>
                <a:cubicBezTo>
                  <a:pt x="14763" y="6414"/>
                  <a:pt x="14727" y="6671"/>
                  <a:pt x="14727" y="6943"/>
                </a:cubicBezTo>
                <a:cubicBezTo>
                  <a:pt x="14727" y="8222"/>
                  <a:pt x="15386"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2" y="20057"/>
                  <a:pt x="982" y="19712"/>
                  <a:pt x="982" y="19286"/>
                </a:cubicBezTo>
                <a:cubicBezTo>
                  <a:pt x="982" y="18860"/>
                  <a:pt x="1202"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2" y="7714"/>
                  <a:pt x="982" y="7369"/>
                  <a:pt x="982" y="6943"/>
                </a:cubicBezTo>
                <a:cubicBezTo>
                  <a:pt x="982" y="6517"/>
                  <a:pt x="1202"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20618" y="0"/>
                </a:moveTo>
                <a:lnTo>
                  <a:pt x="4909" y="0"/>
                </a:lnTo>
                <a:cubicBezTo>
                  <a:pt x="4367" y="0"/>
                  <a:pt x="3927" y="691"/>
                  <a:pt x="3927" y="1543"/>
                </a:cubicBezTo>
                <a:lnTo>
                  <a:pt x="3927" y="2314"/>
                </a:lnTo>
                <a:cubicBezTo>
                  <a:pt x="3927" y="2741"/>
                  <a:pt x="4147" y="3086"/>
                  <a:pt x="4418" y="3086"/>
                </a:cubicBezTo>
                <a:cubicBezTo>
                  <a:pt x="4689" y="3086"/>
                  <a:pt x="4909" y="2741"/>
                  <a:pt x="4909" y="2314"/>
                </a:cubicBezTo>
                <a:lnTo>
                  <a:pt x="4909" y="1543"/>
                </a:lnTo>
                <a:lnTo>
                  <a:pt x="20618" y="1543"/>
                </a:lnTo>
                <a:lnTo>
                  <a:pt x="20618" y="15429"/>
                </a:lnTo>
                <a:lnTo>
                  <a:pt x="19145" y="15429"/>
                </a:lnTo>
                <a:cubicBezTo>
                  <a:pt x="18875" y="15429"/>
                  <a:pt x="18655" y="15775"/>
                  <a:pt x="18655" y="16200"/>
                </a:cubicBezTo>
                <a:cubicBezTo>
                  <a:pt x="18655" y="16626"/>
                  <a:pt x="18875" y="16971"/>
                  <a:pt x="19145" y="16971"/>
                </a:cubicBezTo>
                <a:lnTo>
                  <a:pt x="20618" y="16971"/>
                </a:lnTo>
                <a:cubicBezTo>
                  <a:pt x="21160" y="16971"/>
                  <a:pt x="21600" y="16281"/>
                  <a:pt x="21600" y="15429"/>
                </a:cubicBezTo>
                <a:lnTo>
                  <a:pt x="21600" y="1543"/>
                </a:lnTo>
                <a:cubicBezTo>
                  <a:pt x="21600" y="691"/>
                  <a:pt x="21160" y="0"/>
                  <a:pt x="20618" y="0"/>
                </a:cubicBezTo>
                <a:moveTo>
                  <a:pt x="13255" y="16971"/>
                </a:moveTo>
                <a:cubicBezTo>
                  <a:pt x="12984" y="16971"/>
                  <a:pt x="12764" y="17317"/>
                  <a:pt x="12764" y="17743"/>
                </a:cubicBezTo>
                <a:cubicBezTo>
                  <a:pt x="12764" y="18169"/>
                  <a:pt x="12984" y="18514"/>
                  <a:pt x="13255" y="18514"/>
                </a:cubicBezTo>
                <a:cubicBezTo>
                  <a:pt x="13525" y="18514"/>
                  <a:pt x="13745" y="18169"/>
                  <a:pt x="13745" y="17743"/>
                </a:cubicBezTo>
                <a:cubicBezTo>
                  <a:pt x="13745" y="17317"/>
                  <a:pt x="13525" y="16971"/>
                  <a:pt x="13255" y="1697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4" name="Shape 2804"/>
          <p:cNvSpPr/>
          <p:nvPr/>
        </p:nvSpPr>
        <p:spPr>
          <a:xfrm>
            <a:off x="6024630" y="4046573"/>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0393" y="11057"/>
                </a:moveTo>
                <a:lnTo>
                  <a:pt x="10114" y="13116"/>
                </a:lnTo>
                <a:cubicBezTo>
                  <a:pt x="10458" y="13273"/>
                  <a:pt x="11518" y="13902"/>
                  <a:pt x="11675" y="12740"/>
                </a:cubicBezTo>
                <a:cubicBezTo>
                  <a:pt x="11839" y="11528"/>
                  <a:pt x="10736" y="11215"/>
                  <a:pt x="10393" y="11057"/>
                </a:cubicBezTo>
                <a:moveTo>
                  <a:pt x="10772" y="8246"/>
                </a:moveTo>
                <a:lnTo>
                  <a:pt x="10520" y="10114"/>
                </a:lnTo>
                <a:cubicBezTo>
                  <a:pt x="10806" y="10246"/>
                  <a:pt x="11689" y="10782"/>
                  <a:pt x="11832" y="9726"/>
                </a:cubicBezTo>
                <a:cubicBezTo>
                  <a:pt x="11981" y="8623"/>
                  <a:pt x="11059" y="8378"/>
                  <a:pt x="10772" y="8246"/>
                </a:cubicBezTo>
                <a:moveTo>
                  <a:pt x="12833" y="9742"/>
                </a:moveTo>
                <a:cubicBezTo>
                  <a:pt x="12767" y="10572"/>
                  <a:pt x="12517" y="10974"/>
                  <a:pt x="12186" y="11116"/>
                </a:cubicBezTo>
                <a:cubicBezTo>
                  <a:pt x="12641" y="11552"/>
                  <a:pt x="12872" y="12224"/>
                  <a:pt x="12652" y="13386"/>
                </a:cubicBezTo>
                <a:cubicBezTo>
                  <a:pt x="12378" y="14828"/>
                  <a:pt x="11728" y="14950"/>
                  <a:pt x="10863" y="14648"/>
                </a:cubicBezTo>
                <a:lnTo>
                  <a:pt x="10653" y="16200"/>
                </a:lnTo>
                <a:lnTo>
                  <a:pt x="10146" y="15966"/>
                </a:lnTo>
                <a:lnTo>
                  <a:pt x="10353" y="14435"/>
                </a:lnTo>
                <a:cubicBezTo>
                  <a:pt x="10222" y="14376"/>
                  <a:pt x="10088" y="14311"/>
                  <a:pt x="9949" y="14242"/>
                </a:cubicBezTo>
                <a:lnTo>
                  <a:pt x="9741" y="15780"/>
                </a:lnTo>
                <a:lnTo>
                  <a:pt x="9235" y="15548"/>
                </a:lnTo>
                <a:lnTo>
                  <a:pt x="9444" y="13993"/>
                </a:lnTo>
                <a:cubicBezTo>
                  <a:pt x="9326" y="13936"/>
                  <a:pt x="9206" y="13877"/>
                  <a:pt x="9083" y="13820"/>
                </a:cubicBezTo>
                <a:lnTo>
                  <a:pt x="8423" y="13517"/>
                </a:lnTo>
                <a:lnTo>
                  <a:pt x="8675" y="12446"/>
                </a:lnTo>
                <a:cubicBezTo>
                  <a:pt x="8675" y="12446"/>
                  <a:pt x="9049" y="12629"/>
                  <a:pt x="9043" y="12615"/>
                </a:cubicBezTo>
                <a:cubicBezTo>
                  <a:pt x="9187" y="12681"/>
                  <a:pt x="9251" y="12509"/>
                  <a:pt x="9276" y="12393"/>
                </a:cubicBezTo>
                <a:lnTo>
                  <a:pt x="9607" y="9940"/>
                </a:lnTo>
                <a:cubicBezTo>
                  <a:pt x="9626" y="9949"/>
                  <a:pt x="9644" y="9957"/>
                  <a:pt x="9661" y="9965"/>
                </a:cubicBezTo>
                <a:cubicBezTo>
                  <a:pt x="9641" y="9950"/>
                  <a:pt x="9623" y="9940"/>
                  <a:pt x="9608" y="9933"/>
                </a:cubicBezTo>
                <a:lnTo>
                  <a:pt x="9845" y="8183"/>
                </a:lnTo>
                <a:cubicBezTo>
                  <a:pt x="9851" y="7984"/>
                  <a:pt x="9814" y="7733"/>
                  <a:pt x="9608" y="7639"/>
                </a:cubicBezTo>
                <a:cubicBezTo>
                  <a:pt x="9616" y="7629"/>
                  <a:pt x="9240" y="7469"/>
                  <a:pt x="9240" y="7469"/>
                </a:cubicBezTo>
                <a:lnTo>
                  <a:pt x="9375" y="6471"/>
                </a:lnTo>
                <a:lnTo>
                  <a:pt x="10074" y="6793"/>
                </a:lnTo>
                <a:lnTo>
                  <a:pt x="10074" y="6798"/>
                </a:lnTo>
                <a:cubicBezTo>
                  <a:pt x="10179" y="6845"/>
                  <a:pt x="10288" y="6892"/>
                  <a:pt x="10398" y="6937"/>
                </a:cubicBezTo>
                <a:lnTo>
                  <a:pt x="10606" y="5401"/>
                </a:lnTo>
                <a:lnTo>
                  <a:pt x="11113" y="5634"/>
                </a:lnTo>
                <a:lnTo>
                  <a:pt x="10909" y="7140"/>
                </a:lnTo>
                <a:cubicBezTo>
                  <a:pt x="11045" y="7197"/>
                  <a:pt x="11182" y="7255"/>
                  <a:pt x="11315" y="7317"/>
                </a:cubicBezTo>
                <a:lnTo>
                  <a:pt x="11517" y="5821"/>
                </a:lnTo>
                <a:lnTo>
                  <a:pt x="12025" y="6054"/>
                </a:lnTo>
                <a:lnTo>
                  <a:pt x="11817" y="7590"/>
                </a:lnTo>
                <a:cubicBezTo>
                  <a:pt x="12457" y="7998"/>
                  <a:pt x="12926" y="8607"/>
                  <a:pt x="12833" y="9742"/>
                </a:cubicBezTo>
                <a:moveTo>
                  <a:pt x="10800" y="3600"/>
                </a:moveTo>
                <a:cubicBezTo>
                  <a:pt x="8631" y="3600"/>
                  <a:pt x="6873" y="6824"/>
                  <a:pt x="6873" y="10800"/>
                </a:cubicBezTo>
                <a:cubicBezTo>
                  <a:pt x="6873" y="14777"/>
                  <a:pt x="8631" y="18000"/>
                  <a:pt x="10800" y="18000"/>
                </a:cubicBezTo>
                <a:cubicBezTo>
                  <a:pt x="12969" y="18000"/>
                  <a:pt x="14727" y="14777"/>
                  <a:pt x="14727" y="10800"/>
                </a:cubicBezTo>
                <a:cubicBezTo>
                  <a:pt x="14727" y="6824"/>
                  <a:pt x="12969" y="3600"/>
                  <a:pt x="10800" y="3600"/>
                </a:cubicBezTo>
                <a:moveTo>
                  <a:pt x="17182" y="16200"/>
                </a:moveTo>
                <a:lnTo>
                  <a:pt x="16200" y="16200"/>
                </a:lnTo>
                <a:cubicBezTo>
                  <a:pt x="15928" y="16200"/>
                  <a:pt x="15709" y="16603"/>
                  <a:pt x="15709" y="17100"/>
                </a:cubicBezTo>
                <a:cubicBezTo>
                  <a:pt x="15709" y="17598"/>
                  <a:pt x="15928" y="18000"/>
                  <a:pt x="16200" y="18000"/>
                </a:cubicBezTo>
                <a:lnTo>
                  <a:pt x="17182" y="18000"/>
                </a:lnTo>
                <a:cubicBezTo>
                  <a:pt x="17453" y="18000"/>
                  <a:pt x="17673" y="17598"/>
                  <a:pt x="17673" y="17100"/>
                </a:cubicBezTo>
                <a:cubicBezTo>
                  <a:pt x="17673" y="16603"/>
                  <a:pt x="17453" y="16200"/>
                  <a:pt x="17182" y="16200"/>
                </a:cubicBezTo>
                <a:moveTo>
                  <a:pt x="5400" y="3600"/>
                </a:moveTo>
                <a:lnTo>
                  <a:pt x="4418" y="3600"/>
                </a:lnTo>
                <a:cubicBezTo>
                  <a:pt x="4147" y="3600"/>
                  <a:pt x="3927" y="4003"/>
                  <a:pt x="3927" y="4500"/>
                </a:cubicBezTo>
                <a:cubicBezTo>
                  <a:pt x="3927" y="4998"/>
                  <a:pt x="4147" y="5400"/>
                  <a:pt x="4418" y="5400"/>
                </a:cubicBezTo>
                <a:lnTo>
                  <a:pt x="5400" y="5400"/>
                </a:lnTo>
                <a:cubicBezTo>
                  <a:pt x="5671" y="5400"/>
                  <a:pt x="5891" y="4998"/>
                  <a:pt x="5891" y="4500"/>
                </a:cubicBezTo>
                <a:cubicBezTo>
                  <a:pt x="5891" y="4003"/>
                  <a:pt x="5671" y="3600"/>
                  <a:pt x="5400" y="3600"/>
                </a:cubicBezTo>
                <a:moveTo>
                  <a:pt x="20127" y="3600"/>
                </a:moveTo>
                <a:cubicBezTo>
                  <a:pt x="19856" y="3600"/>
                  <a:pt x="19636" y="3198"/>
                  <a:pt x="19636" y="2700"/>
                </a:cubicBezTo>
                <a:cubicBezTo>
                  <a:pt x="19636" y="2203"/>
                  <a:pt x="19856" y="1800"/>
                  <a:pt x="20127" y="1800"/>
                </a:cubicBezTo>
                <a:cubicBezTo>
                  <a:pt x="20398" y="1800"/>
                  <a:pt x="20618" y="2203"/>
                  <a:pt x="20618" y="2700"/>
                </a:cubicBezTo>
                <a:cubicBezTo>
                  <a:pt x="20618" y="3198"/>
                  <a:pt x="20398" y="3600"/>
                  <a:pt x="20127" y="3600"/>
                </a:cubicBezTo>
                <a:moveTo>
                  <a:pt x="20618" y="16365"/>
                </a:moveTo>
                <a:cubicBezTo>
                  <a:pt x="20464" y="16265"/>
                  <a:pt x="20300" y="16200"/>
                  <a:pt x="20127" y="16200"/>
                </a:cubicBezTo>
                <a:cubicBezTo>
                  <a:pt x="19314" y="16200"/>
                  <a:pt x="18655" y="17410"/>
                  <a:pt x="18655" y="18900"/>
                </a:cubicBezTo>
                <a:cubicBezTo>
                  <a:pt x="18655" y="19217"/>
                  <a:pt x="18690" y="19518"/>
                  <a:pt x="18744" y="19800"/>
                </a:cubicBezTo>
                <a:lnTo>
                  <a:pt x="2855" y="19800"/>
                </a:lnTo>
                <a:cubicBezTo>
                  <a:pt x="2910" y="19518"/>
                  <a:pt x="2945" y="19217"/>
                  <a:pt x="2945" y="18900"/>
                </a:cubicBezTo>
                <a:cubicBezTo>
                  <a:pt x="2945" y="17410"/>
                  <a:pt x="2286" y="16200"/>
                  <a:pt x="1473" y="16200"/>
                </a:cubicBezTo>
                <a:cubicBezTo>
                  <a:pt x="1299" y="16200"/>
                  <a:pt x="1136" y="16265"/>
                  <a:pt x="982" y="16365"/>
                </a:cubicBezTo>
                <a:lnTo>
                  <a:pt x="982" y="5235"/>
                </a:lnTo>
                <a:cubicBezTo>
                  <a:pt x="1136" y="5336"/>
                  <a:pt x="1299" y="5400"/>
                  <a:pt x="1473" y="5400"/>
                </a:cubicBezTo>
                <a:cubicBezTo>
                  <a:pt x="2286" y="5400"/>
                  <a:pt x="2945" y="4192"/>
                  <a:pt x="2945" y="2700"/>
                </a:cubicBezTo>
                <a:cubicBezTo>
                  <a:pt x="2945" y="2383"/>
                  <a:pt x="2910" y="2083"/>
                  <a:pt x="2855" y="1800"/>
                </a:cubicBezTo>
                <a:lnTo>
                  <a:pt x="18744" y="1800"/>
                </a:lnTo>
                <a:cubicBezTo>
                  <a:pt x="18690" y="2083"/>
                  <a:pt x="18655" y="2383"/>
                  <a:pt x="18655" y="2700"/>
                </a:cubicBezTo>
                <a:cubicBezTo>
                  <a:pt x="18655" y="4192"/>
                  <a:pt x="19314" y="5400"/>
                  <a:pt x="20127" y="5400"/>
                </a:cubicBezTo>
                <a:cubicBezTo>
                  <a:pt x="20300" y="5400"/>
                  <a:pt x="20464" y="5336"/>
                  <a:pt x="20618" y="5235"/>
                </a:cubicBezTo>
                <a:cubicBezTo>
                  <a:pt x="20618" y="5235"/>
                  <a:pt x="20618" y="16365"/>
                  <a:pt x="20618" y="16365"/>
                </a:cubicBezTo>
                <a:close/>
                <a:moveTo>
                  <a:pt x="20127" y="19800"/>
                </a:moveTo>
                <a:cubicBezTo>
                  <a:pt x="19856" y="19800"/>
                  <a:pt x="19636" y="19398"/>
                  <a:pt x="19636" y="18900"/>
                </a:cubicBezTo>
                <a:cubicBezTo>
                  <a:pt x="19636" y="18403"/>
                  <a:pt x="19856" y="18000"/>
                  <a:pt x="20127" y="18000"/>
                </a:cubicBezTo>
                <a:cubicBezTo>
                  <a:pt x="20398" y="18000"/>
                  <a:pt x="20618" y="18403"/>
                  <a:pt x="20618" y="18900"/>
                </a:cubicBezTo>
                <a:cubicBezTo>
                  <a:pt x="20618" y="19398"/>
                  <a:pt x="20398" y="19800"/>
                  <a:pt x="20127" y="19800"/>
                </a:cubicBezTo>
                <a:moveTo>
                  <a:pt x="1473" y="19800"/>
                </a:moveTo>
                <a:cubicBezTo>
                  <a:pt x="1201" y="19800"/>
                  <a:pt x="982" y="19398"/>
                  <a:pt x="982" y="18900"/>
                </a:cubicBezTo>
                <a:cubicBezTo>
                  <a:pt x="982" y="18403"/>
                  <a:pt x="1201" y="18000"/>
                  <a:pt x="1473" y="18000"/>
                </a:cubicBezTo>
                <a:cubicBezTo>
                  <a:pt x="1744" y="18000"/>
                  <a:pt x="1964" y="18403"/>
                  <a:pt x="1964" y="18900"/>
                </a:cubicBezTo>
                <a:cubicBezTo>
                  <a:pt x="1964" y="19398"/>
                  <a:pt x="1744" y="19800"/>
                  <a:pt x="1473" y="19800"/>
                </a:cubicBezTo>
                <a:moveTo>
                  <a:pt x="1473" y="1800"/>
                </a:moveTo>
                <a:cubicBezTo>
                  <a:pt x="1744" y="1800"/>
                  <a:pt x="1964" y="2203"/>
                  <a:pt x="1964" y="2700"/>
                </a:cubicBezTo>
                <a:cubicBezTo>
                  <a:pt x="1964" y="3198"/>
                  <a:pt x="1744" y="3600"/>
                  <a:pt x="1473" y="3600"/>
                </a:cubicBezTo>
                <a:cubicBezTo>
                  <a:pt x="1201" y="3600"/>
                  <a:pt x="982" y="3198"/>
                  <a:pt x="982" y="2700"/>
                </a:cubicBezTo>
                <a:cubicBezTo>
                  <a:pt x="982" y="2203"/>
                  <a:pt x="1201" y="1800"/>
                  <a:pt x="1473" y="1800"/>
                </a:cubicBezTo>
                <a:moveTo>
                  <a:pt x="20618" y="0"/>
                </a:moveTo>
                <a:lnTo>
                  <a:pt x="982" y="0"/>
                </a:lnTo>
                <a:cubicBezTo>
                  <a:pt x="439" y="0"/>
                  <a:pt x="0" y="806"/>
                  <a:pt x="0" y="1800"/>
                </a:cubicBezTo>
                <a:lnTo>
                  <a:pt x="0" y="19800"/>
                </a:lnTo>
                <a:cubicBezTo>
                  <a:pt x="0" y="20794"/>
                  <a:pt x="439" y="21600"/>
                  <a:pt x="982" y="21600"/>
                </a:cubicBezTo>
                <a:lnTo>
                  <a:pt x="20618" y="21600"/>
                </a:lnTo>
                <a:cubicBezTo>
                  <a:pt x="21160" y="21600"/>
                  <a:pt x="21600" y="20794"/>
                  <a:pt x="21600" y="19800"/>
                </a:cubicBezTo>
                <a:lnTo>
                  <a:pt x="21600" y="1800"/>
                </a:lnTo>
                <a:cubicBezTo>
                  <a:pt x="21600" y="806"/>
                  <a:pt x="21160" y="0"/>
                  <a:pt x="20618"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5" name="Shape 2805"/>
          <p:cNvSpPr/>
          <p:nvPr/>
        </p:nvSpPr>
        <p:spPr>
          <a:xfrm>
            <a:off x="7091153" y="3995786"/>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0393" y="13692"/>
                </a:moveTo>
                <a:lnTo>
                  <a:pt x="10114" y="15237"/>
                </a:lnTo>
                <a:cubicBezTo>
                  <a:pt x="10458" y="15355"/>
                  <a:pt x="11518" y="15826"/>
                  <a:pt x="11675" y="14955"/>
                </a:cubicBezTo>
                <a:cubicBezTo>
                  <a:pt x="11839" y="14046"/>
                  <a:pt x="10737" y="13811"/>
                  <a:pt x="10393" y="13692"/>
                </a:cubicBezTo>
                <a:moveTo>
                  <a:pt x="12834" y="12706"/>
                </a:moveTo>
                <a:cubicBezTo>
                  <a:pt x="12767" y="13329"/>
                  <a:pt x="12517" y="13631"/>
                  <a:pt x="12186" y="13737"/>
                </a:cubicBezTo>
                <a:cubicBezTo>
                  <a:pt x="12641" y="14064"/>
                  <a:pt x="12873" y="14567"/>
                  <a:pt x="12652" y="15439"/>
                </a:cubicBezTo>
                <a:cubicBezTo>
                  <a:pt x="12378" y="16521"/>
                  <a:pt x="11728" y="16613"/>
                  <a:pt x="10863" y="16386"/>
                </a:cubicBezTo>
                <a:lnTo>
                  <a:pt x="10653" y="17550"/>
                </a:lnTo>
                <a:lnTo>
                  <a:pt x="10147" y="17375"/>
                </a:lnTo>
                <a:lnTo>
                  <a:pt x="10354" y="16227"/>
                </a:lnTo>
                <a:cubicBezTo>
                  <a:pt x="10222" y="16182"/>
                  <a:pt x="10088" y="16133"/>
                  <a:pt x="9950" y="16081"/>
                </a:cubicBezTo>
                <a:lnTo>
                  <a:pt x="9741" y="17235"/>
                </a:lnTo>
                <a:lnTo>
                  <a:pt x="9235" y="17061"/>
                </a:lnTo>
                <a:lnTo>
                  <a:pt x="9445" y="15894"/>
                </a:lnTo>
                <a:cubicBezTo>
                  <a:pt x="9326" y="15852"/>
                  <a:pt x="9206" y="15808"/>
                  <a:pt x="9083" y="15765"/>
                </a:cubicBezTo>
                <a:lnTo>
                  <a:pt x="8424" y="15538"/>
                </a:lnTo>
                <a:lnTo>
                  <a:pt x="8675" y="14735"/>
                </a:lnTo>
                <a:cubicBezTo>
                  <a:pt x="8675" y="14735"/>
                  <a:pt x="9049" y="14872"/>
                  <a:pt x="9044" y="14862"/>
                </a:cubicBezTo>
                <a:cubicBezTo>
                  <a:pt x="9187" y="14911"/>
                  <a:pt x="9251" y="14781"/>
                  <a:pt x="9276" y="14695"/>
                </a:cubicBezTo>
                <a:lnTo>
                  <a:pt x="9608" y="12855"/>
                </a:lnTo>
                <a:cubicBezTo>
                  <a:pt x="9626" y="12862"/>
                  <a:pt x="9645" y="12868"/>
                  <a:pt x="9661" y="12874"/>
                </a:cubicBezTo>
                <a:cubicBezTo>
                  <a:pt x="9641" y="12862"/>
                  <a:pt x="9623" y="12855"/>
                  <a:pt x="9609" y="12850"/>
                </a:cubicBezTo>
                <a:lnTo>
                  <a:pt x="9845" y="11537"/>
                </a:lnTo>
                <a:cubicBezTo>
                  <a:pt x="9852" y="11388"/>
                  <a:pt x="9814" y="11200"/>
                  <a:pt x="9609" y="11129"/>
                </a:cubicBezTo>
                <a:cubicBezTo>
                  <a:pt x="9617" y="11121"/>
                  <a:pt x="9241" y="11002"/>
                  <a:pt x="9241" y="11002"/>
                </a:cubicBezTo>
                <a:lnTo>
                  <a:pt x="9376" y="10253"/>
                </a:lnTo>
                <a:lnTo>
                  <a:pt x="10075" y="10494"/>
                </a:lnTo>
                <a:lnTo>
                  <a:pt x="10074" y="10498"/>
                </a:lnTo>
                <a:cubicBezTo>
                  <a:pt x="10180" y="10534"/>
                  <a:pt x="10288" y="10569"/>
                  <a:pt x="10398" y="10603"/>
                </a:cubicBezTo>
                <a:lnTo>
                  <a:pt x="10606" y="9451"/>
                </a:lnTo>
                <a:lnTo>
                  <a:pt x="11113" y="9626"/>
                </a:lnTo>
                <a:lnTo>
                  <a:pt x="10909" y="10755"/>
                </a:lnTo>
                <a:cubicBezTo>
                  <a:pt x="11045" y="10798"/>
                  <a:pt x="11182" y="10842"/>
                  <a:pt x="11316" y="10887"/>
                </a:cubicBezTo>
                <a:lnTo>
                  <a:pt x="11518" y="9765"/>
                </a:lnTo>
                <a:lnTo>
                  <a:pt x="12025" y="9940"/>
                </a:lnTo>
                <a:lnTo>
                  <a:pt x="11817" y="11093"/>
                </a:lnTo>
                <a:cubicBezTo>
                  <a:pt x="12457" y="11398"/>
                  <a:pt x="12926" y="11855"/>
                  <a:pt x="12834" y="12706"/>
                </a:cubicBezTo>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5400" y="8100"/>
                </a:moveTo>
                <a:lnTo>
                  <a:pt x="4418" y="8100"/>
                </a:lnTo>
                <a:cubicBezTo>
                  <a:pt x="4147" y="8100"/>
                  <a:pt x="3927" y="8402"/>
                  <a:pt x="3927" y="8775"/>
                </a:cubicBezTo>
                <a:cubicBezTo>
                  <a:pt x="3927" y="9148"/>
                  <a:pt x="4147" y="9450"/>
                  <a:pt x="4418" y="9450"/>
                </a:cubicBezTo>
                <a:lnTo>
                  <a:pt x="5400" y="9450"/>
                </a:lnTo>
                <a:cubicBezTo>
                  <a:pt x="5671" y="9450"/>
                  <a:pt x="5891" y="9148"/>
                  <a:pt x="5891" y="8775"/>
                </a:cubicBezTo>
                <a:cubicBezTo>
                  <a:pt x="5891" y="8402"/>
                  <a:pt x="5671" y="8100"/>
                  <a:pt x="5400" y="8100"/>
                </a:cubicBezTo>
                <a:moveTo>
                  <a:pt x="17182" y="17550"/>
                </a:moveTo>
                <a:lnTo>
                  <a:pt x="16200" y="17550"/>
                </a:lnTo>
                <a:cubicBezTo>
                  <a:pt x="15929" y="17550"/>
                  <a:pt x="15709" y="17853"/>
                  <a:pt x="15709" y="18225"/>
                </a:cubicBezTo>
                <a:cubicBezTo>
                  <a:pt x="15709" y="18598"/>
                  <a:pt x="15929" y="18900"/>
                  <a:pt x="16200" y="18900"/>
                </a:cubicBezTo>
                <a:lnTo>
                  <a:pt x="17182" y="18900"/>
                </a:lnTo>
                <a:cubicBezTo>
                  <a:pt x="17453" y="18900"/>
                  <a:pt x="17673" y="18598"/>
                  <a:pt x="17673" y="18225"/>
                </a:cubicBezTo>
                <a:cubicBezTo>
                  <a:pt x="17673" y="17853"/>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10773" y="11584"/>
                </a:moveTo>
                <a:lnTo>
                  <a:pt x="10520" y="12985"/>
                </a:lnTo>
                <a:cubicBezTo>
                  <a:pt x="10807" y="13084"/>
                  <a:pt x="11689" y="13487"/>
                  <a:pt x="11832" y="12694"/>
                </a:cubicBezTo>
                <a:cubicBezTo>
                  <a:pt x="11981" y="11867"/>
                  <a:pt x="11059" y="11683"/>
                  <a:pt x="10773" y="11584"/>
                </a:cubicBezTo>
                <a:moveTo>
                  <a:pt x="2455" y="4050"/>
                </a:moveTo>
                <a:lnTo>
                  <a:pt x="19145" y="4050"/>
                </a:lnTo>
                <a:cubicBezTo>
                  <a:pt x="19417" y="4050"/>
                  <a:pt x="19636" y="3748"/>
                  <a:pt x="19636" y="3375"/>
                </a:cubicBezTo>
                <a:cubicBezTo>
                  <a:pt x="19636" y="3002"/>
                  <a:pt x="19417" y="2700"/>
                  <a:pt x="19145" y="2700"/>
                </a:cubicBezTo>
                <a:lnTo>
                  <a:pt x="2455" y="2700"/>
                </a:lnTo>
                <a:cubicBezTo>
                  <a:pt x="2183" y="2700"/>
                  <a:pt x="1964" y="3002"/>
                  <a:pt x="1964" y="3375"/>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6" name="Shape 2806"/>
          <p:cNvSpPr/>
          <p:nvPr/>
        </p:nvSpPr>
        <p:spPr>
          <a:xfrm>
            <a:off x="8157675" y="4021180"/>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0442" y="12358"/>
                </a:moveTo>
                <a:cubicBezTo>
                  <a:pt x="10390" y="12952"/>
                  <a:pt x="10196" y="13240"/>
                  <a:pt x="9938" y="13340"/>
                </a:cubicBezTo>
                <a:cubicBezTo>
                  <a:pt x="10292" y="13653"/>
                  <a:pt x="10472" y="14131"/>
                  <a:pt x="10300" y="14961"/>
                </a:cubicBezTo>
                <a:cubicBezTo>
                  <a:pt x="10088" y="15991"/>
                  <a:pt x="9582" y="16078"/>
                  <a:pt x="8910" y="15863"/>
                </a:cubicBezTo>
                <a:lnTo>
                  <a:pt x="8746" y="16971"/>
                </a:lnTo>
                <a:lnTo>
                  <a:pt x="8352" y="16805"/>
                </a:lnTo>
                <a:lnTo>
                  <a:pt x="8513" y="15711"/>
                </a:lnTo>
                <a:cubicBezTo>
                  <a:pt x="8411" y="15668"/>
                  <a:pt x="8306" y="15622"/>
                  <a:pt x="8199" y="15573"/>
                </a:cubicBezTo>
                <a:lnTo>
                  <a:pt x="8037" y="16672"/>
                </a:lnTo>
                <a:lnTo>
                  <a:pt x="7643" y="16505"/>
                </a:lnTo>
                <a:lnTo>
                  <a:pt x="7806" y="15395"/>
                </a:lnTo>
                <a:cubicBezTo>
                  <a:pt x="7714" y="15355"/>
                  <a:pt x="7621" y="15312"/>
                  <a:pt x="7525" y="15272"/>
                </a:cubicBezTo>
                <a:lnTo>
                  <a:pt x="7012" y="15055"/>
                </a:lnTo>
                <a:lnTo>
                  <a:pt x="7207" y="14290"/>
                </a:lnTo>
                <a:cubicBezTo>
                  <a:pt x="7207" y="14290"/>
                  <a:pt x="7498" y="14421"/>
                  <a:pt x="7495" y="14412"/>
                </a:cubicBezTo>
                <a:cubicBezTo>
                  <a:pt x="7606" y="14459"/>
                  <a:pt x="7656" y="14335"/>
                  <a:pt x="7675" y="14252"/>
                </a:cubicBezTo>
                <a:lnTo>
                  <a:pt x="7933" y="12501"/>
                </a:lnTo>
                <a:cubicBezTo>
                  <a:pt x="7948" y="12506"/>
                  <a:pt x="7961" y="12512"/>
                  <a:pt x="7974" y="12518"/>
                </a:cubicBezTo>
                <a:cubicBezTo>
                  <a:pt x="7959" y="12507"/>
                  <a:pt x="7945" y="12501"/>
                  <a:pt x="7934" y="12495"/>
                </a:cubicBezTo>
                <a:lnTo>
                  <a:pt x="8118" y="11245"/>
                </a:lnTo>
                <a:cubicBezTo>
                  <a:pt x="8122" y="11103"/>
                  <a:pt x="8093" y="10924"/>
                  <a:pt x="7934" y="10856"/>
                </a:cubicBezTo>
                <a:cubicBezTo>
                  <a:pt x="7940" y="10849"/>
                  <a:pt x="7647" y="10735"/>
                  <a:pt x="7647" y="10735"/>
                </a:cubicBezTo>
                <a:lnTo>
                  <a:pt x="7752" y="10022"/>
                </a:lnTo>
                <a:lnTo>
                  <a:pt x="8297" y="10252"/>
                </a:lnTo>
                <a:lnTo>
                  <a:pt x="8296" y="10255"/>
                </a:lnTo>
                <a:cubicBezTo>
                  <a:pt x="8378" y="10289"/>
                  <a:pt x="8462" y="10322"/>
                  <a:pt x="8548" y="10356"/>
                </a:cubicBezTo>
                <a:lnTo>
                  <a:pt x="8709" y="9258"/>
                </a:lnTo>
                <a:lnTo>
                  <a:pt x="9103" y="9424"/>
                </a:lnTo>
                <a:lnTo>
                  <a:pt x="8945" y="10500"/>
                </a:lnTo>
                <a:cubicBezTo>
                  <a:pt x="9051" y="10541"/>
                  <a:pt x="9158" y="10582"/>
                  <a:pt x="9261" y="10627"/>
                </a:cubicBezTo>
                <a:lnTo>
                  <a:pt x="9418" y="9557"/>
                </a:lnTo>
                <a:lnTo>
                  <a:pt x="9813" y="9724"/>
                </a:lnTo>
                <a:lnTo>
                  <a:pt x="9651" y="10822"/>
                </a:lnTo>
                <a:cubicBezTo>
                  <a:pt x="10149" y="11112"/>
                  <a:pt x="10513" y="11548"/>
                  <a:pt x="10442" y="12358"/>
                </a:cubicBezTo>
                <a:moveTo>
                  <a:pt x="8836" y="7714"/>
                </a:moveTo>
                <a:cubicBezTo>
                  <a:pt x="6938" y="7714"/>
                  <a:pt x="5400" y="10132"/>
                  <a:pt x="5400" y="13114"/>
                </a:cubicBezTo>
                <a:cubicBezTo>
                  <a:pt x="5400" y="16097"/>
                  <a:pt x="6938" y="18514"/>
                  <a:pt x="8836" y="18514"/>
                </a:cubicBezTo>
                <a:cubicBezTo>
                  <a:pt x="10734" y="18514"/>
                  <a:pt x="12273" y="16097"/>
                  <a:pt x="12273" y="13114"/>
                </a:cubicBezTo>
                <a:cubicBezTo>
                  <a:pt x="12273" y="10132"/>
                  <a:pt x="10734" y="7714"/>
                  <a:pt x="8836" y="7714"/>
                </a:cubicBezTo>
                <a:moveTo>
                  <a:pt x="13255" y="16971"/>
                </a:moveTo>
                <a:cubicBezTo>
                  <a:pt x="12983" y="16971"/>
                  <a:pt x="12764" y="17318"/>
                  <a:pt x="12764" y="17743"/>
                </a:cubicBezTo>
                <a:cubicBezTo>
                  <a:pt x="12764" y="18169"/>
                  <a:pt x="12983" y="18514"/>
                  <a:pt x="13255" y="18514"/>
                </a:cubicBezTo>
                <a:cubicBezTo>
                  <a:pt x="13526" y="18514"/>
                  <a:pt x="13745" y="18169"/>
                  <a:pt x="13745" y="17743"/>
                </a:cubicBezTo>
                <a:cubicBezTo>
                  <a:pt x="13745" y="17318"/>
                  <a:pt x="13526" y="16971"/>
                  <a:pt x="13255" y="16971"/>
                </a:cubicBezTo>
                <a:moveTo>
                  <a:pt x="8839" y="11290"/>
                </a:moveTo>
                <a:lnTo>
                  <a:pt x="8643" y="12624"/>
                </a:lnTo>
                <a:cubicBezTo>
                  <a:pt x="8865" y="12718"/>
                  <a:pt x="9552" y="13102"/>
                  <a:pt x="9663" y="12347"/>
                </a:cubicBezTo>
                <a:cubicBezTo>
                  <a:pt x="9778" y="11559"/>
                  <a:pt x="9062" y="11384"/>
                  <a:pt x="8839" y="11290"/>
                </a:cubicBezTo>
                <a:moveTo>
                  <a:pt x="20618" y="0"/>
                </a:moveTo>
                <a:lnTo>
                  <a:pt x="4909" y="0"/>
                </a:lnTo>
                <a:cubicBezTo>
                  <a:pt x="4367" y="0"/>
                  <a:pt x="3927" y="691"/>
                  <a:pt x="3927" y="1543"/>
                </a:cubicBezTo>
                <a:lnTo>
                  <a:pt x="3927" y="2314"/>
                </a:lnTo>
                <a:cubicBezTo>
                  <a:pt x="3927" y="2741"/>
                  <a:pt x="4147" y="3086"/>
                  <a:pt x="4418" y="3086"/>
                </a:cubicBezTo>
                <a:cubicBezTo>
                  <a:pt x="4690" y="3086"/>
                  <a:pt x="4909" y="2741"/>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1"/>
                  <a:pt x="21600" y="15429"/>
                </a:cubicBezTo>
                <a:lnTo>
                  <a:pt x="21600" y="1543"/>
                </a:lnTo>
                <a:cubicBezTo>
                  <a:pt x="21600" y="691"/>
                  <a:pt x="21160" y="0"/>
                  <a:pt x="20618" y="0"/>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7" y="16971"/>
                  <a:pt x="14727" y="18008"/>
                  <a:pt x="14727" y="19286"/>
                </a:cubicBezTo>
                <a:cubicBezTo>
                  <a:pt x="14727" y="19558"/>
                  <a:pt x="14763" y="19815"/>
                  <a:pt x="14817" y="20057"/>
                </a:cubicBezTo>
                <a:lnTo>
                  <a:pt x="2855" y="20057"/>
                </a:lnTo>
                <a:cubicBezTo>
                  <a:pt x="2910" y="19815"/>
                  <a:pt x="2945" y="19558"/>
                  <a:pt x="2945" y="19286"/>
                </a:cubicBezTo>
                <a:cubicBezTo>
                  <a:pt x="2945" y="18008"/>
                  <a:pt x="2286" y="16971"/>
                  <a:pt x="1473" y="16971"/>
                </a:cubicBezTo>
                <a:cubicBezTo>
                  <a:pt x="1300" y="16971"/>
                  <a:pt x="1136" y="17028"/>
                  <a:pt x="982" y="17113"/>
                </a:cubicBezTo>
                <a:lnTo>
                  <a:pt x="982" y="9116"/>
                </a:lnTo>
                <a:cubicBezTo>
                  <a:pt x="1136" y="9202"/>
                  <a:pt x="1300" y="9257"/>
                  <a:pt x="1473" y="9257"/>
                </a:cubicBezTo>
                <a:cubicBezTo>
                  <a:pt x="2286" y="9257"/>
                  <a:pt x="2945" y="8222"/>
                  <a:pt x="2945" y="6943"/>
                </a:cubicBezTo>
                <a:cubicBezTo>
                  <a:pt x="2945" y="6671"/>
                  <a:pt x="2910" y="6414"/>
                  <a:pt x="2855" y="6171"/>
                </a:cubicBezTo>
                <a:lnTo>
                  <a:pt x="14817" y="6171"/>
                </a:lnTo>
                <a:cubicBezTo>
                  <a:pt x="14763" y="6414"/>
                  <a:pt x="14727" y="6671"/>
                  <a:pt x="14727" y="6943"/>
                </a:cubicBezTo>
                <a:cubicBezTo>
                  <a:pt x="14727" y="8222"/>
                  <a:pt x="15387"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1" y="20057"/>
                  <a:pt x="982" y="19712"/>
                  <a:pt x="982" y="19286"/>
                </a:cubicBezTo>
                <a:cubicBezTo>
                  <a:pt x="982" y="18860"/>
                  <a:pt x="1201"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1" y="7714"/>
                  <a:pt x="982" y="7369"/>
                  <a:pt x="982" y="6943"/>
                </a:cubicBezTo>
                <a:cubicBezTo>
                  <a:pt x="982" y="6517"/>
                  <a:pt x="1201"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8543" y="13297"/>
                </a:moveTo>
                <a:lnTo>
                  <a:pt x="8327" y="14769"/>
                </a:lnTo>
                <a:cubicBezTo>
                  <a:pt x="8595" y="14882"/>
                  <a:pt x="9419" y="15330"/>
                  <a:pt x="9541" y="14500"/>
                </a:cubicBezTo>
                <a:cubicBezTo>
                  <a:pt x="9669" y="13634"/>
                  <a:pt x="8811" y="13410"/>
                  <a:pt x="8543" y="13297"/>
                </a:cubicBezTo>
                <a:moveTo>
                  <a:pt x="4418" y="7714"/>
                </a:moveTo>
                <a:cubicBezTo>
                  <a:pt x="4147" y="7714"/>
                  <a:pt x="3927" y="8060"/>
                  <a:pt x="3927" y="8486"/>
                </a:cubicBezTo>
                <a:cubicBezTo>
                  <a:pt x="3927" y="8912"/>
                  <a:pt x="4147" y="9257"/>
                  <a:pt x="4418" y="9257"/>
                </a:cubicBezTo>
                <a:cubicBezTo>
                  <a:pt x="4690" y="9257"/>
                  <a:pt x="4909" y="8912"/>
                  <a:pt x="4909" y="8486"/>
                </a:cubicBezTo>
                <a:cubicBezTo>
                  <a:pt x="4909" y="8060"/>
                  <a:pt x="4690" y="7714"/>
                  <a:pt x="4418" y="771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7" name="Shape 2807"/>
          <p:cNvSpPr/>
          <p:nvPr/>
        </p:nvSpPr>
        <p:spPr>
          <a:xfrm>
            <a:off x="9224197" y="3995786"/>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2"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2"/>
                  <a:pt x="19619" y="1703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8" name="Shape 2808"/>
          <p:cNvSpPr/>
          <p:nvPr/>
        </p:nvSpPr>
        <p:spPr>
          <a:xfrm>
            <a:off x="10290719"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9" name="Shape 2809"/>
          <p:cNvSpPr/>
          <p:nvPr/>
        </p:nvSpPr>
        <p:spPr>
          <a:xfrm>
            <a:off x="11357241"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076" y="14727"/>
                </a:moveTo>
                <a:lnTo>
                  <a:pt x="17294" y="12764"/>
                </a:lnTo>
                <a:lnTo>
                  <a:pt x="19843" y="12764"/>
                </a:lnTo>
                <a:lnTo>
                  <a:pt x="19406" y="14727"/>
                </a:lnTo>
                <a:cubicBezTo>
                  <a:pt x="19406" y="14727"/>
                  <a:pt x="17076" y="14727"/>
                  <a:pt x="17076"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5" y="9447"/>
                </a:lnTo>
                <a:lnTo>
                  <a:pt x="21577" y="9444"/>
                </a:lnTo>
                <a:cubicBezTo>
                  <a:pt x="21587" y="9406"/>
                  <a:pt x="21600" y="9369"/>
                  <a:pt x="21600" y="9327"/>
                </a:cubicBezTo>
                <a:cubicBezTo>
                  <a:pt x="21600" y="9056"/>
                  <a:pt x="21380" y="8836"/>
                  <a:pt x="21109" y="8836"/>
                </a:cubicBezTo>
                <a:lnTo>
                  <a:pt x="5370" y="8836"/>
                </a:lnTo>
                <a:lnTo>
                  <a:pt x="4674" y="6241"/>
                </a:lnTo>
                <a:lnTo>
                  <a:pt x="4667" y="6243"/>
                </a:lnTo>
                <a:cubicBezTo>
                  <a:pt x="4605"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2" y="18613"/>
                </a:cubicBezTo>
                <a:cubicBezTo>
                  <a:pt x="19479" y="18552"/>
                  <a:pt x="19581" y="18430"/>
                  <a:pt x="19619" y="18282"/>
                </a:cubicBezTo>
                <a:moveTo>
                  <a:pt x="11291" y="2945"/>
                </a:moveTo>
                <a:cubicBezTo>
                  <a:pt x="11427" y="2945"/>
                  <a:pt x="11549" y="2891"/>
                  <a:pt x="11638" y="2802"/>
                </a:cubicBezTo>
                <a:lnTo>
                  <a:pt x="12764" y="1676"/>
                </a:lnTo>
                <a:lnTo>
                  <a:pt x="12764" y="7364"/>
                </a:lnTo>
                <a:cubicBezTo>
                  <a:pt x="12764" y="7634"/>
                  <a:pt x="12983" y="7855"/>
                  <a:pt x="13255" y="7855"/>
                </a:cubicBezTo>
                <a:cubicBezTo>
                  <a:pt x="13526" y="7855"/>
                  <a:pt x="13745" y="7634"/>
                  <a:pt x="13745" y="7364"/>
                </a:cubicBezTo>
                <a:lnTo>
                  <a:pt x="13745" y="1676"/>
                </a:lnTo>
                <a:lnTo>
                  <a:pt x="14871" y="2802"/>
                </a:lnTo>
                <a:cubicBezTo>
                  <a:pt x="14959" y="2891"/>
                  <a:pt x="15082" y="2945"/>
                  <a:pt x="15218" y="2945"/>
                </a:cubicBezTo>
                <a:cubicBezTo>
                  <a:pt x="15490" y="2945"/>
                  <a:pt x="15709" y="2726"/>
                  <a:pt x="15709" y="2455"/>
                </a:cubicBezTo>
                <a:cubicBezTo>
                  <a:pt x="15709" y="2319"/>
                  <a:pt x="15654" y="2196"/>
                  <a:pt x="15565" y="2107"/>
                </a:cubicBezTo>
                <a:lnTo>
                  <a:pt x="13602" y="144"/>
                </a:lnTo>
                <a:cubicBezTo>
                  <a:pt x="13513" y="55"/>
                  <a:pt x="13390" y="0"/>
                  <a:pt x="13255" y="0"/>
                </a:cubicBezTo>
                <a:cubicBezTo>
                  <a:pt x="13118" y="0"/>
                  <a:pt x="12996" y="55"/>
                  <a:pt x="12907" y="144"/>
                </a:cubicBezTo>
                <a:lnTo>
                  <a:pt x="10944" y="2107"/>
                </a:lnTo>
                <a:cubicBezTo>
                  <a:pt x="10855" y="2196"/>
                  <a:pt x="10800" y="2319"/>
                  <a:pt x="10800" y="2455"/>
                </a:cubicBezTo>
                <a:cubicBezTo>
                  <a:pt x="10800" y="2726"/>
                  <a:pt x="11020" y="2945"/>
                  <a:pt x="11291" y="29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0" name="Shape 2810"/>
          <p:cNvSpPr/>
          <p:nvPr/>
        </p:nvSpPr>
        <p:spPr>
          <a:xfrm>
            <a:off x="12455059"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1" name="Shape 2811"/>
          <p:cNvSpPr/>
          <p:nvPr/>
        </p:nvSpPr>
        <p:spPr>
          <a:xfrm>
            <a:off x="13521582"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10944" y="5242"/>
                </a:moveTo>
                <a:cubicBezTo>
                  <a:pt x="11033" y="5340"/>
                  <a:pt x="11155" y="5400"/>
                  <a:pt x="11291" y="5400"/>
                </a:cubicBezTo>
                <a:cubicBezTo>
                  <a:pt x="11562" y="5400"/>
                  <a:pt x="11782" y="5159"/>
                  <a:pt x="11782" y="4860"/>
                </a:cubicBezTo>
                <a:cubicBezTo>
                  <a:pt x="11782" y="4711"/>
                  <a:pt x="11727" y="4577"/>
                  <a:pt x="11638" y="4478"/>
                </a:cubicBezTo>
                <a:lnTo>
                  <a:pt x="10512" y="3240"/>
                </a:lnTo>
                <a:lnTo>
                  <a:pt x="16200" y="3240"/>
                </a:lnTo>
                <a:cubicBezTo>
                  <a:pt x="16471" y="3240"/>
                  <a:pt x="16691" y="2999"/>
                  <a:pt x="16691" y="2700"/>
                </a:cubicBezTo>
                <a:cubicBezTo>
                  <a:pt x="16691" y="2402"/>
                  <a:pt x="16471" y="2160"/>
                  <a:pt x="16200" y="2160"/>
                </a:cubicBezTo>
                <a:lnTo>
                  <a:pt x="10512" y="2160"/>
                </a:lnTo>
                <a:lnTo>
                  <a:pt x="11638" y="922"/>
                </a:lnTo>
                <a:cubicBezTo>
                  <a:pt x="11727" y="824"/>
                  <a:pt x="11782" y="689"/>
                  <a:pt x="11782" y="540"/>
                </a:cubicBezTo>
                <a:cubicBezTo>
                  <a:pt x="11782" y="242"/>
                  <a:pt x="11562" y="0"/>
                  <a:pt x="11291" y="0"/>
                </a:cubicBezTo>
                <a:cubicBezTo>
                  <a:pt x="11155" y="0"/>
                  <a:pt x="11033" y="61"/>
                  <a:pt x="10944" y="158"/>
                </a:cubicBezTo>
                <a:lnTo>
                  <a:pt x="8980" y="2318"/>
                </a:lnTo>
                <a:cubicBezTo>
                  <a:pt x="8891" y="2417"/>
                  <a:pt x="8836" y="2552"/>
                  <a:pt x="8836" y="2700"/>
                </a:cubicBezTo>
                <a:cubicBezTo>
                  <a:pt x="8836" y="2849"/>
                  <a:pt x="8891" y="2984"/>
                  <a:pt x="8980" y="3082"/>
                </a:cubicBezTo>
                <a:cubicBezTo>
                  <a:pt x="8980" y="3082"/>
                  <a:pt x="10944" y="5242"/>
                  <a:pt x="10944" y="524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2" name="Shape 2812"/>
          <p:cNvSpPr/>
          <p:nvPr/>
        </p:nvSpPr>
        <p:spPr>
          <a:xfrm>
            <a:off x="14588104"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5" y="18643"/>
                  <a:pt x="19341" y="18314"/>
                </a:cubicBezTo>
                <a:cubicBezTo>
                  <a:pt x="19479" y="18248"/>
                  <a:pt x="19581" y="18113"/>
                  <a:pt x="19619" y="17950"/>
                </a:cubicBezTo>
                <a:moveTo>
                  <a:pt x="10800" y="3780"/>
                </a:moveTo>
                <a:lnTo>
                  <a:pt x="12764" y="3780"/>
                </a:lnTo>
                <a:lnTo>
                  <a:pt x="12764" y="5940"/>
                </a:lnTo>
                <a:cubicBezTo>
                  <a:pt x="12764" y="6239"/>
                  <a:pt x="12984" y="6480"/>
                  <a:pt x="13255" y="6480"/>
                </a:cubicBezTo>
                <a:cubicBezTo>
                  <a:pt x="13526" y="6480"/>
                  <a:pt x="13745" y="6239"/>
                  <a:pt x="13745" y="5940"/>
                </a:cubicBezTo>
                <a:lnTo>
                  <a:pt x="13745" y="3780"/>
                </a:lnTo>
                <a:lnTo>
                  <a:pt x="15709" y="3780"/>
                </a:lnTo>
                <a:cubicBezTo>
                  <a:pt x="15980" y="3780"/>
                  <a:pt x="16200" y="3539"/>
                  <a:pt x="16200" y="3240"/>
                </a:cubicBezTo>
                <a:cubicBezTo>
                  <a:pt x="16200" y="2942"/>
                  <a:pt x="15980" y="2700"/>
                  <a:pt x="15709" y="2700"/>
                </a:cubicBezTo>
                <a:lnTo>
                  <a:pt x="13745" y="2700"/>
                </a:lnTo>
                <a:lnTo>
                  <a:pt x="13745" y="540"/>
                </a:lnTo>
                <a:cubicBezTo>
                  <a:pt x="13745" y="242"/>
                  <a:pt x="13526" y="0"/>
                  <a:pt x="13255" y="0"/>
                </a:cubicBezTo>
                <a:cubicBezTo>
                  <a:pt x="12984" y="0"/>
                  <a:pt x="12764" y="242"/>
                  <a:pt x="12764" y="540"/>
                </a:cubicBezTo>
                <a:lnTo>
                  <a:pt x="12764" y="2700"/>
                </a:lnTo>
                <a:lnTo>
                  <a:pt x="10800" y="2700"/>
                </a:lnTo>
                <a:cubicBezTo>
                  <a:pt x="10529" y="2700"/>
                  <a:pt x="10309" y="2942"/>
                  <a:pt x="10309" y="3240"/>
                </a:cubicBezTo>
                <a:cubicBezTo>
                  <a:pt x="10309" y="3539"/>
                  <a:pt x="10529" y="3780"/>
                  <a:pt x="10800" y="378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3" name="Shape 2813"/>
          <p:cNvSpPr/>
          <p:nvPr/>
        </p:nvSpPr>
        <p:spPr>
          <a:xfrm>
            <a:off x="15654626" y="2916567"/>
            <a:ext cx="558655" cy="444385"/>
          </a:xfrm>
          <a:custGeom>
            <a:avLst/>
            <a:gdLst/>
            <a:ahLst/>
            <a:cxnLst>
              <a:cxn ang="0">
                <a:pos x="wd2" y="hd2"/>
              </a:cxn>
              <a:cxn ang="5400000">
                <a:pos x="wd2" y="hd2"/>
              </a:cxn>
              <a:cxn ang="10800000">
                <a:pos x="wd2" y="hd2"/>
              </a:cxn>
              <a:cxn ang="16200000">
                <a:pos x="wd2" y="hd2"/>
              </a:cxn>
            </a:cxnLst>
            <a:rect l="0" t="0" r="r" b="b"/>
            <a:pathLst>
              <a:path w="21600" h="21600" extrusionOk="0">
                <a:moveTo>
                  <a:pt x="17076" y="12960"/>
                </a:moveTo>
                <a:lnTo>
                  <a:pt x="17294" y="10491"/>
                </a:lnTo>
                <a:lnTo>
                  <a:pt x="19843" y="10491"/>
                </a:lnTo>
                <a:lnTo>
                  <a:pt x="19407" y="12960"/>
                </a:lnTo>
                <a:cubicBezTo>
                  <a:pt x="19407" y="12960"/>
                  <a:pt x="17076" y="12960"/>
                  <a:pt x="17076" y="12960"/>
                </a:cubicBezTo>
                <a:close/>
                <a:moveTo>
                  <a:pt x="18752" y="16663"/>
                </a:moveTo>
                <a:lnTo>
                  <a:pt x="16748" y="16663"/>
                </a:lnTo>
                <a:lnTo>
                  <a:pt x="16967" y="14194"/>
                </a:lnTo>
                <a:lnTo>
                  <a:pt x="19188" y="14194"/>
                </a:lnTo>
                <a:cubicBezTo>
                  <a:pt x="19188" y="14194"/>
                  <a:pt x="18752" y="16663"/>
                  <a:pt x="18752" y="16663"/>
                </a:cubicBezTo>
                <a:close/>
                <a:moveTo>
                  <a:pt x="17673" y="20366"/>
                </a:moveTo>
                <a:cubicBezTo>
                  <a:pt x="17131" y="20366"/>
                  <a:pt x="16691" y="19813"/>
                  <a:pt x="16691" y="19131"/>
                </a:cubicBezTo>
                <a:cubicBezTo>
                  <a:pt x="16691" y="18450"/>
                  <a:pt x="17131" y="17897"/>
                  <a:pt x="17673" y="17897"/>
                </a:cubicBezTo>
                <a:cubicBezTo>
                  <a:pt x="18215" y="17897"/>
                  <a:pt x="18655" y="18450"/>
                  <a:pt x="18655" y="19131"/>
                </a:cubicBezTo>
                <a:cubicBezTo>
                  <a:pt x="18655" y="19813"/>
                  <a:pt x="18215" y="20366"/>
                  <a:pt x="17673" y="20366"/>
                </a:cubicBezTo>
                <a:moveTo>
                  <a:pt x="16415" y="9257"/>
                </a:moveTo>
                <a:lnTo>
                  <a:pt x="13745" y="9257"/>
                </a:lnTo>
                <a:lnTo>
                  <a:pt x="13745" y="6789"/>
                </a:lnTo>
                <a:lnTo>
                  <a:pt x="16634" y="6789"/>
                </a:lnTo>
                <a:cubicBezTo>
                  <a:pt x="16634" y="6789"/>
                  <a:pt x="16415" y="9257"/>
                  <a:pt x="16415" y="9257"/>
                </a:cubicBezTo>
                <a:close/>
                <a:moveTo>
                  <a:pt x="16088" y="12960"/>
                </a:moveTo>
                <a:lnTo>
                  <a:pt x="13745" y="12960"/>
                </a:lnTo>
                <a:lnTo>
                  <a:pt x="13745" y="10491"/>
                </a:lnTo>
                <a:lnTo>
                  <a:pt x="16307" y="10491"/>
                </a:lnTo>
                <a:cubicBezTo>
                  <a:pt x="16307" y="10491"/>
                  <a:pt x="16088" y="12960"/>
                  <a:pt x="16088" y="12960"/>
                </a:cubicBezTo>
                <a:close/>
                <a:moveTo>
                  <a:pt x="15761" y="16663"/>
                </a:moveTo>
                <a:lnTo>
                  <a:pt x="13745" y="16663"/>
                </a:lnTo>
                <a:lnTo>
                  <a:pt x="13745" y="14194"/>
                </a:lnTo>
                <a:lnTo>
                  <a:pt x="15979" y="14194"/>
                </a:lnTo>
                <a:cubicBezTo>
                  <a:pt x="15979" y="14194"/>
                  <a:pt x="15761" y="16663"/>
                  <a:pt x="15761" y="16663"/>
                </a:cubicBezTo>
                <a:close/>
                <a:moveTo>
                  <a:pt x="12764" y="9257"/>
                </a:moveTo>
                <a:lnTo>
                  <a:pt x="10094" y="9257"/>
                </a:lnTo>
                <a:lnTo>
                  <a:pt x="9876" y="6789"/>
                </a:lnTo>
                <a:lnTo>
                  <a:pt x="12764" y="6789"/>
                </a:lnTo>
                <a:cubicBezTo>
                  <a:pt x="12764" y="6789"/>
                  <a:pt x="12764" y="9257"/>
                  <a:pt x="12764" y="9257"/>
                </a:cubicBezTo>
                <a:close/>
                <a:moveTo>
                  <a:pt x="12764" y="12960"/>
                </a:moveTo>
                <a:lnTo>
                  <a:pt x="10422" y="12960"/>
                </a:lnTo>
                <a:lnTo>
                  <a:pt x="10203" y="10491"/>
                </a:lnTo>
                <a:lnTo>
                  <a:pt x="12764" y="10491"/>
                </a:lnTo>
                <a:cubicBezTo>
                  <a:pt x="12764" y="10491"/>
                  <a:pt x="12764" y="12960"/>
                  <a:pt x="12764" y="12960"/>
                </a:cubicBezTo>
                <a:close/>
                <a:moveTo>
                  <a:pt x="12764" y="16663"/>
                </a:moveTo>
                <a:lnTo>
                  <a:pt x="10748" y="16663"/>
                </a:lnTo>
                <a:lnTo>
                  <a:pt x="10531" y="14194"/>
                </a:lnTo>
                <a:lnTo>
                  <a:pt x="12764" y="14194"/>
                </a:lnTo>
                <a:cubicBezTo>
                  <a:pt x="12764" y="14194"/>
                  <a:pt x="12764" y="16663"/>
                  <a:pt x="12764" y="16663"/>
                </a:cubicBezTo>
                <a:close/>
                <a:moveTo>
                  <a:pt x="8836" y="20366"/>
                </a:moveTo>
                <a:cubicBezTo>
                  <a:pt x="8294" y="20366"/>
                  <a:pt x="7855" y="19813"/>
                  <a:pt x="7855" y="19131"/>
                </a:cubicBezTo>
                <a:cubicBezTo>
                  <a:pt x="7855" y="18450"/>
                  <a:pt x="8294" y="17897"/>
                  <a:pt x="8836" y="17897"/>
                </a:cubicBezTo>
                <a:cubicBezTo>
                  <a:pt x="9379" y="17897"/>
                  <a:pt x="9818" y="18450"/>
                  <a:pt x="9818" y="19131"/>
                </a:cubicBezTo>
                <a:cubicBezTo>
                  <a:pt x="9818" y="19813"/>
                  <a:pt x="9379" y="20366"/>
                  <a:pt x="8836" y="20366"/>
                </a:cubicBezTo>
                <a:moveTo>
                  <a:pt x="7214" y="14194"/>
                </a:moveTo>
                <a:lnTo>
                  <a:pt x="9543" y="14194"/>
                </a:lnTo>
                <a:lnTo>
                  <a:pt x="9761" y="16663"/>
                </a:lnTo>
                <a:lnTo>
                  <a:pt x="7740" y="16663"/>
                </a:lnTo>
                <a:cubicBezTo>
                  <a:pt x="7740" y="16663"/>
                  <a:pt x="7214" y="14194"/>
                  <a:pt x="7214" y="14194"/>
                </a:cubicBezTo>
                <a:close/>
                <a:moveTo>
                  <a:pt x="6950" y="12960"/>
                </a:moveTo>
                <a:lnTo>
                  <a:pt x="6424" y="10491"/>
                </a:lnTo>
                <a:lnTo>
                  <a:pt x="9215" y="10491"/>
                </a:lnTo>
                <a:lnTo>
                  <a:pt x="9434" y="12960"/>
                </a:lnTo>
                <a:cubicBezTo>
                  <a:pt x="9434" y="12960"/>
                  <a:pt x="6950" y="12960"/>
                  <a:pt x="6950" y="12960"/>
                </a:cubicBezTo>
                <a:close/>
                <a:moveTo>
                  <a:pt x="5633" y="6789"/>
                </a:moveTo>
                <a:lnTo>
                  <a:pt x="8888" y="6789"/>
                </a:lnTo>
                <a:lnTo>
                  <a:pt x="9107" y="9257"/>
                </a:lnTo>
                <a:lnTo>
                  <a:pt x="6160" y="9257"/>
                </a:lnTo>
                <a:cubicBezTo>
                  <a:pt x="6160" y="9257"/>
                  <a:pt x="5633" y="6789"/>
                  <a:pt x="5633" y="6789"/>
                </a:cubicBezTo>
                <a:close/>
                <a:moveTo>
                  <a:pt x="17621" y="6789"/>
                </a:moveTo>
                <a:lnTo>
                  <a:pt x="20498" y="6789"/>
                </a:lnTo>
                <a:lnTo>
                  <a:pt x="20061" y="9257"/>
                </a:lnTo>
                <a:lnTo>
                  <a:pt x="17403" y="9257"/>
                </a:lnTo>
                <a:cubicBezTo>
                  <a:pt x="17403" y="9257"/>
                  <a:pt x="17621" y="6789"/>
                  <a:pt x="17621" y="6789"/>
                </a:cubicBezTo>
                <a:close/>
                <a:moveTo>
                  <a:pt x="19619" y="17429"/>
                </a:moveTo>
                <a:lnTo>
                  <a:pt x="19622" y="17429"/>
                </a:lnTo>
                <a:lnTo>
                  <a:pt x="21585" y="6321"/>
                </a:lnTo>
                <a:lnTo>
                  <a:pt x="21577" y="6318"/>
                </a:lnTo>
                <a:cubicBezTo>
                  <a:pt x="21586" y="6270"/>
                  <a:pt x="21600" y="6224"/>
                  <a:pt x="21600" y="6171"/>
                </a:cubicBezTo>
                <a:cubicBezTo>
                  <a:pt x="21600" y="5830"/>
                  <a:pt x="21380" y="5554"/>
                  <a:pt x="21109" y="5554"/>
                </a:cubicBezTo>
                <a:lnTo>
                  <a:pt x="5370" y="5554"/>
                </a:lnTo>
                <a:lnTo>
                  <a:pt x="4674" y="2291"/>
                </a:lnTo>
                <a:lnTo>
                  <a:pt x="4667" y="2294"/>
                </a:lnTo>
                <a:cubicBezTo>
                  <a:pt x="4606" y="2040"/>
                  <a:pt x="4426" y="1851"/>
                  <a:pt x="4204" y="1851"/>
                </a:cubicBezTo>
                <a:lnTo>
                  <a:pt x="491" y="1851"/>
                </a:lnTo>
                <a:cubicBezTo>
                  <a:pt x="220" y="1851"/>
                  <a:pt x="0" y="2127"/>
                  <a:pt x="0" y="2469"/>
                </a:cubicBezTo>
                <a:cubicBezTo>
                  <a:pt x="0" y="2810"/>
                  <a:pt x="220" y="3086"/>
                  <a:pt x="491" y="3086"/>
                </a:cubicBezTo>
                <a:lnTo>
                  <a:pt x="3827" y="3086"/>
                </a:lnTo>
                <a:lnTo>
                  <a:pt x="6893" y="17457"/>
                </a:lnTo>
                <a:lnTo>
                  <a:pt x="6894" y="17457"/>
                </a:lnTo>
                <a:cubicBezTo>
                  <a:pt x="6936" y="17631"/>
                  <a:pt x="7037" y="17772"/>
                  <a:pt x="7168" y="17845"/>
                </a:cubicBezTo>
                <a:cubicBezTo>
                  <a:pt x="6984" y="18220"/>
                  <a:pt x="6873" y="18658"/>
                  <a:pt x="6873" y="19131"/>
                </a:cubicBezTo>
                <a:cubicBezTo>
                  <a:pt x="6873" y="20495"/>
                  <a:pt x="7752" y="21600"/>
                  <a:pt x="8836" y="21600"/>
                </a:cubicBezTo>
                <a:cubicBezTo>
                  <a:pt x="9921" y="21600"/>
                  <a:pt x="10800" y="20495"/>
                  <a:pt x="10800" y="19131"/>
                </a:cubicBezTo>
                <a:cubicBezTo>
                  <a:pt x="10800" y="18680"/>
                  <a:pt x="10696" y="18262"/>
                  <a:pt x="10528" y="17897"/>
                </a:cubicBezTo>
                <a:lnTo>
                  <a:pt x="15982" y="17897"/>
                </a:lnTo>
                <a:cubicBezTo>
                  <a:pt x="15813" y="18262"/>
                  <a:pt x="15709" y="18680"/>
                  <a:pt x="15709" y="19131"/>
                </a:cubicBezTo>
                <a:cubicBezTo>
                  <a:pt x="15709" y="20495"/>
                  <a:pt x="16588" y="21600"/>
                  <a:pt x="17673" y="21600"/>
                </a:cubicBezTo>
                <a:cubicBezTo>
                  <a:pt x="18757" y="21600"/>
                  <a:pt x="19636" y="20495"/>
                  <a:pt x="19636" y="19131"/>
                </a:cubicBezTo>
                <a:cubicBezTo>
                  <a:pt x="19636" y="18658"/>
                  <a:pt x="19525" y="18220"/>
                  <a:pt x="19341" y="17845"/>
                </a:cubicBezTo>
                <a:cubicBezTo>
                  <a:pt x="19479" y="17769"/>
                  <a:pt x="19581" y="17615"/>
                  <a:pt x="19619" y="17429"/>
                </a:cubicBezTo>
                <a:moveTo>
                  <a:pt x="10800" y="1234"/>
                </a:moveTo>
                <a:lnTo>
                  <a:pt x="15709" y="1234"/>
                </a:lnTo>
                <a:cubicBezTo>
                  <a:pt x="15980" y="1234"/>
                  <a:pt x="16200" y="959"/>
                  <a:pt x="16200" y="617"/>
                </a:cubicBezTo>
                <a:cubicBezTo>
                  <a:pt x="16200" y="276"/>
                  <a:pt x="15980" y="0"/>
                  <a:pt x="15709" y="0"/>
                </a:cubicBezTo>
                <a:lnTo>
                  <a:pt x="10800" y="0"/>
                </a:lnTo>
                <a:cubicBezTo>
                  <a:pt x="10529" y="0"/>
                  <a:pt x="10309" y="276"/>
                  <a:pt x="10309" y="617"/>
                </a:cubicBezTo>
                <a:cubicBezTo>
                  <a:pt x="10309" y="959"/>
                  <a:pt x="10529" y="1234"/>
                  <a:pt x="10800" y="123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4" name="Shape 2814"/>
          <p:cNvSpPr/>
          <p:nvPr/>
        </p:nvSpPr>
        <p:spPr>
          <a:xfrm>
            <a:off x="16771935" y="285308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5" name="Shape 2815"/>
          <p:cNvSpPr/>
          <p:nvPr/>
        </p:nvSpPr>
        <p:spPr>
          <a:xfrm>
            <a:off x="17813063" y="2853084"/>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157" y="20618"/>
                </a:moveTo>
                <a:lnTo>
                  <a:pt x="1300" y="19636"/>
                </a:lnTo>
                <a:lnTo>
                  <a:pt x="20300" y="19636"/>
                </a:lnTo>
                <a:lnTo>
                  <a:pt x="20443" y="20618"/>
                </a:lnTo>
                <a:cubicBezTo>
                  <a:pt x="20443" y="20618"/>
                  <a:pt x="1157" y="20618"/>
                  <a:pt x="1157" y="20618"/>
                </a:cubicBezTo>
                <a:close/>
                <a:moveTo>
                  <a:pt x="3172" y="6873"/>
                </a:moveTo>
                <a:lnTo>
                  <a:pt x="6480" y="6873"/>
                </a:lnTo>
                <a:lnTo>
                  <a:pt x="6480" y="8973"/>
                </a:lnTo>
                <a:cubicBezTo>
                  <a:pt x="6158" y="9143"/>
                  <a:pt x="5940" y="9456"/>
                  <a:pt x="5940" y="9818"/>
                </a:cubicBezTo>
                <a:cubicBezTo>
                  <a:pt x="5940" y="10360"/>
                  <a:pt x="6424" y="10800"/>
                  <a:pt x="7020" y="10800"/>
                </a:cubicBezTo>
                <a:cubicBezTo>
                  <a:pt x="7616" y="10800"/>
                  <a:pt x="8100" y="10360"/>
                  <a:pt x="8100" y="9818"/>
                </a:cubicBezTo>
                <a:cubicBezTo>
                  <a:pt x="8100" y="9456"/>
                  <a:pt x="7882" y="9143"/>
                  <a:pt x="7560" y="8973"/>
                </a:cubicBezTo>
                <a:lnTo>
                  <a:pt x="7560" y="6873"/>
                </a:lnTo>
                <a:lnTo>
                  <a:pt x="14040" y="6873"/>
                </a:lnTo>
                <a:lnTo>
                  <a:pt x="14040" y="8973"/>
                </a:lnTo>
                <a:cubicBezTo>
                  <a:pt x="13718" y="9143"/>
                  <a:pt x="13500" y="9456"/>
                  <a:pt x="13500" y="9818"/>
                </a:cubicBezTo>
                <a:cubicBezTo>
                  <a:pt x="13500" y="10360"/>
                  <a:pt x="13984" y="10800"/>
                  <a:pt x="14580" y="10800"/>
                </a:cubicBezTo>
                <a:cubicBezTo>
                  <a:pt x="15176" y="10800"/>
                  <a:pt x="15660" y="10360"/>
                  <a:pt x="15660" y="9818"/>
                </a:cubicBezTo>
                <a:cubicBezTo>
                  <a:pt x="15660" y="9456"/>
                  <a:pt x="15442" y="9143"/>
                  <a:pt x="15120" y="8973"/>
                </a:cubicBezTo>
                <a:lnTo>
                  <a:pt x="15120" y="6873"/>
                </a:lnTo>
                <a:lnTo>
                  <a:pt x="18428" y="6873"/>
                </a:lnTo>
                <a:lnTo>
                  <a:pt x="20155" y="18655"/>
                </a:lnTo>
                <a:lnTo>
                  <a:pt x="1445" y="18655"/>
                </a:lnTo>
                <a:cubicBezTo>
                  <a:pt x="1445" y="18655"/>
                  <a:pt x="3172" y="6873"/>
                  <a:pt x="3172" y="6873"/>
                </a:cubicBezTo>
                <a:close/>
                <a:moveTo>
                  <a:pt x="7560" y="3927"/>
                </a:moveTo>
                <a:cubicBezTo>
                  <a:pt x="7560" y="2301"/>
                  <a:pt x="9011" y="982"/>
                  <a:pt x="10800" y="982"/>
                </a:cubicBezTo>
                <a:cubicBezTo>
                  <a:pt x="12590" y="982"/>
                  <a:pt x="14040" y="2301"/>
                  <a:pt x="14040" y="3927"/>
                </a:cubicBezTo>
                <a:lnTo>
                  <a:pt x="14040" y="5891"/>
                </a:lnTo>
                <a:lnTo>
                  <a:pt x="7560" y="5891"/>
                </a:lnTo>
                <a:cubicBezTo>
                  <a:pt x="7560" y="5891"/>
                  <a:pt x="7560" y="3927"/>
                  <a:pt x="7560" y="3927"/>
                </a:cubicBezTo>
                <a:close/>
                <a:moveTo>
                  <a:pt x="21586" y="21045"/>
                </a:moveTo>
                <a:lnTo>
                  <a:pt x="21595" y="21044"/>
                </a:lnTo>
                <a:lnTo>
                  <a:pt x="19435" y="6317"/>
                </a:lnTo>
                <a:lnTo>
                  <a:pt x="19426" y="6318"/>
                </a:lnTo>
                <a:cubicBezTo>
                  <a:pt x="19390" y="6079"/>
                  <a:pt x="19173" y="5891"/>
                  <a:pt x="18900" y="5891"/>
                </a:cubicBezTo>
                <a:lnTo>
                  <a:pt x="15120" y="5891"/>
                </a:lnTo>
                <a:lnTo>
                  <a:pt x="15120" y="3927"/>
                </a:lnTo>
                <a:cubicBezTo>
                  <a:pt x="15120" y="1758"/>
                  <a:pt x="13186" y="0"/>
                  <a:pt x="10800" y="0"/>
                </a:cubicBezTo>
                <a:cubicBezTo>
                  <a:pt x="8414" y="0"/>
                  <a:pt x="6480" y="1758"/>
                  <a:pt x="6480" y="3927"/>
                </a:cubicBezTo>
                <a:lnTo>
                  <a:pt x="6480" y="5891"/>
                </a:lnTo>
                <a:lnTo>
                  <a:pt x="2700" y="5891"/>
                </a:lnTo>
                <a:cubicBezTo>
                  <a:pt x="2427" y="5891"/>
                  <a:pt x="2210" y="6079"/>
                  <a:pt x="2174" y="6318"/>
                </a:cubicBezTo>
                <a:lnTo>
                  <a:pt x="2165" y="6317"/>
                </a:lnTo>
                <a:lnTo>
                  <a:pt x="5" y="21044"/>
                </a:lnTo>
                <a:lnTo>
                  <a:pt x="14" y="21045"/>
                </a:lnTo>
                <a:cubicBezTo>
                  <a:pt x="11" y="21067"/>
                  <a:pt x="0" y="21087"/>
                  <a:pt x="0" y="21109"/>
                </a:cubicBezTo>
                <a:cubicBezTo>
                  <a:pt x="0" y="21381"/>
                  <a:pt x="242" y="21600"/>
                  <a:pt x="540" y="21600"/>
                </a:cubicBezTo>
                <a:lnTo>
                  <a:pt x="21060" y="21600"/>
                </a:lnTo>
                <a:cubicBezTo>
                  <a:pt x="21358" y="21600"/>
                  <a:pt x="21600" y="21381"/>
                  <a:pt x="21600" y="21109"/>
                </a:cubicBezTo>
                <a:cubicBezTo>
                  <a:pt x="21600" y="21087"/>
                  <a:pt x="21589" y="21067"/>
                  <a:pt x="21586" y="210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6" name="Shape 2816"/>
          <p:cNvSpPr/>
          <p:nvPr/>
        </p:nvSpPr>
        <p:spPr>
          <a:xfrm>
            <a:off x="18841496"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5"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7" name="Shape 2817"/>
          <p:cNvSpPr/>
          <p:nvPr/>
        </p:nvSpPr>
        <p:spPr>
          <a:xfrm>
            <a:off x="19920715" y="2903870"/>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982" y="9600"/>
                </a:lnTo>
                <a:lnTo>
                  <a:pt x="982" y="8400"/>
                </a:lnTo>
                <a:lnTo>
                  <a:pt x="20618" y="8400"/>
                </a:lnTo>
                <a:cubicBezTo>
                  <a:pt x="20618" y="8400"/>
                  <a:pt x="20618" y="9600"/>
                  <a:pt x="20618" y="9600"/>
                </a:cubicBezTo>
                <a:close/>
                <a:moveTo>
                  <a:pt x="19006" y="13200"/>
                </a:moveTo>
                <a:lnTo>
                  <a:pt x="15735" y="13200"/>
                </a:lnTo>
                <a:lnTo>
                  <a:pt x="16045" y="10800"/>
                </a:lnTo>
                <a:lnTo>
                  <a:pt x="19419" y="10800"/>
                </a:lnTo>
                <a:cubicBezTo>
                  <a:pt x="19419" y="10800"/>
                  <a:pt x="19006" y="13200"/>
                  <a:pt x="19006" y="13200"/>
                </a:cubicBezTo>
                <a:close/>
                <a:moveTo>
                  <a:pt x="18386" y="16800"/>
                </a:moveTo>
                <a:lnTo>
                  <a:pt x="15270" y="16800"/>
                </a:lnTo>
                <a:lnTo>
                  <a:pt x="15580" y="14400"/>
                </a:lnTo>
                <a:lnTo>
                  <a:pt x="18799" y="14400"/>
                </a:lnTo>
                <a:cubicBezTo>
                  <a:pt x="18799" y="14400"/>
                  <a:pt x="18386" y="16800"/>
                  <a:pt x="18386" y="16800"/>
                </a:cubicBezTo>
                <a:close/>
                <a:moveTo>
                  <a:pt x="17766" y="20400"/>
                </a:moveTo>
                <a:lnTo>
                  <a:pt x="14805" y="20400"/>
                </a:lnTo>
                <a:lnTo>
                  <a:pt x="15115" y="18000"/>
                </a:lnTo>
                <a:lnTo>
                  <a:pt x="18179" y="18000"/>
                </a:lnTo>
                <a:cubicBezTo>
                  <a:pt x="18179" y="18000"/>
                  <a:pt x="17766" y="20400"/>
                  <a:pt x="17766" y="20400"/>
                </a:cubicBezTo>
                <a:close/>
                <a:moveTo>
                  <a:pt x="11291" y="13200"/>
                </a:moveTo>
                <a:lnTo>
                  <a:pt x="11291" y="10800"/>
                </a:lnTo>
                <a:lnTo>
                  <a:pt x="15063" y="10800"/>
                </a:lnTo>
                <a:lnTo>
                  <a:pt x="14753" y="13200"/>
                </a:lnTo>
                <a:cubicBezTo>
                  <a:pt x="14753" y="13200"/>
                  <a:pt x="11291" y="13200"/>
                  <a:pt x="11291" y="13200"/>
                </a:cubicBezTo>
                <a:close/>
                <a:moveTo>
                  <a:pt x="14289" y="16800"/>
                </a:moveTo>
                <a:lnTo>
                  <a:pt x="11291" y="16800"/>
                </a:lnTo>
                <a:lnTo>
                  <a:pt x="11291" y="14400"/>
                </a:lnTo>
                <a:lnTo>
                  <a:pt x="14598" y="14400"/>
                </a:lnTo>
                <a:cubicBezTo>
                  <a:pt x="14598" y="14400"/>
                  <a:pt x="14289" y="16800"/>
                  <a:pt x="14289" y="16800"/>
                </a:cubicBezTo>
                <a:close/>
                <a:moveTo>
                  <a:pt x="13823" y="20400"/>
                </a:moveTo>
                <a:lnTo>
                  <a:pt x="11291" y="20400"/>
                </a:lnTo>
                <a:lnTo>
                  <a:pt x="11291" y="18000"/>
                </a:lnTo>
                <a:lnTo>
                  <a:pt x="14133" y="18000"/>
                </a:lnTo>
                <a:cubicBezTo>
                  <a:pt x="14133" y="18000"/>
                  <a:pt x="13823" y="20400"/>
                  <a:pt x="13823" y="20400"/>
                </a:cubicBezTo>
                <a:close/>
                <a:moveTo>
                  <a:pt x="10309" y="13200"/>
                </a:moveTo>
                <a:lnTo>
                  <a:pt x="6847" y="13200"/>
                </a:lnTo>
                <a:lnTo>
                  <a:pt x="6537" y="10800"/>
                </a:lnTo>
                <a:lnTo>
                  <a:pt x="10309" y="10800"/>
                </a:lnTo>
                <a:cubicBezTo>
                  <a:pt x="10309" y="10800"/>
                  <a:pt x="10309" y="13200"/>
                  <a:pt x="10309" y="13200"/>
                </a:cubicBezTo>
                <a:close/>
                <a:moveTo>
                  <a:pt x="10309" y="16800"/>
                </a:moveTo>
                <a:lnTo>
                  <a:pt x="7311" y="16800"/>
                </a:lnTo>
                <a:lnTo>
                  <a:pt x="7002" y="14400"/>
                </a:lnTo>
                <a:lnTo>
                  <a:pt x="10309" y="14400"/>
                </a:lnTo>
                <a:cubicBezTo>
                  <a:pt x="10309" y="14400"/>
                  <a:pt x="10309" y="16800"/>
                  <a:pt x="10309" y="16800"/>
                </a:cubicBezTo>
                <a:close/>
                <a:moveTo>
                  <a:pt x="10309" y="20400"/>
                </a:moveTo>
                <a:lnTo>
                  <a:pt x="7777" y="20400"/>
                </a:lnTo>
                <a:lnTo>
                  <a:pt x="7467" y="18000"/>
                </a:lnTo>
                <a:lnTo>
                  <a:pt x="10309" y="18000"/>
                </a:lnTo>
                <a:cubicBezTo>
                  <a:pt x="10309" y="18000"/>
                  <a:pt x="10309" y="20400"/>
                  <a:pt x="10309" y="20400"/>
                </a:cubicBezTo>
                <a:close/>
                <a:moveTo>
                  <a:pt x="3834" y="20400"/>
                </a:moveTo>
                <a:lnTo>
                  <a:pt x="3421" y="18000"/>
                </a:lnTo>
                <a:lnTo>
                  <a:pt x="6485" y="18000"/>
                </a:lnTo>
                <a:lnTo>
                  <a:pt x="6795" y="20400"/>
                </a:lnTo>
                <a:cubicBezTo>
                  <a:pt x="6795" y="20400"/>
                  <a:pt x="3834" y="20400"/>
                  <a:pt x="3834" y="20400"/>
                </a:cubicBezTo>
                <a:close/>
                <a:moveTo>
                  <a:pt x="2801" y="14400"/>
                </a:moveTo>
                <a:lnTo>
                  <a:pt x="6020" y="14400"/>
                </a:lnTo>
                <a:lnTo>
                  <a:pt x="6330" y="16800"/>
                </a:lnTo>
                <a:lnTo>
                  <a:pt x="3214" y="16800"/>
                </a:lnTo>
                <a:cubicBezTo>
                  <a:pt x="3214" y="16800"/>
                  <a:pt x="2801" y="14400"/>
                  <a:pt x="2801" y="14400"/>
                </a:cubicBezTo>
                <a:close/>
                <a:moveTo>
                  <a:pt x="2181" y="10800"/>
                </a:moveTo>
                <a:lnTo>
                  <a:pt x="5555" y="10800"/>
                </a:lnTo>
                <a:lnTo>
                  <a:pt x="5865" y="13200"/>
                </a:lnTo>
                <a:lnTo>
                  <a:pt x="2594" y="13200"/>
                </a:lnTo>
                <a:cubicBezTo>
                  <a:pt x="2594" y="13200"/>
                  <a:pt x="2181" y="10800"/>
                  <a:pt x="2181" y="10800"/>
                </a:cubicBezTo>
                <a:close/>
                <a:moveTo>
                  <a:pt x="10800" y="1320"/>
                </a:moveTo>
                <a:lnTo>
                  <a:pt x="17616" y="7200"/>
                </a:lnTo>
                <a:lnTo>
                  <a:pt x="3984" y="7200"/>
                </a:lnTo>
                <a:cubicBezTo>
                  <a:pt x="3984" y="7200"/>
                  <a:pt x="10800" y="1320"/>
                  <a:pt x="10800" y="1320"/>
                </a:cubicBezTo>
                <a:close/>
                <a:moveTo>
                  <a:pt x="20618" y="7200"/>
                </a:moveTo>
                <a:lnTo>
                  <a:pt x="19284" y="7200"/>
                </a:lnTo>
                <a:lnTo>
                  <a:pt x="11157" y="188"/>
                </a:lnTo>
                <a:lnTo>
                  <a:pt x="11155" y="190"/>
                </a:lnTo>
                <a:cubicBezTo>
                  <a:pt x="11066" y="74"/>
                  <a:pt x="10941" y="0"/>
                  <a:pt x="10800" y="0"/>
                </a:cubicBezTo>
                <a:cubicBezTo>
                  <a:pt x="10659" y="0"/>
                  <a:pt x="10534" y="74"/>
                  <a:pt x="10445" y="190"/>
                </a:cubicBezTo>
                <a:lnTo>
                  <a:pt x="10443" y="188"/>
                </a:lnTo>
                <a:lnTo>
                  <a:pt x="2316" y="7200"/>
                </a:lnTo>
                <a:lnTo>
                  <a:pt x="982" y="7200"/>
                </a:lnTo>
                <a:cubicBezTo>
                  <a:pt x="439" y="7200"/>
                  <a:pt x="0" y="7738"/>
                  <a:pt x="0" y="8400"/>
                </a:cubicBezTo>
                <a:lnTo>
                  <a:pt x="0" y="9600"/>
                </a:lnTo>
                <a:cubicBezTo>
                  <a:pt x="0" y="10262"/>
                  <a:pt x="439" y="10800"/>
                  <a:pt x="982" y="10800"/>
                </a:cubicBezTo>
                <a:lnTo>
                  <a:pt x="1178" y="10800"/>
                </a:lnTo>
                <a:lnTo>
                  <a:pt x="2960" y="21145"/>
                </a:lnTo>
                <a:lnTo>
                  <a:pt x="2969" y="21143"/>
                </a:lnTo>
                <a:cubicBezTo>
                  <a:pt x="3023" y="21403"/>
                  <a:pt x="3207" y="21600"/>
                  <a:pt x="3436" y="21600"/>
                </a:cubicBezTo>
                <a:lnTo>
                  <a:pt x="18164" y="21600"/>
                </a:lnTo>
                <a:cubicBezTo>
                  <a:pt x="18393" y="21600"/>
                  <a:pt x="18577" y="21403"/>
                  <a:pt x="18631" y="21143"/>
                </a:cubicBezTo>
                <a:lnTo>
                  <a:pt x="18640" y="21145"/>
                </a:lnTo>
                <a:lnTo>
                  <a:pt x="20422" y="10800"/>
                </a:lnTo>
                <a:lnTo>
                  <a:pt x="20618" y="10800"/>
                </a:lnTo>
                <a:cubicBezTo>
                  <a:pt x="21160" y="10800"/>
                  <a:pt x="21600" y="10262"/>
                  <a:pt x="21600" y="9600"/>
                </a:cubicBezTo>
                <a:lnTo>
                  <a:pt x="21600" y="8400"/>
                </a:lnTo>
                <a:cubicBezTo>
                  <a:pt x="21600" y="7738"/>
                  <a:pt x="21160" y="7200"/>
                  <a:pt x="20618" y="7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8" name="Shape 2818"/>
          <p:cNvSpPr/>
          <p:nvPr/>
        </p:nvSpPr>
        <p:spPr>
          <a:xfrm>
            <a:off x="20987237"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10453" y="7402"/>
                </a:moveTo>
                <a:cubicBezTo>
                  <a:pt x="10542" y="7500"/>
                  <a:pt x="10665" y="7560"/>
                  <a:pt x="10800" y="7560"/>
                </a:cubicBezTo>
                <a:cubicBezTo>
                  <a:pt x="10936" y="7560"/>
                  <a:pt x="11058" y="7500"/>
                  <a:pt x="11147" y="7402"/>
                </a:cubicBezTo>
                <a:lnTo>
                  <a:pt x="13111" y="5242"/>
                </a:lnTo>
                <a:cubicBezTo>
                  <a:pt x="13200" y="5144"/>
                  <a:pt x="13255" y="5009"/>
                  <a:pt x="13255" y="4860"/>
                </a:cubicBezTo>
                <a:cubicBezTo>
                  <a:pt x="13255" y="4562"/>
                  <a:pt x="13035" y="4320"/>
                  <a:pt x="12764" y="4320"/>
                </a:cubicBezTo>
                <a:cubicBezTo>
                  <a:pt x="12628" y="4320"/>
                  <a:pt x="12506" y="4381"/>
                  <a:pt x="12417" y="4478"/>
                </a:cubicBezTo>
                <a:lnTo>
                  <a:pt x="11291" y="5716"/>
                </a:lnTo>
                <a:lnTo>
                  <a:pt x="11291" y="540"/>
                </a:lnTo>
                <a:cubicBezTo>
                  <a:pt x="11291" y="242"/>
                  <a:pt x="11071" y="0"/>
                  <a:pt x="10800" y="0"/>
                </a:cubicBezTo>
                <a:cubicBezTo>
                  <a:pt x="10529" y="0"/>
                  <a:pt x="10309" y="242"/>
                  <a:pt x="10309" y="540"/>
                </a:cubicBezTo>
                <a:lnTo>
                  <a:pt x="10309" y="5716"/>
                </a:lnTo>
                <a:lnTo>
                  <a:pt x="9183" y="4478"/>
                </a:lnTo>
                <a:cubicBezTo>
                  <a:pt x="9095" y="4381"/>
                  <a:pt x="8972" y="4320"/>
                  <a:pt x="8836" y="4320"/>
                </a:cubicBezTo>
                <a:cubicBezTo>
                  <a:pt x="8565" y="4320"/>
                  <a:pt x="8345" y="4562"/>
                  <a:pt x="8345" y="4860"/>
                </a:cubicBezTo>
                <a:cubicBezTo>
                  <a:pt x="8345" y="5009"/>
                  <a:pt x="8400" y="5144"/>
                  <a:pt x="8489" y="5242"/>
                </a:cubicBezTo>
                <a:cubicBezTo>
                  <a:pt x="8489" y="5242"/>
                  <a:pt x="10453" y="7402"/>
                  <a:pt x="10453" y="740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9" name="Shape 2819"/>
          <p:cNvSpPr/>
          <p:nvPr/>
        </p:nvSpPr>
        <p:spPr>
          <a:xfrm>
            <a:off x="22053759"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8836" y="3240"/>
                </a:moveTo>
                <a:cubicBezTo>
                  <a:pt x="8972" y="3240"/>
                  <a:pt x="9095" y="3179"/>
                  <a:pt x="9183" y="3082"/>
                </a:cubicBezTo>
                <a:lnTo>
                  <a:pt x="10309" y="1844"/>
                </a:lnTo>
                <a:lnTo>
                  <a:pt x="10309" y="7020"/>
                </a:lnTo>
                <a:cubicBezTo>
                  <a:pt x="10309" y="7318"/>
                  <a:pt x="10529" y="7560"/>
                  <a:pt x="10800" y="7560"/>
                </a:cubicBezTo>
                <a:cubicBezTo>
                  <a:pt x="11071" y="7560"/>
                  <a:pt x="11291" y="7318"/>
                  <a:pt x="11291" y="7020"/>
                </a:cubicBezTo>
                <a:lnTo>
                  <a:pt x="11291" y="1844"/>
                </a:lnTo>
                <a:lnTo>
                  <a:pt x="12417" y="3082"/>
                </a:lnTo>
                <a:cubicBezTo>
                  <a:pt x="12505" y="3179"/>
                  <a:pt x="12628" y="3240"/>
                  <a:pt x="12764" y="3240"/>
                </a:cubicBezTo>
                <a:cubicBezTo>
                  <a:pt x="13035" y="3240"/>
                  <a:pt x="13255" y="2998"/>
                  <a:pt x="13255" y="2700"/>
                </a:cubicBezTo>
                <a:cubicBezTo>
                  <a:pt x="13255" y="2551"/>
                  <a:pt x="13199" y="2416"/>
                  <a:pt x="13111" y="2318"/>
                </a:cubicBezTo>
                <a:lnTo>
                  <a:pt x="11147" y="158"/>
                </a:lnTo>
                <a:cubicBezTo>
                  <a:pt x="11058" y="61"/>
                  <a:pt x="10936" y="0"/>
                  <a:pt x="10800" y="0"/>
                </a:cubicBezTo>
                <a:cubicBezTo>
                  <a:pt x="10664" y="0"/>
                  <a:pt x="10542" y="60"/>
                  <a:pt x="10453" y="158"/>
                </a:cubicBezTo>
                <a:lnTo>
                  <a:pt x="8489" y="2318"/>
                </a:lnTo>
                <a:cubicBezTo>
                  <a:pt x="8400" y="2416"/>
                  <a:pt x="8345" y="2551"/>
                  <a:pt x="8345" y="2700"/>
                </a:cubicBezTo>
                <a:cubicBezTo>
                  <a:pt x="8345" y="2998"/>
                  <a:pt x="8565" y="3240"/>
                  <a:pt x="8836" y="32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0" name="Shape 2820"/>
          <p:cNvSpPr/>
          <p:nvPr/>
        </p:nvSpPr>
        <p:spPr>
          <a:xfrm>
            <a:off x="12455059" y="3944999"/>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507" y="3082"/>
                </a:moveTo>
                <a:lnTo>
                  <a:pt x="7507" y="3082"/>
                </a:lnTo>
                <a:lnTo>
                  <a:pt x="9471" y="5242"/>
                </a:lnTo>
                <a:cubicBezTo>
                  <a:pt x="9560" y="5340"/>
                  <a:pt x="9683" y="5400"/>
                  <a:pt x="9818" y="5400"/>
                </a:cubicBezTo>
                <a:cubicBezTo>
                  <a:pt x="10089" y="5400"/>
                  <a:pt x="10309" y="5158"/>
                  <a:pt x="10309" y="4860"/>
                </a:cubicBezTo>
                <a:cubicBezTo>
                  <a:pt x="10309" y="4712"/>
                  <a:pt x="10254" y="4577"/>
                  <a:pt x="10165" y="4478"/>
                </a:cubicBezTo>
                <a:lnTo>
                  <a:pt x="9040" y="3240"/>
                </a:lnTo>
                <a:lnTo>
                  <a:pt x="13745" y="3240"/>
                </a:lnTo>
                <a:lnTo>
                  <a:pt x="13745" y="3240"/>
                </a:lnTo>
                <a:cubicBezTo>
                  <a:pt x="14016" y="3240"/>
                  <a:pt x="14236" y="2998"/>
                  <a:pt x="14236" y="2700"/>
                </a:cubicBezTo>
                <a:cubicBezTo>
                  <a:pt x="14236" y="2402"/>
                  <a:pt x="14016" y="2160"/>
                  <a:pt x="13745" y="2160"/>
                </a:cubicBezTo>
                <a:lnTo>
                  <a:pt x="9040" y="2160"/>
                </a:lnTo>
                <a:lnTo>
                  <a:pt x="10165" y="922"/>
                </a:lnTo>
                <a:cubicBezTo>
                  <a:pt x="10254" y="824"/>
                  <a:pt x="10309" y="689"/>
                  <a:pt x="10309" y="540"/>
                </a:cubicBezTo>
                <a:cubicBezTo>
                  <a:pt x="10309" y="242"/>
                  <a:pt x="10089" y="0"/>
                  <a:pt x="9818" y="0"/>
                </a:cubicBezTo>
                <a:cubicBezTo>
                  <a:pt x="9683" y="0"/>
                  <a:pt x="9560" y="61"/>
                  <a:pt x="9471" y="158"/>
                </a:cubicBezTo>
                <a:lnTo>
                  <a:pt x="7507" y="2318"/>
                </a:lnTo>
                <a:lnTo>
                  <a:pt x="7507" y="2318"/>
                </a:lnTo>
                <a:cubicBezTo>
                  <a:pt x="7419" y="2417"/>
                  <a:pt x="7364" y="2552"/>
                  <a:pt x="7364" y="2700"/>
                </a:cubicBezTo>
                <a:cubicBezTo>
                  <a:pt x="7364" y="2849"/>
                  <a:pt x="7419" y="2984"/>
                  <a:pt x="7507" y="30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1" name="Shape 2821"/>
          <p:cNvSpPr/>
          <p:nvPr/>
        </p:nvSpPr>
        <p:spPr>
          <a:xfrm>
            <a:off x="13521582" y="3944999"/>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855" y="3240"/>
                </a:moveTo>
                <a:lnTo>
                  <a:pt x="7855" y="3240"/>
                </a:lnTo>
                <a:lnTo>
                  <a:pt x="12560" y="3240"/>
                </a:lnTo>
                <a:lnTo>
                  <a:pt x="11435" y="4478"/>
                </a:lnTo>
                <a:cubicBezTo>
                  <a:pt x="11346" y="4577"/>
                  <a:pt x="11291" y="4712"/>
                  <a:pt x="11291" y="4860"/>
                </a:cubicBezTo>
                <a:cubicBezTo>
                  <a:pt x="11291" y="5158"/>
                  <a:pt x="11511" y="5400"/>
                  <a:pt x="11782" y="5400"/>
                </a:cubicBezTo>
                <a:cubicBezTo>
                  <a:pt x="11917" y="5400"/>
                  <a:pt x="12040" y="5340"/>
                  <a:pt x="12129" y="5242"/>
                </a:cubicBezTo>
                <a:lnTo>
                  <a:pt x="14093" y="3082"/>
                </a:lnTo>
                <a:cubicBezTo>
                  <a:pt x="14181" y="2984"/>
                  <a:pt x="14236" y="2849"/>
                  <a:pt x="14236" y="2700"/>
                </a:cubicBezTo>
                <a:cubicBezTo>
                  <a:pt x="14236" y="2552"/>
                  <a:pt x="14181" y="2417"/>
                  <a:pt x="14093" y="2318"/>
                </a:cubicBezTo>
                <a:lnTo>
                  <a:pt x="12129" y="158"/>
                </a:lnTo>
                <a:cubicBezTo>
                  <a:pt x="12040" y="61"/>
                  <a:pt x="11917" y="0"/>
                  <a:pt x="11782" y="0"/>
                </a:cubicBezTo>
                <a:cubicBezTo>
                  <a:pt x="11511" y="0"/>
                  <a:pt x="11291" y="242"/>
                  <a:pt x="11291" y="540"/>
                </a:cubicBezTo>
                <a:cubicBezTo>
                  <a:pt x="11291" y="689"/>
                  <a:pt x="11346" y="824"/>
                  <a:pt x="11435" y="922"/>
                </a:cubicBezTo>
                <a:lnTo>
                  <a:pt x="12560" y="2160"/>
                </a:lnTo>
                <a:lnTo>
                  <a:pt x="7855" y="2160"/>
                </a:lnTo>
                <a:cubicBezTo>
                  <a:pt x="7584" y="2160"/>
                  <a:pt x="7364" y="2402"/>
                  <a:pt x="7364" y="2700"/>
                </a:cubicBezTo>
                <a:cubicBezTo>
                  <a:pt x="7364" y="2998"/>
                  <a:pt x="7584" y="3240"/>
                  <a:pt x="7855" y="32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2" name="Shape 2822"/>
          <p:cNvSpPr/>
          <p:nvPr/>
        </p:nvSpPr>
        <p:spPr>
          <a:xfrm>
            <a:off x="14588104" y="3944999"/>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8345" y="3780"/>
                </a:moveTo>
                <a:lnTo>
                  <a:pt x="10309" y="3780"/>
                </a:lnTo>
                <a:lnTo>
                  <a:pt x="10309" y="5940"/>
                </a:lnTo>
                <a:cubicBezTo>
                  <a:pt x="10309" y="6238"/>
                  <a:pt x="10529" y="6480"/>
                  <a:pt x="10800" y="6480"/>
                </a:cubicBezTo>
                <a:cubicBezTo>
                  <a:pt x="11071" y="6480"/>
                  <a:pt x="11291" y="6238"/>
                  <a:pt x="11291" y="5940"/>
                </a:cubicBezTo>
                <a:lnTo>
                  <a:pt x="11291" y="3780"/>
                </a:lnTo>
                <a:lnTo>
                  <a:pt x="13255" y="3780"/>
                </a:lnTo>
                <a:cubicBezTo>
                  <a:pt x="13525" y="3780"/>
                  <a:pt x="13745" y="3538"/>
                  <a:pt x="13745" y="3240"/>
                </a:cubicBezTo>
                <a:cubicBezTo>
                  <a:pt x="13745" y="2942"/>
                  <a:pt x="13525" y="2700"/>
                  <a:pt x="13255" y="2700"/>
                </a:cubicBezTo>
                <a:lnTo>
                  <a:pt x="11291" y="2700"/>
                </a:lnTo>
                <a:lnTo>
                  <a:pt x="11291" y="540"/>
                </a:lnTo>
                <a:cubicBezTo>
                  <a:pt x="11291" y="242"/>
                  <a:pt x="11071" y="0"/>
                  <a:pt x="10800" y="0"/>
                </a:cubicBezTo>
                <a:cubicBezTo>
                  <a:pt x="10529" y="0"/>
                  <a:pt x="10309" y="242"/>
                  <a:pt x="10309" y="540"/>
                </a:cubicBezTo>
                <a:lnTo>
                  <a:pt x="10309" y="2700"/>
                </a:lnTo>
                <a:lnTo>
                  <a:pt x="8345" y="2700"/>
                </a:lnTo>
                <a:cubicBezTo>
                  <a:pt x="8075" y="2700"/>
                  <a:pt x="7855" y="2942"/>
                  <a:pt x="7855" y="3240"/>
                </a:cubicBezTo>
                <a:cubicBezTo>
                  <a:pt x="7855" y="3538"/>
                  <a:pt x="8075" y="3780"/>
                  <a:pt x="8345" y="378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3" name="Shape 2823"/>
          <p:cNvSpPr/>
          <p:nvPr/>
        </p:nvSpPr>
        <p:spPr>
          <a:xfrm>
            <a:off x="15654626" y="3983089"/>
            <a:ext cx="558655" cy="444385"/>
          </a:xfrm>
          <a:custGeom>
            <a:avLst/>
            <a:gdLst/>
            <a:ahLst/>
            <a:cxnLst>
              <a:cxn ang="0">
                <a:pos x="wd2" y="hd2"/>
              </a:cxn>
              <a:cxn ang="5400000">
                <a:pos x="wd2" y="hd2"/>
              </a:cxn>
              <a:cxn ang="10800000">
                <a:pos x="wd2" y="hd2"/>
              </a:cxn>
              <a:cxn ang="16200000">
                <a:pos x="wd2" y="hd2"/>
              </a:cxn>
            </a:cxnLst>
            <a:rect l="0" t="0" r="r" b="b"/>
            <a:pathLst>
              <a:path w="21600" h="21600" extrusionOk="0">
                <a:moveTo>
                  <a:pt x="20618" y="9257"/>
                </a:moveTo>
                <a:lnTo>
                  <a:pt x="982" y="9257"/>
                </a:lnTo>
                <a:lnTo>
                  <a:pt x="982" y="8023"/>
                </a:lnTo>
                <a:lnTo>
                  <a:pt x="20618" y="8023"/>
                </a:lnTo>
                <a:cubicBezTo>
                  <a:pt x="20618" y="8023"/>
                  <a:pt x="20618" y="9257"/>
                  <a:pt x="20618" y="9257"/>
                </a:cubicBezTo>
                <a:close/>
                <a:moveTo>
                  <a:pt x="19006" y="12960"/>
                </a:moveTo>
                <a:lnTo>
                  <a:pt x="15735" y="12960"/>
                </a:lnTo>
                <a:lnTo>
                  <a:pt x="16045" y="10491"/>
                </a:lnTo>
                <a:lnTo>
                  <a:pt x="19419" y="10491"/>
                </a:lnTo>
                <a:cubicBezTo>
                  <a:pt x="19419" y="10491"/>
                  <a:pt x="19006" y="12960"/>
                  <a:pt x="19006" y="12960"/>
                </a:cubicBezTo>
                <a:close/>
                <a:moveTo>
                  <a:pt x="18386" y="16663"/>
                </a:moveTo>
                <a:lnTo>
                  <a:pt x="15270" y="16663"/>
                </a:lnTo>
                <a:lnTo>
                  <a:pt x="15580" y="14194"/>
                </a:lnTo>
                <a:lnTo>
                  <a:pt x="18799" y="14194"/>
                </a:lnTo>
                <a:cubicBezTo>
                  <a:pt x="18799" y="14194"/>
                  <a:pt x="18386" y="16663"/>
                  <a:pt x="18386" y="16663"/>
                </a:cubicBezTo>
                <a:close/>
                <a:moveTo>
                  <a:pt x="17765" y="20366"/>
                </a:moveTo>
                <a:lnTo>
                  <a:pt x="14805" y="20366"/>
                </a:lnTo>
                <a:lnTo>
                  <a:pt x="15115" y="17897"/>
                </a:lnTo>
                <a:lnTo>
                  <a:pt x="18179" y="17897"/>
                </a:lnTo>
                <a:cubicBezTo>
                  <a:pt x="18179" y="17897"/>
                  <a:pt x="17765" y="20366"/>
                  <a:pt x="17765" y="20366"/>
                </a:cubicBezTo>
                <a:close/>
                <a:moveTo>
                  <a:pt x="11291" y="12960"/>
                </a:moveTo>
                <a:lnTo>
                  <a:pt x="11291" y="10491"/>
                </a:lnTo>
                <a:lnTo>
                  <a:pt x="15063" y="10491"/>
                </a:lnTo>
                <a:lnTo>
                  <a:pt x="14753" y="12960"/>
                </a:lnTo>
                <a:cubicBezTo>
                  <a:pt x="14753" y="12960"/>
                  <a:pt x="11291" y="12960"/>
                  <a:pt x="11291" y="12960"/>
                </a:cubicBezTo>
                <a:close/>
                <a:moveTo>
                  <a:pt x="14288" y="16663"/>
                </a:moveTo>
                <a:lnTo>
                  <a:pt x="11291" y="16663"/>
                </a:lnTo>
                <a:lnTo>
                  <a:pt x="11291" y="14194"/>
                </a:lnTo>
                <a:lnTo>
                  <a:pt x="14598" y="14194"/>
                </a:lnTo>
                <a:cubicBezTo>
                  <a:pt x="14598" y="14194"/>
                  <a:pt x="14288" y="16663"/>
                  <a:pt x="14288" y="16663"/>
                </a:cubicBezTo>
                <a:close/>
                <a:moveTo>
                  <a:pt x="13823" y="20366"/>
                </a:moveTo>
                <a:lnTo>
                  <a:pt x="11291" y="20366"/>
                </a:lnTo>
                <a:lnTo>
                  <a:pt x="11291" y="17897"/>
                </a:lnTo>
                <a:lnTo>
                  <a:pt x="14133" y="17897"/>
                </a:lnTo>
                <a:cubicBezTo>
                  <a:pt x="14133" y="17897"/>
                  <a:pt x="13823" y="20366"/>
                  <a:pt x="13823" y="20366"/>
                </a:cubicBezTo>
                <a:close/>
                <a:moveTo>
                  <a:pt x="10309" y="12960"/>
                </a:moveTo>
                <a:lnTo>
                  <a:pt x="6847" y="12960"/>
                </a:lnTo>
                <a:lnTo>
                  <a:pt x="6537" y="10491"/>
                </a:lnTo>
                <a:lnTo>
                  <a:pt x="10309" y="10491"/>
                </a:lnTo>
                <a:cubicBezTo>
                  <a:pt x="10309" y="10491"/>
                  <a:pt x="10309" y="12960"/>
                  <a:pt x="10309" y="12960"/>
                </a:cubicBezTo>
                <a:close/>
                <a:moveTo>
                  <a:pt x="10309" y="16663"/>
                </a:moveTo>
                <a:lnTo>
                  <a:pt x="7312" y="16663"/>
                </a:lnTo>
                <a:lnTo>
                  <a:pt x="7002" y="14194"/>
                </a:lnTo>
                <a:lnTo>
                  <a:pt x="10309" y="14194"/>
                </a:lnTo>
                <a:cubicBezTo>
                  <a:pt x="10309" y="14194"/>
                  <a:pt x="10309" y="16663"/>
                  <a:pt x="10309" y="16663"/>
                </a:cubicBezTo>
                <a:close/>
                <a:moveTo>
                  <a:pt x="10309" y="20366"/>
                </a:moveTo>
                <a:lnTo>
                  <a:pt x="7777" y="20366"/>
                </a:lnTo>
                <a:lnTo>
                  <a:pt x="7467" y="17897"/>
                </a:lnTo>
                <a:lnTo>
                  <a:pt x="10309" y="17897"/>
                </a:lnTo>
                <a:cubicBezTo>
                  <a:pt x="10309" y="17897"/>
                  <a:pt x="10309" y="20366"/>
                  <a:pt x="10309" y="20366"/>
                </a:cubicBezTo>
                <a:close/>
                <a:moveTo>
                  <a:pt x="3834" y="20366"/>
                </a:moveTo>
                <a:lnTo>
                  <a:pt x="3421" y="17897"/>
                </a:lnTo>
                <a:lnTo>
                  <a:pt x="6485" y="17897"/>
                </a:lnTo>
                <a:lnTo>
                  <a:pt x="6795" y="20366"/>
                </a:lnTo>
                <a:cubicBezTo>
                  <a:pt x="6795" y="20366"/>
                  <a:pt x="3834" y="20366"/>
                  <a:pt x="3834" y="20366"/>
                </a:cubicBezTo>
                <a:close/>
                <a:moveTo>
                  <a:pt x="2801" y="14194"/>
                </a:moveTo>
                <a:lnTo>
                  <a:pt x="6020" y="14194"/>
                </a:lnTo>
                <a:lnTo>
                  <a:pt x="6330" y="16663"/>
                </a:lnTo>
                <a:lnTo>
                  <a:pt x="3214" y="16663"/>
                </a:lnTo>
                <a:cubicBezTo>
                  <a:pt x="3214" y="16663"/>
                  <a:pt x="2801" y="14194"/>
                  <a:pt x="2801" y="14194"/>
                </a:cubicBezTo>
                <a:close/>
                <a:moveTo>
                  <a:pt x="2181" y="10491"/>
                </a:moveTo>
                <a:lnTo>
                  <a:pt x="5555" y="10491"/>
                </a:lnTo>
                <a:lnTo>
                  <a:pt x="5865" y="12960"/>
                </a:lnTo>
                <a:lnTo>
                  <a:pt x="2594" y="12960"/>
                </a:lnTo>
                <a:cubicBezTo>
                  <a:pt x="2594" y="12960"/>
                  <a:pt x="2181" y="10491"/>
                  <a:pt x="2181" y="10491"/>
                </a:cubicBezTo>
                <a:close/>
                <a:moveTo>
                  <a:pt x="20618" y="6789"/>
                </a:moveTo>
                <a:lnTo>
                  <a:pt x="982" y="6789"/>
                </a:lnTo>
                <a:cubicBezTo>
                  <a:pt x="440" y="6789"/>
                  <a:pt x="0" y="7342"/>
                  <a:pt x="0" y="8023"/>
                </a:cubicBezTo>
                <a:lnTo>
                  <a:pt x="0" y="9257"/>
                </a:lnTo>
                <a:cubicBezTo>
                  <a:pt x="0" y="9939"/>
                  <a:pt x="440" y="10491"/>
                  <a:pt x="982" y="10491"/>
                </a:cubicBezTo>
                <a:lnTo>
                  <a:pt x="1178" y="10491"/>
                </a:lnTo>
                <a:lnTo>
                  <a:pt x="2960" y="21133"/>
                </a:lnTo>
                <a:lnTo>
                  <a:pt x="2969" y="21130"/>
                </a:lnTo>
                <a:cubicBezTo>
                  <a:pt x="3023" y="21398"/>
                  <a:pt x="3207" y="21600"/>
                  <a:pt x="3436" y="21600"/>
                </a:cubicBezTo>
                <a:lnTo>
                  <a:pt x="18164" y="21600"/>
                </a:lnTo>
                <a:cubicBezTo>
                  <a:pt x="18393" y="21600"/>
                  <a:pt x="18577" y="21398"/>
                  <a:pt x="18631" y="21130"/>
                </a:cubicBezTo>
                <a:lnTo>
                  <a:pt x="18640" y="21133"/>
                </a:lnTo>
                <a:lnTo>
                  <a:pt x="20422" y="10491"/>
                </a:lnTo>
                <a:lnTo>
                  <a:pt x="20618" y="10491"/>
                </a:lnTo>
                <a:cubicBezTo>
                  <a:pt x="21160" y="10491"/>
                  <a:pt x="21600" y="9939"/>
                  <a:pt x="21600" y="9257"/>
                </a:cubicBezTo>
                <a:lnTo>
                  <a:pt x="21600" y="8023"/>
                </a:lnTo>
                <a:cubicBezTo>
                  <a:pt x="21600" y="7342"/>
                  <a:pt x="21160" y="6789"/>
                  <a:pt x="20618" y="6789"/>
                </a:cubicBezTo>
                <a:moveTo>
                  <a:pt x="8345" y="1234"/>
                </a:moveTo>
                <a:lnTo>
                  <a:pt x="13255" y="1234"/>
                </a:lnTo>
                <a:cubicBezTo>
                  <a:pt x="13525" y="1234"/>
                  <a:pt x="13745" y="958"/>
                  <a:pt x="13745" y="617"/>
                </a:cubicBezTo>
                <a:cubicBezTo>
                  <a:pt x="13745" y="276"/>
                  <a:pt x="13525" y="0"/>
                  <a:pt x="13255" y="0"/>
                </a:cubicBezTo>
                <a:lnTo>
                  <a:pt x="8345" y="0"/>
                </a:lnTo>
                <a:cubicBezTo>
                  <a:pt x="8075" y="0"/>
                  <a:pt x="7855" y="276"/>
                  <a:pt x="7855" y="617"/>
                </a:cubicBezTo>
                <a:cubicBezTo>
                  <a:pt x="7855" y="958"/>
                  <a:pt x="8075" y="1234"/>
                  <a:pt x="8345" y="123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4" name="Shape 2824"/>
          <p:cNvSpPr/>
          <p:nvPr/>
        </p:nvSpPr>
        <p:spPr>
          <a:xfrm>
            <a:off x="16721148" y="3919605"/>
            <a:ext cx="558655" cy="558563"/>
          </a:xfrm>
          <a:custGeom>
            <a:avLst/>
            <a:gdLst/>
            <a:ahLst/>
            <a:cxnLst>
              <a:cxn ang="0">
                <a:pos x="wd2" y="hd2"/>
              </a:cxn>
              <a:cxn ang="5400000">
                <a:pos x="wd2" y="hd2"/>
              </a:cxn>
              <a:cxn ang="10800000">
                <a:pos x="wd2" y="hd2"/>
              </a:cxn>
              <a:cxn ang="16200000">
                <a:pos x="wd2" y="hd2"/>
              </a:cxn>
            </a:cxnLst>
            <a:rect l="0" t="0" r="r" b="b"/>
            <a:pathLst>
              <a:path w="21600" h="21388" extrusionOk="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5" name="Shape 2825"/>
          <p:cNvSpPr/>
          <p:nvPr/>
        </p:nvSpPr>
        <p:spPr>
          <a:xfrm>
            <a:off x="17787670" y="3995786"/>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3255" y="17550"/>
                </a:moveTo>
                <a:lnTo>
                  <a:pt x="12273" y="17550"/>
                </a:lnTo>
                <a:cubicBezTo>
                  <a:pt x="12001" y="17550"/>
                  <a:pt x="11782" y="17853"/>
                  <a:pt x="11782" y="18225"/>
                </a:cubicBezTo>
                <a:cubicBezTo>
                  <a:pt x="11782" y="18598"/>
                  <a:pt x="12001" y="18900"/>
                  <a:pt x="12273" y="18900"/>
                </a:cubicBezTo>
                <a:lnTo>
                  <a:pt x="13255" y="18900"/>
                </a:lnTo>
                <a:cubicBezTo>
                  <a:pt x="13526" y="18900"/>
                  <a:pt x="13745" y="18598"/>
                  <a:pt x="13745" y="18225"/>
                </a:cubicBezTo>
                <a:cubicBezTo>
                  <a:pt x="13745" y="17853"/>
                  <a:pt x="13526" y="17550"/>
                  <a:pt x="13255" y="17550"/>
                </a:cubicBezTo>
                <a:moveTo>
                  <a:pt x="10309" y="5400"/>
                </a:moveTo>
                <a:lnTo>
                  <a:pt x="9327" y="5400"/>
                </a:lnTo>
                <a:cubicBezTo>
                  <a:pt x="9056" y="5400"/>
                  <a:pt x="8836" y="5702"/>
                  <a:pt x="8836" y="6075"/>
                </a:cubicBezTo>
                <a:cubicBezTo>
                  <a:pt x="8836" y="6448"/>
                  <a:pt x="9056" y="6750"/>
                  <a:pt x="9327" y="6750"/>
                </a:cubicBezTo>
                <a:lnTo>
                  <a:pt x="10309" y="6750"/>
                </a:lnTo>
                <a:cubicBezTo>
                  <a:pt x="10580" y="6750"/>
                  <a:pt x="10800" y="6448"/>
                  <a:pt x="10800" y="6075"/>
                </a:cubicBezTo>
                <a:cubicBezTo>
                  <a:pt x="10800" y="5702"/>
                  <a:pt x="10580" y="5400"/>
                  <a:pt x="10309" y="5400"/>
                </a:cubicBezTo>
                <a:moveTo>
                  <a:pt x="16200" y="17550"/>
                </a:moveTo>
                <a:lnTo>
                  <a:pt x="15218" y="17550"/>
                </a:lnTo>
                <a:cubicBezTo>
                  <a:pt x="14947" y="17550"/>
                  <a:pt x="14727" y="17853"/>
                  <a:pt x="14727" y="18225"/>
                </a:cubicBezTo>
                <a:cubicBezTo>
                  <a:pt x="14727" y="18598"/>
                  <a:pt x="14947" y="18900"/>
                  <a:pt x="15218" y="18900"/>
                </a:cubicBezTo>
                <a:lnTo>
                  <a:pt x="16200" y="18900"/>
                </a:lnTo>
                <a:cubicBezTo>
                  <a:pt x="16471" y="18900"/>
                  <a:pt x="16691" y="18598"/>
                  <a:pt x="16691" y="18225"/>
                </a:cubicBezTo>
                <a:cubicBezTo>
                  <a:pt x="16691" y="17853"/>
                  <a:pt x="16471" y="17550"/>
                  <a:pt x="16200" y="17550"/>
                </a:cubicBezTo>
                <a:moveTo>
                  <a:pt x="13255" y="5400"/>
                </a:moveTo>
                <a:lnTo>
                  <a:pt x="12273" y="5400"/>
                </a:lnTo>
                <a:cubicBezTo>
                  <a:pt x="12001" y="5400"/>
                  <a:pt x="11782" y="5702"/>
                  <a:pt x="11782" y="6075"/>
                </a:cubicBezTo>
                <a:cubicBezTo>
                  <a:pt x="11782" y="6448"/>
                  <a:pt x="12001" y="6750"/>
                  <a:pt x="12273" y="6750"/>
                </a:cubicBezTo>
                <a:lnTo>
                  <a:pt x="13255" y="6750"/>
                </a:lnTo>
                <a:cubicBezTo>
                  <a:pt x="13526" y="6750"/>
                  <a:pt x="13745" y="6448"/>
                  <a:pt x="13745" y="6075"/>
                </a:cubicBezTo>
                <a:cubicBezTo>
                  <a:pt x="13745" y="5702"/>
                  <a:pt x="13526" y="5400"/>
                  <a:pt x="13255" y="5400"/>
                </a:cubicBezTo>
                <a:moveTo>
                  <a:pt x="10309" y="17550"/>
                </a:moveTo>
                <a:lnTo>
                  <a:pt x="9327" y="17550"/>
                </a:lnTo>
                <a:cubicBezTo>
                  <a:pt x="9056" y="17550"/>
                  <a:pt x="8836" y="17853"/>
                  <a:pt x="8836" y="18225"/>
                </a:cubicBezTo>
                <a:cubicBezTo>
                  <a:pt x="8836" y="18598"/>
                  <a:pt x="9056" y="18900"/>
                  <a:pt x="9327" y="18900"/>
                </a:cubicBezTo>
                <a:lnTo>
                  <a:pt x="10309" y="18900"/>
                </a:lnTo>
                <a:cubicBezTo>
                  <a:pt x="10580" y="18900"/>
                  <a:pt x="10800" y="18598"/>
                  <a:pt x="10800" y="18225"/>
                </a:cubicBezTo>
                <a:cubicBezTo>
                  <a:pt x="10800" y="17853"/>
                  <a:pt x="10580" y="17550"/>
                  <a:pt x="10309" y="17550"/>
                </a:cubicBezTo>
                <a:moveTo>
                  <a:pt x="4418" y="17550"/>
                </a:moveTo>
                <a:lnTo>
                  <a:pt x="3436" y="17550"/>
                </a:lnTo>
                <a:cubicBezTo>
                  <a:pt x="3165" y="17550"/>
                  <a:pt x="2945" y="17853"/>
                  <a:pt x="2945" y="18225"/>
                </a:cubicBezTo>
                <a:cubicBezTo>
                  <a:pt x="2945" y="18598"/>
                  <a:pt x="3165" y="18900"/>
                  <a:pt x="3436" y="18900"/>
                </a:cubicBezTo>
                <a:lnTo>
                  <a:pt x="4418" y="18900"/>
                </a:lnTo>
                <a:cubicBezTo>
                  <a:pt x="4690" y="18900"/>
                  <a:pt x="4909" y="18598"/>
                  <a:pt x="4909" y="18225"/>
                </a:cubicBezTo>
                <a:cubicBezTo>
                  <a:pt x="4909" y="17853"/>
                  <a:pt x="4690" y="17550"/>
                  <a:pt x="4418" y="17550"/>
                </a:cubicBezTo>
                <a:moveTo>
                  <a:pt x="15218" y="6750"/>
                </a:moveTo>
                <a:lnTo>
                  <a:pt x="16200" y="6750"/>
                </a:lnTo>
                <a:cubicBezTo>
                  <a:pt x="16471" y="6750"/>
                  <a:pt x="16691" y="6448"/>
                  <a:pt x="16691" y="6075"/>
                </a:cubicBezTo>
                <a:cubicBezTo>
                  <a:pt x="16691" y="5702"/>
                  <a:pt x="16471" y="5400"/>
                  <a:pt x="16200" y="5400"/>
                </a:cubicBezTo>
                <a:lnTo>
                  <a:pt x="15218" y="5400"/>
                </a:lnTo>
                <a:cubicBezTo>
                  <a:pt x="14947" y="5400"/>
                  <a:pt x="14727" y="5702"/>
                  <a:pt x="14727" y="6075"/>
                </a:cubicBezTo>
                <a:cubicBezTo>
                  <a:pt x="14727" y="6448"/>
                  <a:pt x="14947" y="6750"/>
                  <a:pt x="15218" y="6750"/>
                </a:cubicBezTo>
                <a:moveTo>
                  <a:pt x="20618" y="13500"/>
                </a:moveTo>
                <a:cubicBezTo>
                  <a:pt x="20618" y="14245"/>
                  <a:pt x="20178" y="14850"/>
                  <a:pt x="19636" y="14850"/>
                </a:cubicBezTo>
                <a:lnTo>
                  <a:pt x="16691" y="14850"/>
                </a:lnTo>
                <a:cubicBezTo>
                  <a:pt x="16149" y="14850"/>
                  <a:pt x="15709" y="14245"/>
                  <a:pt x="15709" y="13500"/>
                </a:cubicBezTo>
                <a:lnTo>
                  <a:pt x="15709" y="10800"/>
                </a:lnTo>
                <a:cubicBezTo>
                  <a:pt x="15709" y="10055"/>
                  <a:pt x="16149" y="9450"/>
                  <a:pt x="16691" y="9450"/>
                </a:cubicBezTo>
                <a:lnTo>
                  <a:pt x="19636" y="9450"/>
                </a:lnTo>
                <a:cubicBezTo>
                  <a:pt x="20178" y="9450"/>
                  <a:pt x="20618" y="10055"/>
                  <a:pt x="20618" y="10800"/>
                </a:cubicBezTo>
                <a:cubicBezTo>
                  <a:pt x="20618" y="10800"/>
                  <a:pt x="20618" y="13500"/>
                  <a:pt x="20618" y="13500"/>
                </a:cubicBezTo>
                <a:close/>
                <a:moveTo>
                  <a:pt x="18655" y="18900"/>
                </a:moveTo>
                <a:cubicBezTo>
                  <a:pt x="18655" y="19645"/>
                  <a:pt x="18214" y="20250"/>
                  <a:pt x="17673" y="20250"/>
                </a:cubicBezTo>
                <a:lnTo>
                  <a:pt x="1964" y="20250"/>
                </a:lnTo>
                <a:cubicBezTo>
                  <a:pt x="1422" y="20250"/>
                  <a:pt x="982" y="19645"/>
                  <a:pt x="982" y="18900"/>
                </a:cubicBezTo>
                <a:lnTo>
                  <a:pt x="982" y="5400"/>
                </a:lnTo>
                <a:cubicBezTo>
                  <a:pt x="982" y="4655"/>
                  <a:pt x="1422" y="4050"/>
                  <a:pt x="1964" y="4050"/>
                </a:cubicBezTo>
                <a:lnTo>
                  <a:pt x="17673" y="4050"/>
                </a:lnTo>
                <a:cubicBezTo>
                  <a:pt x="18214" y="4050"/>
                  <a:pt x="18655" y="4655"/>
                  <a:pt x="18655" y="5400"/>
                </a:cubicBezTo>
                <a:lnTo>
                  <a:pt x="18655" y="8100"/>
                </a:lnTo>
                <a:lnTo>
                  <a:pt x="16691" y="8100"/>
                </a:lnTo>
                <a:cubicBezTo>
                  <a:pt x="15606" y="8100"/>
                  <a:pt x="14727" y="9309"/>
                  <a:pt x="14727" y="10800"/>
                </a:cubicBezTo>
                <a:lnTo>
                  <a:pt x="14727" y="13500"/>
                </a:lnTo>
                <a:cubicBezTo>
                  <a:pt x="14727" y="14991"/>
                  <a:pt x="15606" y="16200"/>
                  <a:pt x="16691" y="16200"/>
                </a:cubicBezTo>
                <a:lnTo>
                  <a:pt x="18655" y="16200"/>
                </a:lnTo>
                <a:cubicBezTo>
                  <a:pt x="18655" y="16200"/>
                  <a:pt x="18655" y="18900"/>
                  <a:pt x="18655" y="18900"/>
                </a:cubicBezTo>
                <a:close/>
                <a:moveTo>
                  <a:pt x="982" y="2700"/>
                </a:moveTo>
                <a:cubicBezTo>
                  <a:pt x="982" y="1955"/>
                  <a:pt x="1422" y="1350"/>
                  <a:pt x="1964" y="1350"/>
                </a:cubicBezTo>
                <a:lnTo>
                  <a:pt x="17673" y="1350"/>
                </a:lnTo>
                <a:cubicBezTo>
                  <a:pt x="18214" y="1350"/>
                  <a:pt x="18655" y="1955"/>
                  <a:pt x="18655" y="2700"/>
                </a:cubicBezTo>
                <a:lnTo>
                  <a:pt x="18655" y="3075"/>
                </a:lnTo>
                <a:cubicBezTo>
                  <a:pt x="18365" y="2842"/>
                  <a:pt x="18032" y="2700"/>
                  <a:pt x="17673" y="2700"/>
                </a:cubicBezTo>
                <a:lnTo>
                  <a:pt x="1964" y="2700"/>
                </a:lnTo>
                <a:cubicBezTo>
                  <a:pt x="1604" y="2700"/>
                  <a:pt x="1271" y="2842"/>
                  <a:pt x="982" y="3075"/>
                </a:cubicBezTo>
                <a:cubicBezTo>
                  <a:pt x="982" y="3075"/>
                  <a:pt x="982" y="2700"/>
                  <a:pt x="982" y="2700"/>
                </a:cubicBezTo>
                <a:close/>
                <a:moveTo>
                  <a:pt x="19636" y="8100"/>
                </a:moveTo>
                <a:lnTo>
                  <a:pt x="19636" y="2700"/>
                </a:lnTo>
                <a:cubicBezTo>
                  <a:pt x="19636" y="1209"/>
                  <a:pt x="18757" y="0"/>
                  <a:pt x="17673" y="0"/>
                </a:cubicBezTo>
                <a:lnTo>
                  <a:pt x="1964" y="0"/>
                </a:lnTo>
                <a:cubicBezTo>
                  <a:pt x="879" y="0"/>
                  <a:pt x="0" y="1209"/>
                  <a:pt x="0" y="2700"/>
                </a:cubicBezTo>
                <a:lnTo>
                  <a:pt x="0" y="18900"/>
                </a:lnTo>
                <a:cubicBezTo>
                  <a:pt x="0" y="20391"/>
                  <a:pt x="879" y="21600"/>
                  <a:pt x="1964" y="21600"/>
                </a:cubicBezTo>
                <a:lnTo>
                  <a:pt x="17673" y="21600"/>
                </a:lnTo>
                <a:cubicBezTo>
                  <a:pt x="18757" y="21600"/>
                  <a:pt x="19636" y="20391"/>
                  <a:pt x="19636" y="18900"/>
                </a:cubicBezTo>
                <a:lnTo>
                  <a:pt x="19636" y="16200"/>
                </a:lnTo>
                <a:cubicBezTo>
                  <a:pt x="20721" y="16200"/>
                  <a:pt x="21600" y="14991"/>
                  <a:pt x="21600" y="13500"/>
                </a:cubicBezTo>
                <a:lnTo>
                  <a:pt x="21600" y="10800"/>
                </a:lnTo>
                <a:cubicBezTo>
                  <a:pt x="21600" y="9309"/>
                  <a:pt x="20721" y="8100"/>
                  <a:pt x="19636" y="8100"/>
                </a:cubicBezTo>
                <a:moveTo>
                  <a:pt x="17182" y="11475"/>
                </a:moveTo>
                <a:cubicBezTo>
                  <a:pt x="16910" y="11475"/>
                  <a:pt x="16691" y="11777"/>
                  <a:pt x="16691" y="12150"/>
                </a:cubicBezTo>
                <a:cubicBezTo>
                  <a:pt x="16691" y="12523"/>
                  <a:pt x="16910" y="12825"/>
                  <a:pt x="17182" y="12825"/>
                </a:cubicBezTo>
                <a:cubicBezTo>
                  <a:pt x="17453" y="12825"/>
                  <a:pt x="17673" y="12523"/>
                  <a:pt x="17673" y="12150"/>
                </a:cubicBezTo>
                <a:cubicBezTo>
                  <a:pt x="17673" y="11777"/>
                  <a:pt x="17453" y="11475"/>
                  <a:pt x="17182" y="11475"/>
                </a:cubicBezTo>
                <a:moveTo>
                  <a:pt x="7364" y="17550"/>
                </a:moveTo>
                <a:lnTo>
                  <a:pt x="6382" y="17550"/>
                </a:lnTo>
                <a:cubicBezTo>
                  <a:pt x="6110" y="17550"/>
                  <a:pt x="5891" y="17853"/>
                  <a:pt x="5891" y="18225"/>
                </a:cubicBezTo>
                <a:cubicBezTo>
                  <a:pt x="5891" y="18598"/>
                  <a:pt x="6110" y="18900"/>
                  <a:pt x="6382" y="18900"/>
                </a:cubicBezTo>
                <a:lnTo>
                  <a:pt x="7364" y="18900"/>
                </a:lnTo>
                <a:cubicBezTo>
                  <a:pt x="7635" y="18900"/>
                  <a:pt x="7855" y="18598"/>
                  <a:pt x="7855" y="18225"/>
                </a:cubicBezTo>
                <a:cubicBezTo>
                  <a:pt x="7855" y="17853"/>
                  <a:pt x="7635" y="17550"/>
                  <a:pt x="7364" y="17550"/>
                </a:cubicBezTo>
                <a:moveTo>
                  <a:pt x="7364" y="5400"/>
                </a:moveTo>
                <a:lnTo>
                  <a:pt x="6382" y="5400"/>
                </a:lnTo>
                <a:cubicBezTo>
                  <a:pt x="6110" y="5400"/>
                  <a:pt x="5891" y="5702"/>
                  <a:pt x="5891" y="6075"/>
                </a:cubicBezTo>
                <a:cubicBezTo>
                  <a:pt x="5891" y="6448"/>
                  <a:pt x="6110" y="6750"/>
                  <a:pt x="6382" y="6750"/>
                </a:cubicBezTo>
                <a:lnTo>
                  <a:pt x="7364" y="6750"/>
                </a:lnTo>
                <a:cubicBezTo>
                  <a:pt x="7635" y="6750"/>
                  <a:pt x="7855" y="6448"/>
                  <a:pt x="7855" y="6075"/>
                </a:cubicBezTo>
                <a:cubicBezTo>
                  <a:pt x="7855" y="5702"/>
                  <a:pt x="7635" y="5400"/>
                  <a:pt x="7364" y="5400"/>
                </a:cubicBezTo>
                <a:moveTo>
                  <a:pt x="4418" y="5400"/>
                </a:moveTo>
                <a:lnTo>
                  <a:pt x="3436" y="5400"/>
                </a:lnTo>
                <a:cubicBezTo>
                  <a:pt x="3165" y="5400"/>
                  <a:pt x="2945" y="5702"/>
                  <a:pt x="2945" y="6075"/>
                </a:cubicBezTo>
                <a:cubicBezTo>
                  <a:pt x="2945" y="6448"/>
                  <a:pt x="3165" y="6750"/>
                  <a:pt x="3436" y="6750"/>
                </a:cubicBezTo>
                <a:lnTo>
                  <a:pt x="4418" y="6750"/>
                </a:lnTo>
                <a:cubicBezTo>
                  <a:pt x="4690" y="6750"/>
                  <a:pt x="4909" y="6448"/>
                  <a:pt x="4909" y="6075"/>
                </a:cubicBezTo>
                <a:cubicBezTo>
                  <a:pt x="4909" y="5702"/>
                  <a:pt x="4690" y="5400"/>
                  <a:pt x="4418" y="5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6" name="Shape 2826"/>
          <p:cNvSpPr/>
          <p:nvPr/>
        </p:nvSpPr>
        <p:spPr>
          <a:xfrm>
            <a:off x="18854193" y="3970392"/>
            <a:ext cx="558655" cy="457529"/>
          </a:xfrm>
          <a:custGeom>
            <a:avLst/>
            <a:gdLst/>
            <a:ahLst/>
            <a:cxnLst>
              <a:cxn ang="0">
                <a:pos x="wd2" y="hd2"/>
              </a:cxn>
              <a:cxn ang="5400000">
                <a:pos x="wd2" y="hd2"/>
              </a:cxn>
              <a:cxn ang="10800000">
                <a:pos x="wd2" y="hd2"/>
              </a:cxn>
              <a:cxn ang="16200000">
                <a:pos x="wd2" y="hd2"/>
              </a:cxn>
            </a:cxnLst>
            <a:rect l="0" t="0" r="r" b="b"/>
            <a:pathLst>
              <a:path w="21600" h="21600" extrusionOk="0">
                <a:moveTo>
                  <a:pt x="10309" y="7214"/>
                </a:moveTo>
                <a:lnTo>
                  <a:pt x="9327" y="7214"/>
                </a:lnTo>
                <a:cubicBezTo>
                  <a:pt x="9056" y="7214"/>
                  <a:pt x="8836" y="7482"/>
                  <a:pt x="8836" y="7813"/>
                </a:cubicBezTo>
                <a:cubicBezTo>
                  <a:pt x="8836" y="8145"/>
                  <a:pt x="9056" y="8413"/>
                  <a:pt x="9327" y="8413"/>
                </a:cubicBezTo>
                <a:lnTo>
                  <a:pt x="10309" y="8413"/>
                </a:lnTo>
                <a:cubicBezTo>
                  <a:pt x="10580" y="8413"/>
                  <a:pt x="10800" y="8145"/>
                  <a:pt x="10800" y="7813"/>
                </a:cubicBezTo>
                <a:cubicBezTo>
                  <a:pt x="10800" y="7482"/>
                  <a:pt x="10580" y="7214"/>
                  <a:pt x="10309" y="7214"/>
                </a:cubicBezTo>
                <a:moveTo>
                  <a:pt x="7364" y="7214"/>
                </a:moveTo>
                <a:lnTo>
                  <a:pt x="6382" y="7214"/>
                </a:lnTo>
                <a:cubicBezTo>
                  <a:pt x="6110" y="7214"/>
                  <a:pt x="5891" y="7482"/>
                  <a:pt x="5891" y="7813"/>
                </a:cubicBezTo>
                <a:cubicBezTo>
                  <a:pt x="5891" y="8145"/>
                  <a:pt x="6110" y="8413"/>
                  <a:pt x="6382" y="8413"/>
                </a:cubicBezTo>
                <a:lnTo>
                  <a:pt x="7364" y="8413"/>
                </a:lnTo>
                <a:cubicBezTo>
                  <a:pt x="7635" y="8413"/>
                  <a:pt x="7855" y="8145"/>
                  <a:pt x="7855" y="7813"/>
                </a:cubicBezTo>
                <a:cubicBezTo>
                  <a:pt x="7855" y="7482"/>
                  <a:pt x="7635" y="7214"/>
                  <a:pt x="7364" y="7214"/>
                </a:cubicBezTo>
                <a:moveTo>
                  <a:pt x="10309" y="18004"/>
                </a:moveTo>
                <a:lnTo>
                  <a:pt x="9327" y="18004"/>
                </a:lnTo>
                <a:cubicBezTo>
                  <a:pt x="9056" y="18004"/>
                  <a:pt x="8836" y="18272"/>
                  <a:pt x="8836" y="18603"/>
                </a:cubicBezTo>
                <a:cubicBezTo>
                  <a:pt x="8836" y="18935"/>
                  <a:pt x="9056" y="19202"/>
                  <a:pt x="9327" y="19202"/>
                </a:cubicBezTo>
                <a:lnTo>
                  <a:pt x="10309" y="19202"/>
                </a:lnTo>
                <a:cubicBezTo>
                  <a:pt x="10580" y="19202"/>
                  <a:pt x="10800" y="18935"/>
                  <a:pt x="10800" y="18603"/>
                </a:cubicBezTo>
                <a:cubicBezTo>
                  <a:pt x="10800" y="18272"/>
                  <a:pt x="10580" y="18004"/>
                  <a:pt x="10309" y="18004"/>
                </a:cubicBezTo>
                <a:moveTo>
                  <a:pt x="13255" y="18004"/>
                </a:moveTo>
                <a:lnTo>
                  <a:pt x="12273" y="18004"/>
                </a:lnTo>
                <a:cubicBezTo>
                  <a:pt x="12001" y="18004"/>
                  <a:pt x="11782" y="18272"/>
                  <a:pt x="11782" y="18603"/>
                </a:cubicBezTo>
                <a:cubicBezTo>
                  <a:pt x="11782" y="18935"/>
                  <a:pt x="12001" y="19202"/>
                  <a:pt x="12273" y="19202"/>
                </a:cubicBezTo>
                <a:lnTo>
                  <a:pt x="13255" y="19202"/>
                </a:lnTo>
                <a:cubicBezTo>
                  <a:pt x="13526" y="19202"/>
                  <a:pt x="13745" y="18935"/>
                  <a:pt x="13745" y="18603"/>
                </a:cubicBezTo>
                <a:cubicBezTo>
                  <a:pt x="13745" y="18272"/>
                  <a:pt x="13526" y="18004"/>
                  <a:pt x="13255" y="18004"/>
                </a:cubicBezTo>
                <a:moveTo>
                  <a:pt x="20618" y="14407"/>
                </a:moveTo>
                <a:cubicBezTo>
                  <a:pt x="20618" y="15069"/>
                  <a:pt x="20178" y="15606"/>
                  <a:pt x="19636" y="15606"/>
                </a:cubicBezTo>
                <a:lnTo>
                  <a:pt x="16691" y="15606"/>
                </a:lnTo>
                <a:cubicBezTo>
                  <a:pt x="16148" y="15606"/>
                  <a:pt x="15709" y="15069"/>
                  <a:pt x="15709" y="14407"/>
                </a:cubicBezTo>
                <a:lnTo>
                  <a:pt x="15709" y="12009"/>
                </a:lnTo>
                <a:cubicBezTo>
                  <a:pt x="15709" y="11348"/>
                  <a:pt x="16148" y="10811"/>
                  <a:pt x="16691" y="10811"/>
                </a:cubicBezTo>
                <a:lnTo>
                  <a:pt x="19636" y="10811"/>
                </a:lnTo>
                <a:cubicBezTo>
                  <a:pt x="20178" y="10811"/>
                  <a:pt x="20618" y="11348"/>
                  <a:pt x="20618" y="12009"/>
                </a:cubicBezTo>
                <a:cubicBezTo>
                  <a:pt x="20618" y="12009"/>
                  <a:pt x="20618" y="14407"/>
                  <a:pt x="20618" y="14407"/>
                </a:cubicBezTo>
                <a:close/>
                <a:moveTo>
                  <a:pt x="18655" y="19202"/>
                </a:moveTo>
                <a:cubicBezTo>
                  <a:pt x="18655" y="19864"/>
                  <a:pt x="18214" y="20401"/>
                  <a:pt x="17673" y="20401"/>
                </a:cubicBezTo>
                <a:lnTo>
                  <a:pt x="1964" y="20401"/>
                </a:lnTo>
                <a:cubicBezTo>
                  <a:pt x="1421" y="20401"/>
                  <a:pt x="982" y="19864"/>
                  <a:pt x="982" y="19202"/>
                </a:cubicBezTo>
                <a:lnTo>
                  <a:pt x="982" y="7214"/>
                </a:lnTo>
                <a:cubicBezTo>
                  <a:pt x="982" y="6553"/>
                  <a:pt x="1421" y="6015"/>
                  <a:pt x="1964" y="6015"/>
                </a:cubicBezTo>
                <a:lnTo>
                  <a:pt x="17673" y="6015"/>
                </a:lnTo>
                <a:cubicBezTo>
                  <a:pt x="18214" y="6015"/>
                  <a:pt x="18655" y="6553"/>
                  <a:pt x="18655" y="7214"/>
                </a:cubicBezTo>
                <a:lnTo>
                  <a:pt x="18655" y="9612"/>
                </a:lnTo>
                <a:lnTo>
                  <a:pt x="16691" y="9612"/>
                </a:lnTo>
                <a:cubicBezTo>
                  <a:pt x="15606" y="9612"/>
                  <a:pt x="14727" y="10685"/>
                  <a:pt x="14727" y="12009"/>
                </a:cubicBezTo>
                <a:lnTo>
                  <a:pt x="14727" y="14407"/>
                </a:lnTo>
                <a:cubicBezTo>
                  <a:pt x="14727" y="15731"/>
                  <a:pt x="15606" y="16805"/>
                  <a:pt x="16691" y="16805"/>
                </a:cubicBezTo>
                <a:lnTo>
                  <a:pt x="18655" y="16805"/>
                </a:lnTo>
                <a:cubicBezTo>
                  <a:pt x="18655" y="16805"/>
                  <a:pt x="18655" y="19202"/>
                  <a:pt x="18655" y="19202"/>
                </a:cubicBezTo>
                <a:close/>
                <a:moveTo>
                  <a:pt x="982" y="4816"/>
                </a:moveTo>
                <a:cubicBezTo>
                  <a:pt x="982" y="4155"/>
                  <a:pt x="1420" y="3618"/>
                  <a:pt x="1963" y="3618"/>
                </a:cubicBezTo>
                <a:lnTo>
                  <a:pt x="1692" y="4850"/>
                </a:lnTo>
                <a:cubicBezTo>
                  <a:pt x="1436" y="4894"/>
                  <a:pt x="1197" y="4996"/>
                  <a:pt x="982" y="5149"/>
                </a:cubicBezTo>
                <a:cubicBezTo>
                  <a:pt x="982" y="5149"/>
                  <a:pt x="982" y="4816"/>
                  <a:pt x="982" y="4816"/>
                </a:cubicBezTo>
                <a:close/>
                <a:moveTo>
                  <a:pt x="3451" y="1468"/>
                </a:moveTo>
                <a:lnTo>
                  <a:pt x="13684" y="4816"/>
                </a:lnTo>
                <a:lnTo>
                  <a:pt x="2716" y="4816"/>
                </a:lnTo>
                <a:cubicBezTo>
                  <a:pt x="2716" y="4816"/>
                  <a:pt x="3451" y="1468"/>
                  <a:pt x="3451" y="1468"/>
                </a:cubicBezTo>
                <a:close/>
                <a:moveTo>
                  <a:pt x="16776" y="2582"/>
                </a:moveTo>
                <a:lnTo>
                  <a:pt x="16982" y="4654"/>
                </a:lnTo>
                <a:lnTo>
                  <a:pt x="12560" y="3208"/>
                </a:lnTo>
                <a:cubicBezTo>
                  <a:pt x="12560" y="3208"/>
                  <a:pt x="16776" y="2582"/>
                  <a:pt x="16776" y="2582"/>
                </a:cubicBezTo>
                <a:close/>
                <a:moveTo>
                  <a:pt x="18655" y="4816"/>
                </a:moveTo>
                <a:lnTo>
                  <a:pt x="18655" y="5149"/>
                </a:lnTo>
                <a:cubicBezTo>
                  <a:pt x="18453" y="5005"/>
                  <a:pt x="18231" y="4904"/>
                  <a:pt x="17992" y="4856"/>
                </a:cubicBezTo>
                <a:lnTo>
                  <a:pt x="17871" y="3642"/>
                </a:lnTo>
                <a:cubicBezTo>
                  <a:pt x="18318" y="3754"/>
                  <a:pt x="18655" y="4237"/>
                  <a:pt x="18655" y="4816"/>
                </a:cubicBezTo>
                <a:moveTo>
                  <a:pt x="19636" y="9612"/>
                </a:moveTo>
                <a:lnTo>
                  <a:pt x="19636" y="4816"/>
                </a:lnTo>
                <a:cubicBezTo>
                  <a:pt x="19636" y="3525"/>
                  <a:pt x="18798" y="2479"/>
                  <a:pt x="17750" y="2428"/>
                </a:cubicBezTo>
                <a:lnTo>
                  <a:pt x="17633" y="1247"/>
                </a:lnTo>
                <a:lnTo>
                  <a:pt x="10020" y="2377"/>
                </a:lnTo>
                <a:lnTo>
                  <a:pt x="2757" y="0"/>
                </a:lnTo>
                <a:lnTo>
                  <a:pt x="2226" y="2419"/>
                </a:lnTo>
                <a:lnTo>
                  <a:pt x="1964" y="2419"/>
                </a:lnTo>
                <a:cubicBezTo>
                  <a:pt x="879" y="2419"/>
                  <a:pt x="0" y="3492"/>
                  <a:pt x="0" y="4816"/>
                </a:cubicBezTo>
                <a:lnTo>
                  <a:pt x="0" y="19202"/>
                </a:lnTo>
                <a:cubicBezTo>
                  <a:pt x="0" y="20526"/>
                  <a:pt x="879" y="21600"/>
                  <a:pt x="1964" y="21600"/>
                </a:cubicBezTo>
                <a:lnTo>
                  <a:pt x="17673" y="21600"/>
                </a:lnTo>
                <a:cubicBezTo>
                  <a:pt x="18757" y="21600"/>
                  <a:pt x="19636" y="20526"/>
                  <a:pt x="19636" y="19202"/>
                </a:cubicBezTo>
                <a:lnTo>
                  <a:pt x="19636" y="16805"/>
                </a:lnTo>
                <a:cubicBezTo>
                  <a:pt x="20721" y="16805"/>
                  <a:pt x="21600" y="15731"/>
                  <a:pt x="21600" y="14407"/>
                </a:cubicBezTo>
                <a:lnTo>
                  <a:pt x="21600" y="12009"/>
                </a:lnTo>
                <a:cubicBezTo>
                  <a:pt x="21600" y="10685"/>
                  <a:pt x="20721" y="9612"/>
                  <a:pt x="19636" y="9612"/>
                </a:cubicBezTo>
                <a:moveTo>
                  <a:pt x="13255" y="7214"/>
                </a:moveTo>
                <a:lnTo>
                  <a:pt x="12273" y="7214"/>
                </a:lnTo>
                <a:cubicBezTo>
                  <a:pt x="12001" y="7214"/>
                  <a:pt x="11782" y="7482"/>
                  <a:pt x="11782" y="7813"/>
                </a:cubicBezTo>
                <a:cubicBezTo>
                  <a:pt x="11782" y="8145"/>
                  <a:pt x="12001" y="8413"/>
                  <a:pt x="12273" y="8413"/>
                </a:cubicBezTo>
                <a:lnTo>
                  <a:pt x="13255" y="8413"/>
                </a:lnTo>
                <a:cubicBezTo>
                  <a:pt x="13526" y="8413"/>
                  <a:pt x="13745" y="8145"/>
                  <a:pt x="13745" y="7813"/>
                </a:cubicBezTo>
                <a:cubicBezTo>
                  <a:pt x="13745" y="7482"/>
                  <a:pt x="13526" y="7214"/>
                  <a:pt x="13255" y="7214"/>
                </a:cubicBezTo>
                <a:moveTo>
                  <a:pt x="16200" y="18004"/>
                </a:moveTo>
                <a:lnTo>
                  <a:pt x="15218" y="18004"/>
                </a:lnTo>
                <a:cubicBezTo>
                  <a:pt x="14947" y="18004"/>
                  <a:pt x="14727" y="18272"/>
                  <a:pt x="14727" y="18603"/>
                </a:cubicBezTo>
                <a:cubicBezTo>
                  <a:pt x="14727" y="18935"/>
                  <a:pt x="14947" y="19202"/>
                  <a:pt x="15218" y="19202"/>
                </a:cubicBezTo>
                <a:lnTo>
                  <a:pt x="16200" y="19202"/>
                </a:lnTo>
                <a:cubicBezTo>
                  <a:pt x="16471" y="19202"/>
                  <a:pt x="16691" y="18935"/>
                  <a:pt x="16691" y="18603"/>
                </a:cubicBezTo>
                <a:cubicBezTo>
                  <a:pt x="16691" y="18272"/>
                  <a:pt x="16471" y="18004"/>
                  <a:pt x="16200" y="18004"/>
                </a:cubicBezTo>
                <a:moveTo>
                  <a:pt x="17182" y="12609"/>
                </a:moveTo>
                <a:cubicBezTo>
                  <a:pt x="16910" y="12609"/>
                  <a:pt x="16691" y="12877"/>
                  <a:pt x="16691" y="13208"/>
                </a:cubicBezTo>
                <a:cubicBezTo>
                  <a:pt x="16691" y="13540"/>
                  <a:pt x="16910" y="13808"/>
                  <a:pt x="17182" y="13808"/>
                </a:cubicBezTo>
                <a:cubicBezTo>
                  <a:pt x="17453" y="13808"/>
                  <a:pt x="17673" y="13540"/>
                  <a:pt x="17673" y="13208"/>
                </a:cubicBezTo>
                <a:cubicBezTo>
                  <a:pt x="17673" y="12877"/>
                  <a:pt x="17453" y="12609"/>
                  <a:pt x="17182" y="12609"/>
                </a:cubicBezTo>
                <a:moveTo>
                  <a:pt x="4418" y="7214"/>
                </a:moveTo>
                <a:lnTo>
                  <a:pt x="3436" y="7214"/>
                </a:lnTo>
                <a:cubicBezTo>
                  <a:pt x="3165" y="7214"/>
                  <a:pt x="2945" y="7482"/>
                  <a:pt x="2945" y="7813"/>
                </a:cubicBezTo>
                <a:cubicBezTo>
                  <a:pt x="2945" y="8145"/>
                  <a:pt x="3165" y="8413"/>
                  <a:pt x="3436" y="8413"/>
                </a:cubicBezTo>
                <a:lnTo>
                  <a:pt x="4418" y="8413"/>
                </a:lnTo>
                <a:cubicBezTo>
                  <a:pt x="4690" y="8413"/>
                  <a:pt x="4909" y="8145"/>
                  <a:pt x="4909" y="7813"/>
                </a:cubicBezTo>
                <a:cubicBezTo>
                  <a:pt x="4909" y="7482"/>
                  <a:pt x="4690" y="7214"/>
                  <a:pt x="4418" y="7214"/>
                </a:cubicBezTo>
                <a:moveTo>
                  <a:pt x="15218" y="8413"/>
                </a:moveTo>
                <a:lnTo>
                  <a:pt x="16200" y="8413"/>
                </a:lnTo>
                <a:cubicBezTo>
                  <a:pt x="16471" y="8413"/>
                  <a:pt x="16691" y="8145"/>
                  <a:pt x="16691" y="7813"/>
                </a:cubicBezTo>
                <a:cubicBezTo>
                  <a:pt x="16691" y="7482"/>
                  <a:pt x="16471" y="7214"/>
                  <a:pt x="16200" y="7214"/>
                </a:cubicBezTo>
                <a:lnTo>
                  <a:pt x="15218" y="7214"/>
                </a:lnTo>
                <a:cubicBezTo>
                  <a:pt x="14947" y="7214"/>
                  <a:pt x="14727" y="7482"/>
                  <a:pt x="14727" y="7813"/>
                </a:cubicBezTo>
                <a:cubicBezTo>
                  <a:pt x="14727" y="8145"/>
                  <a:pt x="14947" y="8413"/>
                  <a:pt x="15218" y="8413"/>
                </a:cubicBezTo>
                <a:moveTo>
                  <a:pt x="7364" y="18004"/>
                </a:moveTo>
                <a:lnTo>
                  <a:pt x="6382" y="18004"/>
                </a:lnTo>
                <a:cubicBezTo>
                  <a:pt x="6110" y="18004"/>
                  <a:pt x="5891" y="18272"/>
                  <a:pt x="5891" y="18603"/>
                </a:cubicBezTo>
                <a:cubicBezTo>
                  <a:pt x="5891" y="18935"/>
                  <a:pt x="6110" y="19202"/>
                  <a:pt x="6382" y="19202"/>
                </a:cubicBezTo>
                <a:lnTo>
                  <a:pt x="7364" y="19202"/>
                </a:lnTo>
                <a:cubicBezTo>
                  <a:pt x="7635" y="19202"/>
                  <a:pt x="7855" y="18935"/>
                  <a:pt x="7855" y="18603"/>
                </a:cubicBezTo>
                <a:cubicBezTo>
                  <a:pt x="7855" y="18272"/>
                  <a:pt x="7635" y="18004"/>
                  <a:pt x="7364" y="18004"/>
                </a:cubicBezTo>
                <a:moveTo>
                  <a:pt x="4418" y="18004"/>
                </a:moveTo>
                <a:lnTo>
                  <a:pt x="3436" y="18004"/>
                </a:lnTo>
                <a:cubicBezTo>
                  <a:pt x="3165" y="18004"/>
                  <a:pt x="2945" y="18272"/>
                  <a:pt x="2945" y="18603"/>
                </a:cubicBezTo>
                <a:cubicBezTo>
                  <a:pt x="2945" y="18935"/>
                  <a:pt x="3165" y="19202"/>
                  <a:pt x="3436" y="19202"/>
                </a:cubicBezTo>
                <a:lnTo>
                  <a:pt x="4418" y="19202"/>
                </a:lnTo>
                <a:cubicBezTo>
                  <a:pt x="4690" y="19202"/>
                  <a:pt x="4909" y="18935"/>
                  <a:pt x="4909" y="18603"/>
                </a:cubicBezTo>
                <a:cubicBezTo>
                  <a:pt x="4909" y="18272"/>
                  <a:pt x="4690" y="18004"/>
                  <a:pt x="4418" y="1800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7" name="Shape 2827"/>
          <p:cNvSpPr/>
          <p:nvPr/>
        </p:nvSpPr>
        <p:spPr>
          <a:xfrm>
            <a:off x="19996895" y="3919606"/>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0"/>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3"/>
                </a:lnTo>
                <a:lnTo>
                  <a:pt x="10260" y="21404"/>
                </a:lnTo>
                <a:lnTo>
                  <a:pt x="10269" y="21399"/>
                </a:lnTo>
                <a:cubicBezTo>
                  <a:pt x="10393" y="21518"/>
                  <a:pt x="10579" y="21600"/>
                  <a:pt x="10800" y="21600"/>
                </a:cubicBezTo>
                <a:cubicBezTo>
                  <a:pt x="11021" y="21600"/>
                  <a:pt x="11207" y="21518"/>
                  <a:pt x="11331" y="21399"/>
                </a:cubicBezTo>
                <a:lnTo>
                  <a:pt x="11340" y="21404"/>
                </a:lnTo>
                <a:lnTo>
                  <a:pt x="12898" y="19893"/>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0"/>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8" name="Shape 2828"/>
          <p:cNvSpPr/>
          <p:nvPr/>
        </p:nvSpPr>
        <p:spPr>
          <a:xfrm>
            <a:off x="21038023" y="391960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2400" y="13745"/>
                </a:lnTo>
                <a:lnTo>
                  <a:pt x="2400" y="14727"/>
                </a:lnTo>
                <a:lnTo>
                  <a:pt x="14400" y="14727"/>
                </a:lnTo>
                <a:cubicBezTo>
                  <a:pt x="14400" y="14727"/>
                  <a:pt x="14400" y="13745"/>
                  <a:pt x="14400" y="13745"/>
                </a:cubicBezTo>
                <a:close/>
                <a:moveTo>
                  <a:pt x="15600" y="20092"/>
                </a:moveTo>
                <a:lnTo>
                  <a:pt x="13624" y="18798"/>
                </a:lnTo>
                <a:cubicBezTo>
                  <a:pt x="13515" y="18710"/>
                  <a:pt x="13366" y="18655"/>
                  <a:pt x="13200" y="18655"/>
                </a:cubicBezTo>
                <a:cubicBezTo>
                  <a:pt x="13035" y="18655"/>
                  <a:pt x="12885" y="18710"/>
                  <a:pt x="12776" y="18798"/>
                </a:cubicBezTo>
                <a:lnTo>
                  <a:pt x="10800" y="20415"/>
                </a:lnTo>
                <a:lnTo>
                  <a:pt x="8824" y="18798"/>
                </a:lnTo>
                <a:cubicBezTo>
                  <a:pt x="8716" y="18710"/>
                  <a:pt x="8566" y="18655"/>
                  <a:pt x="8400" y="18655"/>
                </a:cubicBezTo>
                <a:cubicBezTo>
                  <a:pt x="8235" y="18655"/>
                  <a:pt x="8085" y="18710"/>
                  <a:pt x="7976" y="18798"/>
                </a:cubicBezTo>
                <a:lnTo>
                  <a:pt x="6000" y="20415"/>
                </a:lnTo>
                <a:lnTo>
                  <a:pt x="4024" y="18798"/>
                </a:lnTo>
                <a:cubicBezTo>
                  <a:pt x="3915" y="18710"/>
                  <a:pt x="3766" y="18655"/>
                  <a:pt x="3600" y="18655"/>
                </a:cubicBezTo>
                <a:cubicBezTo>
                  <a:pt x="3435" y="18655"/>
                  <a:pt x="3285" y="18710"/>
                  <a:pt x="3176" y="18798"/>
                </a:cubicBezTo>
                <a:lnTo>
                  <a:pt x="1200" y="20092"/>
                </a:lnTo>
                <a:lnTo>
                  <a:pt x="1200" y="3927"/>
                </a:lnTo>
                <a:lnTo>
                  <a:pt x="15600" y="3927"/>
                </a:lnTo>
                <a:cubicBezTo>
                  <a:pt x="15600" y="3927"/>
                  <a:pt x="15600" y="20092"/>
                  <a:pt x="15600" y="20092"/>
                </a:cubicBezTo>
                <a:close/>
                <a:moveTo>
                  <a:pt x="16200" y="2945"/>
                </a:moveTo>
                <a:lnTo>
                  <a:pt x="600" y="2945"/>
                </a:lnTo>
                <a:cubicBezTo>
                  <a:pt x="268" y="2945"/>
                  <a:pt x="0" y="3165"/>
                  <a:pt x="0" y="3436"/>
                </a:cubicBezTo>
                <a:lnTo>
                  <a:pt x="0" y="21109"/>
                </a:lnTo>
                <a:cubicBezTo>
                  <a:pt x="0" y="21380"/>
                  <a:pt x="268" y="21600"/>
                  <a:pt x="600" y="21600"/>
                </a:cubicBezTo>
                <a:cubicBezTo>
                  <a:pt x="766" y="21600"/>
                  <a:pt x="916" y="21545"/>
                  <a:pt x="1024" y="21456"/>
                </a:cubicBezTo>
                <a:lnTo>
                  <a:pt x="3553" y="19801"/>
                </a:lnTo>
                <a:lnTo>
                  <a:pt x="5576" y="21456"/>
                </a:lnTo>
                <a:cubicBezTo>
                  <a:pt x="5684" y="21545"/>
                  <a:pt x="5834" y="21600"/>
                  <a:pt x="6000" y="21600"/>
                </a:cubicBezTo>
                <a:cubicBezTo>
                  <a:pt x="6166" y="21600"/>
                  <a:pt x="6316" y="21545"/>
                  <a:pt x="6424" y="21456"/>
                </a:cubicBezTo>
                <a:lnTo>
                  <a:pt x="8400" y="19840"/>
                </a:lnTo>
                <a:lnTo>
                  <a:pt x="10376" y="21456"/>
                </a:lnTo>
                <a:cubicBezTo>
                  <a:pt x="10484" y="21545"/>
                  <a:pt x="10634" y="21600"/>
                  <a:pt x="10800" y="21600"/>
                </a:cubicBezTo>
                <a:cubicBezTo>
                  <a:pt x="10966" y="21600"/>
                  <a:pt x="11116" y="21545"/>
                  <a:pt x="11224" y="21456"/>
                </a:cubicBezTo>
                <a:lnTo>
                  <a:pt x="13247" y="19801"/>
                </a:lnTo>
                <a:lnTo>
                  <a:pt x="15776" y="21456"/>
                </a:lnTo>
                <a:cubicBezTo>
                  <a:pt x="15884" y="21545"/>
                  <a:pt x="16034" y="21600"/>
                  <a:pt x="16200" y="21600"/>
                </a:cubicBezTo>
                <a:cubicBezTo>
                  <a:pt x="16532" y="21600"/>
                  <a:pt x="16800" y="21380"/>
                  <a:pt x="16800" y="21109"/>
                </a:cubicBezTo>
                <a:lnTo>
                  <a:pt x="16800" y="3436"/>
                </a:lnTo>
                <a:cubicBezTo>
                  <a:pt x="16800" y="3165"/>
                  <a:pt x="16532" y="2945"/>
                  <a:pt x="16200" y="2945"/>
                </a:cubicBezTo>
                <a:moveTo>
                  <a:pt x="8400" y="11782"/>
                </a:moveTo>
                <a:lnTo>
                  <a:pt x="2400" y="11782"/>
                </a:lnTo>
                <a:lnTo>
                  <a:pt x="2400" y="12764"/>
                </a:lnTo>
                <a:lnTo>
                  <a:pt x="8400" y="12764"/>
                </a:lnTo>
                <a:cubicBezTo>
                  <a:pt x="8400" y="12764"/>
                  <a:pt x="8400" y="11782"/>
                  <a:pt x="8400" y="11782"/>
                </a:cubicBezTo>
                <a:close/>
                <a:moveTo>
                  <a:pt x="21000" y="0"/>
                </a:moveTo>
                <a:lnTo>
                  <a:pt x="5400" y="0"/>
                </a:lnTo>
                <a:cubicBezTo>
                  <a:pt x="5068" y="0"/>
                  <a:pt x="4800" y="220"/>
                  <a:pt x="4800" y="491"/>
                </a:cubicBezTo>
                <a:lnTo>
                  <a:pt x="4800" y="1964"/>
                </a:lnTo>
                <a:lnTo>
                  <a:pt x="6000" y="1964"/>
                </a:lnTo>
                <a:lnTo>
                  <a:pt x="6000" y="982"/>
                </a:lnTo>
                <a:lnTo>
                  <a:pt x="20400" y="982"/>
                </a:lnTo>
                <a:lnTo>
                  <a:pt x="20400" y="17146"/>
                </a:lnTo>
                <a:lnTo>
                  <a:pt x="18424" y="15853"/>
                </a:lnTo>
                <a:cubicBezTo>
                  <a:pt x="18316" y="15764"/>
                  <a:pt x="18166" y="15709"/>
                  <a:pt x="18000" y="15709"/>
                </a:cubicBezTo>
                <a:lnTo>
                  <a:pt x="18000" y="16894"/>
                </a:lnTo>
                <a:lnTo>
                  <a:pt x="18047" y="16856"/>
                </a:lnTo>
                <a:lnTo>
                  <a:pt x="20576" y="18511"/>
                </a:lnTo>
                <a:cubicBezTo>
                  <a:pt x="20684" y="18599"/>
                  <a:pt x="20834" y="18655"/>
                  <a:pt x="21000" y="18655"/>
                </a:cubicBezTo>
                <a:cubicBezTo>
                  <a:pt x="21332" y="18655"/>
                  <a:pt x="21600" y="18435"/>
                  <a:pt x="21600" y="18164"/>
                </a:cubicBezTo>
                <a:lnTo>
                  <a:pt x="21600" y="491"/>
                </a:lnTo>
                <a:cubicBezTo>
                  <a:pt x="21600" y="220"/>
                  <a:pt x="21332" y="0"/>
                  <a:pt x="21000" y="0"/>
                </a:cubicBezTo>
                <a:moveTo>
                  <a:pt x="10800" y="15709"/>
                </a:moveTo>
                <a:lnTo>
                  <a:pt x="2400" y="15709"/>
                </a:lnTo>
                <a:lnTo>
                  <a:pt x="2400" y="16691"/>
                </a:lnTo>
                <a:lnTo>
                  <a:pt x="10800" y="16691"/>
                </a:lnTo>
                <a:cubicBezTo>
                  <a:pt x="10800" y="16691"/>
                  <a:pt x="10800" y="15709"/>
                  <a:pt x="10800" y="15709"/>
                </a:cubicBezTo>
                <a:close/>
                <a:moveTo>
                  <a:pt x="12000" y="4909"/>
                </a:moveTo>
                <a:lnTo>
                  <a:pt x="10800" y="4909"/>
                </a:lnTo>
                <a:lnTo>
                  <a:pt x="10800" y="9818"/>
                </a:lnTo>
                <a:lnTo>
                  <a:pt x="12000" y="9818"/>
                </a:lnTo>
                <a:cubicBezTo>
                  <a:pt x="12000" y="9818"/>
                  <a:pt x="12000" y="4909"/>
                  <a:pt x="12000" y="4909"/>
                </a:cubicBezTo>
                <a:close/>
                <a:moveTo>
                  <a:pt x="14400" y="4909"/>
                </a:moveTo>
                <a:lnTo>
                  <a:pt x="13200" y="4909"/>
                </a:lnTo>
                <a:lnTo>
                  <a:pt x="13200" y="9818"/>
                </a:lnTo>
                <a:lnTo>
                  <a:pt x="14400" y="9818"/>
                </a:lnTo>
                <a:cubicBezTo>
                  <a:pt x="14400" y="9818"/>
                  <a:pt x="14400" y="4909"/>
                  <a:pt x="14400" y="4909"/>
                </a:cubicBezTo>
                <a:close/>
                <a:moveTo>
                  <a:pt x="7200" y="4909"/>
                </a:moveTo>
                <a:lnTo>
                  <a:pt x="4800" y="4909"/>
                </a:lnTo>
                <a:lnTo>
                  <a:pt x="4800" y="9818"/>
                </a:lnTo>
                <a:lnTo>
                  <a:pt x="7200" y="9818"/>
                </a:lnTo>
                <a:cubicBezTo>
                  <a:pt x="7200" y="9818"/>
                  <a:pt x="7200" y="4909"/>
                  <a:pt x="7200" y="4909"/>
                </a:cubicBezTo>
                <a:close/>
                <a:moveTo>
                  <a:pt x="3600" y="4909"/>
                </a:moveTo>
                <a:lnTo>
                  <a:pt x="2400" y="4909"/>
                </a:lnTo>
                <a:lnTo>
                  <a:pt x="2400" y="9818"/>
                </a:lnTo>
                <a:lnTo>
                  <a:pt x="3600" y="9818"/>
                </a:lnTo>
                <a:cubicBezTo>
                  <a:pt x="3600" y="9818"/>
                  <a:pt x="3600" y="4909"/>
                  <a:pt x="3600" y="4909"/>
                </a:cubicBezTo>
                <a:close/>
                <a:moveTo>
                  <a:pt x="9600" y="4909"/>
                </a:moveTo>
                <a:lnTo>
                  <a:pt x="8400" y="4909"/>
                </a:lnTo>
                <a:lnTo>
                  <a:pt x="8400" y="9818"/>
                </a:lnTo>
                <a:lnTo>
                  <a:pt x="9600" y="9818"/>
                </a:lnTo>
                <a:cubicBezTo>
                  <a:pt x="9600" y="9818"/>
                  <a:pt x="9600" y="4909"/>
                  <a:pt x="9600" y="49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9" name="Shape 2829"/>
          <p:cNvSpPr/>
          <p:nvPr/>
        </p:nvSpPr>
        <p:spPr>
          <a:xfrm>
            <a:off x="22053759"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2764"/>
                </a:moveTo>
                <a:cubicBezTo>
                  <a:pt x="10529" y="12764"/>
                  <a:pt x="10309" y="12544"/>
                  <a:pt x="10309" y="12273"/>
                </a:cubicBezTo>
                <a:cubicBezTo>
                  <a:pt x="10309" y="12001"/>
                  <a:pt x="10529" y="11782"/>
                  <a:pt x="10800" y="11782"/>
                </a:cubicBezTo>
                <a:cubicBezTo>
                  <a:pt x="11071" y="11782"/>
                  <a:pt x="11291" y="12001"/>
                  <a:pt x="11291" y="12273"/>
                </a:cubicBezTo>
                <a:cubicBezTo>
                  <a:pt x="11291" y="12544"/>
                  <a:pt x="11071" y="12764"/>
                  <a:pt x="10800" y="12764"/>
                </a:cubicBezTo>
                <a:moveTo>
                  <a:pt x="10800" y="10800"/>
                </a:moveTo>
                <a:cubicBezTo>
                  <a:pt x="9987" y="10800"/>
                  <a:pt x="9327" y="11460"/>
                  <a:pt x="9327" y="12273"/>
                </a:cubicBezTo>
                <a:cubicBezTo>
                  <a:pt x="9327" y="13086"/>
                  <a:pt x="9987" y="13745"/>
                  <a:pt x="10800" y="13745"/>
                </a:cubicBezTo>
                <a:cubicBezTo>
                  <a:pt x="11613" y="13745"/>
                  <a:pt x="12273" y="13086"/>
                  <a:pt x="12273" y="12273"/>
                </a:cubicBezTo>
                <a:cubicBezTo>
                  <a:pt x="12273" y="11460"/>
                  <a:pt x="11613" y="10800"/>
                  <a:pt x="10800" y="10800"/>
                </a:cubicBezTo>
                <a:moveTo>
                  <a:pt x="20469" y="11563"/>
                </a:moveTo>
                <a:lnTo>
                  <a:pt x="19745" y="13686"/>
                </a:lnTo>
                <a:cubicBezTo>
                  <a:pt x="17492" y="14931"/>
                  <a:pt x="14436" y="15709"/>
                  <a:pt x="11045" y="15709"/>
                </a:cubicBezTo>
                <a:cubicBezTo>
                  <a:pt x="7337" y="15709"/>
                  <a:pt x="4024" y="14783"/>
                  <a:pt x="1732" y="13326"/>
                </a:cubicBezTo>
                <a:lnTo>
                  <a:pt x="1132" y="11568"/>
                </a:lnTo>
                <a:cubicBezTo>
                  <a:pt x="1132" y="11568"/>
                  <a:pt x="982" y="11171"/>
                  <a:pt x="982" y="10800"/>
                </a:cubicBezTo>
                <a:cubicBezTo>
                  <a:pt x="982" y="9718"/>
                  <a:pt x="1863" y="8836"/>
                  <a:pt x="2945" y="8836"/>
                </a:cubicBezTo>
                <a:lnTo>
                  <a:pt x="18655" y="8836"/>
                </a:lnTo>
                <a:cubicBezTo>
                  <a:pt x="19738" y="8836"/>
                  <a:pt x="20618" y="9718"/>
                  <a:pt x="20618" y="10800"/>
                </a:cubicBezTo>
                <a:cubicBezTo>
                  <a:pt x="20618" y="11173"/>
                  <a:pt x="20469" y="11563"/>
                  <a:pt x="20469" y="11563"/>
                </a:cubicBezTo>
                <a:moveTo>
                  <a:pt x="17640" y="19860"/>
                </a:moveTo>
                <a:cubicBezTo>
                  <a:pt x="17636" y="19861"/>
                  <a:pt x="17438" y="20618"/>
                  <a:pt x="16691" y="20618"/>
                </a:cubicBezTo>
                <a:lnTo>
                  <a:pt x="4909" y="20618"/>
                </a:lnTo>
                <a:cubicBezTo>
                  <a:pt x="4169" y="20618"/>
                  <a:pt x="3960" y="19860"/>
                  <a:pt x="3960" y="19860"/>
                </a:cubicBezTo>
                <a:lnTo>
                  <a:pt x="2196" y="14687"/>
                </a:lnTo>
                <a:cubicBezTo>
                  <a:pt x="4567" y="15928"/>
                  <a:pt x="7651" y="16691"/>
                  <a:pt x="11045" y="16691"/>
                </a:cubicBezTo>
                <a:cubicBezTo>
                  <a:pt x="14163" y="16691"/>
                  <a:pt x="17019" y="16046"/>
                  <a:pt x="19304" y="14981"/>
                </a:cubicBezTo>
                <a:cubicBezTo>
                  <a:pt x="19304" y="14981"/>
                  <a:pt x="17640" y="19860"/>
                  <a:pt x="17640" y="19860"/>
                </a:cubicBezTo>
                <a:close/>
                <a:moveTo>
                  <a:pt x="10800" y="982"/>
                </a:moveTo>
                <a:cubicBezTo>
                  <a:pt x="13436" y="982"/>
                  <a:pt x="15657" y="3875"/>
                  <a:pt x="16409" y="7855"/>
                </a:cubicBezTo>
                <a:lnTo>
                  <a:pt x="5191" y="7855"/>
                </a:lnTo>
                <a:cubicBezTo>
                  <a:pt x="5943" y="3875"/>
                  <a:pt x="8164" y="982"/>
                  <a:pt x="10800" y="982"/>
                </a:cubicBezTo>
                <a:moveTo>
                  <a:pt x="18655" y="7855"/>
                </a:moveTo>
                <a:lnTo>
                  <a:pt x="17401" y="7855"/>
                </a:lnTo>
                <a:cubicBezTo>
                  <a:pt x="16584" y="3325"/>
                  <a:pt x="13944" y="0"/>
                  <a:pt x="10800" y="0"/>
                </a:cubicBezTo>
                <a:cubicBezTo>
                  <a:pt x="7656" y="0"/>
                  <a:pt x="5016" y="3325"/>
                  <a:pt x="4200" y="7855"/>
                </a:cubicBezTo>
                <a:lnTo>
                  <a:pt x="2945" y="7855"/>
                </a:lnTo>
                <a:cubicBezTo>
                  <a:pt x="1319" y="7855"/>
                  <a:pt x="0" y="9174"/>
                  <a:pt x="0" y="10800"/>
                </a:cubicBezTo>
                <a:cubicBezTo>
                  <a:pt x="0" y="11348"/>
                  <a:pt x="151" y="11732"/>
                  <a:pt x="151" y="11732"/>
                </a:cubicBezTo>
                <a:lnTo>
                  <a:pt x="3118" y="20435"/>
                </a:lnTo>
                <a:cubicBezTo>
                  <a:pt x="3118" y="20435"/>
                  <a:pt x="3452" y="21600"/>
                  <a:pt x="4909" y="21600"/>
                </a:cubicBezTo>
                <a:lnTo>
                  <a:pt x="16691" y="21600"/>
                </a:lnTo>
                <a:cubicBezTo>
                  <a:pt x="18153" y="21600"/>
                  <a:pt x="18565" y="20194"/>
                  <a:pt x="18570" y="20177"/>
                </a:cubicBezTo>
                <a:lnTo>
                  <a:pt x="21437" y="11727"/>
                </a:lnTo>
                <a:cubicBezTo>
                  <a:pt x="21534" y="11434"/>
                  <a:pt x="21600" y="11126"/>
                  <a:pt x="21600" y="10800"/>
                </a:cubicBezTo>
                <a:cubicBezTo>
                  <a:pt x="21600" y="9174"/>
                  <a:pt x="20281" y="7855"/>
                  <a:pt x="18655"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0" name="Shape 2830"/>
          <p:cNvSpPr/>
          <p:nvPr/>
        </p:nvSpPr>
        <p:spPr>
          <a:xfrm>
            <a:off x="10942568" y="1783209"/>
            <a:ext cx="2330746"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E-Commerce</a:t>
            </a:r>
          </a:p>
        </p:txBody>
      </p:sp>
      <p:sp>
        <p:nvSpPr>
          <p:cNvPr id="2831" name="Shape 2831"/>
          <p:cNvSpPr/>
          <p:nvPr/>
        </p:nvSpPr>
        <p:spPr>
          <a:xfrm>
            <a:off x="1834722" y="6662092"/>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moveTo>
                  <a:pt x="5400" y="12764"/>
                </a:moveTo>
                <a:cubicBezTo>
                  <a:pt x="5028" y="12764"/>
                  <a:pt x="4725" y="12983"/>
                  <a:pt x="4725" y="13255"/>
                </a:cubicBezTo>
                <a:cubicBezTo>
                  <a:pt x="4725" y="13390"/>
                  <a:pt x="4800" y="13513"/>
                  <a:pt x="4923" y="13602"/>
                </a:cubicBezTo>
                <a:lnTo>
                  <a:pt x="10323" y="17529"/>
                </a:lnTo>
                <a:cubicBezTo>
                  <a:pt x="10445" y="17618"/>
                  <a:pt x="10614" y="17673"/>
                  <a:pt x="10800" y="17673"/>
                </a:cubicBezTo>
                <a:cubicBezTo>
                  <a:pt x="10986" y="17673"/>
                  <a:pt x="11155" y="17618"/>
                  <a:pt x="11277" y="17529"/>
                </a:cubicBezTo>
                <a:lnTo>
                  <a:pt x="16677" y="13602"/>
                </a:lnTo>
                <a:cubicBezTo>
                  <a:pt x="16800" y="13513"/>
                  <a:pt x="16875" y="13390"/>
                  <a:pt x="16875" y="13255"/>
                </a:cubicBezTo>
                <a:cubicBezTo>
                  <a:pt x="16875" y="12983"/>
                  <a:pt x="16572" y="12764"/>
                  <a:pt x="16200" y="12764"/>
                </a:cubicBezTo>
                <a:cubicBezTo>
                  <a:pt x="16014" y="12764"/>
                  <a:pt x="15845" y="12819"/>
                  <a:pt x="15723" y="12907"/>
                </a:cubicBezTo>
                <a:lnTo>
                  <a:pt x="11475" y="15997"/>
                </a:lnTo>
                <a:lnTo>
                  <a:pt x="11475" y="491"/>
                </a:lnTo>
                <a:cubicBezTo>
                  <a:pt x="11475" y="220"/>
                  <a:pt x="11172" y="0"/>
                  <a:pt x="10800" y="0"/>
                </a:cubicBezTo>
                <a:cubicBezTo>
                  <a:pt x="10428" y="0"/>
                  <a:pt x="10125" y="220"/>
                  <a:pt x="10125" y="491"/>
                </a:cubicBezTo>
                <a:lnTo>
                  <a:pt x="10125" y="15997"/>
                </a:lnTo>
                <a:lnTo>
                  <a:pt x="5877" y="12907"/>
                </a:lnTo>
                <a:cubicBezTo>
                  <a:pt x="5755" y="12819"/>
                  <a:pt x="5586" y="12764"/>
                  <a:pt x="5400" y="127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2" name="Shape 2832"/>
          <p:cNvSpPr/>
          <p:nvPr/>
        </p:nvSpPr>
        <p:spPr>
          <a:xfrm>
            <a:off x="2901244" y="6662092"/>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5400" y="4909"/>
                </a:moveTo>
                <a:cubicBezTo>
                  <a:pt x="5586" y="4909"/>
                  <a:pt x="5755" y="4855"/>
                  <a:pt x="5877" y="4765"/>
                </a:cubicBezTo>
                <a:lnTo>
                  <a:pt x="10125" y="1676"/>
                </a:lnTo>
                <a:lnTo>
                  <a:pt x="10125" y="17182"/>
                </a:lnTo>
                <a:cubicBezTo>
                  <a:pt x="10125" y="17453"/>
                  <a:pt x="10428" y="17673"/>
                  <a:pt x="10800" y="17673"/>
                </a:cubicBezTo>
                <a:cubicBezTo>
                  <a:pt x="11172" y="17673"/>
                  <a:pt x="11475" y="17453"/>
                  <a:pt x="11475" y="17182"/>
                </a:cubicBezTo>
                <a:lnTo>
                  <a:pt x="11475" y="1676"/>
                </a:lnTo>
                <a:lnTo>
                  <a:pt x="15723" y="4765"/>
                </a:lnTo>
                <a:cubicBezTo>
                  <a:pt x="15845" y="4855"/>
                  <a:pt x="16014" y="4909"/>
                  <a:pt x="16200" y="4909"/>
                </a:cubicBezTo>
                <a:cubicBezTo>
                  <a:pt x="16572" y="4909"/>
                  <a:pt x="16875" y="4690"/>
                  <a:pt x="16875" y="4418"/>
                </a:cubicBezTo>
                <a:cubicBezTo>
                  <a:pt x="16875" y="4283"/>
                  <a:pt x="16800" y="4161"/>
                  <a:pt x="16677" y="4071"/>
                </a:cubicBezTo>
                <a:lnTo>
                  <a:pt x="11277" y="144"/>
                </a:lnTo>
                <a:cubicBezTo>
                  <a:pt x="11155" y="55"/>
                  <a:pt x="10986" y="0"/>
                  <a:pt x="10800" y="0"/>
                </a:cubicBezTo>
                <a:cubicBezTo>
                  <a:pt x="10614" y="0"/>
                  <a:pt x="10445" y="55"/>
                  <a:pt x="10323" y="144"/>
                </a:cubicBezTo>
                <a:lnTo>
                  <a:pt x="4923" y="4071"/>
                </a:lnTo>
                <a:cubicBezTo>
                  <a:pt x="4800" y="4161"/>
                  <a:pt x="4725" y="4283"/>
                  <a:pt x="4725" y="4418"/>
                </a:cubicBezTo>
                <a:cubicBezTo>
                  <a:pt x="4725" y="4690"/>
                  <a:pt x="5028" y="4909"/>
                  <a:pt x="5400" y="4909"/>
                </a:cubicBezTo>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3" name="Shape 2833"/>
          <p:cNvSpPr/>
          <p:nvPr/>
        </p:nvSpPr>
        <p:spPr>
          <a:xfrm>
            <a:off x="3891586"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moveTo>
                  <a:pt x="7140" y="14181"/>
                </a:moveTo>
                <a:cubicBezTo>
                  <a:pt x="6970" y="13741"/>
                  <a:pt x="6873" y="13264"/>
                  <a:pt x="6873" y="12764"/>
                </a:cubicBezTo>
                <a:cubicBezTo>
                  <a:pt x="6873" y="10595"/>
                  <a:pt x="8631" y="8836"/>
                  <a:pt x="10800" y="8836"/>
                </a:cubicBezTo>
                <a:cubicBezTo>
                  <a:pt x="11300" y="8836"/>
                  <a:pt x="11777" y="8934"/>
                  <a:pt x="12217" y="9104"/>
                </a:cubicBezTo>
                <a:lnTo>
                  <a:pt x="13217" y="8494"/>
                </a:lnTo>
                <a:cubicBezTo>
                  <a:pt x="12503" y="8089"/>
                  <a:pt x="11680" y="7855"/>
                  <a:pt x="10800" y="7855"/>
                </a:cubicBezTo>
                <a:cubicBezTo>
                  <a:pt x="8089" y="7855"/>
                  <a:pt x="5891" y="10053"/>
                  <a:pt x="5891" y="12764"/>
                </a:cubicBezTo>
                <a:cubicBezTo>
                  <a:pt x="5891" y="13643"/>
                  <a:pt x="6125" y="14467"/>
                  <a:pt x="6530" y="15181"/>
                </a:cubicBezTo>
                <a:cubicBezTo>
                  <a:pt x="6530" y="15181"/>
                  <a:pt x="7140" y="14181"/>
                  <a:pt x="7140" y="14181"/>
                </a:cubicBezTo>
                <a:close/>
                <a:moveTo>
                  <a:pt x="14460" y="11347"/>
                </a:moveTo>
                <a:cubicBezTo>
                  <a:pt x="14630" y="11787"/>
                  <a:pt x="14727" y="12263"/>
                  <a:pt x="14727" y="12764"/>
                </a:cubicBezTo>
                <a:cubicBezTo>
                  <a:pt x="14727" y="14932"/>
                  <a:pt x="12969" y="16691"/>
                  <a:pt x="10800" y="16691"/>
                </a:cubicBezTo>
                <a:cubicBezTo>
                  <a:pt x="10300" y="16691"/>
                  <a:pt x="9823" y="16594"/>
                  <a:pt x="9383" y="16423"/>
                </a:cubicBezTo>
                <a:lnTo>
                  <a:pt x="8383" y="17034"/>
                </a:lnTo>
                <a:cubicBezTo>
                  <a:pt x="9097" y="17439"/>
                  <a:pt x="9920" y="17673"/>
                  <a:pt x="10800" y="17673"/>
                </a:cubicBezTo>
                <a:cubicBezTo>
                  <a:pt x="13511" y="17673"/>
                  <a:pt x="15709" y="15475"/>
                  <a:pt x="15709" y="12764"/>
                </a:cubicBezTo>
                <a:cubicBezTo>
                  <a:pt x="15709" y="11884"/>
                  <a:pt x="15475" y="11061"/>
                  <a:pt x="15070" y="10346"/>
                </a:cubicBezTo>
                <a:cubicBezTo>
                  <a:pt x="15070" y="10346"/>
                  <a:pt x="14460" y="11347"/>
                  <a:pt x="14460" y="11347"/>
                </a:cubicBezTo>
                <a:close/>
                <a:moveTo>
                  <a:pt x="10453" y="12417"/>
                </a:moveTo>
                <a:cubicBezTo>
                  <a:pt x="10645" y="12225"/>
                  <a:pt x="10955" y="12225"/>
                  <a:pt x="11147" y="12417"/>
                </a:cubicBezTo>
                <a:cubicBezTo>
                  <a:pt x="11339" y="12609"/>
                  <a:pt x="11339" y="12919"/>
                  <a:pt x="11147" y="13111"/>
                </a:cubicBezTo>
                <a:cubicBezTo>
                  <a:pt x="10955" y="13303"/>
                  <a:pt x="10645" y="13303"/>
                  <a:pt x="10453" y="13111"/>
                </a:cubicBezTo>
                <a:cubicBezTo>
                  <a:pt x="10261" y="12919"/>
                  <a:pt x="10261" y="12609"/>
                  <a:pt x="10453" y="12417"/>
                </a:cubicBezTo>
                <a:moveTo>
                  <a:pt x="6144" y="17420"/>
                </a:moveTo>
                <a:lnTo>
                  <a:pt x="11842" y="13805"/>
                </a:lnTo>
                <a:lnTo>
                  <a:pt x="15456" y="8107"/>
                </a:lnTo>
                <a:lnTo>
                  <a:pt x="9759" y="11722"/>
                </a:lnTo>
                <a:cubicBezTo>
                  <a:pt x="9759" y="11722"/>
                  <a:pt x="6144" y="17420"/>
                  <a:pt x="6144" y="1742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4" name="Shape 2834"/>
          <p:cNvSpPr/>
          <p:nvPr/>
        </p:nvSpPr>
        <p:spPr>
          <a:xfrm>
            <a:off x="4958108"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5" name="Shape 2835"/>
          <p:cNvSpPr/>
          <p:nvPr/>
        </p:nvSpPr>
        <p:spPr>
          <a:xfrm>
            <a:off x="6024630"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6" name="Shape 2836"/>
          <p:cNvSpPr/>
          <p:nvPr/>
        </p:nvSpPr>
        <p:spPr>
          <a:xfrm>
            <a:off x="7091153" y="6738272"/>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7" name="Shape 2837"/>
          <p:cNvSpPr/>
          <p:nvPr/>
        </p:nvSpPr>
        <p:spPr>
          <a:xfrm>
            <a:off x="8157675" y="6725575"/>
            <a:ext cx="558655" cy="431689"/>
          </a:xfrm>
          <a:custGeom>
            <a:avLst/>
            <a:gdLst/>
            <a:ahLst/>
            <a:cxnLst>
              <a:cxn ang="0">
                <a:pos x="wd2" y="hd2"/>
              </a:cxn>
              <a:cxn ang="5400000">
                <a:pos x="wd2" y="hd2"/>
              </a:cxn>
              <a:cxn ang="10800000">
                <a:pos x="wd2" y="hd2"/>
              </a:cxn>
              <a:cxn ang="16200000">
                <a:pos x="wd2" y="hd2"/>
              </a:cxn>
            </a:cxnLst>
            <a:rect l="0" t="0" r="r" b="b"/>
            <a:pathLst>
              <a:path w="21600" h="21600" extrusionOk="0">
                <a:moveTo>
                  <a:pt x="16691" y="18667"/>
                </a:moveTo>
                <a:lnTo>
                  <a:pt x="12576" y="13341"/>
                </a:lnTo>
                <a:lnTo>
                  <a:pt x="16691" y="8016"/>
                </a:lnTo>
                <a:cubicBezTo>
                  <a:pt x="16691" y="8016"/>
                  <a:pt x="16691" y="18667"/>
                  <a:pt x="16691" y="18667"/>
                </a:cubicBezTo>
                <a:close/>
                <a:moveTo>
                  <a:pt x="15709" y="20329"/>
                </a:moveTo>
                <a:lnTo>
                  <a:pt x="1964" y="20329"/>
                </a:lnTo>
                <a:cubicBezTo>
                  <a:pt x="1719" y="20329"/>
                  <a:pt x="1498" y="20210"/>
                  <a:pt x="1326" y="20018"/>
                </a:cubicBezTo>
                <a:lnTo>
                  <a:pt x="5791" y="14240"/>
                </a:lnTo>
                <a:lnTo>
                  <a:pt x="7477" y="16421"/>
                </a:lnTo>
                <a:cubicBezTo>
                  <a:pt x="7853" y="16907"/>
                  <a:pt x="8344" y="17150"/>
                  <a:pt x="8836" y="17150"/>
                </a:cubicBezTo>
                <a:cubicBezTo>
                  <a:pt x="9329" y="17150"/>
                  <a:pt x="9821" y="16907"/>
                  <a:pt x="10195" y="16421"/>
                </a:cubicBezTo>
                <a:lnTo>
                  <a:pt x="11882" y="14240"/>
                </a:lnTo>
                <a:lnTo>
                  <a:pt x="16347" y="20018"/>
                </a:lnTo>
                <a:cubicBezTo>
                  <a:pt x="16175" y="20210"/>
                  <a:pt x="15954" y="20329"/>
                  <a:pt x="15709" y="20329"/>
                </a:cubicBezTo>
                <a:moveTo>
                  <a:pt x="982" y="8016"/>
                </a:moveTo>
                <a:lnTo>
                  <a:pt x="5097" y="13341"/>
                </a:lnTo>
                <a:lnTo>
                  <a:pt x="982" y="18667"/>
                </a:lnTo>
                <a:cubicBezTo>
                  <a:pt x="982" y="18667"/>
                  <a:pt x="982" y="8016"/>
                  <a:pt x="982" y="8016"/>
                </a:cubicBezTo>
                <a:close/>
                <a:moveTo>
                  <a:pt x="1964" y="6353"/>
                </a:moveTo>
                <a:lnTo>
                  <a:pt x="15709" y="6353"/>
                </a:lnTo>
                <a:cubicBezTo>
                  <a:pt x="15954" y="6353"/>
                  <a:pt x="16175" y="6474"/>
                  <a:pt x="16347" y="6665"/>
                </a:cubicBezTo>
                <a:lnTo>
                  <a:pt x="9502" y="15523"/>
                </a:lnTo>
                <a:cubicBezTo>
                  <a:pt x="9324" y="15752"/>
                  <a:pt x="9088" y="15880"/>
                  <a:pt x="8836" y="15880"/>
                </a:cubicBezTo>
                <a:cubicBezTo>
                  <a:pt x="8585" y="15880"/>
                  <a:pt x="8349" y="15752"/>
                  <a:pt x="8170" y="15523"/>
                </a:cubicBezTo>
                <a:lnTo>
                  <a:pt x="1326" y="6664"/>
                </a:lnTo>
                <a:cubicBezTo>
                  <a:pt x="1498" y="6474"/>
                  <a:pt x="1719" y="6353"/>
                  <a:pt x="1964" y="6353"/>
                </a:cubicBezTo>
                <a:moveTo>
                  <a:pt x="15709" y="5082"/>
                </a:moveTo>
                <a:lnTo>
                  <a:pt x="1964" y="5082"/>
                </a:lnTo>
                <a:cubicBezTo>
                  <a:pt x="879" y="5082"/>
                  <a:pt x="0" y="6220"/>
                  <a:pt x="0" y="7624"/>
                </a:cubicBezTo>
                <a:lnTo>
                  <a:pt x="0" y="19059"/>
                </a:lnTo>
                <a:cubicBezTo>
                  <a:pt x="0" y="20462"/>
                  <a:pt x="879" y="21600"/>
                  <a:pt x="1964" y="21600"/>
                </a:cubicBezTo>
                <a:lnTo>
                  <a:pt x="15709" y="21600"/>
                </a:lnTo>
                <a:cubicBezTo>
                  <a:pt x="16794" y="21600"/>
                  <a:pt x="17673" y="20462"/>
                  <a:pt x="17673" y="19059"/>
                </a:cubicBezTo>
                <a:lnTo>
                  <a:pt x="17673" y="7624"/>
                </a:lnTo>
                <a:cubicBezTo>
                  <a:pt x="17673" y="6220"/>
                  <a:pt x="16794" y="5082"/>
                  <a:pt x="15709" y="5082"/>
                </a:cubicBezTo>
                <a:moveTo>
                  <a:pt x="19636" y="0"/>
                </a:moveTo>
                <a:lnTo>
                  <a:pt x="5891" y="0"/>
                </a:lnTo>
                <a:cubicBezTo>
                  <a:pt x="4806" y="0"/>
                  <a:pt x="3927" y="1138"/>
                  <a:pt x="3927" y="2541"/>
                </a:cubicBezTo>
                <a:lnTo>
                  <a:pt x="3927" y="3176"/>
                </a:lnTo>
                <a:cubicBezTo>
                  <a:pt x="3927" y="3528"/>
                  <a:pt x="4147" y="3812"/>
                  <a:pt x="4418" y="3812"/>
                </a:cubicBezTo>
                <a:cubicBezTo>
                  <a:pt x="4690" y="3812"/>
                  <a:pt x="4909" y="3528"/>
                  <a:pt x="4909" y="3176"/>
                </a:cubicBezTo>
                <a:lnTo>
                  <a:pt x="4909" y="2541"/>
                </a:lnTo>
                <a:cubicBezTo>
                  <a:pt x="4909" y="1840"/>
                  <a:pt x="5348" y="1271"/>
                  <a:pt x="5891" y="1271"/>
                </a:cubicBezTo>
                <a:lnTo>
                  <a:pt x="19636" y="1271"/>
                </a:lnTo>
                <a:cubicBezTo>
                  <a:pt x="20178" y="1271"/>
                  <a:pt x="20618" y="1840"/>
                  <a:pt x="20618" y="2541"/>
                </a:cubicBezTo>
                <a:lnTo>
                  <a:pt x="20618" y="13976"/>
                </a:lnTo>
                <a:cubicBezTo>
                  <a:pt x="20618" y="14678"/>
                  <a:pt x="20178" y="15247"/>
                  <a:pt x="19636" y="15247"/>
                </a:cubicBezTo>
                <a:lnTo>
                  <a:pt x="19145" y="15247"/>
                </a:lnTo>
                <a:cubicBezTo>
                  <a:pt x="18874" y="15247"/>
                  <a:pt x="18655" y="15532"/>
                  <a:pt x="18655" y="15882"/>
                </a:cubicBezTo>
                <a:cubicBezTo>
                  <a:pt x="18655" y="16234"/>
                  <a:pt x="18874" y="16518"/>
                  <a:pt x="19145" y="16518"/>
                </a:cubicBezTo>
                <a:lnTo>
                  <a:pt x="19636" y="16518"/>
                </a:lnTo>
                <a:cubicBezTo>
                  <a:pt x="20721" y="16518"/>
                  <a:pt x="21600" y="15380"/>
                  <a:pt x="21600" y="13976"/>
                </a:cubicBezTo>
                <a:lnTo>
                  <a:pt x="21600" y="2541"/>
                </a:lnTo>
                <a:cubicBezTo>
                  <a:pt x="21600" y="1138"/>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8" name="Shape 2838"/>
          <p:cNvSpPr/>
          <p:nvPr/>
        </p:nvSpPr>
        <p:spPr>
          <a:xfrm>
            <a:off x="9224197" y="6712878"/>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4" y="13200"/>
                </a:cubicBezTo>
                <a:lnTo>
                  <a:pt x="20618" y="13200"/>
                </a:lnTo>
                <a:cubicBezTo>
                  <a:pt x="20618" y="13200"/>
                  <a:pt x="20618" y="20400"/>
                  <a:pt x="20618" y="20400"/>
                </a:cubicBezTo>
                <a:close/>
                <a:moveTo>
                  <a:pt x="5703" y="1200"/>
                </a:moveTo>
                <a:lnTo>
                  <a:pt x="15897" y="1200"/>
                </a:lnTo>
                <a:lnTo>
                  <a:pt x="20315" y="12000"/>
                </a:lnTo>
                <a:lnTo>
                  <a:pt x="14236" y="12000"/>
                </a:lnTo>
                <a:cubicBezTo>
                  <a:pt x="13965" y="12000"/>
                  <a:pt x="13745" y="12269"/>
                  <a:pt x="13745" y="12600"/>
                </a:cubicBezTo>
                <a:cubicBezTo>
                  <a:pt x="13745" y="14589"/>
                  <a:pt x="12426" y="16200"/>
                  <a:pt x="10800" y="16200"/>
                </a:cubicBezTo>
                <a:cubicBezTo>
                  <a:pt x="9173" y="16200"/>
                  <a:pt x="7855" y="14589"/>
                  <a:pt x="7855" y="12600"/>
                </a:cubicBezTo>
                <a:cubicBezTo>
                  <a:pt x="7855" y="12269"/>
                  <a:pt x="7635" y="12000"/>
                  <a:pt x="7364" y="12000"/>
                </a:cubicBezTo>
                <a:lnTo>
                  <a:pt x="1285" y="12000"/>
                </a:lnTo>
                <a:cubicBezTo>
                  <a:pt x="1285" y="12000"/>
                  <a:pt x="5703" y="1200"/>
                  <a:pt x="5703" y="1200"/>
                </a:cubicBezTo>
                <a:close/>
                <a:moveTo>
                  <a:pt x="21543" y="12335"/>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5"/>
                </a:lnTo>
                <a:cubicBezTo>
                  <a:pt x="23" y="12415"/>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5"/>
                  <a:pt x="21543" y="1233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9" name="Shape 2839"/>
          <p:cNvSpPr/>
          <p:nvPr/>
        </p:nvSpPr>
        <p:spPr>
          <a:xfrm>
            <a:off x="10290719" y="6687485"/>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4" y="14040"/>
                </a:cubicBezTo>
                <a:lnTo>
                  <a:pt x="20618" y="14040"/>
                </a:lnTo>
                <a:cubicBezTo>
                  <a:pt x="20618" y="14040"/>
                  <a:pt x="20618" y="20520"/>
                  <a:pt x="20618" y="20520"/>
                </a:cubicBezTo>
                <a:close/>
                <a:moveTo>
                  <a:pt x="21543" y="13261"/>
                </a:moveTo>
                <a:lnTo>
                  <a:pt x="21548" y="13259"/>
                </a:lnTo>
                <a:lnTo>
                  <a:pt x="16639" y="2459"/>
                </a:lnTo>
                <a:lnTo>
                  <a:pt x="16634" y="2461"/>
                </a:lnTo>
                <a:cubicBezTo>
                  <a:pt x="16554" y="2284"/>
                  <a:pt x="16392" y="2160"/>
                  <a:pt x="16200" y="2160"/>
                </a:cubicBezTo>
                <a:lnTo>
                  <a:pt x="12764" y="2160"/>
                </a:lnTo>
                <a:cubicBezTo>
                  <a:pt x="12492" y="2160"/>
                  <a:pt x="12273" y="2402"/>
                  <a:pt x="12273" y="2700"/>
                </a:cubicBezTo>
                <a:cubicBezTo>
                  <a:pt x="12273" y="2999"/>
                  <a:pt x="12492" y="3240"/>
                  <a:pt x="12764"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8836" y="3240"/>
                </a:lnTo>
                <a:cubicBezTo>
                  <a:pt x="9108" y="3240"/>
                  <a:pt x="9327" y="2999"/>
                  <a:pt x="9327" y="2700"/>
                </a:cubicBezTo>
                <a:cubicBezTo>
                  <a:pt x="9327" y="2402"/>
                  <a:pt x="9108" y="2160"/>
                  <a:pt x="8836"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3" y="13261"/>
                </a:cubicBezTo>
                <a:moveTo>
                  <a:pt x="7855" y="8640"/>
                </a:moveTo>
                <a:cubicBezTo>
                  <a:pt x="7583" y="8640"/>
                  <a:pt x="7364" y="8882"/>
                  <a:pt x="7364" y="9180"/>
                </a:cubicBezTo>
                <a:cubicBezTo>
                  <a:pt x="7364" y="9329"/>
                  <a:pt x="7418" y="9464"/>
                  <a:pt x="7507" y="9562"/>
                </a:cubicBezTo>
                <a:lnTo>
                  <a:pt x="10453" y="12802"/>
                </a:lnTo>
                <a:cubicBezTo>
                  <a:pt x="10542" y="12900"/>
                  <a:pt x="10665" y="12960"/>
                  <a:pt x="10800" y="12960"/>
                </a:cubicBezTo>
                <a:cubicBezTo>
                  <a:pt x="10936" y="12960"/>
                  <a:pt x="11058" y="12900"/>
                  <a:pt x="11147" y="12802"/>
                </a:cubicBezTo>
                <a:lnTo>
                  <a:pt x="14093" y="9562"/>
                </a:lnTo>
                <a:cubicBezTo>
                  <a:pt x="14182" y="9464"/>
                  <a:pt x="14236" y="9329"/>
                  <a:pt x="14236" y="9180"/>
                </a:cubicBezTo>
                <a:cubicBezTo>
                  <a:pt x="14236" y="8882"/>
                  <a:pt x="14017" y="8640"/>
                  <a:pt x="13745" y="8640"/>
                </a:cubicBezTo>
                <a:cubicBezTo>
                  <a:pt x="13610" y="8640"/>
                  <a:pt x="13487" y="8701"/>
                  <a:pt x="13398" y="8798"/>
                </a:cubicBezTo>
                <a:lnTo>
                  <a:pt x="11291" y="11116"/>
                </a:lnTo>
                <a:lnTo>
                  <a:pt x="11291" y="540"/>
                </a:lnTo>
                <a:cubicBezTo>
                  <a:pt x="11291" y="242"/>
                  <a:pt x="11071" y="0"/>
                  <a:pt x="10800" y="0"/>
                </a:cubicBezTo>
                <a:cubicBezTo>
                  <a:pt x="10529" y="0"/>
                  <a:pt x="10309" y="242"/>
                  <a:pt x="10309" y="540"/>
                </a:cubicBezTo>
                <a:lnTo>
                  <a:pt x="10309" y="11116"/>
                </a:lnTo>
                <a:lnTo>
                  <a:pt x="8202" y="8798"/>
                </a:lnTo>
                <a:cubicBezTo>
                  <a:pt x="8113" y="8701"/>
                  <a:pt x="7990" y="8640"/>
                  <a:pt x="7855" y="86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0" name="Shape 2840"/>
          <p:cNvSpPr/>
          <p:nvPr/>
        </p:nvSpPr>
        <p:spPr>
          <a:xfrm>
            <a:off x="11357241" y="6687485"/>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3" y="14040"/>
                </a:cubicBezTo>
                <a:lnTo>
                  <a:pt x="20618" y="14040"/>
                </a:lnTo>
                <a:cubicBezTo>
                  <a:pt x="20618" y="14040"/>
                  <a:pt x="20618" y="20520"/>
                  <a:pt x="20618" y="20520"/>
                </a:cubicBezTo>
                <a:close/>
                <a:moveTo>
                  <a:pt x="21544" y="13261"/>
                </a:moveTo>
                <a:lnTo>
                  <a:pt x="21548" y="13259"/>
                </a:lnTo>
                <a:lnTo>
                  <a:pt x="16639" y="2459"/>
                </a:lnTo>
                <a:lnTo>
                  <a:pt x="16635" y="2461"/>
                </a:lnTo>
                <a:cubicBezTo>
                  <a:pt x="16554" y="2284"/>
                  <a:pt x="16392" y="2160"/>
                  <a:pt x="16200" y="2160"/>
                </a:cubicBezTo>
                <a:lnTo>
                  <a:pt x="15709" y="2160"/>
                </a:lnTo>
                <a:cubicBezTo>
                  <a:pt x="15438" y="2160"/>
                  <a:pt x="15218" y="2402"/>
                  <a:pt x="15218" y="2700"/>
                </a:cubicBezTo>
                <a:cubicBezTo>
                  <a:pt x="15218" y="2999"/>
                  <a:pt x="15438" y="3240"/>
                  <a:pt x="15709"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5891" y="3240"/>
                </a:lnTo>
                <a:cubicBezTo>
                  <a:pt x="6162" y="3240"/>
                  <a:pt x="6382" y="2999"/>
                  <a:pt x="6382" y="2700"/>
                </a:cubicBezTo>
                <a:cubicBezTo>
                  <a:pt x="6382" y="2402"/>
                  <a:pt x="6162" y="2160"/>
                  <a:pt x="5891"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4" y="13261"/>
                </a:cubicBezTo>
                <a:moveTo>
                  <a:pt x="7855" y="4320"/>
                </a:moveTo>
                <a:cubicBezTo>
                  <a:pt x="7990" y="4320"/>
                  <a:pt x="8113" y="4260"/>
                  <a:pt x="8202" y="4162"/>
                </a:cubicBezTo>
                <a:lnTo>
                  <a:pt x="10309" y="1844"/>
                </a:lnTo>
                <a:lnTo>
                  <a:pt x="10309" y="12420"/>
                </a:lnTo>
                <a:cubicBezTo>
                  <a:pt x="10309" y="12719"/>
                  <a:pt x="10529" y="12960"/>
                  <a:pt x="10800" y="12960"/>
                </a:cubicBezTo>
                <a:cubicBezTo>
                  <a:pt x="11071" y="12960"/>
                  <a:pt x="11291" y="12719"/>
                  <a:pt x="11291" y="12420"/>
                </a:cubicBezTo>
                <a:lnTo>
                  <a:pt x="11291" y="1844"/>
                </a:lnTo>
                <a:lnTo>
                  <a:pt x="13398" y="4162"/>
                </a:lnTo>
                <a:cubicBezTo>
                  <a:pt x="13487" y="4260"/>
                  <a:pt x="13610" y="4320"/>
                  <a:pt x="13745" y="4320"/>
                </a:cubicBezTo>
                <a:cubicBezTo>
                  <a:pt x="14017" y="4320"/>
                  <a:pt x="14236" y="4079"/>
                  <a:pt x="14236" y="3780"/>
                </a:cubicBezTo>
                <a:cubicBezTo>
                  <a:pt x="14236" y="3631"/>
                  <a:pt x="14181" y="3497"/>
                  <a:pt x="14093" y="3398"/>
                </a:cubicBezTo>
                <a:lnTo>
                  <a:pt x="11147" y="158"/>
                </a:lnTo>
                <a:cubicBezTo>
                  <a:pt x="11058" y="61"/>
                  <a:pt x="10936" y="0"/>
                  <a:pt x="10800" y="0"/>
                </a:cubicBezTo>
                <a:cubicBezTo>
                  <a:pt x="10664" y="0"/>
                  <a:pt x="10542" y="61"/>
                  <a:pt x="10453" y="158"/>
                </a:cubicBezTo>
                <a:lnTo>
                  <a:pt x="7507" y="3398"/>
                </a:lnTo>
                <a:cubicBezTo>
                  <a:pt x="7419" y="3497"/>
                  <a:pt x="7364" y="3631"/>
                  <a:pt x="7364" y="3780"/>
                </a:cubicBezTo>
                <a:cubicBezTo>
                  <a:pt x="7364" y="4079"/>
                  <a:pt x="7583" y="4320"/>
                  <a:pt x="7855" y="432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1" name="Shape 2841"/>
          <p:cNvSpPr/>
          <p:nvPr/>
        </p:nvSpPr>
        <p:spPr>
          <a:xfrm>
            <a:off x="1758542" y="7779400"/>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2" name="Shape 2842"/>
          <p:cNvSpPr/>
          <p:nvPr/>
        </p:nvSpPr>
        <p:spPr>
          <a:xfrm>
            <a:off x="2825064"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3" name="Shape 2843"/>
          <p:cNvSpPr/>
          <p:nvPr/>
        </p:nvSpPr>
        <p:spPr>
          <a:xfrm>
            <a:off x="3891586"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cubicBezTo>
                  <a:pt x="20838" y="10309"/>
                  <a:pt x="20618" y="10529"/>
                  <a:pt x="20618" y="10800"/>
                </a:cubicBezTo>
                <a:cubicBezTo>
                  <a:pt x="20618" y="16223"/>
                  <a:pt x="16223" y="20618"/>
                  <a:pt x="10800" y="20618"/>
                </a:cubicBezTo>
                <a:cubicBezTo>
                  <a:pt x="5377" y="20618"/>
                  <a:pt x="982" y="16223"/>
                  <a:pt x="982" y="10800"/>
                </a:cubicBezTo>
                <a:cubicBezTo>
                  <a:pt x="982" y="5378"/>
                  <a:pt x="5377" y="982"/>
                  <a:pt x="10800" y="982"/>
                </a:cubicBez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6765"/>
                  <a:pt x="4836" y="21600"/>
                  <a:pt x="10800" y="21600"/>
                </a:cubicBezTo>
                <a:cubicBezTo>
                  <a:pt x="16764" y="21600"/>
                  <a:pt x="21600" y="16765"/>
                  <a:pt x="21600" y="10800"/>
                </a:cubicBezTo>
                <a:cubicBezTo>
                  <a:pt x="21600" y="10529"/>
                  <a:pt x="21380" y="10309"/>
                  <a:pt x="21109" y="103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4" name="Shape 2844"/>
          <p:cNvSpPr/>
          <p:nvPr/>
        </p:nvSpPr>
        <p:spPr>
          <a:xfrm>
            <a:off x="4958108"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982"/>
                </a:move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1071"/>
                  <a:pt x="220" y="11291"/>
                  <a:pt x="491" y="11291"/>
                </a:cubicBezTo>
                <a:cubicBezTo>
                  <a:pt x="762" y="11291"/>
                  <a:pt x="982" y="11071"/>
                  <a:pt x="982" y="10800"/>
                </a:cubicBezTo>
                <a:cubicBezTo>
                  <a:pt x="982" y="5378"/>
                  <a:pt x="5377" y="982"/>
                  <a:pt x="10800" y="982"/>
                </a:cubicBezTo>
                <a:moveTo>
                  <a:pt x="21109" y="10309"/>
                </a:moveTo>
                <a:cubicBezTo>
                  <a:pt x="20838" y="10309"/>
                  <a:pt x="20618" y="10529"/>
                  <a:pt x="20618" y="10800"/>
                </a:cubicBezTo>
                <a:cubicBezTo>
                  <a:pt x="20618" y="16223"/>
                  <a:pt x="16223" y="20618"/>
                  <a:pt x="10800" y="20618"/>
                </a:cubicBezTo>
                <a:cubicBezTo>
                  <a:pt x="7588" y="20618"/>
                  <a:pt x="4740" y="19075"/>
                  <a:pt x="2948" y="16691"/>
                </a:cubicBezTo>
                <a:lnTo>
                  <a:pt x="6873" y="16691"/>
                </a:lnTo>
                <a:cubicBezTo>
                  <a:pt x="7144" y="16691"/>
                  <a:pt x="7364" y="16471"/>
                  <a:pt x="7364" y="16200"/>
                </a:cubicBezTo>
                <a:cubicBezTo>
                  <a:pt x="7364" y="15929"/>
                  <a:pt x="7144" y="15709"/>
                  <a:pt x="6873" y="15709"/>
                </a:cubicBezTo>
                <a:lnTo>
                  <a:pt x="1964" y="15709"/>
                </a:lnTo>
                <a:cubicBezTo>
                  <a:pt x="1693" y="15709"/>
                  <a:pt x="1473" y="15929"/>
                  <a:pt x="1473" y="16200"/>
                </a:cubicBezTo>
                <a:lnTo>
                  <a:pt x="1473" y="21109"/>
                </a:lnTo>
                <a:cubicBezTo>
                  <a:pt x="1473" y="21380"/>
                  <a:pt x="1693" y="21600"/>
                  <a:pt x="1964" y="21600"/>
                </a:cubicBezTo>
                <a:cubicBezTo>
                  <a:pt x="2234" y="21600"/>
                  <a:pt x="2455" y="21380"/>
                  <a:pt x="2455" y="21109"/>
                </a:cubicBezTo>
                <a:lnTo>
                  <a:pt x="2455" y="17639"/>
                </a:lnTo>
                <a:cubicBezTo>
                  <a:pt x="4434" y="20054"/>
                  <a:pt x="7433" y="21600"/>
                  <a:pt x="10800" y="21600"/>
                </a:cubicBezTo>
                <a:cubicBezTo>
                  <a:pt x="16764" y="21600"/>
                  <a:pt x="21600" y="16765"/>
                  <a:pt x="21600" y="10800"/>
                </a:cubicBezTo>
                <a:cubicBezTo>
                  <a:pt x="21600" y="10529"/>
                  <a:pt x="21380" y="10309"/>
                  <a:pt x="21109" y="103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5" name="Shape 2845"/>
          <p:cNvSpPr/>
          <p:nvPr/>
        </p:nvSpPr>
        <p:spPr>
          <a:xfrm>
            <a:off x="6075417" y="772861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2000" y="1408"/>
                </a:moveTo>
                <a:lnTo>
                  <a:pt x="17518" y="4418"/>
                </a:lnTo>
                <a:lnTo>
                  <a:pt x="12000" y="7429"/>
                </a:lnTo>
                <a:cubicBezTo>
                  <a:pt x="12000" y="7429"/>
                  <a:pt x="12000" y="1408"/>
                  <a:pt x="12000" y="1408"/>
                </a:cubicBezTo>
                <a:close/>
                <a:moveTo>
                  <a:pt x="21000" y="12273"/>
                </a:moveTo>
                <a:cubicBezTo>
                  <a:pt x="20669"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0800" y="8345"/>
                </a:lnTo>
                <a:cubicBezTo>
                  <a:pt x="10800" y="8617"/>
                  <a:pt x="11069" y="8836"/>
                  <a:pt x="11400" y="8836"/>
                </a:cubicBezTo>
                <a:cubicBezTo>
                  <a:pt x="11524" y="8836"/>
                  <a:pt x="11631" y="8799"/>
                  <a:pt x="11726" y="8747"/>
                </a:cubicBezTo>
                <a:lnTo>
                  <a:pt x="11733" y="8754"/>
                </a:lnTo>
                <a:lnTo>
                  <a:pt x="18933" y="4827"/>
                </a:lnTo>
                <a:lnTo>
                  <a:pt x="18926" y="4819"/>
                </a:lnTo>
                <a:cubicBezTo>
                  <a:pt x="19087" y="4731"/>
                  <a:pt x="19200" y="4589"/>
                  <a:pt x="19200" y="4418"/>
                </a:cubicBezTo>
                <a:cubicBezTo>
                  <a:pt x="19200" y="4248"/>
                  <a:pt x="19087" y="4106"/>
                  <a:pt x="18926" y="4017"/>
                </a:cubicBezTo>
                <a:lnTo>
                  <a:pt x="18933" y="4010"/>
                </a:lnTo>
                <a:lnTo>
                  <a:pt x="11733" y="82"/>
                </a:lnTo>
                <a:lnTo>
                  <a:pt x="11726" y="90"/>
                </a:lnTo>
                <a:cubicBezTo>
                  <a:pt x="11631" y="38"/>
                  <a:pt x="11524" y="0"/>
                  <a:pt x="11400" y="0"/>
                </a:cubicBezTo>
                <a:cubicBezTo>
                  <a:pt x="11069" y="0"/>
                  <a:pt x="10800" y="220"/>
                  <a:pt x="10800" y="491"/>
                </a:cubicBezTo>
                <a:lnTo>
                  <a:pt x="10800" y="3927"/>
                </a:lnTo>
                <a:cubicBezTo>
                  <a:pt x="4835" y="3927"/>
                  <a:pt x="0" y="7883"/>
                  <a:pt x="0" y="12764"/>
                </a:cubicBezTo>
                <a:cubicBezTo>
                  <a:pt x="0" y="17644"/>
                  <a:pt x="4835" y="21600"/>
                  <a:pt x="10800" y="21600"/>
                </a:cubicBezTo>
                <a:cubicBezTo>
                  <a:pt x="16765" y="21600"/>
                  <a:pt x="21600" y="17644"/>
                  <a:pt x="21600" y="12764"/>
                </a:cubicBezTo>
                <a:cubicBezTo>
                  <a:pt x="21600" y="12492"/>
                  <a:pt x="21331" y="12273"/>
                  <a:pt x="21000" y="122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6" name="Shape 2846"/>
          <p:cNvSpPr/>
          <p:nvPr/>
        </p:nvSpPr>
        <p:spPr>
          <a:xfrm>
            <a:off x="7141939" y="772861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1000" y="12273"/>
                </a:moveTo>
                <a:cubicBezTo>
                  <a:pt x="20668"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4768" y="4909"/>
                </a:lnTo>
                <a:lnTo>
                  <a:pt x="11067" y="7937"/>
                </a:lnTo>
                <a:lnTo>
                  <a:pt x="11073" y="7945"/>
                </a:lnTo>
                <a:cubicBezTo>
                  <a:pt x="10912" y="8033"/>
                  <a:pt x="10800" y="8175"/>
                  <a:pt x="10800" y="8345"/>
                </a:cubicBezTo>
                <a:cubicBezTo>
                  <a:pt x="10800" y="8617"/>
                  <a:pt x="11068" y="8836"/>
                  <a:pt x="11400" y="8836"/>
                </a:cubicBezTo>
                <a:cubicBezTo>
                  <a:pt x="11523" y="8836"/>
                  <a:pt x="11631" y="8798"/>
                  <a:pt x="11727" y="8747"/>
                </a:cubicBezTo>
                <a:lnTo>
                  <a:pt x="11733" y="8754"/>
                </a:lnTo>
                <a:lnTo>
                  <a:pt x="11774" y="8721"/>
                </a:lnTo>
                <a:cubicBezTo>
                  <a:pt x="11805" y="8700"/>
                  <a:pt x="11832" y="8677"/>
                  <a:pt x="11858" y="8651"/>
                </a:cubicBezTo>
                <a:lnTo>
                  <a:pt x="16533" y="4827"/>
                </a:lnTo>
                <a:lnTo>
                  <a:pt x="16527" y="4819"/>
                </a:lnTo>
                <a:cubicBezTo>
                  <a:pt x="16688" y="4731"/>
                  <a:pt x="16800" y="4589"/>
                  <a:pt x="16800" y="4418"/>
                </a:cubicBezTo>
                <a:cubicBezTo>
                  <a:pt x="16800" y="4248"/>
                  <a:pt x="16688" y="4106"/>
                  <a:pt x="16527" y="4018"/>
                </a:cubicBezTo>
                <a:lnTo>
                  <a:pt x="16533" y="4010"/>
                </a:lnTo>
                <a:lnTo>
                  <a:pt x="11858" y="185"/>
                </a:lnTo>
                <a:cubicBezTo>
                  <a:pt x="11832" y="159"/>
                  <a:pt x="11805" y="137"/>
                  <a:pt x="11774" y="116"/>
                </a:cubicBezTo>
                <a:lnTo>
                  <a:pt x="11733" y="82"/>
                </a:lnTo>
                <a:lnTo>
                  <a:pt x="11727" y="90"/>
                </a:lnTo>
                <a:cubicBezTo>
                  <a:pt x="11631" y="38"/>
                  <a:pt x="11523" y="0"/>
                  <a:pt x="11400" y="0"/>
                </a:cubicBezTo>
                <a:cubicBezTo>
                  <a:pt x="11068" y="0"/>
                  <a:pt x="10800" y="220"/>
                  <a:pt x="10800" y="491"/>
                </a:cubicBezTo>
                <a:cubicBezTo>
                  <a:pt x="10800" y="662"/>
                  <a:pt x="10912" y="804"/>
                  <a:pt x="11073" y="892"/>
                </a:cubicBezTo>
                <a:lnTo>
                  <a:pt x="11067" y="899"/>
                </a:lnTo>
                <a:lnTo>
                  <a:pt x="14768" y="3927"/>
                </a:lnTo>
                <a:lnTo>
                  <a:pt x="10800" y="3927"/>
                </a:lnTo>
                <a:cubicBezTo>
                  <a:pt x="4835" y="3927"/>
                  <a:pt x="0" y="7884"/>
                  <a:pt x="0" y="12764"/>
                </a:cubicBezTo>
                <a:cubicBezTo>
                  <a:pt x="0" y="17644"/>
                  <a:pt x="4835" y="21600"/>
                  <a:pt x="10800" y="21600"/>
                </a:cubicBezTo>
                <a:cubicBezTo>
                  <a:pt x="16765" y="21600"/>
                  <a:pt x="21600" y="17644"/>
                  <a:pt x="21600" y="12764"/>
                </a:cubicBezTo>
                <a:cubicBezTo>
                  <a:pt x="21600" y="12492"/>
                  <a:pt x="21332" y="12273"/>
                  <a:pt x="21000" y="122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7" name="Shape 2847"/>
          <p:cNvSpPr/>
          <p:nvPr/>
        </p:nvSpPr>
        <p:spPr>
          <a:xfrm>
            <a:off x="8157675" y="7728614"/>
            <a:ext cx="558655" cy="558649"/>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8" name="Shape 2848"/>
          <p:cNvSpPr/>
          <p:nvPr/>
        </p:nvSpPr>
        <p:spPr>
          <a:xfrm>
            <a:off x="9224197" y="7728614"/>
            <a:ext cx="558655" cy="558649"/>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7"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1782"/>
                </a:moveTo>
                <a:cubicBezTo>
                  <a:pt x="14017" y="11782"/>
                  <a:pt x="14236" y="11562"/>
                  <a:pt x="14236" y="11291"/>
                </a:cubicBezTo>
                <a:cubicBezTo>
                  <a:pt x="14236" y="11156"/>
                  <a:pt x="14182" y="11033"/>
                  <a:pt x="14093" y="10944"/>
                </a:cubicBezTo>
                <a:lnTo>
                  <a:pt x="11147" y="7998"/>
                </a:lnTo>
                <a:cubicBezTo>
                  <a:pt x="11058" y="7910"/>
                  <a:pt x="10936" y="7855"/>
                  <a:pt x="10800" y="7855"/>
                </a:cubicBezTo>
                <a:cubicBezTo>
                  <a:pt x="10665" y="7855"/>
                  <a:pt x="10542" y="7910"/>
                  <a:pt x="10453" y="7998"/>
                </a:cubicBezTo>
                <a:lnTo>
                  <a:pt x="7507" y="10944"/>
                </a:lnTo>
                <a:cubicBezTo>
                  <a:pt x="7419" y="11033"/>
                  <a:pt x="7364" y="11156"/>
                  <a:pt x="7364" y="11291"/>
                </a:cubicBezTo>
                <a:cubicBezTo>
                  <a:pt x="7364" y="11562"/>
                  <a:pt x="7583" y="11782"/>
                  <a:pt x="7855" y="11782"/>
                </a:cubicBezTo>
                <a:cubicBezTo>
                  <a:pt x="7990" y="11782"/>
                  <a:pt x="8113" y="11727"/>
                  <a:pt x="8202" y="11638"/>
                </a:cubicBezTo>
                <a:lnTo>
                  <a:pt x="10309" y="9531"/>
                </a:lnTo>
                <a:lnTo>
                  <a:pt x="10309" y="21109"/>
                </a:lnTo>
                <a:cubicBezTo>
                  <a:pt x="10309" y="21380"/>
                  <a:pt x="10529" y="21600"/>
                  <a:pt x="10800" y="21600"/>
                </a:cubicBezTo>
                <a:cubicBezTo>
                  <a:pt x="11071" y="21600"/>
                  <a:pt x="11291" y="21380"/>
                  <a:pt x="11291" y="21109"/>
                </a:cubicBezTo>
                <a:lnTo>
                  <a:pt x="11291" y="9531"/>
                </a:lnTo>
                <a:lnTo>
                  <a:pt x="13398" y="11638"/>
                </a:lnTo>
                <a:cubicBezTo>
                  <a:pt x="13488" y="11727"/>
                  <a:pt x="13610" y="11782"/>
                  <a:pt x="13745"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9" name="Shape 2849"/>
          <p:cNvSpPr/>
          <p:nvPr/>
        </p:nvSpPr>
        <p:spPr>
          <a:xfrm>
            <a:off x="10290719" y="7766704"/>
            <a:ext cx="558655" cy="482933"/>
          </a:xfrm>
          <a:custGeom>
            <a:avLst/>
            <a:gdLst/>
            <a:ahLst/>
            <a:cxnLst>
              <a:cxn ang="0">
                <a:pos x="wd2" y="hd2"/>
              </a:cxn>
              <a:cxn ang="5400000">
                <a:pos x="wd2" y="hd2"/>
              </a:cxn>
              <a:cxn ang="10800000">
                <a:pos x="wd2" y="hd2"/>
              </a:cxn>
              <a:cxn ang="16200000">
                <a:pos x="wd2" y="hd2"/>
              </a:cxn>
            </a:cxnLst>
            <a:rect l="0" t="0" r="r" b="b"/>
            <a:pathLst>
              <a:path w="21600" h="21582" extrusionOk="0">
                <a:moveTo>
                  <a:pt x="13421" y="20466"/>
                </a:moveTo>
                <a:lnTo>
                  <a:pt x="12630" y="20221"/>
                </a:lnTo>
                <a:cubicBezTo>
                  <a:pt x="13305" y="19604"/>
                  <a:pt x="13745" y="18664"/>
                  <a:pt x="13745" y="17589"/>
                </a:cubicBezTo>
                <a:cubicBezTo>
                  <a:pt x="13745" y="16189"/>
                  <a:pt x="13013" y="14988"/>
                  <a:pt x="11967" y="14465"/>
                </a:cubicBezTo>
                <a:lnTo>
                  <a:pt x="11702" y="15585"/>
                </a:lnTo>
                <a:cubicBezTo>
                  <a:pt x="12330" y="15964"/>
                  <a:pt x="12764" y="16715"/>
                  <a:pt x="12764" y="17589"/>
                </a:cubicBezTo>
                <a:cubicBezTo>
                  <a:pt x="12764" y="18299"/>
                  <a:pt x="12477" y="18923"/>
                  <a:pt x="12035" y="19336"/>
                </a:cubicBezTo>
                <a:lnTo>
                  <a:pt x="12296" y="18213"/>
                </a:lnTo>
                <a:cubicBezTo>
                  <a:pt x="12327" y="18073"/>
                  <a:pt x="12314" y="17918"/>
                  <a:pt x="12246" y="17782"/>
                </a:cubicBezTo>
                <a:cubicBezTo>
                  <a:pt x="12111" y="17511"/>
                  <a:pt x="11811" y="17418"/>
                  <a:pt x="11576" y="17574"/>
                </a:cubicBezTo>
                <a:cubicBezTo>
                  <a:pt x="11459" y="17653"/>
                  <a:pt x="11380" y="17779"/>
                  <a:pt x="11347" y="17920"/>
                </a:cubicBezTo>
                <a:lnTo>
                  <a:pt x="10808" y="20244"/>
                </a:lnTo>
                <a:cubicBezTo>
                  <a:pt x="10776" y="20384"/>
                  <a:pt x="10789" y="20539"/>
                  <a:pt x="10857" y="20675"/>
                </a:cubicBezTo>
                <a:cubicBezTo>
                  <a:pt x="10920" y="20802"/>
                  <a:pt x="11021" y="20885"/>
                  <a:pt x="11133" y="20927"/>
                </a:cubicBezTo>
                <a:lnTo>
                  <a:pt x="11126" y="20956"/>
                </a:lnTo>
                <a:cubicBezTo>
                  <a:pt x="11142" y="20954"/>
                  <a:pt x="11158" y="20948"/>
                  <a:pt x="11173" y="20945"/>
                </a:cubicBezTo>
                <a:lnTo>
                  <a:pt x="13166" y="21562"/>
                </a:lnTo>
                <a:cubicBezTo>
                  <a:pt x="13288" y="21600"/>
                  <a:pt x="13422" y="21584"/>
                  <a:pt x="13539" y="21506"/>
                </a:cubicBezTo>
                <a:cubicBezTo>
                  <a:pt x="13774" y="21350"/>
                  <a:pt x="13855" y="21002"/>
                  <a:pt x="13719" y="20730"/>
                </a:cubicBezTo>
                <a:cubicBezTo>
                  <a:pt x="13651" y="20595"/>
                  <a:pt x="13542" y="20503"/>
                  <a:pt x="13421" y="20466"/>
                </a:cubicBezTo>
                <a:moveTo>
                  <a:pt x="18634" y="7273"/>
                </a:moveTo>
                <a:cubicBezTo>
                  <a:pt x="18643" y="7119"/>
                  <a:pt x="18655" y="6966"/>
                  <a:pt x="18655" y="6809"/>
                </a:cubicBezTo>
                <a:cubicBezTo>
                  <a:pt x="18655" y="3049"/>
                  <a:pt x="16017" y="0"/>
                  <a:pt x="12764" y="0"/>
                </a:cubicBezTo>
                <a:cubicBezTo>
                  <a:pt x="10499" y="0"/>
                  <a:pt x="8536" y="1479"/>
                  <a:pt x="7550" y="3645"/>
                </a:cubicBezTo>
                <a:cubicBezTo>
                  <a:pt x="7185" y="3492"/>
                  <a:pt x="6793" y="3404"/>
                  <a:pt x="6382" y="3404"/>
                </a:cubicBezTo>
                <a:cubicBezTo>
                  <a:pt x="4484" y="3404"/>
                  <a:pt x="2945" y="5183"/>
                  <a:pt x="2945" y="7376"/>
                </a:cubicBezTo>
                <a:cubicBezTo>
                  <a:pt x="2945" y="7662"/>
                  <a:pt x="2973" y="7940"/>
                  <a:pt x="3022" y="8208"/>
                </a:cubicBezTo>
                <a:cubicBezTo>
                  <a:pt x="1267" y="8884"/>
                  <a:pt x="0" y="10794"/>
                  <a:pt x="0" y="13050"/>
                </a:cubicBezTo>
                <a:cubicBezTo>
                  <a:pt x="0" y="15871"/>
                  <a:pt x="1978" y="18157"/>
                  <a:pt x="4418" y="18157"/>
                </a:cubicBezTo>
                <a:lnTo>
                  <a:pt x="6382" y="18157"/>
                </a:lnTo>
                <a:cubicBezTo>
                  <a:pt x="6653" y="18157"/>
                  <a:pt x="6873" y="17903"/>
                  <a:pt x="6873" y="17589"/>
                </a:cubicBezTo>
                <a:cubicBezTo>
                  <a:pt x="6873" y="17276"/>
                  <a:pt x="6653" y="17022"/>
                  <a:pt x="6382" y="17022"/>
                </a:cubicBezTo>
                <a:lnTo>
                  <a:pt x="4418" y="17022"/>
                </a:lnTo>
                <a:cubicBezTo>
                  <a:pt x="2524" y="17022"/>
                  <a:pt x="982" y="15240"/>
                  <a:pt x="982" y="13050"/>
                </a:cubicBezTo>
                <a:cubicBezTo>
                  <a:pt x="982" y="11339"/>
                  <a:pt x="1926" y="9826"/>
                  <a:pt x="3333" y="9284"/>
                </a:cubicBezTo>
                <a:lnTo>
                  <a:pt x="4165" y="8964"/>
                </a:lnTo>
                <a:lnTo>
                  <a:pt x="3982" y="7971"/>
                </a:lnTo>
                <a:cubicBezTo>
                  <a:pt x="3946" y="7773"/>
                  <a:pt x="3927" y="7572"/>
                  <a:pt x="3927" y="7376"/>
                </a:cubicBezTo>
                <a:cubicBezTo>
                  <a:pt x="3927" y="5812"/>
                  <a:pt x="5028" y="4539"/>
                  <a:pt x="6382" y="4539"/>
                </a:cubicBezTo>
                <a:cubicBezTo>
                  <a:pt x="6661" y="4539"/>
                  <a:pt x="6942" y="4597"/>
                  <a:pt x="7215" y="4712"/>
                </a:cubicBezTo>
                <a:lnTo>
                  <a:pt x="8019" y="5049"/>
                </a:lnTo>
                <a:lnTo>
                  <a:pt x="8418" y="4173"/>
                </a:lnTo>
                <a:cubicBezTo>
                  <a:pt x="9272" y="2299"/>
                  <a:pt x="10937" y="1135"/>
                  <a:pt x="12764" y="1135"/>
                </a:cubicBezTo>
                <a:cubicBezTo>
                  <a:pt x="15470" y="1135"/>
                  <a:pt x="17673" y="3680"/>
                  <a:pt x="17673" y="6809"/>
                </a:cubicBezTo>
                <a:cubicBezTo>
                  <a:pt x="17673" y="6908"/>
                  <a:pt x="17666" y="7005"/>
                  <a:pt x="17660" y="7102"/>
                </a:cubicBezTo>
                <a:lnTo>
                  <a:pt x="17655" y="7199"/>
                </a:lnTo>
                <a:lnTo>
                  <a:pt x="17610" y="7998"/>
                </a:lnTo>
                <a:lnTo>
                  <a:pt x="18245" y="8315"/>
                </a:lnTo>
                <a:cubicBezTo>
                  <a:pt x="19687" y="9034"/>
                  <a:pt x="20618" y="10670"/>
                  <a:pt x="20618" y="12483"/>
                </a:cubicBezTo>
                <a:cubicBezTo>
                  <a:pt x="20618" y="14986"/>
                  <a:pt x="18856" y="17022"/>
                  <a:pt x="16691" y="17022"/>
                </a:cubicBezTo>
                <a:lnTo>
                  <a:pt x="15218" y="17022"/>
                </a:lnTo>
                <a:cubicBezTo>
                  <a:pt x="14947" y="17022"/>
                  <a:pt x="14727" y="17276"/>
                  <a:pt x="14727" y="17589"/>
                </a:cubicBezTo>
                <a:cubicBezTo>
                  <a:pt x="14727" y="17903"/>
                  <a:pt x="14947" y="18157"/>
                  <a:pt x="15218" y="18157"/>
                </a:cubicBezTo>
                <a:lnTo>
                  <a:pt x="16691" y="18157"/>
                </a:lnTo>
                <a:cubicBezTo>
                  <a:pt x="19402" y="18157"/>
                  <a:pt x="21600" y="15617"/>
                  <a:pt x="21600" y="12483"/>
                </a:cubicBezTo>
                <a:cubicBezTo>
                  <a:pt x="21600" y="10147"/>
                  <a:pt x="20378" y="8143"/>
                  <a:pt x="18634" y="7273"/>
                </a:cubicBezTo>
                <a:moveTo>
                  <a:pt x="10773" y="14522"/>
                </a:moveTo>
                <a:cubicBezTo>
                  <a:pt x="10711" y="14398"/>
                  <a:pt x="10613" y="14316"/>
                  <a:pt x="10504" y="14274"/>
                </a:cubicBezTo>
                <a:lnTo>
                  <a:pt x="10517" y="14218"/>
                </a:lnTo>
                <a:cubicBezTo>
                  <a:pt x="10484" y="14221"/>
                  <a:pt x="10451" y="14231"/>
                  <a:pt x="10418" y="14240"/>
                </a:cubicBezTo>
                <a:lnTo>
                  <a:pt x="8463" y="13634"/>
                </a:lnTo>
                <a:lnTo>
                  <a:pt x="8463" y="13635"/>
                </a:lnTo>
                <a:cubicBezTo>
                  <a:pt x="8343" y="13598"/>
                  <a:pt x="8209" y="13613"/>
                  <a:pt x="8091" y="13692"/>
                </a:cubicBezTo>
                <a:cubicBezTo>
                  <a:pt x="7856" y="13848"/>
                  <a:pt x="7776" y="14195"/>
                  <a:pt x="7911" y="14466"/>
                </a:cubicBezTo>
                <a:cubicBezTo>
                  <a:pt x="7979" y="14602"/>
                  <a:pt x="8088" y="14693"/>
                  <a:pt x="8210" y="14731"/>
                </a:cubicBezTo>
                <a:lnTo>
                  <a:pt x="8965" y="14964"/>
                </a:lnTo>
                <a:cubicBezTo>
                  <a:pt x="8292" y="15580"/>
                  <a:pt x="7855" y="16518"/>
                  <a:pt x="7855" y="17589"/>
                </a:cubicBezTo>
                <a:cubicBezTo>
                  <a:pt x="7855" y="19007"/>
                  <a:pt x="8604" y="20220"/>
                  <a:pt x="9671" y="20732"/>
                </a:cubicBezTo>
                <a:lnTo>
                  <a:pt x="9934" y="19617"/>
                </a:lnTo>
                <a:cubicBezTo>
                  <a:pt x="9286" y="19246"/>
                  <a:pt x="8836" y="18482"/>
                  <a:pt x="8836" y="17589"/>
                </a:cubicBezTo>
                <a:cubicBezTo>
                  <a:pt x="8836" y="16857"/>
                  <a:pt x="9142" y="16215"/>
                  <a:pt x="9609" y="15802"/>
                </a:cubicBezTo>
                <a:lnTo>
                  <a:pt x="9335" y="16984"/>
                </a:lnTo>
                <a:cubicBezTo>
                  <a:pt x="9303" y="17124"/>
                  <a:pt x="9317" y="17279"/>
                  <a:pt x="9384" y="17415"/>
                </a:cubicBezTo>
                <a:cubicBezTo>
                  <a:pt x="9520" y="17686"/>
                  <a:pt x="9820" y="17779"/>
                  <a:pt x="10055" y="17623"/>
                </a:cubicBezTo>
                <a:cubicBezTo>
                  <a:pt x="10172" y="17544"/>
                  <a:pt x="10251" y="17418"/>
                  <a:pt x="10283" y="17278"/>
                </a:cubicBezTo>
                <a:lnTo>
                  <a:pt x="10823" y="14952"/>
                </a:lnTo>
                <a:cubicBezTo>
                  <a:pt x="10855" y="14812"/>
                  <a:pt x="10841" y="14658"/>
                  <a:pt x="10773" y="1452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0" name="Shape 2850"/>
          <p:cNvSpPr/>
          <p:nvPr/>
        </p:nvSpPr>
        <p:spPr>
          <a:xfrm>
            <a:off x="11357241"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491" y="0"/>
                </a:moveTo>
                <a:cubicBezTo>
                  <a:pt x="220" y="0"/>
                  <a:pt x="0" y="220"/>
                  <a:pt x="0" y="491"/>
                </a:cubicBezTo>
                <a:cubicBezTo>
                  <a:pt x="0" y="762"/>
                  <a:pt x="220" y="982"/>
                  <a:pt x="491" y="982"/>
                </a:cubicBezTo>
                <a:cubicBezTo>
                  <a:pt x="11607" y="982"/>
                  <a:pt x="20618" y="9993"/>
                  <a:pt x="20618" y="21109"/>
                </a:cubicBezTo>
                <a:cubicBezTo>
                  <a:pt x="20618" y="21380"/>
                  <a:pt x="20838" y="21600"/>
                  <a:pt x="21109" y="21600"/>
                </a:cubicBezTo>
                <a:cubicBezTo>
                  <a:pt x="21380" y="21600"/>
                  <a:pt x="21600" y="21380"/>
                  <a:pt x="21600" y="21109"/>
                </a:cubicBezTo>
                <a:cubicBezTo>
                  <a:pt x="21600" y="9451"/>
                  <a:pt x="12149" y="0"/>
                  <a:pt x="491" y="0"/>
                </a:cubicBezTo>
                <a:moveTo>
                  <a:pt x="491" y="9818"/>
                </a:moveTo>
                <a:cubicBezTo>
                  <a:pt x="220" y="9818"/>
                  <a:pt x="0" y="10038"/>
                  <a:pt x="0" y="10309"/>
                </a:cubicBezTo>
                <a:cubicBezTo>
                  <a:pt x="0" y="10581"/>
                  <a:pt x="220" y="10800"/>
                  <a:pt x="491" y="10800"/>
                </a:cubicBezTo>
                <a:cubicBezTo>
                  <a:pt x="6184" y="10800"/>
                  <a:pt x="10800" y="15416"/>
                  <a:pt x="10800" y="21109"/>
                </a:cubicBezTo>
                <a:cubicBezTo>
                  <a:pt x="10800" y="21380"/>
                  <a:pt x="11020" y="21600"/>
                  <a:pt x="11291" y="21600"/>
                </a:cubicBezTo>
                <a:cubicBezTo>
                  <a:pt x="11562" y="21600"/>
                  <a:pt x="11782" y="21380"/>
                  <a:pt x="11782" y="21109"/>
                </a:cubicBezTo>
                <a:cubicBezTo>
                  <a:pt x="11782" y="14873"/>
                  <a:pt x="6727" y="9818"/>
                  <a:pt x="491" y="9818"/>
                </a:cubicBezTo>
                <a:moveTo>
                  <a:pt x="491" y="4909"/>
                </a:moveTo>
                <a:cubicBezTo>
                  <a:pt x="220" y="4909"/>
                  <a:pt x="0" y="5129"/>
                  <a:pt x="0" y="5400"/>
                </a:cubicBezTo>
                <a:cubicBezTo>
                  <a:pt x="0" y="5672"/>
                  <a:pt x="220" y="5891"/>
                  <a:pt x="491" y="5891"/>
                </a:cubicBezTo>
                <a:cubicBezTo>
                  <a:pt x="8896" y="5891"/>
                  <a:pt x="15709" y="12705"/>
                  <a:pt x="15709" y="21109"/>
                </a:cubicBezTo>
                <a:cubicBezTo>
                  <a:pt x="15709" y="21380"/>
                  <a:pt x="15929" y="21600"/>
                  <a:pt x="16200" y="21600"/>
                </a:cubicBezTo>
                <a:cubicBezTo>
                  <a:pt x="16471" y="21600"/>
                  <a:pt x="16691" y="21380"/>
                  <a:pt x="16691" y="21109"/>
                </a:cubicBezTo>
                <a:cubicBezTo>
                  <a:pt x="16691" y="12162"/>
                  <a:pt x="9438" y="4909"/>
                  <a:pt x="491" y="4909"/>
                </a:cubicBezTo>
                <a:moveTo>
                  <a:pt x="2945" y="20618"/>
                </a:moveTo>
                <a:cubicBezTo>
                  <a:pt x="1861" y="20618"/>
                  <a:pt x="982" y="19739"/>
                  <a:pt x="982" y="18655"/>
                </a:cubicBezTo>
                <a:cubicBezTo>
                  <a:pt x="982" y="17570"/>
                  <a:pt x="1861" y="16691"/>
                  <a:pt x="2945" y="16691"/>
                </a:cubicBezTo>
                <a:cubicBezTo>
                  <a:pt x="4030" y="16691"/>
                  <a:pt x="4909" y="17570"/>
                  <a:pt x="4909" y="18655"/>
                </a:cubicBezTo>
                <a:cubicBezTo>
                  <a:pt x="4909" y="19739"/>
                  <a:pt x="4030" y="20618"/>
                  <a:pt x="2945" y="20618"/>
                </a:cubicBezTo>
                <a:moveTo>
                  <a:pt x="2945" y="15709"/>
                </a:moveTo>
                <a:cubicBezTo>
                  <a:pt x="1319" y="15709"/>
                  <a:pt x="0" y="17028"/>
                  <a:pt x="0" y="18655"/>
                </a:cubicBezTo>
                <a:cubicBezTo>
                  <a:pt x="0" y="20281"/>
                  <a:pt x="1319" y="21600"/>
                  <a:pt x="2945" y="21600"/>
                </a:cubicBezTo>
                <a:cubicBezTo>
                  <a:pt x="4573" y="21600"/>
                  <a:pt x="5891" y="20281"/>
                  <a:pt x="5891" y="18655"/>
                </a:cubicBezTo>
                <a:cubicBezTo>
                  <a:pt x="5891" y="17028"/>
                  <a:pt x="4573" y="15709"/>
                  <a:pt x="2945" y="157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1" name="Shape 2851"/>
          <p:cNvSpPr/>
          <p:nvPr/>
        </p:nvSpPr>
        <p:spPr>
          <a:xfrm>
            <a:off x="1758542"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5891" y="10309"/>
                </a:moveTo>
                <a:lnTo>
                  <a:pt x="4909" y="10309"/>
                </a:lnTo>
                <a:cubicBezTo>
                  <a:pt x="4638" y="10309"/>
                  <a:pt x="4418" y="10529"/>
                  <a:pt x="4418" y="10800"/>
                </a:cubicBezTo>
                <a:cubicBezTo>
                  <a:pt x="4418" y="11071"/>
                  <a:pt x="4638" y="11291"/>
                  <a:pt x="4909" y="11291"/>
                </a:cubicBezTo>
                <a:lnTo>
                  <a:pt x="5891" y="11291"/>
                </a:lnTo>
                <a:cubicBezTo>
                  <a:pt x="8331" y="11291"/>
                  <a:pt x="10309" y="13269"/>
                  <a:pt x="10309" y="15709"/>
                </a:cubicBezTo>
                <a:lnTo>
                  <a:pt x="10309" y="16691"/>
                </a:lnTo>
                <a:cubicBezTo>
                  <a:pt x="10309" y="16962"/>
                  <a:pt x="10529" y="17182"/>
                  <a:pt x="10800" y="17182"/>
                </a:cubicBezTo>
                <a:cubicBezTo>
                  <a:pt x="11071" y="17182"/>
                  <a:pt x="11291" y="16962"/>
                  <a:pt x="11291" y="16691"/>
                </a:cubicBezTo>
                <a:lnTo>
                  <a:pt x="11291" y="15709"/>
                </a:lnTo>
                <a:cubicBezTo>
                  <a:pt x="11291" y="12727"/>
                  <a:pt x="8873" y="10309"/>
                  <a:pt x="5891" y="10309"/>
                </a:cubicBezTo>
                <a:moveTo>
                  <a:pt x="5891" y="7364"/>
                </a:moveTo>
                <a:lnTo>
                  <a:pt x="4909" y="7364"/>
                </a:lnTo>
                <a:cubicBezTo>
                  <a:pt x="4638" y="7364"/>
                  <a:pt x="4418" y="7583"/>
                  <a:pt x="4418" y="7855"/>
                </a:cubicBezTo>
                <a:cubicBezTo>
                  <a:pt x="4418" y="8126"/>
                  <a:pt x="4638" y="8345"/>
                  <a:pt x="4909" y="8345"/>
                </a:cubicBezTo>
                <a:lnTo>
                  <a:pt x="5891" y="8345"/>
                </a:lnTo>
                <a:cubicBezTo>
                  <a:pt x="9958" y="8345"/>
                  <a:pt x="13255" y="11642"/>
                  <a:pt x="13255" y="15709"/>
                </a:cubicBezTo>
                <a:lnTo>
                  <a:pt x="13255" y="16691"/>
                </a:lnTo>
                <a:cubicBezTo>
                  <a:pt x="13255" y="16962"/>
                  <a:pt x="13475" y="17182"/>
                  <a:pt x="13745" y="17182"/>
                </a:cubicBezTo>
                <a:cubicBezTo>
                  <a:pt x="14016" y="17182"/>
                  <a:pt x="14236" y="16962"/>
                  <a:pt x="14236" y="16691"/>
                </a:cubicBezTo>
                <a:lnTo>
                  <a:pt x="14236" y="15709"/>
                </a:lnTo>
                <a:cubicBezTo>
                  <a:pt x="14236" y="11100"/>
                  <a:pt x="10500" y="7364"/>
                  <a:pt x="5891" y="7364"/>
                </a:cubicBezTo>
                <a:moveTo>
                  <a:pt x="6382" y="16200"/>
                </a:moveTo>
                <a:cubicBezTo>
                  <a:pt x="5840" y="16200"/>
                  <a:pt x="5400" y="15761"/>
                  <a:pt x="5400" y="15218"/>
                </a:cubicBezTo>
                <a:cubicBezTo>
                  <a:pt x="5400" y="14676"/>
                  <a:pt x="5840" y="14236"/>
                  <a:pt x="6382" y="14236"/>
                </a:cubicBezTo>
                <a:cubicBezTo>
                  <a:pt x="6924" y="14236"/>
                  <a:pt x="7364" y="14676"/>
                  <a:pt x="7364" y="15218"/>
                </a:cubicBezTo>
                <a:cubicBezTo>
                  <a:pt x="7364" y="15761"/>
                  <a:pt x="6924" y="16200"/>
                  <a:pt x="6382" y="16200"/>
                </a:cubicBezTo>
                <a:moveTo>
                  <a:pt x="6382" y="13255"/>
                </a:moveTo>
                <a:cubicBezTo>
                  <a:pt x="5297" y="13255"/>
                  <a:pt x="4418" y="14134"/>
                  <a:pt x="4418" y="15218"/>
                </a:cubicBezTo>
                <a:cubicBezTo>
                  <a:pt x="4418" y="16303"/>
                  <a:pt x="5297" y="17182"/>
                  <a:pt x="6382" y="17182"/>
                </a:cubicBezTo>
                <a:cubicBezTo>
                  <a:pt x="7466" y="17182"/>
                  <a:pt x="8345" y="16303"/>
                  <a:pt x="8345" y="15218"/>
                </a:cubicBezTo>
                <a:cubicBezTo>
                  <a:pt x="8345" y="14134"/>
                  <a:pt x="7466" y="13255"/>
                  <a:pt x="6382" y="13255"/>
                </a:cubicBezTo>
                <a:moveTo>
                  <a:pt x="5891" y="4418"/>
                </a:moveTo>
                <a:lnTo>
                  <a:pt x="4909" y="4418"/>
                </a:lnTo>
                <a:cubicBezTo>
                  <a:pt x="4638" y="4418"/>
                  <a:pt x="4418" y="4638"/>
                  <a:pt x="4418" y="4909"/>
                </a:cubicBezTo>
                <a:cubicBezTo>
                  <a:pt x="4418" y="5180"/>
                  <a:pt x="4638" y="5400"/>
                  <a:pt x="4909" y="5400"/>
                </a:cubicBezTo>
                <a:lnTo>
                  <a:pt x="5891" y="5400"/>
                </a:lnTo>
                <a:cubicBezTo>
                  <a:pt x="11585" y="5400"/>
                  <a:pt x="16200" y="10016"/>
                  <a:pt x="16200" y="15709"/>
                </a:cubicBezTo>
                <a:lnTo>
                  <a:pt x="16200" y="16691"/>
                </a:lnTo>
                <a:cubicBezTo>
                  <a:pt x="16200" y="16962"/>
                  <a:pt x="16420" y="17182"/>
                  <a:pt x="16691" y="17182"/>
                </a:cubicBezTo>
                <a:cubicBezTo>
                  <a:pt x="16962" y="17182"/>
                  <a:pt x="17182" y="16962"/>
                  <a:pt x="17182" y="16691"/>
                </a:cubicBezTo>
                <a:lnTo>
                  <a:pt x="17182" y="15709"/>
                </a:lnTo>
                <a:cubicBezTo>
                  <a:pt x="17182" y="9473"/>
                  <a:pt x="12127" y="4418"/>
                  <a:pt x="5891"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2" name="Shape 2852"/>
          <p:cNvSpPr/>
          <p:nvPr/>
        </p:nvSpPr>
        <p:spPr>
          <a:xfrm>
            <a:off x="2850457" y="8795136"/>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4244" y="12617"/>
                </a:moveTo>
                <a:cubicBezTo>
                  <a:pt x="14459" y="12872"/>
                  <a:pt x="14634" y="13163"/>
                  <a:pt x="14771" y="13485"/>
                </a:cubicBezTo>
                <a:cubicBezTo>
                  <a:pt x="16295" y="12407"/>
                  <a:pt x="17280" y="10728"/>
                  <a:pt x="17280" y="8836"/>
                </a:cubicBezTo>
                <a:cubicBezTo>
                  <a:pt x="17280" y="5583"/>
                  <a:pt x="14379" y="2945"/>
                  <a:pt x="10800" y="2945"/>
                </a:cubicBezTo>
                <a:cubicBezTo>
                  <a:pt x="7221" y="2945"/>
                  <a:pt x="4320" y="5583"/>
                  <a:pt x="4320" y="8836"/>
                </a:cubicBezTo>
                <a:cubicBezTo>
                  <a:pt x="4320" y="10714"/>
                  <a:pt x="5289" y="12382"/>
                  <a:pt x="6794" y="13461"/>
                </a:cubicBezTo>
                <a:cubicBezTo>
                  <a:pt x="6928" y="13135"/>
                  <a:pt x="7106" y="12845"/>
                  <a:pt x="7323" y="12590"/>
                </a:cubicBezTo>
                <a:cubicBezTo>
                  <a:pt x="6148" y="11689"/>
                  <a:pt x="5400" y="10343"/>
                  <a:pt x="5400" y="8836"/>
                </a:cubicBezTo>
                <a:cubicBezTo>
                  <a:pt x="5400" y="6125"/>
                  <a:pt x="7818" y="3927"/>
                  <a:pt x="10800" y="3927"/>
                </a:cubicBezTo>
                <a:cubicBezTo>
                  <a:pt x="13782" y="3927"/>
                  <a:pt x="16200" y="6125"/>
                  <a:pt x="16200" y="8836"/>
                </a:cubicBezTo>
                <a:cubicBezTo>
                  <a:pt x="16200" y="10358"/>
                  <a:pt x="15439" y="11717"/>
                  <a:pt x="14244" y="12617"/>
                </a:cubicBezTo>
                <a:moveTo>
                  <a:pt x="10800" y="0"/>
                </a:moveTo>
                <a:cubicBezTo>
                  <a:pt x="4836" y="0"/>
                  <a:pt x="0" y="4396"/>
                  <a:pt x="0" y="9818"/>
                </a:cubicBezTo>
                <a:cubicBezTo>
                  <a:pt x="0" y="14007"/>
                  <a:pt x="2891" y="17573"/>
                  <a:pt x="6953" y="18983"/>
                </a:cubicBezTo>
                <a:cubicBezTo>
                  <a:pt x="6874" y="18609"/>
                  <a:pt x="6803" y="18223"/>
                  <a:pt x="6741" y="17840"/>
                </a:cubicBezTo>
                <a:cubicBezTo>
                  <a:pt x="3402" y="16441"/>
                  <a:pt x="1080" y="13379"/>
                  <a:pt x="1080" y="9818"/>
                </a:cubicBezTo>
                <a:cubicBezTo>
                  <a:pt x="1080" y="4938"/>
                  <a:pt x="5432" y="982"/>
                  <a:pt x="10800" y="982"/>
                </a:cubicBezTo>
                <a:cubicBezTo>
                  <a:pt x="16168" y="982"/>
                  <a:pt x="20520" y="4938"/>
                  <a:pt x="20520" y="9818"/>
                </a:cubicBezTo>
                <a:cubicBezTo>
                  <a:pt x="20520" y="13374"/>
                  <a:pt x="18204" y="16431"/>
                  <a:pt x="14874" y="17833"/>
                </a:cubicBezTo>
                <a:cubicBezTo>
                  <a:pt x="14812" y="18216"/>
                  <a:pt x="14740" y="18603"/>
                  <a:pt x="14660" y="18979"/>
                </a:cubicBezTo>
                <a:cubicBezTo>
                  <a:pt x="18716" y="17565"/>
                  <a:pt x="21600" y="14002"/>
                  <a:pt x="21600" y="9818"/>
                </a:cubicBezTo>
                <a:cubicBezTo>
                  <a:pt x="21600" y="4396"/>
                  <a:pt x="16765" y="0"/>
                  <a:pt x="10800" y="0"/>
                </a:cubicBezTo>
                <a:moveTo>
                  <a:pt x="10800" y="7364"/>
                </a:moveTo>
                <a:cubicBezTo>
                  <a:pt x="11695" y="7364"/>
                  <a:pt x="12420" y="8023"/>
                  <a:pt x="12420" y="8836"/>
                </a:cubicBezTo>
                <a:cubicBezTo>
                  <a:pt x="12420" y="9649"/>
                  <a:pt x="11695" y="10309"/>
                  <a:pt x="10800" y="10309"/>
                </a:cubicBezTo>
                <a:cubicBezTo>
                  <a:pt x="9905" y="10309"/>
                  <a:pt x="9180" y="9649"/>
                  <a:pt x="9180" y="8836"/>
                </a:cubicBezTo>
                <a:cubicBezTo>
                  <a:pt x="9180" y="8023"/>
                  <a:pt x="9905" y="7364"/>
                  <a:pt x="10800" y="7364"/>
                </a:cubicBezTo>
                <a:moveTo>
                  <a:pt x="10800" y="11291"/>
                </a:moveTo>
                <a:cubicBezTo>
                  <a:pt x="12292" y="11291"/>
                  <a:pt x="13500" y="10192"/>
                  <a:pt x="13500" y="8836"/>
                </a:cubicBezTo>
                <a:cubicBezTo>
                  <a:pt x="13500" y="7481"/>
                  <a:pt x="12292" y="6382"/>
                  <a:pt x="10800" y="6382"/>
                </a:cubicBezTo>
                <a:cubicBezTo>
                  <a:pt x="9309" y="6382"/>
                  <a:pt x="8100" y="7481"/>
                  <a:pt x="8100" y="8836"/>
                </a:cubicBezTo>
                <a:cubicBezTo>
                  <a:pt x="8100" y="10192"/>
                  <a:pt x="9309" y="11291"/>
                  <a:pt x="10800" y="11291"/>
                </a:cubicBezTo>
                <a:moveTo>
                  <a:pt x="11994" y="20179"/>
                </a:moveTo>
                <a:cubicBezTo>
                  <a:pt x="11855" y="20433"/>
                  <a:pt x="11737" y="20560"/>
                  <a:pt x="11673" y="20618"/>
                </a:cubicBezTo>
                <a:lnTo>
                  <a:pt x="9927" y="20618"/>
                </a:lnTo>
                <a:cubicBezTo>
                  <a:pt x="9862" y="20560"/>
                  <a:pt x="9745" y="20433"/>
                  <a:pt x="9606" y="20179"/>
                </a:cubicBezTo>
                <a:cubicBezTo>
                  <a:pt x="9182" y="19408"/>
                  <a:pt x="8640" y="16626"/>
                  <a:pt x="8640" y="15218"/>
                </a:cubicBezTo>
                <a:cubicBezTo>
                  <a:pt x="8640" y="13768"/>
                  <a:pt x="9205" y="13255"/>
                  <a:pt x="10800" y="13255"/>
                </a:cubicBezTo>
                <a:cubicBezTo>
                  <a:pt x="12395" y="13255"/>
                  <a:pt x="12960" y="13768"/>
                  <a:pt x="12960" y="15218"/>
                </a:cubicBezTo>
                <a:cubicBezTo>
                  <a:pt x="12960" y="16626"/>
                  <a:pt x="12418" y="19408"/>
                  <a:pt x="11994" y="20179"/>
                </a:cubicBezTo>
                <a:moveTo>
                  <a:pt x="10800" y="12273"/>
                </a:moveTo>
                <a:cubicBezTo>
                  <a:pt x="8100" y="12273"/>
                  <a:pt x="7560" y="13745"/>
                  <a:pt x="7560" y="15218"/>
                </a:cubicBezTo>
                <a:cubicBezTo>
                  <a:pt x="7560" y="16691"/>
                  <a:pt x="8100" y="19636"/>
                  <a:pt x="8640" y="20618"/>
                </a:cubicBezTo>
                <a:cubicBezTo>
                  <a:pt x="9180" y="21600"/>
                  <a:pt x="9720" y="21600"/>
                  <a:pt x="9720" y="21600"/>
                </a:cubicBezTo>
                <a:lnTo>
                  <a:pt x="11880" y="21600"/>
                </a:lnTo>
                <a:cubicBezTo>
                  <a:pt x="11880" y="21600"/>
                  <a:pt x="12420" y="21600"/>
                  <a:pt x="12960" y="20618"/>
                </a:cubicBezTo>
                <a:cubicBezTo>
                  <a:pt x="13500" y="19636"/>
                  <a:pt x="14040" y="16691"/>
                  <a:pt x="14040" y="15218"/>
                </a:cubicBezTo>
                <a:cubicBezTo>
                  <a:pt x="14040" y="13745"/>
                  <a:pt x="13500" y="12273"/>
                  <a:pt x="10800" y="122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3" name="Shape 2853"/>
          <p:cNvSpPr/>
          <p:nvPr/>
        </p:nvSpPr>
        <p:spPr>
          <a:xfrm>
            <a:off x="3942373"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9600" y="8836"/>
                </a:moveTo>
                <a:cubicBezTo>
                  <a:pt x="9600" y="8295"/>
                  <a:pt x="10138" y="7855"/>
                  <a:pt x="10800" y="7855"/>
                </a:cubicBezTo>
                <a:cubicBezTo>
                  <a:pt x="11462" y="7855"/>
                  <a:pt x="12000" y="8295"/>
                  <a:pt x="12000" y="8836"/>
                </a:cubicBezTo>
                <a:cubicBezTo>
                  <a:pt x="12000" y="9378"/>
                  <a:pt x="11462" y="9818"/>
                  <a:pt x="10800" y="9818"/>
                </a:cubicBezTo>
                <a:cubicBezTo>
                  <a:pt x="10138" y="9818"/>
                  <a:pt x="9600" y="9378"/>
                  <a:pt x="9600" y="8836"/>
                </a:cubicBezTo>
                <a:moveTo>
                  <a:pt x="13200" y="8836"/>
                </a:moveTo>
                <a:cubicBezTo>
                  <a:pt x="13200" y="7752"/>
                  <a:pt x="12125" y="6873"/>
                  <a:pt x="10800" y="6873"/>
                </a:cubicBezTo>
                <a:cubicBezTo>
                  <a:pt x="9475" y="6873"/>
                  <a:pt x="8400" y="7752"/>
                  <a:pt x="8400" y="8836"/>
                </a:cubicBezTo>
                <a:cubicBezTo>
                  <a:pt x="8400" y="9921"/>
                  <a:pt x="9475" y="10800"/>
                  <a:pt x="10800" y="10800"/>
                </a:cubicBezTo>
                <a:cubicBezTo>
                  <a:pt x="12125" y="10800"/>
                  <a:pt x="13200" y="9921"/>
                  <a:pt x="13200" y="8836"/>
                </a:cubicBezTo>
                <a:moveTo>
                  <a:pt x="17400" y="8836"/>
                </a:moveTo>
                <a:cubicBezTo>
                  <a:pt x="17400" y="5854"/>
                  <a:pt x="14445" y="3436"/>
                  <a:pt x="10800" y="3436"/>
                </a:cubicBezTo>
                <a:cubicBezTo>
                  <a:pt x="7155" y="3436"/>
                  <a:pt x="4200" y="5854"/>
                  <a:pt x="4200" y="8836"/>
                </a:cubicBezTo>
                <a:cubicBezTo>
                  <a:pt x="4200" y="10437"/>
                  <a:pt x="5056" y="11870"/>
                  <a:pt x="6408" y="12860"/>
                </a:cubicBezTo>
                <a:cubicBezTo>
                  <a:pt x="6570" y="12537"/>
                  <a:pt x="6778" y="12249"/>
                  <a:pt x="7035" y="12000"/>
                </a:cubicBezTo>
                <a:cubicBezTo>
                  <a:pt x="6028" y="11198"/>
                  <a:pt x="5400" y="10078"/>
                  <a:pt x="5400" y="8836"/>
                </a:cubicBezTo>
                <a:cubicBezTo>
                  <a:pt x="5400" y="6396"/>
                  <a:pt x="7818" y="4418"/>
                  <a:pt x="10800" y="4418"/>
                </a:cubicBezTo>
                <a:cubicBezTo>
                  <a:pt x="13783" y="4418"/>
                  <a:pt x="16200" y="6396"/>
                  <a:pt x="16200" y="8836"/>
                </a:cubicBezTo>
                <a:cubicBezTo>
                  <a:pt x="16200" y="10094"/>
                  <a:pt x="15555" y="11226"/>
                  <a:pt x="14524" y="12030"/>
                </a:cubicBezTo>
                <a:cubicBezTo>
                  <a:pt x="14780" y="12280"/>
                  <a:pt x="14989" y="12568"/>
                  <a:pt x="15154" y="12887"/>
                </a:cubicBezTo>
                <a:cubicBezTo>
                  <a:pt x="16528" y="11898"/>
                  <a:pt x="17400" y="10452"/>
                  <a:pt x="17400" y="8836"/>
                </a:cubicBezTo>
                <a:moveTo>
                  <a:pt x="10800" y="0"/>
                </a:moveTo>
                <a:cubicBezTo>
                  <a:pt x="4835" y="0"/>
                  <a:pt x="0" y="3957"/>
                  <a:pt x="0" y="8836"/>
                </a:cubicBezTo>
                <a:cubicBezTo>
                  <a:pt x="0" y="12363"/>
                  <a:pt x="2531" y="15397"/>
                  <a:pt x="6181" y="16815"/>
                </a:cubicBezTo>
                <a:cubicBezTo>
                  <a:pt x="6125" y="16401"/>
                  <a:pt x="6080" y="16009"/>
                  <a:pt x="6049" y="15656"/>
                </a:cubicBezTo>
                <a:cubicBezTo>
                  <a:pt x="3155" y="14303"/>
                  <a:pt x="1200" y="11759"/>
                  <a:pt x="1200" y="8836"/>
                </a:cubicBezTo>
                <a:cubicBezTo>
                  <a:pt x="1200" y="4499"/>
                  <a:pt x="5498" y="982"/>
                  <a:pt x="10800" y="982"/>
                </a:cubicBezTo>
                <a:cubicBezTo>
                  <a:pt x="16102" y="982"/>
                  <a:pt x="20400" y="4499"/>
                  <a:pt x="20400" y="8836"/>
                </a:cubicBezTo>
                <a:cubicBezTo>
                  <a:pt x="20400" y="11756"/>
                  <a:pt x="18449" y="14298"/>
                  <a:pt x="15560" y="15652"/>
                </a:cubicBezTo>
                <a:cubicBezTo>
                  <a:pt x="15532" y="16000"/>
                  <a:pt x="15490" y="16392"/>
                  <a:pt x="15433" y="16809"/>
                </a:cubicBezTo>
                <a:cubicBezTo>
                  <a:pt x="19076" y="15390"/>
                  <a:pt x="21600" y="12358"/>
                  <a:pt x="21600" y="8836"/>
                </a:cubicBezTo>
                <a:cubicBezTo>
                  <a:pt x="21600" y="3957"/>
                  <a:pt x="16765" y="0"/>
                  <a:pt x="10800" y="0"/>
                </a:cubicBezTo>
                <a:moveTo>
                  <a:pt x="12127" y="20179"/>
                </a:moveTo>
                <a:cubicBezTo>
                  <a:pt x="11972" y="20432"/>
                  <a:pt x="11842" y="20560"/>
                  <a:pt x="11770" y="20618"/>
                </a:cubicBezTo>
                <a:lnTo>
                  <a:pt x="9830" y="20618"/>
                </a:lnTo>
                <a:cubicBezTo>
                  <a:pt x="9758" y="20560"/>
                  <a:pt x="9628" y="20432"/>
                  <a:pt x="9473" y="20179"/>
                </a:cubicBezTo>
                <a:cubicBezTo>
                  <a:pt x="9032" y="19457"/>
                  <a:pt x="8400" y="16247"/>
                  <a:pt x="8400" y="14727"/>
                </a:cubicBezTo>
                <a:cubicBezTo>
                  <a:pt x="8400" y="13278"/>
                  <a:pt x="9028" y="12764"/>
                  <a:pt x="10800" y="12764"/>
                </a:cubicBezTo>
                <a:cubicBezTo>
                  <a:pt x="12572" y="12764"/>
                  <a:pt x="13200" y="13278"/>
                  <a:pt x="13200" y="14727"/>
                </a:cubicBezTo>
                <a:cubicBezTo>
                  <a:pt x="13200" y="16247"/>
                  <a:pt x="12568" y="19457"/>
                  <a:pt x="12127" y="20179"/>
                </a:cubicBezTo>
                <a:moveTo>
                  <a:pt x="10800" y="11782"/>
                </a:moveTo>
                <a:cubicBezTo>
                  <a:pt x="7800" y="11782"/>
                  <a:pt x="7200" y="13255"/>
                  <a:pt x="7200" y="14727"/>
                </a:cubicBezTo>
                <a:cubicBezTo>
                  <a:pt x="7200" y="16200"/>
                  <a:pt x="7800" y="19636"/>
                  <a:pt x="8400" y="20618"/>
                </a:cubicBezTo>
                <a:cubicBezTo>
                  <a:pt x="9000" y="21600"/>
                  <a:pt x="9600" y="21600"/>
                  <a:pt x="9600" y="21600"/>
                </a:cubicBezTo>
                <a:lnTo>
                  <a:pt x="12000" y="21600"/>
                </a:lnTo>
                <a:cubicBezTo>
                  <a:pt x="12000" y="21600"/>
                  <a:pt x="12600" y="21600"/>
                  <a:pt x="13200" y="20618"/>
                </a:cubicBezTo>
                <a:cubicBezTo>
                  <a:pt x="13800" y="19636"/>
                  <a:pt x="14400" y="16200"/>
                  <a:pt x="14400" y="14727"/>
                </a:cubicBezTo>
                <a:cubicBezTo>
                  <a:pt x="14400" y="13255"/>
                  <a:pt x="13800" y="11782"/>
                  <a:pt x="10800"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4" name="Shape 2854"/>
          <p:cNvSpPr/>
          <p:nvPr/>
        </p:nvSpPr>
        <p:spPr>
          <a:xfrm>
            <a:off x="4958107" y="8795136"/>
            <a:ext cx="558525" cy="558532"/>
          </a:xfrm>
          <a:custGeom>
            <a:avLst/>
            <a:gdLst/>
            <a:ahLst/>
            <a:cxnLst>
              <a:cxn ang="0">
                <a:pos x="wd2" y="hd2"/>
              </a:cxn>
              <a:cxn ang="5400000">
                <a:pos x="wd2" y="hd2"/>
              </a:cxn>
              <a:cxn ang="10800000">
                <a:pos x="wd2" y="hd2"/>
              </a:cxn>
              <a:cxn ang="16200000">
                <a:pos x="wd2" y="hd2"/>
              </a:cxn>
            </a:cxnLst>
            <a:rect l="0" t="0" r="r" b="b"/>
            <a:pathLst>
              <a:path w="21600" h="21600" extrusionOk="0">
                <a:moveTo>
                  <a:pt x="19152" y="3921"/>
                </a:moveTo>
                <a:cubicBezTo>
                  <a:pt x="18338" y="3921"/>
                  <a:pt x="17679" y="3262"/>
                  <a:pt x="17679" y="2448"/>
                </a:cubicBezTo>
                <a:cubicBezTo>
                  <a:pt x="17679" y="1634"/>
                  <a:pt x="18338" y="975"/>
                  <a:pt x="19152" y="975"/>
                </a:cubicBezTo>
                <a:cubicBezTo>
                  <a:pt x="19966" y="975"/>
                  <a:pt x="20625" y="1634"/>
                  <a:pt x="20625" y="2448"/>
                </a:cubicBezTo>
                <a:cubicBezTo>
                  <a:pt x="20625" y="3262"/>
                  <a:pt x="19966" y="3921"/>
                  <a:pt x="19152" y="3921"/>
                </a:cubicBezTo>
                <a:moveTo>
                  <a:pt x="10804" y="12269"/>
                </a:moveTo>
                <a:cubicBezTo>
                  <a:pt x="9991" y="12269"/>
                  <a:pt x="9331" y="11609"/>
                  <a:pt x="9331" y="10795"/>
                </a:cubicBezTo>
                <a:cubicBezTo>
                  <a:pt x="9331" y="9981"/>
                  <a:pt x="9991" y="9322"/>
                  <a:pt x="10804" y="9322"/>
                </a:cubicBezTo>
                <a:cubicBezTo>
                  <a:pt x="11618" y="9322"/>
                  <a:pt x="12278" y="9981"/>
                  <a:pt x="12278" y="10795"/>
                </a:cubicBezTo>
                <a:cubicBezTo>
                  <a:pt x="12278" y="11609"/>
                  <a:pt x="11618" y="12269"/>
                  <a:pt x="10804" y="12269"/>
                </a:cubicBezTo>
                <a:moveTo>
                  <a:pt x="3930" y="19143"/>
                </a:moveTo>
                <a:cubicBezTo>
                  <a:pt x="3930" y="19956"/>
                  <a:pt x="3271" y="20616"/>
                  <a:pt x="2457" y="20616"/>
                </a:cubicBezTo>
                <a:cubicBezTo>
                  <a:pt x="1643" y="20616"/>
                  <a:pt x="984" y="19956"/>
                  <a:pt x="984" y="19143"/>
                </a:cubicBezTo>
                <a:cubicBezTo>
                  <a:pt x="984" y="18329"/>
                  <a:pt x="1643" y="17669"/>
                  <a:pt x="2457" y="17669"/>
                </a:cubicBezTo>
                <a:cubicBezTo>
                  <a:pt x="3271" y="17669"/>
                  <a:pt x="3930" y="18329"/>
                  <a:pt x="3930" y="19143"/>
                </a:cubicBezTo>
                <a:moveTo>
                  <a:pt x="19148" y="0"/>
                </a:moveTo>
                <a:cubicBezTo>
                  <a:pt x="17793" y="0"/>
                  <a:pt x="16695" y="1098"/>
                  <a:pt x="16695" y="2452"/>
                </a:cubicBezTo>
                <a:cubicBezTo>
                  <a:pt x="16695" y="3640"/>
                  <a:pt x="17539" y="4630"/>
                  <a:pt x="18660" y="4856"/>
                </a:cubicBezTo>
                <a:lnTo>
                  <a:pt x="18660" y="10306"/>
                </a:lnTo>
                <a:lnTo>
                  <a:pt x="13203" y="10306"/>
                </a:lnTo>
                <a:cubicBezTo>
                  <a:pt x="12974" y="9187"/>
                  <a:pt x="11985" y="8347"/>
                  <a:pt x="10800" y="8347"/>
                </a:cubicBezTo>
                <a:cubicBezTo>
                  <a:pt x="9615" y="8347"/>
                  <a:pt x="8626" y="9187"/>
                  <a:pt x="8398" y="10306"/>
                </a:cubicBezTo>
                <a:lnTo>
                  <a:pt x="2456" y="10306"/>
                </a:lnTo>
                <a:cubicBezTo>
                  <a:pt x="2184" y="10306"/>
                  <a:pt x="1965" y="10525"/>
                  <a:pt x="1965" y="10796"/>
                </a:cubicBezTo>
                <a:lnTo>
                  <a:pt x="1965" y="16744"/>
                </a:lnTo>
                <a:cubicBezTo>
                  <a:pt x="844" y="16970"/>
                  <a:pt x="0" y="17960"/>
                  <a:pt x="0" y="19147"/>
                </a:cubicBezTo>
                <a:cubicBezTo>
                  <a:pt x="0" y="20502"/>
                  <a:pt x="1098" y="21600"/>
                  <a:pt x="2453" y="21600"/>
                </a:cubicBezTo>
                <a:cubicBezTo>
                  <a:pt x="3807" y="21600"/>
                  <a:pt x="4905" y="20502"/>
                  <a:pt x="4905" y="19147"/>
                </a:cubicBezTo>
                <a:cubicBezTo>
                  <a:pt x="4905" y="17961"/>
                  <a:pt x="4065" y="16973"/>
                  <a:pt x="2947" y="16744"/>
                </a:cubicBezTo>
                <a:lnTo>
                  <a:pt x="2947" y="11287"/>
                </a:lnTo>
                <a:lnTo>
                  <a:pt x="8397" y="11287"/>
                </a:lnTo>
                <a:cubicBezTo>
                  <a:pt x="8623" y="12408"/>
                  <a:pt x="9613" y="13253"/>
                  <a:pt x="10800" y="13253"/>
                </a:cubicBezTo>
                <a:cubicBezTo>
                  <a:pt x="11988" y="13253"/>
                  <a:pt x="12978" y="12408"/>
                  <a:pt x="13203" y="11287"/>
                </a:cubicBezTo>
                <a:lnTo>
                  <a:pt x="19151" y="11287"/>
                </a:lnTo>
                <a:cubicBezTo>
                  <a:pt x="19422" y="11287"/>
                  <a:pt x="19642" y="11068"/>
                  <a:pt x="19642" y="10796"/>
                </a:cubicBezTo>
                <a:lnTo>
                  <a:pt x="19642" y="4855"/>
                </a:lnTo>
                <a:cubicBezTo>
                  <a:pt x="20759" y="4626"/>
                  <a:pt x="21600" y="3638"/>
                  <a:pt x="21600" y="2452"/>
                </a:cubicBezTo>
                <a:cubicBezTo>
                  <a:pt x="21600" y="1098"/>
                  <a:pt x="20502" y="0"/>
                  <a:pt x="19148"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5" name="Shape 2855"/>
          <p:cNvSpPr/>
          <p:nvPr/>
        </p:nvSpPr>
        <p:spPr>
          <a:xfrm>
            <a:off x="6050023" y="8795136"/>
            <a:ext cx="507738" cy="558532"/>
          </a:xfrm>
          <a:custGeom>
            <a:avLst/>
            <a:gdLst/>
            <a:ahLst/>
            <a:cxnLst>
              <a:cxn ang="0">
                <a:pos x="wd2" y="hd2"/>
              </a:cxn>
              <a:cxn ang="5400000">
                <a:pos x="wd2" y="hd2"/>
              </a:cxn>
              <a:cxn ang="10800000">
                <a:pos x="wd2" y="hd2"/>
              </a:cxn>
              <a:cxn ang="16200000">
                <a:pos x="wd2" y="hd2"/>
              </a:cxn>
            </a:cxnLst>
            <a:rect l="0" t="0" r="r" b="b"/>
            <a:pathLst>
              <a:path w="21600" h="21600" extrusionOk="0">
                <a:moveTo>
                  <a:pt x="18907" y="20616"/>
                </a:moveTo>
                <a:cubicBezTo>
                  <a:pt x="18012" y="20616"/>
                  <a:pt x="17287" y="19956"/>
                  <a:pt x="17287" y="19143"/>
                </a:cubicBezTo>
                <a:cubicBezTo>
                  <a:pt x="17287" y="18329"/>
                  <a:pt x="18012" y="17669"/>
                  <a:pt x="18907" y="17669"/>
                </a:cubicBezTo>
                <a:cubicBezTo>
                  <a:pt x="19802" y="17669"/>
                  <a:pt x="20527" y="18329"/>
                  <a:pt x="20527" y="19143"/>
                </a:cubicBezTo>
                <a:cubicBezTo>
                  <a:pt x="20527" y="19956"/>
                  <a:pt x="19802" y="20616"/>
                  <a:pt x="18907" y="20616"/>
                </a:cubicBezTo>
                <a:moveTo>
                  <a:pt x="2703" y="12269"/>
                </a:moveTo>
                <a:cubicBezTo>
                  <a:pt x="1808" y="12269"/>
                  <a:pt x="1082" y="11609"/>
                  <a:pt x="1082" y="10795"/>
                </a:cubicBezTo>
                <a:cubicBezTo>
                  <a:pt x="1082" y="9981"/>
                  <a:pt x="1808" y="9322"/>
                  <a:pt x="2703" y="9322"/>
                </a:cubicBezTo>
                <a:cubicBezTo>
                  <a:pt x="3598" y="9322"/>
                  <a:pt x="4323" y="9981"/>
                  <a:pt x="4323" y="10795"/>
                </a:cubicBezTo>
                <a:cubicBezTo>
                  <a:pt x="4323" y="11609"/>
                  <a:pt x="3598" y="12269"/>
                  <a:pt x="2703" y="12269"/>
                </a:cubicBezTo>
                <a:moveTo>
                  <a:pt x="18907" y="975"/>
                </a:moveTo>
                <a:cubicBezTo>
                  <a:pt x="19802" y="975"/>
                  <a:pt x="20527" y="1634"/>
                  <a:pt x="20527" y="2448"/>
                </a:cubicBezTo>
                <a:cubicBezTo>
                  <a:pt x="20527" y="3262"/>
                  <a:pt x="19802" y="3921"/>
                  <a:pt x="18907" y="3921"/>
                </a:cubicBezTo>
                <a:cubicBezTo>
                  <a:pt x="18012" y="3921"/>
                  <a:pt x="17287" y="3262"/>
                  <a:pt x="17287" y="2448"/>
                </a:cubicBezTo>
                <a:cubicBezTo>
                  <a:pt x="17287" y="1634"/>
                  <a:pt x="18012" y="975"/>
                  <a:pt x="18907" y="975"/>
                </a:cubicBezTo>
                <a:moveTo>
                  <a:pt x="18902" y="16695"/>
                </a:moveTo>
                <a:cubicBezTo>
                  <a:pt x="18092" y="16695"/>
                  <a:pt x="17374" y="17026"/>
                  <a:pt x="16879" y="17540"/>
                </a:cubicBezTo>
                <a:lnTo>
                  <a:pt x="5253" y="11551"/>
                </a:lnTo>
                <a:cubicBezTo>
                  <a:pt x="5338" y="11314"/>
                  <a:pt x="5396" y="11064"/>
                  <a:pt x="5396" y="10800"/>
                </a:cubicBezTo>
                <a:cubicBezTo>
                  <a:pt x="5396" y="10536"/>
                  <a:pt x="5338" y="10286"/>
                  <a:pt x="5253" y="10048"/>
                </a:cubicBezTo>
                <a:lnTo>
                  <a:pt x="16879" y="4059"/>
                </a:lnTo>
                <a:cubicBezTo>
                  <a:pt x="17373" y="4574"/>
                  <a:pt x="18092" y="4905"/>
                  <a:pt x="18902" y="4905"/>
                </a:cubicBezTo>
                <a:cubicBezTo>
                  <a:pt x="20392" y="4905"/>
                  <a:pt x="21600" y="3807"/>
                  <a:pt x="21600" y="2452"/>
                </a:cubicBezTo>
                <a:cubicBezTo>
                  <a:pt x="21600" y="1098"/>
                  <a:pt x="20392" y="0"/>
                  <a:pt x="18902" y="0"/>
                </a:cubicBezTo>
                <a:cubicBezTo>
                  <a:pt x="17412" y="0"/>
                  <a:pt x="16204" y="1098"/>
                  <a:pt x="16204" y="2452"/>
                </a:cubicBezTo>
                <a:cubicBezTo>
                  <a:pt x="16204" y="2716"/>
                  <a:pt x="16262" y="2966"/>
                  <a:pt x="16347" y="3204"/>
                </a:cubicBezTo>
                <a:lnTo>
                  <a:pt x="4722" y="9193"/>
                </a:lnTo>
                <a:cubicBezTo>
                  <a:pt x="4227" y="8679"/>
                  <a:pt x="3509" y="8347"/>
                  <a:pt x="2698" y="8347"/>
                </a:cubicBezTo>
                <a:cubicBezTo>
                  <a:pt x="1208" y="8347"/>
                  <a:pt x="0" y="9445"/>
                  <a:pt x="0" y="10800"/>
                </a:cubicBezTo>
                <a:cubicBezTo>
                  <a:pt x="0" y="12155"/>
                  <a:pt x="1208" y="13253"/>
                  <a:pt x="2698" y="13253"/>
                </a:cubicBezTo>
                <a:cubicBezTo>
                  <a:pt x="3509" y="13253"/>
                  <a:pt x="4227" y="12921"/>
                  <a:pt x="4722" y="12406"/>
                </a:cubicBezTo>
                <a:lnTo>
                  <a:pt x="16347" y="18395"/>
                </a:lnTo>
                <a:cubicBezTo>
                  <a:pt x="16262" y="18633"/>
                  <a:pt x="16204" y="18883"/>
                  <a:pt x="16204" y="19147"/>
                </a:cubicBezTo>
                <a:cubicBezTo>
                  <a:pt x="16204" y="20502"/>
                  <a:pt x="17412" y="21600"/>
                  <a:pt x="18902" y="21600"/>
                </a:cubicBezTo>
                <a:cubicBezTo>
                  <a:pt x="20392" y="21600"/>
                  <a:pt x="21600" y="20502"/>
                  <a:pt x="21600" y="19147"/>
                </a:cubicBezTo>
                <a:cubicBezTo>
                  <a:pt x="21600" y="17792"/>
                  <a:pt x="20392" y="16695"/>
                  <a:pt x="18902" y="1669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6" name="Shape 2856"/>
          <p:cNvSpPr/>
          <p:nvPr/>
        </p:nvSpPr>
        <p:spPr>
          <a:xfrm>
            <a:off x="7091152" y="8795136"/>
            <a:ext cx="558928" cy="558705"/>
          </a:xfrm>
          <a:custGeom>
            <a:avLst/>
            <a:gdLst/>
            <a:ahLst/>
            <a:cxnLst>
              <a:cxn ang="0">
                <a:pos x="wd2" y="hd2"/>
              </a:cxn>
              <a:cxn ang="5400000">
                <a:pos x="wd2" y="hd2"/>
              </a:cxn>
              <a:cxn ang="10800000">
                <a:pos x="wd2" y="hd2"/>
              </a:cxn>
              <a:cxn ang="16200000">
                <a:pos x="wd2" y="hd2"/>
              </a:cxn>
            </a:cxnLst>
            <a:rect l="0" t="0"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7" name="Shape 2857"/>
          <p:cNvSpPr/>
          <p:nvPr/>
        </p:nvSpPr>
        <p:spPr>
          <a:xfrm>
            <a:off x="8157675"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8" name="Shape 2858"/>
          <p:cNvSpPr/>
          <p:nvPr/>
        </p:nvSpPr>
        <p:spPr>
          <a:xfrm>
            <a:off x="9274983"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9" name="Shape 2859"/>
          <p:cNvSpPr/>
          <p:nvPr/>
        </p:nvSpPr>
        <p:spPr>
          <a:xfrm>
            <a:off x="10290719"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0" name="Shape 2860"/>
          <p:cNvSpPr/>
          <p:nvPr/>
        </p:nvSpPr>
        <p:spPr>
          <a:xfrm>
            <a:off x="11357241"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1" name="Shape 2861"/>
          <p:cNvSpPr/>
          <p:nvPr/>
        </p:nvSpPr>
        <p:spPr>
          <a:xfrm>
            <a:off x="12499944"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2" name="Shape 2862"/>
          <p:cNvSpPr/>
          <p:nvPr/>
        </p:nvSpPr>
        <p:spPr>
          <a:xfrm>
            <a:off x="13566466"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3" name="Shape 2863"/>
          <p:cNvSpPr/>
          <p:nvPr/>
        </p:nvSpPr>
        <p:spPr>
          <a:xfrm>
            <a:off x="14632988"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81" y="6871"/>
                </a:moveTo>
                <a:cubicBezTo>
                  <a:pt x="12915" y="6830"/>
                  <a:pt x="11990" y="7537"/>
                  <a:pt x="11505" y="8992"/>
                </a:cubicBezTo>
                <a:cubicBezTo>
                  <a:pt x="11755" y="8897"/>
                  <a:pt x="11997" y="8849"/>
                  <a:pt x="12232" y="8849"/>
                </a:cubicBezTo>
                <a:cubicBezTo>
                  <a:pt x="12732" y="8849"/>
                  <a:pt x="12952" y="9108"/>
                  <a:pt x="12893" y="9624"/>
                </a:cubicBezTo>
                <a:cubicBezTo>
                  <a:pt x="12864" y="9937"/>
                  <a:pt x="12643" y="10393"/>
                  <a:pt x="12232" y="10991"/>
                </a:cubicBezTo>
                <a:cubicBezTo>
                  <a:pt x="11821" y="11589"/>
                  <a:pt x="11513" y="11888"/>
                  <a:pt x="11307" y="11888"/>
                </a:cubicBezTo>
                <a:cubicBezTo>
                  <a:pt x="11043" y="11888"/>
                  <a:pt x="10800" y="11426"/>
                  <a:pt x="10580" y="10502"/>
                </a:cubicBezTo>
                <a:cubicBezTo>
                  <a:pt x="10506" y="10230"/>
                  <a:pt x="10374" y="9536"/>
                  <a:pt x="10183" y="8421"/>
                </a:cubicBezTo>
                <a:cubicBezTo>
                  <a:pt x="10007" y="7388"/>
                  <a:pt x="9537" y="6905"/>
                  <a:pt x="8774" y="6973"/>
                </a:cubicBezTo>
                <a:cubicBezTo>
                  <a:pt x="8450" y="7000"/>
                  <a:pt x="7966" y="7272"/>
                  <a:pt x="7320" y="7789"/>
                </a:cubicBezTo>
                <a:cubicBezTo>
                  <a:pt x="6849" y="8183"/>
                  <a:pt x="6372" y="8577"/>
                  <a:pt x="5888" y="8972"/>
                </a:cubicBezTo>
                <a:lnTo>
                  <a:pt x="6350" y="9522"/>
                </a:lnTo>
                <a:cubicBezTo>
                  <a:pt x="6790" y="9237"/>
                  <a:pt x="7047" y="9094"/>
                  <a:pt x="7121" y="9094"/>
                </a:cubicBezTo>
                <a:cubicBezTo>
                  <a:pt x="7459" y="9094"/>
                  <a:pt x="7774" y="9583"/>
                  <a:pt x="8068" y="10562"/>
                </a:cubicBezTo>
                <a:cubicBezTo>
                  <a:pt x="8333" y="11460"/>
                  <a:pt x="8597" y="12358"/>
                  <a:pt x="8861" y="13255"/>
                </a:cubicBezTo>
                <a:cubicBezTo>
                  <a:pt x="9258" y="14234"/>
                  <a:pt x="9743" y="14723"/>
                  <a:pt x="10316" y="14723"/>
                </a:cubicBezTo>
                <a:cubicBezTo>
                  <a:pt x="11241" y="14723"/>
                  <a:pt x="12372" y="13921"/>
                  <a:pt x="13709" y="12317"/>
                </a:cubicBezTo>
                <a:cubicBezTo>
                  <a:pt x="15001" y="10780"/>
                  <a:pt x="15669" y="9570"/>
                  <a:pt x="15713" y="8686"/>
                </a:cubicBezTo>
                <a:cubicBezTo>
                  <a:pt x="15772" y="7503"/>
                  <a:pt x="15295" y="6898"/>
                  <a:pt x="14281" y="687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4" name="Shape 2864"/>
          <p:cNvSpPr/>
          <p:nvPr/>
        </p:nvSpPr>
        <p:spPr>
          <a:xfrm>
            <a:off x="15699510"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5" name="Shape 2865"/>
          <p:cNvSpPr/>
          <p:nvPr/>
        </p:nvSpPr>
        <p:spPr>
          <a:xfrm>
            <a:off x="16766032"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6" name="Shape 2866"/>
          <p:cNvSpPr/>
          <p:nvPr/>
        </p:nvSpPr>
        <p:spPr>
          <a:xfrm>
            <a:off x="17832555"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591" y="13291"/>
                </a:moveTo>
                <a:cubicBezTo>
                  <a:pt x="11452" y="13214"/>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9" y="13478"/>
                  <a:pt x="9448" y="13667"/>
                </a:cubicBezTo>
                <a:cubicBezTo>
                  <a:pt x="9528" y="13856"/>
                  <a:pt x="9671" y="14034"/>
                  <a:pt x="9879" y="14202"/>
                </a:cubicBezTo>
                <a:cubicBezTo>
                  <a:pt x="10086" y="14370"/>
                  <a:pt x="10336" y="14498"/>
                  <a:pt x="10629" y="14589"/>
                </a:cubicBezTo>
                <a:cubicBezTo>
                  <a:pt x="10922" y="14679"/>
                  <a:pt x="11238" y="14727"/>
                  <a:pt x="11620" y="14727"/>
                </a:cubicBezTo>
                <a:cubicBezTo>
                  <a:pt x="11955" y="14727"/>
                  <a:pt x="12228" y="14693"/>
                  <a:pt x="12517" y="14629"/>
                </a:cubicBezTo>
                <a:cubicBezTo>
                  <a:pt x="12806" y="14566"/>
                  <a:pt x="13221" y="14455"/>
                  <a:pt x="13578" y="14297"/>
                </a:cubicBezTo>
                <a:lnTo>
                  <a:pt x="13583" y="13091"/>
                </a:lnTo>
                <a:cubicBezTo>
                  <a:pt x="13165" y="13349"/>
                  <a:pt x="12648" y="13447"/>
                  <a:pt x="12225" y="13447"/>
                </a:cubicBezTo>
                <a:cubicBezTo>
                  <a:pt x="11987" y="13447"/>
                  <a:pt x="11776" y="13395"/>
                  <a:pt x="11591" y="132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7" name="Shape 2867"/>
          <p:cNvSpPr/>
          <p:nvPr/>
        </p:nvSpPr>
        <p:spPr>
          <a:xfrm>
            <a:off x="18899077"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2"/>
                </a:lnTo>
                <a:cubicBezTo>
                  <a:pt x="13281" y="13032"/>
                  <a:pt x="13386" y="13050"/>
                  <a:pt x="13473" y="13085"/>
                </a:cubicBezTo>
                <a:lnTo>
                  <a:pt x="13579" y="13126"/>
                </a:lnTo>
                <a:lnTo>
                  <a:pt x="13598" y="13012"/>
                </a:lnTo>
                <a:cubicBezTo>
                  <a:pt x="13837" y="11522"/>
                  <a:pt x="14296" y="9525"/>
                  <a:pt x="14542" y="8453"/>
                </a:cubicBezTo>
                <a:cubicBezTo>
                  <a:pt x="14618" y="8121"/>
                  <a:pt x="14675" y="7877"/>
                  <a:pt x="14698" y="7763"/>
                </a:cubicBezTo>
                <a:cubicBezTo>
                  <a:pt x="14745" y="7530"/>
                  <a:pt x="14724" y="7343"/>
                  <a:pt x="14637" y="7206"/>
                </a:cubicBezTo>
                <a:cubicBezTo>
                  <a:pt x="14563" y="7092"/>
                  <a:pt x="14447" y="7018"/>
                  <a:pt x="14291" y="6986"/>
                </a:cubicBezTo>
                <a:moveTo>
                  <a:pt x="13280" y="13606"/>
                </a:moveTo>
                <a:cubicBezTo>
                  <a:pt x="12921" y="13524"/>
                  <a:pt x="12660" y="13682"/>
                  <a:pt x="12569" y="14030"/>
                </a:cubicBezTo>
                <a:cubicBezTo>
                  <a:pt x="12528" y="14187"/>
                  <a:pt x="12550" y="14335"/>
                  <a:pt x="12631" y="14459"/>
                </a:cubicBezTo>
                <a:cubicBezTo>
                  <a:pt x="12706" y="14574"/>
                  <a:pt x="12831" y="14661"/>
                  <a:pt x="12982" y="14701"/>
                </a:cubicBezTo>
                <a:cubicBezTo>
                  <a:pt x="13045" y="14719"/>
                  <a:pt x="13109" y="14728"/>
                  <a:pt x="13172" y="14728"/>
                </a:cubicBezTo>
                <a:cubicBezTo>
                  <a:pt x="13438" y="14728"/>
                  <a:pt x="13639" y="14578"/>
                  <a:pt x="13698" y="14338"/>
                </a:cubicBezTo>
                <a:cubicBezTo>
                  <a:pt x="13741" y="14156"/>
                  <a:pt x="13722" y="13990"/>
                  <a:pt x="13643" y="13857"/>
                </a:cubicBezTo>
                <a:cubicBezTo>
                  <a:pt x="13567" y="13732"/>
                  <a:pt x="13439" y="13644"/>
                  <a:pt x="13280" y="13606"/>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98" y="6884"/>
                </a:moveTo>
                <a:lnTo>
                  <a:pt x="12930" y="6884"/>
                </a:lnTo>
                <a:lnTo>
                  <a:pt x="12906" y="6887"/>
                </a:lnTo>
                <a:cubicBezTo>
                  <a:pt x="12646" y="6961"/>
                  <a:pt x="12244" y="6961"/>
                  <a:pt x="11983" y="6887"/>
                </a:cubicBezTo>
                <a:lnTo>
                  <a:pt x="11902" y="6884"/>
                </a:lnTo>
                <a:lnTo>
                  <a:pt x="9988" y="10156"/>
                </a:lnTo>
                <a:lnTo>
                  <a:pt x="8067" y="6873"/>
                </a:lnTo>
                <a:lnTo>
                  <a:pt x="8000" y="6891"/>
                </a:lnTo>
                <a:cubicBezTo>
                  <a:pt x="7739" y="6962"/>
                  <a:pt x="7347" y="6960"/>
                  <a:pt x="7088" y="6887"/>
                </a:cubicBezTo>
                <a:lnTo>
                  <a:pt x="6878" y="6884"/>
                </a:lnTo>
                <a:lnTo>
                  <a:pt x="9482" y="11392"/>
                </a:lnTo>
                <a:lnTo>
                  <a:pt x="9404" y="14626"/>
                </a:lnTo>
                <a:lnTo>
                  <a:pt x="9407" y="14722"/>
                </a:lnTo>
                <a:lnTo>
                  <a:pt x="9502" y="14722"/>
                </a:lnTo>
                <a:lnTo>
                  <a:pt x="9526" y="14719"/>
                </a:lnTo>
                <a:cubicBezTo>
                  <a:pt x="9786" y="14646"/>
                  <a:pt x="10190" y="14646"/>
                  <a:pt x="10449" y="14719"/>
                </a:cubicBezTo>
                <a:lnTo>
                  <a:pt x="10573" y="14722"/>
                </a:lnTo>
                <a:lnTo>
                  <a:pt x="10512" y="11391"/>
                </a:lnTo>
                <a:cubicBezTo>
                  <a:pt x="10600" y="11229"/>
                  <a:pt x="11150" y="10205"/>
                  <a:pt x="11738" y="9180"/>
                </a:cubicBezTo>
                <a:cubicBezTo>
                  <a:pt x="12342" y="8126"/>
                  <a:pt x="13008" y="7040"/>
                  <a:pt x="13015" y="7029"/>
                </a:cubicBezTo>
                <a:cubicBezTo>
                  <a:pt x="13015" y="7029"/>
                  <a:pt x="13098" y="6884"/>
                  <a:pt x="13098" y="688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8" name="Shape 2868"/>
          <p:cNvSpPr/>
          <p:nvPr/>
        </p:nvSpPr>
        <p:spPr>
          <a:xfrm>
            <a:off x="19965599"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62" y="5890"/>
                </a:moveTo>
                <a:lnTo>
                  <a:pt x="10786" y="7776"/>
                </a:lnTo>
                <a:lnTo>
                  <a:pt x="13925" y="9725"/>
                </a:lnTo>
                <a:lnTo>
                  <a:pt x="16200" y="7926"/>
                </a:lnTo>
                <a:cubicBezTo>
                  <a:pt x="16200" y="7926"/>
                  <a:pt x="13062" y="5890"/>
                  <a:pt x="13062" y="5890"/>
                </a:cubicBezTo>
                <a:close/>
                <a:moveTo>
                  <a:pt x="5400" y="8027"/>
                </a:moveTo>
                <a:lnTo>
                  <a:pt x="7647" y="9763"/>
                </a:lnTo>
                <a:lnTo>
                  <a:pt x="10786" y="7776"/>
                </a:lnTo>
                <a:lnTo>
                  <a:pt x="8630" y="5891"/>
                </a:lnTo>
                <a:cubicBezTo>
                  <a:pt x="8630" y="5891"/>
                  <a:pt x="5400" y="8027"/>
                  <a:pt x="5400" y="8027"/>
                </a:cubicBezTo>
                <a:close/>
                <a:moveTo>
                  <a:pt x="12965" y="14699"/>
                </a:moveTo>
                <a:lnTo>
                  <a:pt x="12958" y="14707"/>
                </a:lnTo>
                <a:lnTo>
                  <a:pt x="10801" y="13100"/>
                </a:lnTo>
                <a:lnTo>
                  <a:pt x="8731" y="14685"/>
                </a:lnTo>
                <a:lnTo>
                  <a:pt x="8712" y="14715"/>
                </a:lnTo>
                <a:lnTo>
                  <a:pt x="7571" y="14025"/>
                </a:lnTo>
                <a:lnTo>
                  <a:pt x="7571" y="14627"/>
                </a:lnTo>
                <a:lnTo>
                  <a:pt x="10799" y="16692"/>
                </a:lnTo>
                <a:lnTo>
                  <a:pt x="14000" y="14627"/>
                </a:lnTo>
                <a:lnTo>
                  <a:pt x="14000" y="14067"/>
                </a:lnTo>
                <a:lnTo>
                  <a:pt x="12965" y="14699"/>
                </a:lnTo>
                <a:cubicBezTo>
                  <a:pt x="12965" y="14699"/>
                  <a:pt x="12965" y="14699"/>
                  <a:pt x="12965" y="14699"/>
                </a:cubicBezTo>
                <a:close/>
                <a:moveTo>
                  <a:pt x="7642" y="9766"/>
                </a:moveTo>
                <a:lnTo>
                  <a:pt x="5404" y="11577"/>
                </a:lnTo>
                <a:lnTo>
                  <a:pt x="7350" y="12746"/>
                </a:lnTo>
                <a:lnTo>
                  <a:pt x="7351" y="12745"/>
                </a:lnTo>
                <a:lnTo>
                  <a:pt x="7775" y="13002"/>
                </a:lnTo>
                <a:lnTo>
                  <a:pt x="8631" y="13516"/>
                </a:lnTo>
                <a:lnTo>
                  <a:pt x="10063" y="12429"/>
                </a:lnTo>
                <a:lnTo>
                  <a:pt x="10780" y="11880"/>
                </a:lnTo>
                <a:lnTo>
                  <a:pt x="10782" y="11882"/>
                </a:lnTo>
                <a:lnTo>
                  <a:pt x="10786" y="11880"/>
                </a:lnTo>
                <a:lnTo>
                  <a:pt x="10798" y="11888"/>
                </a:lnTo>
                <a:lnTo>
                  <a:pt x="10805" y="11880"/>
                </a:lnTo>
                <a:lnTo>
                  <a:pt x="12509" y="13148"/>
                </a:lnTo>
                <a:lnTo>
                  <a:pt x="13007" y="13515"/>
                </a:lnTo>
                <a:lnTo>
                  <a:pt x="16198" y="11575"/>
                </a:lnTo>
                <a:lnTo>
                  <a:pt x="13925" y="9727"/>
                </a:lnTo>
                <a:lnTo>
                  <a:pt x="10788" y="11715"/>
                </a:lnTo>
                <a:cubicBezTo>
                  <a:pt x="10788" y="11715"/>
                  <a:pt x="7642" y="9766"/>
                  <a:pt x="7642" y="9766"/>
                </a:cubicBezTo>
                <a:close/>
                <a:moveTo>
                  <a:pt x="13925" y="9727"/>
                </a:moveTo>
                <a:lnTo>
                  <a:pt x="13925" y="9725"/>
                </a:lnTo>
                <a:lnTo>
                  <a:pt x="13925" y="9725"/>
                </a:lnTo>
                <a:lnTo>
                  <a:pt x="13924" y="9725"/>
                </a:lnTo>
                <a:cubicBezTo>
                  <a:pt x="13924" y="9725"/>
                  <a:pt x="13925" y="9727"/>
                  <a:pt x="13925" y="9727"/>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9" name="Shape 2869"/>
          <p:cNvSpPr/>
          <p:nvPr/>
        </p:nvSpPr>
        <p:spPr>
          <a:xfrm>
            <a:off x="21032121"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0" name="Shape 2870"/>
          <p:cNvSpPr/>
          <p:nvPr/>
        </p:nvSpPr>
        <p:spPr>
          <a:xfrm>
            <a:off x="22098643"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7"/>
                </a:lnTo>
                <a:cubicBezTo>
                  <a:pt x="15118" y="9995"/>
                  <a:pt x="15213" y="9425"/>
                  <a:pt x="15213" y="8919"/>
                </a:cubicBezTo>
                <a:cubicBezTo>
                  <a:pt x="15213" y="8812"/>
                  <a:pt x="15201" y="8718"/>
                  <a:pt x="15194" y="8620"/>
                </a:cubicBezTo>
                <a:cubicBezTo>
                  <a:pt x="15521" y="9277"/>
                  <a:pt x="15709" y="10016"/>
                  <a:pt x="15709" y="10800"/>
                </a:cubicBezTo>
                <a:moveTo>
                  <a:pt x="11487"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1" y="8413"/>
                </a:cubicBezTo>
                <a:cubicBezTo>
                  <a:pt x="9351" y="8413"/>
                  <a:pt x="9605" y="8444"/>
                  <a:pt x="9874" y="8460"/>
                </a:cubicBezTo>
                <a:lnTo>
                  <a:pt x="10651" y="10590"/>
                </a:lnTo>
                <a:lnTo>
                  <a:pt x="9559" y="13866"/>
                </a:lnTo>
                <a:lnTo>
                  <a:pt x="7742" y="8460"/>
                </a:lnTo>
                <a:cubicBezTo>
                  <a:pt x="8042" y="8444"/>
                  <a:pt x="8313" y="8413"/>
                  <a:pt x="8313" y="8413"/>
                </a:cubicBezTo>
                <a:cubicBezTo>
                  <a:pt x="8581" y="8380"/>
                  <a:pt x="8550" y="7986"/>
                  <a:pt x="8281" y="8001"/>
                </a:cubicBezTo>
                <a:cubicBezTo>
                  <a:pt x="8281" y="8001"/>
                  <a:pt x="7473" y="8065"/>
                  <a:pt x="6951" y="8065"/>
                </a:cubicBezTo>
                <a:cubicBezTo>
                  <a:pt x="6885" y="8065"/>
                  <a:pt x="6805" y="8063"/>
                  <a:pt x="6726" y="8060"/>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90" y="12162"/>
                </a:cubicBezTo>
                <a:lnTo>
                  <a:pt x="13291" y="13825"/>
                </a:lnTo>
                <a:cubicBezTo>
                  <a:pt x="13291" y="13825"/>
                  <a:pt x="11487" y="8460"/>
                  <a:pt x="11487" y="8460"/>
                </a:cubicBezTo>
                <a:close/>
                <a:moveTo>
                  <a:pt x="10800" y="15709"/>
                </a:moveTo>
                <a:cubicBezTo>
                  <a:pt x="10320" y="15709"/>
                  <a:pt x="9857" y="15637"/>
                  <a:pt x="9417" y="15508"/>
                </a:cubicBezTo>
                <a:lnTo>
                  <a:pt x="10887" y="11237"/>
                </a:lnTo>
                <a:cubicBezTo>
                  <a:pt x="10887" y="11237"/>
                  <a:pt x="12211" y="14864"/>
                  <a:pt x="12426" y="15428"/>
                </a:cubicBezTo>
                <a:cubicBezTo>
                  <a:pt x="11916" y="15607"/>
                  <a:pt x="11370" y="15709"/>
                  <a:pt x="10800" y="15709"/>
                </a:cubicBezTo>
                <a:moveTo>
                  <a:pt x="5891" y="10800"/>
                </a:moveTo>
                <a:cubicBezTo>
                  <a:pt x="5891" y="10118"/>
                  <a:pt x="6030" y="9470"/>
                  <a:pt x="6281" y="8880"/>
                </a:cubicBezTo>
                <a:lnTo>
                  <a:pt x="8578"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4" y="16691"/>
                  <a:pt x="16691" y="14054"/>
                  <a:pt x="16691" y="10800"/>
                </a:cubicBezTo>
                <a:cubicBezTo>
                  <a:pt x="16691" y="7547"/>
                  <a:pt x="14054" y="4909"/>
                  <a:pt x="10800" y="4909"/>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1" name="Shape 2871"/>
          <p:cNvSpPr/>
          <p:nvPr/>
        </p:nvSpPr>
        <p:spPr>
          <a:xfrm>
            <a:off x="12499944"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2" name="Shape 2872"/>
          <p:cNvSpPr/>
          <p:nvPr/>
        </p:nvSpPr>
        <p:spPr>
          <a:xfrm>
            <a:off x="13566466"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3" name="Shape 2873"/>
          <p:cNvSpPr/>
          <p:nvPr/>
        </p:nvSpPr>
        <p:spPr>
          <a:xfrm>
            <a:off x="14632988"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4" name="Shape 2874"/>
          <p:cNvSpPr/>
          <p:nvPr/>
        </p:nvSpPr>
        <p:spPr>
          <a:xfrm>
            <a:off x="15699510"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5" name="Shape 2875"/>
          <p:cNvSpPr/>
          <p:nvPr/>
        </p:nvSpPr>
        <p:spPr>
          <a:xfrm>
            <a:off x="16766032"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672" y="6382"/>
                </a:moveTo>
                <a:cubicBezTo>
                  <a:pt x="10463"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8" y="11643"/>
                </a:cubicBezTo>
                <a:cubicBezTo>
                  <a:pt x="8462" y="11568"/>
                  <a:pt x="8536" y="11424"/>
                  <a:pt x="8519" y="11330"/>
                </a:cubicBezTo>
                <a:cubicBezTo>
                  <a:pt x="8490" y="11170"/>
                  <a:pt x="8318" y="11068"/>
                  <a:pt x="8246" y="10939"/>
                </a:cubicBezTo>
                <a:cubicBezTo>
                  <a:pt x="8099" y="10676"/>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6"/>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8" y="10569"/>
                  <a:pt x="9347" y="10878"/>
                  <a:pt x="9322" y="10986"/>
                </a:cubicBezTo>
                <a:cubicBezTo>
                  <a:pt x="9213" y="11462"/>
                  <a:pt x="9088" y="11974"/>
                  <a:pt x="8953" y="12441"/>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8"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2"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6" name="Shape 2876"/>
          <p:cNvSpPr/>
          <p:nvPr/>
        </p:nvSpPr>
        <p:spPr>
          <a:xfrm>
            <a:off x="17832555"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281" y="6871"/>
                </a:moveTo>
                <a:cubicBezTo>
                  <a:pt x="12915" y="6830"/>
                  <a:pt x="11990" y="7537"/>
                  <a:pt x="11505" y="8992"/>
                </a:cubicBezTo>
                <a:cubicBezTo>
                  <a:pt x="11754" y="8897"/>
                  <a:pt x="11998" y="8849"/>
                  <a:pt x="12232" y="8849"/>
                </a:cubicBezTo>
                <a:cubicBezTo>
                  <a:pt x="12732" y="8849"/>
                  <a:pt x="12952" y="9108"/>
                  <a:pt x="12893" y="9624"/>
                </a:cubicBezTo>
                <a:cubicBezTo>
                  <a:pt x="12863" y="9937"/>
                  <a:pt x="12643" y="10393"/>
                  <a:pt x="12232" y="10991"/>
                </a:cubicBezTo>
                <a:cubicBezTo>
                  <a:pt x="11821" y="11589"/>
                  <a:pt x="11512" y="11888"/>
                  <a:pt x="11307" y="11888"/>
                </a:cubicBezTo>
                <a:cubicBezTo>
                  <a:pt x="11043" y="11888"/>
                  <a:pt x="10800" y="11426"/>
                  <a:pt x="10580" y="10502"/>
                </a:cubicBezTo>
                <a:cubicBezTo>
                  <a:pt x="10506" y="10230"/>
                  <a:pt x="10374" y="9536"/>
                  <a:pt x="10183" y="8421"/>
                </a:cubicBezTo>
                <a:cubicBezTo>
                  <a:pt x="10007" y="7388"/>
                  <a:pt x="9537" y="6904"/>
                  <a:pt x="8773" y="6972"/>
                </a:cubicBezTo>
                <a:cubicBezTo>
                  <a:pt x="8450" y="7000"/>
                  <a:pt x="7966" y="7272"/>
                  <a:pt x="7320" y="7788"/>
                </a:cubicBezTo>
                <a:cubicBezTo>
                  <a:pt x="6849" y="8183"/>
                  <a:pt x="6372" y="8577"/>
                  <a:pt x="5887" y="8972"/>
                </a:cubicBezTo>
                <a:lnTo>
                  <a:pt x="6350" y="9522"/>
                </a:lnTo>
                <a:cubicBezTo>
                  <a:pt x="6790" y="9237"/>
                  <a:pt x="7047" y="9094"/>
                  <a:pt x="7121" y="9094"/>
                </a:cubicBezTo>
                <a:cubicBezTo>
                  <a:pt x="7459" y="9094"/>
                  <a:pt x="7774" y="9583"/>
                  <a:pt x="8068" y="10563"/>
                </a:cubicBezTo>
                <a:cubicBezTo>
                  <a:pt x="8333" y="11461"/>
                  <a:pt x="8597" y="12358"/>
                  <a:pt x="8861" y="13255"/>
                </a:cubicBezTo>
                <a:cubicBezTo>
                  <a:pt x="9258" y="14234"/>
                  <a:pt x="9743" y="14723"/>
                  <a:pt x="10316" y="14723"/>
                </a:cubicBezTo>
                <a:cubicBezTo>
                  <a:pt x="11241" y="14723"/>
                  <a:pt x="12371" y="13921"/>
                  <a:pt x="13709" y="12317"/>
                </a:cubicBezTo>
                <a:cubicBezTo>
                  <a:pt x="15001" y="10780"/>
                  <a:pt x="15669" y="9570"/>
                  <a:pt x="15713" y="8686"/>
                </a:cubicBezTo>
                <a:cubicBezTo>
                  <a:pt x="15772" y="7503"/>
                  <a:pt x="15295" y="6899"/>
                  <a:pt x="14281" y="6871"/>
                </a:cubicBezTo>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7" name="Shape 2877"/>
          <p:cNvSpPr/>
          <p:nvPr/>
        </p:nvSpPr>
        <p:spPr>
          <a:xfrm>
            <a:off x="18899077"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8" name="Shape 2878"/>
          <p:cNvSpPr/>
          <p:nvPr/>
        </p:nvSpPr>
        <p:spPr>
          <a:xfrm>
            <a:off x="19965599"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9" name="Shape 2879"/>
          <p:cNvSpPr/>
          <p:nvPr/>
        </p:nvSpPr>
        <p:spPr>
          <a:xfrm>
            <a:off x="21032121"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1592" y="13291"/>
                </a:moveTo>
                <a:cubicBezTo>
                  <a:pt x="11452" y="13213"/>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8" y="13478"/>
                  <a:pt x="9448" y="13666"/>
                </a:cubicBezTo>
                <a:cubicBezTo>
                  <a:pt x="9528" y="13856"/>
                  <a:pt x="9671" y="14034"/>
                  <a:pt x="9879" y="14202"/>
                </a:cubicBezTo>
                <a:cubicBezTo>
                  <a:pt x="10086" y="14370"/>
                  <a:pt x="10336" y="14498"/>
                  <a:pt x="10629" y="14589"/>
                </a:cubicBezTo>
                <a:cubicBezTo>
                  <a:pt x="10922" y="14679"/>
                  <a:pt x="11238" y="14727"/>
                  <a:pt x="11619" y="14727"/>
                </a:cubicBezTo>
                <a:cubicBezTo>
                  <a:pt x="11955" y="14727"/>
                  <a:pt x="12228" y="14693"/>
                  <a:pt x="12517" y="14629"/>
                </a:cubicBezTo>
                <a:cubicBezTo>
                  <a:pt x="12806" y="14565"/>
                  <a:pt x="13221" y="14455"/>
                  <a:pt x="13578" y="14297"/>
                </a:cubicBezTo>
                <a:lnTo>
                  <a:pt x="13583" y="13091"/>
                </a:lnTo>
                <a:cubicBezTo>
                  <a:pt x="13165" y="13349"/>
                  <a:pt x="12648" y="13447"/>
                  <a:pt x="12225" y="13447"/>
                </a:cubicBezTo>
                <a:cubicBezTo>
                  <a:pt x="11987" y="13447"/>
                  <a:pt x="11776" y="13395"/>
                  <a:pt x="11592" y="132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0" name="Shape 2880"/>
          <p:cNvSpPr/>
          <p:nvPr/>
        </p:nvSpPr>
        <p:spPr>
          <a:xfrm>
            <a:off x="22098643"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1"/>
                </a:lnTo>
                <a:cubicBezTo>
                  <a:pt x="13281" y="13031"/>
                  <a:pt x="13386" y="13050"/>
                  <a:pt x="13473" y="13084"/>
                </a:cubicBezTo>
                <a:lnTo>
                  <a:pt x="13579" y="13126"/>
                </a:lnTo>
                <a:lnTo>
                  <a:pt x="13598" y="13012"/>
                </a:lnTo>
                <a:cubicBezTo>
                  <a:pt x="13837" y="11522"/>
                  <a:pt x="14296" y="9525"/>
                  <a:pt x="14542" y="8453"/>
                </a:cubicBezTo>
                <a:cubicBezTo>
                  <a:pt x="14618" y="8121"/>
                  <a:pt x="14675" y="7877"/>
                  <a:pt x="14698" y="7763"/>
                </a:cubicBezTo>
                <a:cubicBezTo>
                  <a:pt x="14745" y="7530"/>
                  <a:pt x="14724" y="7343"/>
                  <a:pt x="14636" y="7206"/>
                </a:cubicBezTo>
                <a:cubicBezTo>
                  <a:pt x="14563" y="7092"/>
                  <a:pt x="14447" y="7018"/>
                  <a:pt x="14291" y="6986"/>
                </a:cubicBezTo>
                <a:moveTo>
                  <a:pt x="13280" y="13606"/>
                </a:moveTo>
                <a:cubicBezTo>
                  <a:pt x="12921" y="13524"/>
                  <a:pt x="12660" y="13682"/>
                  <a:pt x="12569" y="14030"/>
                </a:cubicBezTo>
                <a:cubicBezTo>
                  <a:pt x="12529" y="14187"/>
                  <a:pt x="12549" y="14335"/>
                  <a:pt x="12630" y="14459"/>
                </a:cubicBezTo>
                <a:cubicBezTo>
                  <a:pt x="12706" y="14574"/>
                  <a:pt x="12831" y="14660"/>
                  <a:pt x="12982" y="14701"/>
                </a:cubicBezTo>
                <a:cubicBezTo>
                  <a:pt x="13045" y="14719"/>
                  <a:pt x="13109" y="14728"/>
                  <a:pt x="13172" y="14728"/>
                </a:cubicBezTo>
                <a:cubicBezTo>
                  <a:pt x="13438" y="14728"/>
                  <a:pt x="13639" y="14578"/>
                  <a:pt x="13698" y="14338"/>
                </a:cubicBezTo>
                <a:cubicBezTo>
                  <a:pt x="13741" y="14155"/>
                  <a:pt x="13722" y="13989"/>
                  <a:pt x="13642" y="13858"/>
                </a:cubicBezTo>
                <a:cubicBezTo>
                  <a:pt x="13567" y="13733"/>
                  <a:pt x="13439" y="13643"/>
                  <a:pt x="13280" y="13606"/>
                </a:cubicBezTo>
                <a:moveTo>
                  <a:pt x="13014" y="7028"/>
                </a:moveTo>
                <a:lnTo>
                  <a:pt x="13098" y="6884"/>
                </a:lnTo>
                <a:lnTo>
                  <a:pt x="12931" y="6884"/>
                </a:lnTo>
                <a:lnTo>
                  <a:pt x="12906" y="6887"/>
                </a:lnTo>
                <a:cubicBezTo>
                  <a:pt x="12646" y="6961"/>
                  <a:pt x="12244" y="6961"/>
                  <a:pt x="11983" y="6887"/>
                </a:cubicBezTo>
                <a:lnTo>
                  <a:pt x="11901" y="6884"/>
                </a:lnTo>
                <a:lnTo>
                  <a:pt x="9988" y="10156"/>
                </a:lnTo>
                <a:lnTo>
                  <a:pt x="8067" y="6872"/>
                </a:lnTo>
                <a:lnTo>
                  <a:pt x="8000" y="6890"/>
                </a:lnTo>
                <a:cubicBezTo>
                  <a:pt x="7739" y="6962"/>
                  <a:pt x="7347" y="6961"/>
                  <a:pt x="7088" y="6887"/>
                </a:cubicBezTo>
                <a:lnTo>
                  <a:pt x="6878" y="6884"/>
                </a:lnTo>
                <a:lnTo>
                  <a:pt x="9482" y="11392"/>
                </a:lnTo>
                <a:lnTo>
                  <a:pt x="9404" y="14626"/>
                </a:lnTo>
                <a:lnTo>
                  <a:pt x="9407" y="14722"/>
                </a:lnTo>
                <a:lnTo>
                  <a:pt x="9502" y="14722"/>
                </a:lnTo>
                <a:lnTo>
                  <a:pt x="9526" y="14719"/>
                </a:lnTo>
                <a:cubicBezTo>
                  <a:pt x="9786" y="14645"/>
                  <a:pt x="10190" y="14645"/>
                  <a:pt x="10449" y="14719"/>
                </a:cubicBezTo>
                <a:lnTo>
                  <a:pt x="10573" y="14722"/>
                </a:lnTo>
                <a:lnTo>
                  <a:pt x="10512" y="11390"/>
                </a:lnTo>
                <a:cubicBezTo>
                  <a:pt x="10600" y="11229"/>
                  <a:pt x="11150" y="10205"/>
                  <a:pt x="11738" y="9180"/>
                </a:cubicBezTo>
                <a:cubicBezTo>
                  <a:pt x="12342" y="8126"/>
                  <a:pt x="13008" y="7040"/>
                  <a:pt x="13014" y="702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1" name="Shape 2881"/>
          <p:cNvSpPr/>
          <p:nvPr/>
        </p:nvSpPr>
        <p:spPr>
          <a:xfrm>
            <a:off x="12499944"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062" y="5890"/>
                </a:moveTo>
                <a:lnTo>
                  <a:pt x="10786" y="7776"/>
                </a:lnTo>
                <a:lnTo>
                  <a:pt x="13925" y="9725"/>
                </a:lnTo>
                <a:lnTo>
                  <a:pt x="16200" y="7926"/>
                </a:lnTo>
                <a:cubicBezTo>
                  <a:pt x="16200" y="7926"/>
                  <a:pt x="13062" y="5890"/>
                  <a:pt x="13062" y="5890"/>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5400" y="8027"/>
                </a:moveTo>
                <a:lnTo>
                  <a:pt x="7647" y="9763"/>
                </a:lnTo>
                <a:lnTo>
                  <a:pt x="10786" y="7776"/>
                </a:lnTo>
                <a:lnTo>
                  <a:pt x="8630" y="5891"/>
                </a:lnTo>
                <a:cubicBezTo>
                  <a:pt x="8630" y="5891"/>
                  <a:pt x="5400" y="8027"/>
                  <a:pt x="5400" y="8027"/>
                </a:cubicBezTo>
                <a:close/>
                <a:moveTo>
                  <a:pt x="13925" y="9726"/>
                </a:moveTo>
                <a:lnTo>
                  <a:pt x="13925" y="9725"/>
                </a:lnTo>
                <a:lnTo>
                  <a:pt x="13925" y="9725"/>
                </a:lnTo>
                <a:lnTo>
                  <a:pt x="13924" y="9725"/>
                </a:lnTo>
                <a:cubicBezTo>
                  <a:pt x="13924" y="9725"/>
                  <a:pt x="13925" y="9726"/>
                  <a:pt x="13925" y="9726"/>
                </a:cubicBezTo>
                <a:close/>
                <a:moveTo>
                  <a:pt x="12965" y="14699"/>
                </a:moveTo>
                <a:lnTo>
                  <a:pt x="12959" y="14707"/>
                </a:lnTo>
                <a:lnTo>
                  <a:pt x="10801" y="13101"/>
                </a:lnTo>
                <a:lnTo>
                  <a:pt x="8731" y="14685"/>
                </a:lnTo>
                <a:lnTo>
                  <a:pt x="8712" y="14715"/>
                </a:lnTo>
                <a:lnTo>
                  <a:pt x="7571" y="14025"/>
                </a:lnTo>
                <a:lnTo>
                  <a:pt x="7571" y="14627"/>
                </a:lnTo>
                <a:lnTo>
                  <a:pt x="10799" y="16692"/>
                </a:lnTo>
                <a:lnTo>
                  <a:pt x="14001" y="14627"/>
                </a:lnTo>
                <a:lnTo>
                  <a:pt x="14001" y="14067"/>
                </a:lnTo>
                <a:lnTo>
                  <a:pt x="12965" y="14699"/>
                </a:lnTo>
                <a:cubicBezTo>
                  <a:pt x="12965" y="14699"/>
                  <a:pt x="12965" y="14699"/>
                  <a:pt x="12965" y="14699"/>
                </a:cubicBezTo>
                <a:close/>
                <a:moveTo>
                  <a:pt x="7641" y="9766"/>
                </a:moveTo>
                <a:lnTo>
                  <a:pt x="5404" y="11577"/>
                </a:lnTo>
                <a:lnTo>
                  <a:pt x="7350" y="12746"/>
                </a:lnTo>
                <a:lnTo>
                  <a:pt x="7351" y="12745"/>
                </a:lnTo>
                <a:lnTo>
                  <a:pt x="7742" y="12982"/>
                </a:lnTo>
                <a:lnTo>
                  <a:pt x="8631" y="13516"/>
                </a:lnTo>
                <a:lnTo>
                  <a:pt x="10060" y="12431"/>
                </a:lnTo>
                <a:lnTo>
                  <a:pt x="10780" y="11879"/>
                </a:lnTo>
                <a:lnTo>
                  <a:pt x="10783" y="11882"/>
                </a:lnTo>
                <a:lnTo>
                  <a:pt x="10786" y="11880"/>
                </a:lnTo>
                <a:lnTo>
                  <a:pt x="10798" y="11888"/>
                </a:lnTo>
                <a:lnTo>
                  <a:pt x="10804" y="11879"/>
                </a:lnTo>
                <a:lnTo>
                  <a:pt x="12515" y="13153"/>
                </a:lnTo>
                <a:lnTo>
                  <a:pt x="13007" y="13515"/>
                </a:lnTo>
                <a:lnTo>
                  <a:pt x="16199" y="11575"/>
                </a:lnTo>
                <a:lnTo>
                  <a:pt x="13925" y="9726"/>
                </a:lnTo>
                <a:lnTo>
                  <a:pt x="10787" y="11715"/>
                </a:lnTo>
                <a:cubicBezTo>
                  <a:pt x="10787" y="11715"/>
                  <a:pt x="7641" y="9766"/>
                  <a:pt x="7641" y="976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2" name="Shape 2882"/>
          <p:cNvSpPr/>
          <p:nvPr/>
        </p:nvSpPr>
        <p:spPr>
          <a:xfrm>
            <a:off x="13566466"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8"/>
                  <a:pt x="14287" y="14727"/>
                  <a:pt x="13745" y="14727"/>
                </a:cubicBezTo>
                <a:lnTo>
                  <a:pt x="7855" y="14727"/>
                </a:lnTo>
                <a:cubicBezTo>
                  <a:pt x="7313" y="14727"/>
                  <a:pt x="6873" y="14288"/>
                  <a:pt x="6873" y="13745"/>
                </a:cubicBezTo>
                <a:lnTo>
                  <a:pt x="6873" y="10309"/>
                </a:lnTo>
                <a:lnTo>
                  <a:pt x="7904" y="10309"/>
                </a:lnTo>
                <a:cubicBezTo>
                  <a:pt x="7877" y="10470"/>
                  <a:pt x="7855" y="10632"/>
                  <a:pt x="7855" y="10800"/>
                </a:cubicBezTo>
                <a:cubicBezTo>
                  <a:pt x="7855" y="12427"/>
                  <a:pt x="9173" y="13745"/>
                  <a:pt x="10800" y="13745"/>
                </a:cubicBezTo>
                <a:cubicBezTo>
                  <a:pt x="12427"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3" name="Shape 2883"/>
          <p:cNvSpPr/>
          <p:nvPr/>
        </p:nvSpPr>
        <p:spPr>
          <a:xfrm>
            <a:off x="14632988"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6"/>
                </a:lnTo>
                <a:cubicBezTo>
                  <a:pt x="15118" y="9994"/>
                  <a:pt x="15213" y="9425"/>
                  <a:pt x="15213" y="8918"/>
                </a:cubicBezTo>
                <a:cubicBezTo>
                  <a:pt x="15213" y="8811"/>
                  <a:pt x="15201" y="8718"/>
                  <a:pt x="15194" y="8620"/>
                </a:cubicBezTo>
                <a:cubicBezTo>
                  <a:pt x="15521" y="9277"/>
                  <a:pt x="15709" y="10016"/>
                  <a:pt x="15709" y="10800"/>
                </a:cubicBezTo>
                <a:moveTo>
                  <a:pt x="11488"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0" y="8413"/>
                </a:cubicBezTo>
                <a:cubicBezTo>
                  <a:pt x="9350" y="8413"/>
                  <a:pt x="9605" y="8444"/>
                  <a:pt x="9874" y="8460"/>
                </a:cubicBezTo>
                <a:lnTo>
                  <a:pt x="10652" y="10591"/>
                </a:lnTo>
                <a:lnTo>
                  <a:pt x="9560" y="13866"/>
                </a:lnTo>
                <a:lnTo>
                  <a:pt x="7742" y="8460"/>
                </a:lnTo>
                <a:cubicBezTo>
                  <a:pt x="8042" y="8444"/>
                  <a:pt x="8313" y="8413"/>
                  <a:pt x="8313" y="8413"/>
                </a:cubicBezTo>
                <a:cubicBezTo>
                  <a:pt x="8582" y="8380"/>
                  <a:pt x="8550" y="7986"/>
                  <a:pt x="8281" y="8001"/>
                </a:cubicBezTo>
                <a:cubicBezTo>
                  <a:pt x="8281" y="8001"/>
                  <a:pt x="7473" y="8065"/>
                  <a:pt x="6951" y="8065"/>
                </a:cubicBezTo>
                <a:cubicBezTo>
                  <a:pt x="6885" y="8065"/>
                  <a:pt x="6804" y="8063"/>
                  <a:pt x="6727" y="8061"/>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89" y="12162"/>
                </a:cubicBezTo>
                <a:lnTo>
                  <a:pt x="13291" y="13825"/>
                </a:lnTo>
                <a:cubicBezTo>
                  <a:pt x="13291" y="13825"/>
                  <a:pt x="11488" y="8460"/>
                  <a:pt x="11488" y="8460"/>
                </a:cubicBezTo>
                <a:close/>
                <a:moveTo>
                  <a:pt x="10800" y="15709"/>
                </a:moveTo>
                <a:cubicBezTo>
                  <a:pt x="10319" y="15709"/>
                  <a:pt x="9857" y="15637"/>
                  <a:pt x="9418" y="15508"/>
                </a:cubicBezTo>
                <a:lnTo>
                  <a:pt x="10887" y="11236"/>
                </a:lnTo>
                <a:cubicBezTo>
                  <a:pt x="10887" y="11236"/>
                  <a:pt x="12211" y="14865"/>
                  <a:pt x="12425" y="15428"/>
                </a:cubicBezTo>
                <a:cubicBezTo>
                  <a:pt x="11916" y="15607"/>
                  <a:pt x="11371" y="15709"/>
                  <a:pt x="10800" y="15709"/>
                </a:cubicBezTo>
                <a:moveTo>
                  <a:pt x="5891" y="10800"/>
                </a:moveTo>
                <a:cubicBezTo>
                  <a:pt x="5891" y="10118"/>
                  <a:pt x="6030" y="9470"/>
                  <a:pt x="6281" y="8880"/>
                </a:cubicBezTo>
                <a:lnTo>
                  <a:pt x="8579"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4" name="Shape 2884"/>
          <p:cNvSpPr/>
          <p:nvPr/>
        </p:nvSpPr>
        <p:spPr>
          <a:xfrm>
            <a:off x="15699510"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236" y="10309"/>
                </a:moveTo>
                <a:cubicBezTo>
                  <a:pt x="13551"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8" y="14322"/>
                  <a:pt x="13226" y="15065"/>
                </a:cubicBezTo>
                <a:moveTo>
                  <a:pt x="10800" y="15709"/>
                </a:moveTo>
                <a:cubicBezTo>
                  <a:pt x="9746" y="15709"/>
                  <a:pt x="8772" y="15374"/>
                  <a:pt x="7971" y="14808"/>
                </a:cubicBezTo>
                <a:cubicBezTo>
                  <a:pt x="8822" y="13429"/>
                  <a:pt x="10108" y="12348"/>
                  <a:pt x="11646" y="11768"/>
                </a:cubicBezTo>
                <a:cubicBezTo>
                  <a:pt x="12027" y="12943"/>
                  <a:pt x="12241" y="14191"/>
                  <a:pt x="12264" y="15487"/>
                </a:cubicBezTo>
                <a:cubicBezTo>
                  <a:pt x="11801" y="15631"/>
                  <a:pt x="11310" y="15709"/>
                  <a:pt x="10800" y="15709"/>
                </a:cubicBezTo>
                <a:moveTo>
                  <a:pt x="5891" y="10800"/>
                </a:moveTo>
                <a:cubicBezTo>
                  <a:pt x="7640" y="10800"/>
                  <a:pt x="9312" y="10469"/>
                  <a:pt x="10852" y="9873"/>
                </a:cubicBezTo>
                <a:cubicBezTo>
                  <a:pt x="11015"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8"/>
                  <a:pt x="10353" y="9001"/>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5" name="Shape 2885"/>
          <p:cNvSpPr/>
          <p:nvPr/>
        </p:nvSpPr>
        <p:spPr>
          <a:xfrm>
            <a:off x="16816819"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5500" y="13698"/>
                </a:moveTo>
                <a:cubicBezTo>
                  <a:pt x="15500" y="14629"/>
                  <a:pt x="14906" y="15067"/>
                  <a:pt x="13996" y="15061"/>
                </a:cubicBezTo>
                <a:cubicBezTo>
                  <a:pt x="13870" y="15061"/>
                  <a:pt x="13731" y="15061"/>
                  <a:pt x="13646" y="15044"/>
                </a:cubicBezTo>
                <a:lnTo>
                  <a:pt x="13646" y="12497"/>
                </a:lnTo>
                <a:cubicBezTo>
                  <a:pt x="13731" y="12480"/>
                  <a:pt x="13877" y="12463"/>
                  <a:pt x="14101" y="12463"/>
                </a:cubicBezTo>
                <a:cubicBezTo>
                  <a:pt x="14966" y="12463"/>
                  <a:pt x="15507" y="12890"/>
                  <a:pt x="15500" y="13698"/>
                </a:cubicBezTo>
                <a:moveTo>
                  <a:pt x="12636" y="11868"/>
                </a:moveTo>
                <a:lnTo>
                  <a:pt x="12636" y="15691"/>
                </a:lnTo>
                <a:cubicBezTo>
                  <a:pt x="12886" y="15720"/>
                  <a:pt x="13256" y="15748"/>
                  <a:pt x="13778" y="15748"/>
                </a:cubicBezTo>
                <a:cubicBezTo>
                  <a:pt x="14649" y="15748"/>
                  <a:pt x="15362" y="15587"/>
                  <a:pt x="15830" y="15246"/>
                </a:cubicBezTo>
                <a:cubicBezTo>
                  <a:pt x="16260" y="14929"/>
                  <a:pt x="16570" y="14415"/>
                  <a:pt x="16570" y="13670"/>
                </a:cubicBezTo>
                <a:cubicBezTo>
                  <a:pt x="16570" y="12982"/>
                  <a:pt x="16279" y="12503"/>
                  <a:pt x="15817" y="12203"/>
                </a:cubicBezTo>
                <a:cubicBezTo>
                  <a:pt x="15388" y="11919"/>
                  <a:pt x="14840" y="11787"/>
                  <a:pt x="13996" y="11787"/>
                </a:cubicBezTo>
                <a:cubicBezTo>
                  <a:pt x="13487" y="11787"/>
                  <a:pt x="13005" y="11815"/>
                  <a:pt x="12636" y="11868"/>
                </a:cubicBezTo>
                <a:moveTo>
                  <a:pt x="14400" y="5891"/>
                </a:moveTo>
                <a:lnTo>
                  <a:pt x="14400" y="982"/>
                </a:lnTo>
                <a:lnTo>
                  <a:pt x="15000" y="982"/>
                </a:lnTo>
                <a:lnTo>
                  <a:pt x="20400" y="5891"/>
                </a:lnTo>
                <a:cubicBezTo>
                  <a:pt x="20400" y="5891"/>
                  <a:pt x="14400" y="5891"/>
                  <a:pt x="14400" y="5891"/>
                </a:cubicBezTo>
                <a:close/>
                <a:moveTo>
                  <a:pt x="20400" y="19635"/>
                </a:moveTo>
                <a:cubicBezTo>
                  <a:pt x="20400" y="20178"/>
                  <a:pt x="19863" y="20617"/>
                  <a:pt x="19200" y="20617"/>
                </a:cubicBezTo>
                <a:lnTo>
                  <a:pt x="2400" y="20617"/>
                </a:lnTo>
                <a:cubicBezTo>
                  <a:pt x="1738" y="20617"/>
                  <a:pt x="1200" y="20178"/>
                  <a:pt x="1200" y="19635"/>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5"/>
                  <a:pt x="20400" y="19635"/>
                </a:cubicBezTo>
                <a:close/>
                <a:moveTo>
                  <a:pt x="15600" y="0"/>
                </a:moveTo>
                <a:lnTo>
                  <a:pt x="2400" y="0"/>
                </a:lnTo>
                <a:cubicBezTo>
                  <a:pt x="1075" y="0"/>
                  <a:pt x="0" y="878"/>
                  <a:pt x="0" y="1964"/>
                </a:cubicBezTo>
                <a:lnTo>
                  <a:pt x="0" y="19635"/>
                </a:lnTo>
                <a:cubicBezTo>
                  <a:pt x="0" y="20721"/>
                  <a:pt x="1075" y="21600"/>
                  <a:pt x="2400" y="21600"/>
                </a:cubicBezTo>
                <a:lnTo>
                  <a:pt x="19200" y="21600"/>
                </a:lnTo>
                <a:cubicBezTo>
                  <a:pt x="20525" y="21600"/>
                  <a:pt x="21600" y="20721"/>
                  <a:pt x="21600" y="19635"/>
                </a:cubicBezTo>
                <a:lnTo>
                  <a:pt x="21600" y="5400"/>
                </a:lnTo>
                <a:cubicBezTo>
                  <a:pt x="21600" y="5400"/>
                  <a:pt x="15600" y="0"/>
                  <a:pt x="15600" y="0"/>
                </a:cubicBezTo>
                <a:close/>
                <a:moveTo>
                  <a:pt x="6769" y="13658"/>
                </a:moveTo>
                <a:cubicBezTo>
                  <a:pt x="6624" y="13658"/>
                  <a:pt x="6519" y="13652"/>
                  <a:pt x="6433" y="13635"/>
                </a:cubicBezTo>
                <a:lnTo>
                  <a:pt x="6433" y="12486"/>
                </a:lnTo>
                <a:cubicBezTo>
                  <a:pt x="6505" y="12468"/>
                  <a:pt x="6644" y="12451"/>
                  <a:pt x="6848" y="12451"/>
                </a:cubicBezTo>
                <a:cubicBezTo>
                  <a:pt x="7350" y="12451"/>
                  <a:pt x="7634" y="12665"/>
                  <a:pt x="7634" y="13023"/>
                </a:cubicBezTo>
                <a:cubicBezTo>
                  <a:pt x="7634" y="13421"/>
                  <a:pt x="7304" y="13658"/>
                  <a:pt x="6769" y="13658"/>
                </a:cubicBezTo>
                <a:moveTo>
                  <a:pt x="6796" y="11787"/>
                </a:moveTo>
                <a:cubicBezTo>
                  <a:pt x="6182" y="11787"/>
                  <a:pt x="5746" y="11821"/>
                  <a:pt x="5436" y="11868"/>
                </a:cubicBezTo>
                <a:lnTo>
                  <a:pt x="5436" y="15708"/>
                </a:lnTo>
                <a:lnTo>
                  <a:pt x="6433" y="15708"/>
                </a:lnTo>
                <a:lnTo>
                  <a:pt x="6433" y="14316"/>
                </a:lnTo>
                <a:cubicBezTo>
                  <a:pt x="6524" y="14328"/>
                  <a:pt x="6644" y="14334"/>
                  <a:pt x="6776" y="14334"/>
                </a:cubicBezTo>
                <a:cubicBezTo>
                  <a:pt x="7370" y="14334"/>
                  <a:pt x="7878" y="14207"/>
                  <a:pt x="8221" y="13924"/>
                </a:cubicBezTo>
                <a:cubicBezTo>
                  <a:pt x="8485" y="13704"/>
                  <a:pt x="8630" y="13381"/>
                  <a:pt x="8630" y="13000"/>
                </a:cubicBezTo>
                <a:cubicBezTo>
                  <a:pt x="8630" y="12618"/>
                  <a:pt x="8439" y="12296"/>
                  <a:pt x="8155" y="12099"/>
                </a:cubicBezTo>
                <a:cubicBezTo>
                  <a:pt x="7858" y="11891"/>
                  <a:pt x="7416" y="11787"/>
                  <a:pt x="6796" y="11787"/>
                </a:cubicBezTo>
                <a:moveTo>
                  <a:pt x="10765" y="13398"/>
                </a:moveTo>
                <a:cubicBezTo>
                  <a:pt x="10191" y="13208"/>
                  <a:pt x="9940" y="13098"/>
                  <a:pt x="9940" y="12850"/>
                </a:cubicBezTo>
                <a:cubicBezTo>
                  <a:pt x="9940" y="12648"/>
                  <a:pt x="10151" y="12474"/>
                  <a:pt x="10587" y="12474"/>
                </a:cubicBezTo>
                <a:cubicBezTo>
                  <a:pt x="11023" y="12474"/>
                  <a:pt x="11339" y="12583"/>
                  <a:pt x="11517" y="12659"/>
                </a:cubicBezTo>
                <a:lnTo>
                  <a:pt x="11742" y="11949"/>
                </a:lnTo>
                <a:cubicBezTo>
                  <a:pt x="11478" y="11845"/>
                  <a:pt x="11108" y="11752"/>
                  <a:pt x="10607" y="11752"/>
                </a:cubicBezTo>
                <a:cubicBezTo>
                  <a:pt x="9558" y="11752"/>
                  <a:pt x="8924" y="12260"/>
                  <a:pt x="8924" y="12924"/>
                </a:cubicBezTo>
                <a:cubicBezTo>
                  <a:pt x="8924" y="13490"/>
                  <a:pt x="9405" y="13849"/>
                  <a:pt x="10145" y="14074"/>
                </a:cubicBezTo>
                <a:cubicBezTo>
                  <a:pt x="10679" y="14241"/>
                  <a:pt x="10891" y="14380"/>
                  <a:pt x="10891" y="14623"/>
                </a:cubicBezTo>
                <a:cubicBezTo>
                  <a:pt x="10891" y="14877"/>
                  <a:pt x="10646" y="15044"/>
                  <a:pt x="10184" y="15044"/>
                </a:cubicBezTo>
                <a:cubicBezTo>
                  <a:pt x="9755" y="15044"/>
                  <a:pt x="9339" y="14923"/>
                  <a:pt x="9069" y="14802"/>
                </a:cubicBezTo>
                <a:lnTo>
                  <a:pt x="8864" y="15529"/>
                </a:lnTo>
                <a:cubicBezTo>
                  <a:pt x="9115" y="15651"/>
                  <a:pt x="9616" y="15766"/>
                  <a:pt x="10124" y="15766"/>
                </a:cubicBezTo>
                <a:cubicBezTo>
                  <a:pt x="11346" y="15766"/>
                  <a:pt x="11920" y="15211"/>
                  <a:pt x="11920" y="14559"/>
                </a:cubicBezTo>
                <a:cubicBezTo>
                  <a:pt x="11920" y="14010"/>
                  <a:pt x="11551" y="13652"/>
                  <a:pt x="10765" y="1339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6" name="Shape 2886"/>
          <p:cNvSpPr/>
          <p:nvPr/>
        </p:nvSpPr>
        <p:spPr>
          <a:xfrm>
            <a:off x="17883341"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2636" y="15709"/>
                </a:moveTo>
                <a:lnTo>
                  <a:pt x="13646" y="15709"/>
                </a:lnTo>
                <a:lnTo>
                  <a:pt x="13646" y="11816"/>
                </a:lnTo>
                <a:lnTo>
                  <a:pt x="12636" y="11816"/>
                </a:lnTo>
                <a:cubicBezTo>
                  <a:pt x="12636" y="11816"/>
                  <a:pt x="12636" y="15709"/>
                  <a:pt x="126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9618" y="14051"/>
                </a:moveTo>
                <a:lnTo>
                  <a:pt x="9881" y="13225"/>
                </a:lnTo>
                <a:cubicBezTo>
                  <a:pt x="9954" y="13000"/>
                  <a:pt x="10020" y="12706"/>
                  <a:pt x="10086" y="12475"/>
                </a:cubicBezTo>
                <a:lnTo>
                  <a:pt x="10099" y="12475"/>
                </a:lnTo>
                <a:cubicBezTo>
                  <a:pt x="10165" y="12706"/>
                  <a:pt x="10245" y="12994"/>
                  <a:pt x="10324" y="13225"/>
                </a:cubicBezTo>
                <a:lnTo>
                  <a:pt x="10601" y="14051"/>
                </a:lnTo>
                <a:cubicBezTo>
                  <a:pt x="10601" y="14051"/>
                  <a:pt x="9618" y="14051"/>
                  <a:pt x="9618" y="14051"/>
                </a:cubicBezTo>
                <a:close/>
                <a:moveTo>
                  <a:pt x="9472" y="11816"/>
                </a:moveTo>
                <a:lnTo>
                  <a:pt x="8113" y="15709"/>
                </a:lnTo>
                <a:lnTo>
                  <a:pt x="9155" y="15709"/>
                </a:lnTo>
                <a:lnTo>
                  <a:pt x="9472" y="14710"/>
                </a:lnTo>
                <a:lnTo>
                  <a:pt x="10746" y="14710"/>
                </a:lnTo>
                <a:lnTo>
                  <a:pt x="11089" y="15709"/>
                </a:lnTo>
                <a:lnTo>
                  <a:pt x="12172" y="15709"/>
                </a:lnTo>
                <a:lnTo>
                  <a:pt x="10792" y="11816"/>
                </a:lnTo>
                <a:cubicBezTo>
                  <a:pt x="10792" y="11816"/>
                  <a:pt x="9472" y="11816"/>
                  <a:pt x="9472" y="1181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7" name="Shape 2887"/>
          <p:cNvSpPr/>
          <p:nvPr/>
        </p:nvSpPr>
        <p:spPr>
          <a:xfrm>
            <a:off x="18949863"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3836" y="15709"/>
                </a:moveTo>
                <a:lnTo>
                  <a:pt x="14845" y="15709"/>
                </a:lnTo>
                <a:lnTo>
                  <a:pt x="14845" y="14144"/>
                </a:lnTo>
                <a:lnTo>
                  <a:pt x="16443" y="14144"/>
                </a:lnTo>
                <a:lnTo>
                  <a:pt x="16443" y="13428"/>
                </a:lnTo>
                <a:lnTo>
                  <a:pt x="14845" y="13428"/>
                </a:lnTo>
                <a:lnTo>
                  <a:pt x="14845" y="12538"/>
                </a:lnTo>
                <a:lnTo>
                  <a:pt x="16555" y="12538"/>
                </a:lnTo>
                <a:lnTo>
                  <a:pt x="16555" y="11816"/>
                </a:lnTo>
                <a:lnTo>
                  <a:pt x="13836" y="11816"/>
                </a:lnTo>
                <a:cubicBezTo>
                  <a:pt x="13836" y="11816"/>
                  <a:pt x="13836" y="15709"/>
                  <a:pt x="138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0396" y="15062"/>
                </a:moveTo>
                <a:cubicBezTo>
                  <a:pt x="10270" y="15062"/>
                  <a:pt x="10131" y="15062"/>
                  <a:pt x="10045" y="15045"/>
                </a:cubicBezTo>
                <a:lnTo>
                  <a:pt x="10045" y="12498"/>
                </a:lnTo>
                <a:cubicBezTo>
                  <a:pt x="10131" y="12480"/>
                  <a:pt x="10277" y="12463"/>
                  <a:pt x="10501" y="12463"/>
                </a:cubicBezTo>
                <a:cubicBezTo>
                  <a:pt x="11366" y="12463"/>
                  <a:pt x="11907" y="12891"/>
                  <a:pt x="11900" y="13699"/>
                </a:cubicBezTo>
                <a:cubicBezTo>
                  <a:pt x="11900" y="14629"/>
                  <a:pt x="11306" y="15068"/>
                  <a:pt x="10396" y="15062"/>
                </a:cubicBezTo>
                <a:moveTo>
                  <a:pt x="10396" y="11787"/>
                </a:moveTo>
                <a:cubicBezTo>
                  <a:pt x="9887" y="11787"/>
                  <a:pt x="9405" y="11816"/>
                  <a:pt x="9036" y="11868"/>
                </a:cubicBezTo>
                <a:lnTo>
                  <a:pt x="9036" y="15691"/>
                </a:lnTo>
                <a:cubicBezTo>
                  <a:pt x="9287" y="15720"/>
                  <a:pt x="9656" y="15749"/>
                  <a:pt x="10178" y="15749"/>
                </a:cubicBezTo>
                <a:cubicBezTo>
                  <a:pt x="11048" y="15749"/>
                  <a:pt x="11762" y="15587"/>
                  <a:pt x="12231" y="15246"/>
                </a:cubicBezTo>
                <a:cubicBezTo>
                  <a:pt x="12660" y="14929"/>
                  <a:pt x="12970" y="14415"/>
                  <a:pt x="12970" y="13670"/>
                </a:cubicBezTo>
                <a:cubicBezTo>
                  <a:pt x="12970" y="12983"/>
                  <a:pt x="12680" y="12503"/>
                  <a:pt x="12217" y="12203"/>
                </a:cubicBezTo>
                <a:cubicBezTo>
                  <a:pt x="11788" y="11920"/>
                  <a:pt x="11241" y="11787"/>
                  <a:pt x="10396" y="11787"/>
                </a:cubicBezTo>
                <a:moveTo>
                  <a:pt x="6769" y="13659"/>
                </a:moveTo>
                <a:cubicBezTo>
                  <a:pt x="6623" y="13659"/>
                  <a:pt x="6518" y="13653"/>
                  <a:pt x="6432" y="13636"/>
                </a:cubicBezTo>
                <a:lnTo>
                  <a:pt x="6432" y="12486"/>
                </a:lnTo>
                <a:cubicBezTo>
                  <a:pt x="6505" y="12469"/>
                  <a:pt x="6643" y="12452"/>
                  <a:pt x="6848" y="12452"/>
                </a:cubicBezTo>
                <a:cubicBezTo>
                  <a:pt x="7350" y="12452"/>
                  <a:pt x="7634" y="12665"/>
                  <a:pt x="7634" y="13023"/>
                </a:cubicBezTo>
                <a:cubicBezTo>
                  <a:pt x="7634" y="13422"/>
                  <a:pt x="7304" y="13659"/>
                  <a:pt x="6769" y="13659"/>
                </a:cubicBezTo>
                <a:moveTo>
                  <a:pt x="6796" y="11787"/>
                </a:moveTo>
                <a:cubicBezTo>
                  <a:pt x="6182" y="11787"/>
                  <a:pt x="5746" y="11822"/>
                  <a:pt x="5436" y="11868"/>
                </a:cubicBezTo>
                <a:lnTo>
                  <a:pt x="5436" y="15709"/>
                </a:lnTo>
                <a:lnTo>
                  <a:pt x="6432" y="15709"/>
                </a:lnTo>
                <a:lnTo>
                  <a:pt x="6432" y="14317"/>
                </a:lnTo>
                <a:cubicBezTo>
                  <a:pt x="6525" y="14328"/>
                  <a:pt x="6643" y="14334"/>
                  <a:pt x="6776" y="14334"/>
                </a:cubicBezTo>
                <a:cubicBezTo>
                  <a:pt x="7370" y="14334"/>
                  <a:pt x="7878" y="14207"/>
                  <a:pt x="8221" y="13924"/>
                </a:cubicBezTo>
                <a:cubicBezTo>
                  <a:pt x="8486" y="13705"/>
                  <a:pt x="8631" y="13381"/>
                  <a:pt x="8631" y="13000"/>
                </a:cubicBezTo>
                <a:cubicBezTo>
                  <a:pt x="8631" y="12619"/>
                  <a:pt x="8439" y="12296"/>
                  <a:pt x="8155" y="12099"/>
                </a:cubicBezTo>
                <a:cubicBezTo>
                  <a:pt x="7859" y="11892"/>
                  <a:pt x="7416" y="11787"/>
                  <a:pt x="6796" y="1178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8" name="Shape 2888"/>
          <p:cNvSpPr/>
          <p:nvPr/>
        </p:nvSpPr>
        <p:spPr>
          <a:xfrm>
            <a:off x="20016386"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2936" y="15709"/>
                </a:moveTo>
                <a:lnTo>
                  <a:pt x="13945" y="15709"/>
                </a:lnTo>
                <a:lnTo>
                  <a:pt x="13945" y="14144"/>
                </a:lnTo>
                <a:lnTo>
                  <a:pt x="15543" y="14144"/>
                </a:lnTo>
                <a:lnTo>
                  <a:pt x="15543" y="13428"/>
                </a:lnTo>
                <a:lnTo>
                  <a:pt x="13945" y="13428"/>
                </a:lnTo>
                <a:lnTo>
                  <a:pt x="13945" y="12538"/>
                </a:lnTo>
                <a:lnTo>
                  <a:pt x="15655" y="12538"/>
                </a:lnTo>
                <a:lnTo>
                  <a:pt x="15655" y="11816"/>
                </a:lnTo>
                <a:lnTo>
                  <a:pt x="12936" y="11816"/>
                </a:lnTo>
                <a:cubicBezTo>
                  <a:pt x="12936" y="11816"/>
                  <a:pt x="12936" y="15709"/>
                  <a:pt x="129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1136" y="15709"/>
                </a:moveTo>
                <a:lnTo>
                  <a:pt x="12145" y="15709"/>
                </a:lnTo>
                <a:lnTo>
                  <a:pt x="12145" y="11816"/>
                </a:lnTo>
                <a:lnTo>
                  <a:pt x="11136" y="11816"/>
                </a:lnTo>
                <a:cubicBezTo>
                  <a:pt x="11136" y="11816"/>
                  <a:pt x="11136" y="15709"/>
                  <a:pt x="11136" y="15709"/>
                </a:cubicBezTo>
                <a:close/>
                <a:moveTo>
                  <a:pt x="8395" y="14167"/>
                </a:moveTo>
                <a:lnTo>
                  <a:pt x="9082" y="14167"/>
                </a:lnTo>
                <a:lnTo>
                  <a:pt x="9082" y="14981"/>
                </a:lnTo>
                <a:cubicBezTo>
                  <a:pt x="9002" y="15015"/>
                  <a:pt x="8818" y="15039"/>
                  <a:pt x="8586" y="15039"/>
                </a:cubicBezTo>
                <a:cubicBezTo>
                  <a:pt x="7761" y="15039"/>
                  <a:pt x="7187" y="14565"/>
                  <a:pt x="7187" y="13762"/>
                </a:cubicBezTo>
                <a:cubicBezTo>
                  <a:pt x="7187" y="12919"/>
                  <a:pt x="7821" y="12503"/>
                  <a:pt x="8659" y="12503"/>
                </a:cubicBezTo>
                <a:cubicBezTo>
                  <a:pt x="9148" y="12503"/>
                  <a:pt x="9451" y="12579"/>
                  <a:pt x="9696" y="12672"/>
                </a:cubicBezTo>
                <a:lnTo>
                  <a:pt x="9907" y="11966"/>
                </a:lnTo>
                <a:cubicBezTo>
                  <a:pt x="9689" y="11874"/>
                  <a:pt x="9247" y="11776"/>
                  <a:pt x="8672" y="11776"/>
                </a:cubicBezTo>
                <a:cubicBezTo>
                  <a:pt x="7213" y="11776"/>
                  <a:pt x="6138" y="12515"/>
                  <a:pt x="6131" y="13809"/>
                </a:cubicBezTo>
                <a:cubicBezTo>
                  <a:pt x="6124" y="14381"/>
                  <a:pt x="6349" y="14888"/>
                  <a:pt x="6758" y="15223"/>
                </a:cubicBezTo>
                <a:cubicBezTo>
                  <a:pt x="7167" y="15570"/>
                  <a:pt x="7755" y="15749"/>
                  <a:pt x="8566" y="15749"/>
                </a:cubicBezTo>
                <a:cubicBezTo>
                  <a:pt x="9155" y="15749"/>
                  <a:pt x="9742" y="15622"/>
                  <a:pt x="10052" y="15530"/>
                </a:cubicBezTo>
                <a:lnTo>
                  <a:pt x="10052" y="13479"/>
                </a:lnTo>
                <a:lnTo>
                  <a:pt x="8395" y="13479"/>
                </a:lnTo>
                <a:cubicBezTo>
                  <a:pt x="8395" y="13479"/>
                  <a:pt x="8395" y="14167"/>
                  <a:pt x="8395" y="14167"/>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9" name="Shape 2889"/>
          <p:cNvSpPr/>
          <p:nvPr/>
        </p:nvSpPr>
        <p:spPr>
          <a:xfrm>
            <a:off x="21082908"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0069" y="13659"/>
                </a:moveTo>
                <a:cubicBezTo>
                  <a:pt x="9923" y="13659"/>
                  <a:pt x="9818" y="13653"/>
                  <a:pt x="9732" y="13636"/>
                </a:cubicBezTo>
                <a:lnTo>
                  <a:pt x="9732" y="12486"/>
                </a:lnTo>
                <a:cubicBezTo>
                  <a:pt x="9805" y="12469"/>
                  <a:pt x="9943" y="12452"/>
                  <a:pt x="10148" y="12452"/>
                </a:cubicBezTo>
                <a:cubicBezTo>
                  <a:pt x="10650" y="12452"/>
                  <a:pt x="10934" y="12665"/>
                  <a:pt x="10934" y="13023"/>
                </a:cubicBezTo>
                <a:cubicBezTo>
                  <a:pt x="10934" y="13422"/>
                  <a:pt x="10604" y="13659"/>
                  <a:pt x="10069" y="13659"/>
                </a:cubicBezTo>
                <a:moveTo>
                  <a:pt x="10096" y="11787"/>
                </a:moveTo>
                <a:cubicBezTo>
                  <a:pt x="9481" y="11787"/>
                  <a:pt x="9046" y="11822"/>
                  <a:pt x="8736" y="11869"/>
                </a:cubicBezTo>
                <a:lnTo>
                  <a:pt x="8736" y="15709"/>
                </a:lnTo>
                <a:lnTo>
                  <a:pt x="9732" y="15709"/>
                </a:lnTo>
                <a:lnTo>
                  <a:pt x="9732" y="14317"/>
                </a:lnTo>
                <a:cubicBezTo>
                  <a:pt x="9825" y="14328"/>
                  <a:pt x="9943" y="14334"/>
                  <a:pt x="10076" y="14334"/>
                </a:cubicBezTo>
                <a:cubicBezTo>
                  <a:pt x="10670" y="14334"/>
                  <a:pt x="11178" y="14207"/>
                  <a:pt x="11521" y="13924"/>
                </a:cubicBezTo>
                <a:cubicBezTo>
                  <a:pt x="11786" y="13705"/>
                  <a:pt x="11931" y="13382"/>
                  <a:pt x="11931" y="13000"/>
                </a:cubicBezTo>
                <a:cubicBezTo>
                  <a:pt x="11931" y="12619"/>
                  <a:pt x="11739" y="12296"/>
                  <a:pt x="11455" y="12099"/>
                </a:cubicBezTo>
                <a:cubicBezTo>
                  <a:pt x="11159" y="11891"/>
                  <a:pt x="10716" y="11787"/>
                  <a:pt x="10096" y="11787"/>
                </a:cubicBezTo>
                <a:moveTo>
                  <a:pt x="12131" y="13809"/>
                </a:moveTo>
                <a:cubicBezTo>
                  <a:pt x="12124" y="14381"/>
                  <a:pt x="12349" y="14888"/>
                  <a:pt x="12758" y="15224"/>
                </a:cubicBezTo>
                <a:cubicBezTo>
                  <a:pt x="13167" y="15571"/>
                  <a:pt x="13755" y="15749"/>
                  <a:pt x="14566" y="15749"/>
                </a:cubicBezTo>
                <a:cubicBezTo>
                  <a:pt x="15155" y="15749"/>
                  <a:pt x="15742" y="15622"/>
                  <a:pt x="16052" y="15530"/>
                </a:cubicBezTo>
                <a:lnTo>
                  <a:pt x="16052" y="13479"/>
                </a:lnTo>
                <a:lnTo>
                  <a:pt x="14395" y="13479"/>
                </a:lnTo>
                <a:lnTo>
                  <a:pt x="14395" y="14167"/>
                </a:lnTo>
                <a:lnTo>
                  <a:pt x="15081" y="14167"/>
                </a:lnTo>
                <a:lnTo>
                  <a:pt x="15081" y="14981"/>
                </a:lnTo>
                <a:cubicBezTo>
                  <a:pt x="15002" y="15015"/>
                  <a:pt x="14818" y="15039"/>
                  <a:pt x="14586" y="15039"/>
                </a:cubicBezTo>
                <a:cubicBezTo>
                  <a:pt x="13761" y="15039"/>
                  <a:pt x="13187" y="14566"/>
                  <a:pt x="13187" y="13762"/>
                </a:cubicBezTo>
                <a:cubicBezTo>
                  <a:pt x="13187" y="12919"/>
                  <a:pt x="13821" y="12503"/>
                  <a:pt x="14659" y="12503"/>
                </a:cubicBezTo>
                <a:cubicBezTo>
                  <a:pt x="15148" y="12503"/>
                  <a:pt x="15451" y="12579"/>
                  <a:pt x="15696" y="12671"/>
                </a:cubicBezTo>
                <a:lnTo>
                  <a:pt x="15906" y="11966"/>
                </a:lnTo>
                <a:cubicBezTo>
                  <a:pt x="15689" y="11874"/>
                  <a:pt x="15247" y="11776"/>
                  <a:pt x="14672" y="11776"/>
                </a:cubicBezTo>
                <a:cubicBezTo>
                  <a:pt x="13213" y="11776"/>
                  <a:pt x="12138" y="12515"/>
                  <a:pt x="12131" y="13809"/>
                </a:cubicBezTo>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6606" y="14265"/>
                </a:moveTo>
                <a:cubicBezTo>
                  <a:pt x="6606" y="14872"/>
                  <a:pt x="6343" y="15039"/>
                  <a:pt x="5920" y="15039"/>
                </a:cubicBezTo>
                <a:cubicBezTo>
                  <a:pt x="5722" y="15039"/>
                  <a:pt x="5544" y="15010"/>
                  <a:pt x="5406" y="14969"/>
                </a:cubicBezTo>
                <a:lnTo>
                  <a:pt x="5293" y="15680"/>
                </a:lnTo>
                <a:cubicBezTo>
                  <a:pt x="5491" y="15738"/>
                  <a:pt x="5795" y="15773"/>
                  <a:pt x="6026" y="15773"/>
                </a:cubicBezTo>
                <a:cubicBezTo>
                  <a:pt x="7003" y="15773"/>
                  <a:pt x="7610" y="15385"/>
                  <a:pt x="7610" y="14276"/>
                </a:cubicBezTo>
                <a:lnTo>
                  <a:pt x="7610" y="11816"/>
                </a:lnTo>
                <a:lnTo>
                  <a:pt x="6606" y="11816"/>
                </a:lnTo>
                <a:cubicBezTo>
                  <a:pt x="6606" y="11816"/>
                  <a:pt x="6606" y="14265"/>
                  <a:pt x="6606" y="1426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0" name="Shape 2890"/>
          <p:cNvSpPr/>
          <p:nvPr/>
        </p:nvSpPr>
        <p:spPr>
          <a:xfrm>
            <a:off x="22149430"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3031" y="13809"/>
                </a:moveTo>
                <a:cubicBezTo>
                  <a:pt x="13024" y="14381"/>
                  <a:pt x="13249" y="14888"/>
                  <a:pt x="13658" y="15223"/>
                </a:cubicBezTo>
                <a:cubicBezTo>
                  <a:pt x="14067" y="15570"/>
                  <a:pt x="14655" y="15749"/>
                  <a:pt x="15467" y="15749"/>
                </a:cubicBezTo>
                <a:cubicBezTo>
                  <a:pt x="16054" y="15749"/>
                  <a:pt x="16642" y="15622"/>
                  <a:pt x="16952" y="15530"/>
                </a:cubicBezTo>
                <a:lnTo>
                  <a:pt x="16952" y="13479"/>
                </a:lnTo>
                <a:lnTo>
                  <a:pt x="15295" y="13479"/>
                </a:lnTo>
                <a:lnTo>
                  <a:pt x="15295" y="14167"/>
                </a:lnTo>
                <a:lnTo>
                  <a:pt x="15981" y="14167"/>
                </a:lnTo>
                <a:lnTo>
                  <a:pt x="15981" y="14981"/>
                </a:lnTo>
                <a:cubicBezTo>
                  <a:pt x="15902" y="15015"/>
                  <a:pt x="15718" y="15039"/>
                  <a:pt x="15486" y="15039"/>
                </a:cubicBezTo>
                <a:cubicBezTo>
                  <a:pt x="14661" y="15039"/>
                  <a:pt x="14087" y="14565"/>
                  <a:pt x="14087" y="13762"/>
                </a:cubicBezTo>
                <a:cubicBezTo>
                  <a:pt x="14087" y="12919"/>
                  <a:pt x="14721" y="12503"/>
                  <a:pt x="15559" y="12503"/>
                </a:cubicBezTo>
                <a:cubicBezTo>
                  <a:pt x="16048" y="12503"/>
                  <a:pt x="16351" y="12579"/>
                  <a:pt x="16596" y="12671"/>
                </a:cubicBezTo>
                <a:lnTo>
                  <a:pt x="16807" y="11966"/>
                </a:lnTo>
                <a:cubicBezTo>
                  <a:pt x="16589" y="11874"/>
                  <a:pt x="16147" y="11776"/>
                  <a:pt x="15572" y="11776"/>
                </a:cubicBezTo>
                <a:cubicBezTo>
                  <a:pt x="14113" y="11776"/>
                  <a:pt x="13037" y="12515"/>
                  <a:pt x="13031" y="13809"/>
                </a:cubicBezTo>
                <a:moveTo>
                  <a:pt x="6169" y="13659"/>
                </a:moveTo>
                <a:cubicBezTo>
                  <a:pt x="6023" y="13659"/>
                  <a:pt x="5918" y="13653"/>
                  <a:pt x="5832" y="13636"/>
                </a:cubicBezTo>
                <a:lnTo>
                  <a:pt x="5832" y="12486"/>
                </a:lnTo>
                <a:cubicBezTo>
                  <a:pt x="5905" y="12469"/>
                  <a:pt x="6043" y="12452"/>
                  <a:pt x="6248" y="12452"/>
                </a:cubicBezTo>
                <a:cubicBezTo>
                  <a:pt x="6750" y="12452"/>
                  <a:pt x="7034" y="12665"/>
                  <a:pt x="7034" y="13023"/>
                </a:cubicBezTo>
                <a:cubicBezTo>
                  <a:pt x="7034" y="13422"/>
                  <a:pt x="6704" y="13659"/>
                  <a:pt x="6169" y="13659"/>
                </a:cubicBezTo>
                <a:moveTo>
                  <a:pt x="6196" y="11787"/>
                </a:moveTo>
                <a:cubicBezTo>
                  <a:pt x="5582" y="11787"/>
                  <a:pt x="5146" y="11822"/>
                  <a:pt x="4836" y="11868"/>
                </a:cubicBezTo>
                <a:lnTo>
                  <a:pt x="4836" y="15709"/>
                </a:lnTo>
                <a:lnTo>
                  <a:pt x="5832" y="15709"/>
                </a:lnTo>
                <a:lnTo>
                  <a:pt x="5832" y="14317"/>
                </a:lnTo>
                <a:cubicBezTo>
                  <a:pt x="5925" y="14328"/>
                  <a:pt x="6043" y="14334"/>
                  <a:pt x="6176" y="14334"/>
                </a:cubicBezTo>
                <a:cubicBezTo>
                  <a:pt x="6770" y="14334"/>
                  <a:pt x="7278" y="14207"/>
                  <a:pt x="7621" y="13924"/>
                </a:cubicBezTo>
                <a:cubicBezTo>
                  <a:pt x="7886" y="13705"/>
                  <a:pt x="8031" y="13381"/>
                  <a:pt x="8031" y="13000"/>
                </a:cubicBezTo>
                <a:cubicBezTo>
                  <a:pt x="8031" y="12619"/>
                  <a:pt x="7839" y="12296"/>
                  <a:pt x="7555" y="12099"/>
                </a:cubicBezTo>
                <a:cubicBezTo>
                  <a:pt x="7259" y="11892"/>
                  <a:pt x="6816" y="11787"/>
                  <a:pt x="6196" y="11787"/>
                </a:cubicBezTo>
                <a:moveTo>
                  <a:pt x="11195" y="12954"/>
                </a:moveTo>
                <a:cubicBezTo>
                  <a:pt x="11195" y="13537"/>
                  <a:pt x="11215" y="14063"/>
                  <a:pt x="11280" y="14577"/>
                </a:cubicBezTo>
                <a:lnTo>
                  <a:pt x="11261" y="14577"/>
                </a:lnTo>
                <a:cubicBezTo>
                  <a:pt x="11062" y="14138"/>
                  <a:pt x="10799" y="13653"/>
                  <a:pt x="10535" y="13243"/>
                </a:cubicBezTo>
                <a:lnTo>
                  <a:pt x="9611" y="11816"/>
                </a:lnTo>
                <a:lnTo>
                  <a:pt x="8436" y="11816"/>
                </a:lnTo>
                <a:lnTo>
                  <a:pt x="8436" y="15709"/>
                </a:lnTo>
                <a:lnTo>
                  <a:pt x="9360" y="15709"/>
                </a:lnTo>
                <a:lnTo>
                  <a:pt x="9360" y="14536"/>
                </a:lnTo>
                <a:cubicBezTo>
                  <a:pt x="9360" y="13901"/>
                  <a:pt x="9347" y="13352"/>
                  <a:pt x="9320" y="12838"/>
                </a:cubicBezTo>
                <a:lnTo>
                  <a:pt x="9340" y="12833"/>
                </a:lnTo>
                <a:cubicBezTo>
                  <a:pt x="9558" y="13289"/>
                  <a:pt x="9848" y="13791"/>
                  <a:pt x="10112" y="14207"/>
                </a:cubicBezTo>
                <a:lnTo>
                  <a:pt x="11062" y="15709"/>
                </a:lnTo>
                <a:lnTo>
                  <a:pt x="12119" y="15709"/>
                </a:lnTo>
                <a:lnTo>
                  <a:pt x="12119" y="11816"/>
                </a:lnTo>
                <a:lnTo>
                  <a:pt x="11195" y="11816"/>
                </a:lnTo>
                <a:cubicBezTo>
                  <a:pt x="11195" y="11816"/>
                  <a:pt x="11195" y="12954"/>
                  <a:pt x="11195" y="1295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1" name="Shape 2891"/>
          <p:cNvSpPr/>
          <p:nvPr/>
        </p:nvSpPr>
        <p:spPr>
          <a:xfrm>
            <a:off x="11725649" y="5592277"/>
            <a:ext cx="861550" cy="53834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Web</a:t>
            </a:r>
          </a:p>
        </p:txBody>
      </p:sp>
    </p:spTree>
    <p:extLst>
      <p:ext uri="{BB962C8B-B14F-4D97-AF65-F5344CB8AC3E}">
        <p14:creationId xmlns:p14="http://schemas.microsoft.com/office/powerpoint/2010/main" val="1237379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3" name="Shape 2893"/>
          <p:cNvSpPr/>
          <p:nvPr/>
        </p:nvSpPr>
        <p:spPr>
          <a:xfrm>
            <a:off x="1758542"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907" y="14380"/>
                </a:moveTo>
                <a:cubicBezTo>
                  <a:pt x="12819" y="14469"/>
                  <a:pt x="12764" y="14592"/>
                  <a:pt x="12764" y="14727"/>
                </a:cubicBezTo>
                <a:cubicBezTo>
                  <a:pt x="12764" y="14999"/>
                  <a:pt x="12984" y="15218"/>
                  <a:pt x="13255" y="15218"/>
                </a:cubicBezTo>
                <a:cubicBezTo>
                  <a:pt x="13390" y="15218"/>
                  <a:pt x="13513" y="15164"/>
                  <a:pt x="13602" y="15074"/>
                </a:cubicBezTo>
                <a:lnTo>
                  <a:pt x="17529" y="11147"/>
                </a:lnTo>
                <a:cubicBezTo>
                  <a:pt x="17618" y="11058"/>
                  <a:pt x="17673" y="10936"/>
                  <a:pt x="17673" y="10800"/>
                </a:cubicBezTo>
                <a:cubicBezTo>
                  <a:pt x="17673" y="10665"/>
                  <a:pt x="17618" y="10542"/>
                  <a:pt x="17529" y="10453"/>
                </a:cubicBezTo>
                <a:lnTo>
                  <a:pt x="13602" y="6526"/>
                </a:lnTo>
                <a:cubicBezTo>
                  <a:pt x="13513" y="6437"/>
                  <a:pt x="13390" y="6382"/>
                  <a:pt x="13255" y="6382"/>
                </a:cubicBezTo>
                <a:cubicBezTo>
                  <a:pt x="12984" y="6382"/>
                  <a:pt x="12764" y="6601"/>
                  <a:pt x="12764" y="6873"/>
                </a:cubicBezTo>
                <a:cubicBezTo>
                  <a:pt x="12764" y="7008"/>
                  <a:pt x="12819" y="7131"/>
                  <a:pt x="12907" y="7220"/>
                </a:cubicBezTo>
                <a:lnTo>
                  <a:pt x="15997" y="10309"/>
                </a:lnTo>
                <a:lnTo>
                  <a:pt x="491" y="10309"/>
                </a:lnTo>
                <a:cubicBezTo>
                  <a:pt x="220" y="10309"/>
                  <a:pt x="0" y="10529"/>
                  <a:pt x="0" y="10800"/>
                </a:cubicBezTo>
                <a:cubicBezTo>
                  <a:pt x="0" y="11071"/>
                  <a:pt x="220" y="11291"/>
                  <a:pt x="491" y="11291"/>
                </a:cubicBezTo>
                <a:lnTo>
                  <a:pt x="15997" y="11291"/>
                </a:lnTo>
                <a:cubicBezTo>
                  <a:pt x="15997" y="11291"/>
                  <a:pt x="12907" y="14380"/>
                  <a:pt x="12907" y="14380"/>
                </a:cubicBezTo>
                <a:close/>
                <a:moveTo>
                  <a:pt x="21109" y="0"/>
                </a:moveTo>
                <a:lnTo>
                  <a:pt x="3436" y="0"/>
                </a:lnTo>
                <a:cubicBezTo>
                  <a:pt x="3166" y="0"/>
                  <a:pt x="2945" y="220"/>
                  <a:pt x="2945" y="491"/>
                </a:cubicBezTo>
                <a:lnTo>
                  <a:pt x="2945" y="7855"/>
                </a:lnTo>
                <a:cubicBezTo>
                  <a:pt x="2945" y="8126"/>
                  <a:pt x="3166" y="8345"/>
                  <a:pt x="3436" y="8345"/>
                </a:cubicBezTo>
                <a:cubicBezTo>
                  <a:pt x="3707" y="8345"/>
                  <a:pt x="3927" y="8126"/>
                  <a:pt x="3927" y="7855"/>
                </a:cubicBezTo>
                <a:lnTo>
                  <a:pt x="3927" y="982"/>
                </a:lnTo>
                <a:lnTo>
                  <a:pt x="20618" y="982"/>
                </a:lnTo>
                <a:lnTo>
                  <a:pt x="20618" y="20618"/>
                </a:lnTo>
                <a:lnTo>
                  <a:pt x="3927" y="20618"/>
                </a:lnTo>
                <a:lnTo>
                  <a:pt x="3927" y="13745"/>
                </a:lnTo>
                <a:cubicBezTo>
                  <a:pt x="3927" y="13475"/>
                  <a:pt x="3707" y="13255"/>
                  <a:pt x="3436" y="13255"/>
                </a:cubicBezTo>
                <a:cubicBezTo>
                  <a:pt x="3166" y="13255"/>
                  <a:pt x="2945" y="13475"/>
                  <a:pt x="2945" y="13745"/>
                </a:cubicBezTo>
                <a:lnTo>
                  <a:pt x="2945" y="21109"/>
                </a:lnTo>
                <a:cubicBezTo>
                  <a:pt x="2945" y="21380"/>
                  <a:pt x="3166" y="21600"/>
                  <a:pt x="3436" y="21600"/>
                </a:cubicBezTo>
                <a:lnTo>
                  <a:pt x="21109" y="21600"/>
                </a:lnTo>
                <a:cubicBezTo>
                  <a:pt x="21380" y="21600"/>
                  <a:pt x="21600" y="21380"/>
                  <a:pt x="21600" y="21109"/>
                </a:cubicBezTo>
                <a:lnTo>
                  <a:pt x="21600" y="491"/>
                </a:lnTo>
                <a:cubicBezTo>
                  <a:pt x="21600" y="220"/>
                  <a:pt x="21380" y="0"/>
                  <a:pt x="21109"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4" name="Shape 2894"/>
          <p:cNvSpPr/>
          <p:nvPr/>
        </p:nvSpPr>
        <p:spPr>
          <a:xfrm>
            <a:off x="2825064"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lnTo>
                  <a:pt x="5604" y="10309"/>
                </a:lnTo>
                <a:lnTo>
                  <a:pt x="8693" y="7220"/>
                </a:lnTo>
                <a:cubicBezTo>
                  <a:pt x="8781" y="7131"/>
                  <a:pt x="8836" y="7008"/>
                  <a:pt x="8836" y="6873"/>
                </a:cubicBezTo>
                <a:cubicBezTo>
                  <a:pt x="8836" y="6601"/>
                  <a:pt x="8616" y="6382"/>
                  <a:pt x="8345" y="6382"/>
                </a:cubicBezTo>
                <a:cubicBezTo>
                  <a:pt x="8210" y="6382"/>
                  <a:pt x="8087" y="6437"/>
                  <a:pt x="7998" y="6526"/>
                </a:cubicBezTo>
                <a:lnTo>
                  <a:pt x="4071" y="10453"/>
                </a:lnTo>
                <a:cubicBezTo>
                  <a:pt x="3982" y="10542"/>
                  <a:pt x="3927" y="10665"/>
                  <a:pt x="3927" y="10800"/>
                </a:cubicBezTo>
                <a:cubicBezTo>
                  <a:pt x="3927" y="10936"/>
                  <a:pt x="3982" y="11058"/>
                  <a:pt x="4071" y="11147"/>
                </a:cubicBezTo>
                <a:lnTo>
                  <a:pt x="7998" y="15074"/>
                </a:lnTo>
                <a:cubicBezTo>
                  <a:pt x="8087" y="15164"/>
                  <a:pt x="8210" y="15218"/>
                  <a:pt x="8345" y="15218"/>
                </a:cubicBezTo>
                <a:cubicBezTo>
                  <a:pt x="8616" y="15218"/>
                  <a:pt x="8836" y="14999"/>
                  <a:pt x="8836" y="14727"/>
                </a:cubicBezTo>
                <a:cubicBezTo>
                  <a:pt x="8836" y="14592"/>
                  <a:pt x="8781" y="14469"/>
                  <a:pt x="8693" y="14380"/>
                </a:cubicBezTo>
                <a:lnTo>
                  <a:pt x="5604" y="11291"/>
                </a:lnTo>
                <a:lnTo>
                  <a:pt x="21109" y="11291"/>
                </a:lnTo>
                <a:cubicBezTo>
                  <a:pt x="21380" y="11291"/>
                  <a:pt x="21600" y="11071"/>
                  <a:pt x="21600" y="10800"/>
                </a:cubicBezTo>
                <a:cubicBezTo>
                  <a:pt x="21600" y="10529"/>
                  <a:pt x="21380" y="10309"/>
                  <a:pt x="21109" y="10309"/>
                </a:cubicBezTo>
                <a:moveTo>
                  <a:pt x="18164" y="13255"/>
                </a:moveTo>
                <a:cubicBezTo>
                  <a:pt x="17893" y="13255"/>
                  <a:pt x="17673" y="13475"/>
                  <a:pt x="17673" y="13745"/>
                </a:cubicBezTo>
                <a:lnTo>
                  <a:pt x="17673" y="20618"/>
                </a:lnTo>
                <a:lnTo>
                  <a:pt x="982" y="20618"/>
                </a:lnTo>
                <a:lnTo>
                  <a:pt x="982" y="982"/>
                </a:lnTo>
                <a:lnTo>
                  <a:pt x="17673" y="982"/>
                </a:lnTo>
                <a:lnTo>
                  <a:pt x="17673" y="7855"/>
                </a:lnTo>
                <a:cubicBezTo>
                  <a:pt x="17673" y="8126"/>
                  <a:pt x="17893" y="8345"/>
                  <a:pt x="18164" y="8345"/>
                </a:cubicBezTo>
                <a:cubicBezTo>
                  <a:pt x="18434" y="8345"/>
                  <a:pt x="18655" y="8126"/>
                  <a:pt x="18655" y="7855"/>
                </a:cubicBezTo>
                <a:lnTo>
                  <a:pt x="18655" y="491"/>
                </a:lnTo>
                <a:cubicBezTo>
                  <a:pt x="18655" y="220"/>
                  <a:pt x="18434" y="0"/>
                  <a:pt x="18164" y="0"/>
                </a:cubicBezTo>
                <a:lnTo>
                  <a:pt x="491" y="0"/>
                </a:lnTo>
                <a:cubicBezTo>
                  <a:pt x="220" y="0"/>
                  <a:pt x="0" y="220"/>
                  <a:pt x="0" y="491"/>
                </a:cubicBezTo>
                <a:lnTo>
                  <a:pt x="0" y="21109"/>
                </a:lnTo>
                <a:cubicBezTo>
                  <a:pt x="0" y="21380"/>
                  <a:pt x="220" y="21600"/>
                  <a:pt x="491" y="21600"/>
                </a:cubicBezTo>
                <a:lnTo>
                  <a:pt x="18164" y="21600"/>
                </a:lnTo>
                <a:cubicBezTo>
                  <a:pt x="18434" y="21600"/>
                  <a:pt x="18655" y="21380"/>
                  <a:pt x="18655" y="21109"/>
                </a:cubicBezTo>
                <a:lnTo>
                  <a:pt x="18655" y="13745"/>
                </a:lnTo>
                <a:cubicBezTo>
                  <a:pt x="18655" y="13475"/>
                  <a:pt x="18434" y="13255"/>
                  <a:pt x="18164" y="132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5" name="Shape 2895"/>
          <p:cNvSpPr/>
          <p:nvPr/>
        </p:nvSpPr>
        <p:spPr>
          <a:xfrm>
            <a:off x="4031250" y="2866200"/>
            <a:ext cx="279328"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5709"/>
                </a:moveTo>
                <a:cubicBezTo>
                  <a:pt x="20347" y="15709"/>
                  <a:pt x="20102" y="15764"/>
                  <a:pt x="19924" y="15853"/>
                </a:cubicBezTo>
                <a:lnTo>
                  <a:pt x="11782" y="19924"/>
                </a:lnTo>
                <a:lnTo>
                  <a:pt x="11782" y="491"/>
                </a:lnTo>
                <a:cubicBezTo>
                  <a:pt x="11782" y="220"/>
                  <a:pt x="11342" y="0"/>
                  <a:pt x="10800" y="0"/>
                </a:cubicBezTo>
                <a:cubicBezTo>
                  <a:pt x="10258" y="0"/>
                  <a:pt x="9818" y="220"/>
                  <a:pt x="9818" y="491"/>
                </a:cubicBezTo>
                <a:lnTo>
                  <a:pt x="9818" y="19924"/>
                </a:lnTo>
                <a:lnTo>
                  <a:pt x="1676" y="15853"/>
                </a:lnTo>
                <a:cubicBezTo>
                  <a:pt x="1498" y="15764"/>
                  <a:pt x="1253" y="15709"/>
                  <a:pt x="982" y="15709"/>
                </a:cubicBezTo>
                <a:cubicBezTo>
                  <a:pt x="440" y="15709"/>
                  <a:pt x="0" y="15929"/>
                  <a:pt x="0" y="16200"/>
                </a:cubicBezTo>
                <a:cubicBezTo>
                  <a:pt x="0" y="16336"/>
                  <a:pt x="110" y="16458"/>
                  <a:pt x="288" y="16547"/>
                </a:cubicBezTo>
                <a:lnTo>
                  <a:pt x="10106" y="21456"/>
                </a:lnTo>
                <a:cubicBezTo>
                  <a:pt x="10284" y="21545"/>
                  <a:pt x="10529" y="21600"/>
                  <a:pt x="10800" y="21600"/>
                </a:cubicBezTo>
                <a:cubicBezTo>
                  <a:pt x="11071" y="21600"/>
                  <a:pt x="11316" y="21545"/>
                  <a:pt x="11494" y="21456"/>
                </a:cubicBezTo>
                <a:lnTo>
                  <a:pt x="21312" y="16547"/>
                </a:lnTo>
                <a:cubicBezTo>
                  <a:pt x="21490" y="16458"/>
                  <a:pt x="21600" y="16336"/>
                  <a:pt x="21600" y="16200"/>
                </a:cubicBezTo>
                <a:cubicBezTo>
                  <a:pt x="21600" y="15929"/>
                  <a:pt x="21160" y="15709"/>
                  <a:pt x="20618" y="157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6" name="Shape 2896"/>
          <p:cNvSpPr/>
          <p:nvPr/>
        </p:nvSpPr>
        <p:spPr>
          <a:xfrm>
            <a:off x="5097772" y="2866200"/>
            <a:ext cx="279328" cy="558655"/>
          </a:xfrm>
          <a:custGeom>
            <a:avLst/>
            <a:gdLst/>
            <a:ahLst/>
            <a:cxnLst>
              <a:cxn ang="0">
                <a:pos x="wd2" y="hd2"/>
              </a:cxn>
              <a:cxn ang="5400000">
                <a:pos x="wd2" y="hd2"/>
              </a:cxn>
              <a:cxn ang="10800000">
                <a:pos x="wd2" y="hd2"/>
              </a:cxn>
              <a:cxn ang="16200000">
                <a:pos x="wd2" y="hd2"/>
              </a:cxn>
            </a:cxnLst>
            <a:rect l="0" t="0" r="r" b="b"/>
            <a:pathLst>
              <a:path w="21600" h="21600" extrusionOk="0">
                <a:moveTo>
                  <a:pt x="21312" y="5053"/>
                </a:moveTo>
                <a:lnTo>
                  <a:pt x="11494" y="144"/>
                </a:lnTo>
                <a:cubicBezTo>
                  <a:pt x="11316" y="55"/>
                  <a:pt x="11071" y="0"/>
                  <a:pt x="10800" y="0"/>
                </a:cubicBezTo>
                <a:cubicBezTo>
                  <a:pt x="10529" y="0"/>
                  <a:pt x="10284" y="55"/>
                  <a:pt x="10106" y="144"/>
                </a:cubicBezTo>
                <a:lnTo>
                  <a:pt x="288" y="5053"/>
                </a:lnTo>
                <a:cubicBezTo>
                  <a:pt x="110" y="5142"/>
                  <a:pt x="0" y="5264"/>
                  <a:pt x="0" y="5400"/>
                </a:cubicBezTo>
                <a:cubicBezTo>
                  <a:pt x="0" y="5671"/>
                  <a:pt x="440" y="5891"/>
                  <a:pt x="982" y="5891"/>
                </a:cubicBezTo>
                <a:cubicBezTo>
                  <a:pt x="1253" y="5891"/>
                  <a:pt x="1498" y="5836"/>
                  <a:pt x="1676" y="5747"/>
                </a:cubicBezTo>
                <a:lnTo>
                  <a:pt x="9818" y="1676"/>
                </a:lnTo>
                <a:lnTo>
                  <a:pt x="9818" y="21109"/>
                </a:lnTo>
                <a:cubicBezTo>
                  <a:pt x="9818" y="21380"/>
                  <a:pt x="10258" y="21600"/>
                  <a:pt x="10800" y="21600"/>
                </a:cubicBezTo>
                <a:cubicBezTo>
                  <a:pt x="11342" y="21600"/>
                  <a:pt x="11782" y="21380"/>
                  <a:pt x="11782" y="21109"/>
                </a:cubicBezTo>
                <a:lnTo>
                  <a:pt x="11782" y="1676"/>
                </a:lnTo>
                <a:lnTo>
                  <a:pt x="19924" y="5747"/>
                </a:lnTo>
                <a:cubicBezTo>
                  <a:pt x="20102" y="5836"/>
                  <a:pt x="20347" y="5891"/>
                  <a:pt x="20618" y="5891"/>
                </a:cubicBezTo>
                <a:cubicBezTo>
                  <a:pt x="21160" y="5891"/>
                  <a:pt x="21600" y="5671"/>
                  <a:pt x="21600" y="5400"/>
                </a:cubicBezTo>
                <a:cubicBezTo>
                  <a:pt x="21600" y="5264"/>
                  <a:pt x="21490" y="5142"/>
                  <a:pt x="21312" y="505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7" name="Shape 2897"/>
          <p:cNvSpPr/>
          <p:nvPr/>
        </p:nvSpPr>
        <p:spPr>
          <a:xfrm>
            <a:off x="6024630" y="3005863"/>
            <a:ext cx="558655" cy="279328"/>
          </a:xfrm>
          <a:custGeom>
            <a:avLst/>
            <a:gdLst/>
            <a:ahLst/>
            <a:cxnLst>
              <a:cxn ang="0">
                <a:pos x="wd2" y="hd2"/>
              </a:cxn>
              <a:cxn ang="5400000">
                <a:pos x="wd2" y="hd2"/>
              </a:cxn>
              <a:cxn ang="10800000">
                <a:pos x="wd2" y="hd2"/>
              </a:cxn>
              <a:cxn ang="16200000">
                <a:pos x="wd2" y="hd2"/>
              </a:cxn>
            </a:cxnLst>
            <a:rect l="0" t="0" r="r" b="b"/>
            <a:pathLst>
              <a:path w="21600" h="21600" extrusionOk="0">
                <a:moveTo>
                  <a:pt x="21109" y="9818"/>
                </a:moveTo>
                <a:lnTo>
                  <a:pt x="1676" y="9818"/>
                </a:lnTo>
                <a:lnTo>
                  <a:pt x="5747" y="1676"/>
                </a:lnTo>
                <a:cubicBezTo>
                  <a:pt x="5836" y="1499"/>
                  <a:pt x="5891" y="1253"/>
                  <a:pt x="5891" y="982"/>
                </a:cubicBezTo>
                <a:cubicBezTo>
                  <a:pt x="5891" y="439"/>
                  <a:pt x="5671" y="0"/>
                  <a:pt x="5400" y="0"/>
                </a:cubicBezTo>
                <a:cubicBezTo>
                  <a:pt x="5265" y="0"/>
                  <a:pt x="5142" y="110"/>
                  <a:pt x="5053" y="288"/>
                </a:cubicBezTo>
                <a:lnTo>
                  <a:pt x="144" y="10106"/>
                </a:lnTo>
                <a:cubicBezTo>
                  <a:pt x="55" y="10284"/>
                  <a:pt x="0" y="10530"/>
                  <a:pt x="0" y="10800"/>
                </a:cubicBezTo>
                <a:cubicBezTo>
                  <a:pt x="0" y="11071"/>
                  <a:pt x="55" y="11317"/>
                  <a:pt x="144" y="11494"/>
                </a:cubicBezTo>
                <a:lnTo>
                  <a:pt x="5053" y="21312"/>
                </a:lnTo>
                <a:cubicBezTo>
                  <a:pt x="5142" y="21491"/>
                  <a:pt x="5265" y="21600"/>
                  <a:pt x="5400" y="21600"/>
                </a:cubicBezTo>
                <a:cubicBezTo>
                  <a:pt x="5671" y="21600"/>
                  <a:pt x="5891" y="21161"/>
                  <a:pt x="5891" y="20618"/>
                </a:cubicBezTo>
                <a:cubicBezTo>
                  <a:pt x="5891" y="20348"/>
                  <a:pt x="5836" y="20102"/>
                  <a:pt x="5747" y="19924"/>
                </a:cubicBezTo>
                <a:lnTo>
                  <a:pt x="1676" y="11782"/>
                </a:lnTo>
                <a:lnTo>
                  <a:pt x="21109" y="11782"/>
                </a:lnTo>
                <a:cubicBezTo>
                  <a:pt x="21380" y="11782"/>
                  <a:pt x="21600" y="11343"/>
                  <a:pt x="21600" y="10800"/>
                </a:cubicBezTo>
                <a:cubicBezTo>
                  <a:pt x="21600" y="10257"/>
                  <a:pt x="21380" y="9818"/>
                  <a:pt x="21109" y="98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8" name="Shape 2898"/>
          <p:cNvSpPr/>
          <p:nvPr/>
        </p:nvSpPr>
        <p:spPr>
          <a:xfrm>
            <a:off x="7091153" y="3005863"/>
            <a:ext cx="558655" cy="279328"/>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9" name="Shape 2899"/>
          <p:cNvSpPr/>
          <p:nvPr/>
        </p:nvSpPr>
        <p:spPr>
          <a:xfrm>
            <a:off x="8183068" y="3018560"/>
            <a:ext cx="507869" cy="253935"/>
          </a:xfrm>
          <a:custGeom>
            <a:avLst/>
            <a:gdLst/>
            <a:ahLst/>
            <a:cxnLst>
              <a:cxn ang="0">
                <a:pos x="wd2" y="hd2"/>
              </a:cxn>
              <a:cxn ang="5400000">
                <a:pos x="wd2" y="hd2"/>
              </a:cxn>
              <a:cxn ang="10800000">
                <a:pos x="wd2" y="hd2"/>
              </a:cxn>
              <a:cxn ang="16200000">
                <a:pos x="wd2" y="hd2"/>
              </a:cxn>
            </a:cxnLst>
            <a:rect l="0" t="0" r="r" b="b"/>
            <a:pathLst>
              <a:path w="21600" h="21600" extrusionOk="0">
                <a:moveTo>
                  <a:pt x="21060" y="0"/>
                </a:moveTo>
                <a:cubicBezTo>
                  <a:pt x="20911" y="0"/>
                  <a:pt x="20776" y="121"/>
                  <a:pt x="20678" y="316"/>
                </a:cubicBezTo>
                <a:lnTo>
                  <a:pt x="10800" y="19033"/>
                </a:lnTo>
                <a:lnTo>
                  <a:pt x="922" y="316"/>
                </a:lnTo>
                <a:cubicBezTo>
                  <a:pt x="824" y="121"/>
                  <a:pt x="689" y="0"/>
                  <a:pt x="540" y="0"/>
                </a:cubicBezTo>
                <a:cubicBezTo>
                  <a:pt x="242" y="0"/>
                  <a:pt x="0" y="483"/>
                  <a:pt x="0" y="1080"/>
                </a:cubicBezTo>
                <a:cubicBezTo>
                  <a:pt x="0" y="1378"/>
                  <a:pt x="60" y="1648"/>
                  <a:pt x="158" y="1844"/>
                </a:cubicBezTo>
                <a:lnTo>
                  <a:pt x="10418" y="21284"/>
                </a:lnTo>
                <a:cubicBezTo>
                  <a:pt x="10516" y="21480"/>
                  <a:pt x="10651" y="21600"/>
                  <a:pt x="10800" y="21600"/>
                </a:cubicBezTo>
                <a:cubicBezTo>
                  <a:pt x="10949" y="21600"/>
                  <a:pt x="11084" y="21480"/>
                  <a:pt x="11182" y="21284"/>
                </a:cubicBezTo>
                <a:lnTo>
                  <a:pt x="21442" y="1844"/>
                </a:lnTo>
                <a:cubicBezTo>
                  <a:pt x="21540" y="1648"/>
                  <a:pt x="21600" y="1378"/>
                  <a:pt x="21600" y="1080"/>
                </a:cubicBezTo>
                <a:cubicBezTo>
                  <a:pt x="21600" y="483"/>
                  <a:pt x="21358" y="0"/>
                  <a:pt x="2106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0" name="Shape 2900"/>
          <p:cNvSpPr/>
          <p:nvPr/>
        </p:nvSpPr>
        <p:spPr>
          <a:xfrm>
            <a:off x="9249590" y="3018560"/>
            <a:ext cx="507869" cy="253935"/>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1" name="Shape 2901"/>
          <p:cNvSpPr/>
          <p:nvPr/>
        </p:nvSpPr>
        <p:spPr>
          <a:xfrm>
            <a:off x="10443079" y="2891593"/>
            <a:ext cx="253935" cy="507869"/>
          </a:xfrm>
          <a:custGeom>
            <a:avLst/>
            <a:gdLst/>
            <a:ahLst/>
            <a:cxnLst>
              <a:cxn ang="0">
                <a:pos x="wd2" y="hd2"/>
              </a:cxn>
              <a:cxn ang="5400000">
                <a:pos x="wd2" y="hd2"/>
              </a:cxn>
              <a:cxn ang="10800000">
                <a:pos x="wd2" y="hd2"/>
              </a:cxn>
              <a:cxn ang="16200000">
                <a:pos x="wd2" y="hd2"/>
              </a:cxn>
            </a:cxnLst>
            <a:rect l="0" t="0" r="r" b="b"/>
            <a:pathLst>
              <a:path w="21600" h="21600" extrusionOk="0">
                <a:moveTo>
                  <a:pt x="2567" y="10800"/>
                </a:moveTo>
                <a:lnTo>
                  <a:pt x="21284" y="922"/>
                </a:lnTo>
                <a:cubicBezTo>
                  <a:pt x="21480" y="824"/>
                  <a:pt x="21600" y="689"/>
                  <a:pt x="21600" y="540"/>
                </a:cubicBezTo>
                <a:cubicBezTo>
                  <a:pt x="21600" y="242"/>
                  <a:pt x="21117" y="0"/>
                  <a:pt x="20520" y="0"/>
                </a:cubicBezTo>
                <a:cubicBezTo>
                  <a:pt x="20222" y="0"/>
                  <a:pt x="19953" y="61"/>
                  <a:pt x="19756" y="158"/>
                </a:cubicBezTo>
                <a:lnTo>
                  <a:pt x="316" y="10418"/>
                </a:lnTo>
                <a:cubicBezTo>
                  <a:pt x="121" y="10516"/>
                  <a:pt x="0" y="10651"/>
                  <a:pt x="0" y="10800"/>
                </a:cubicBezTo>
                <a:cubicBezTo>
                  <a:pt x="0" y="10949"/>
                  <a:pt x="120" y="11084"/>
                  <a:pt x="316" y="11182"/>
                </a:cubicBezTo>
                <a:lnTo>
                  <a:pt x="19756" y="21442"/>
                </a:lnTo>
                <a:cubicBezTo>
                  <a:pt x="19953" y="21540"/>
                  <a:pt x="20222" y="21600"/>
                  <a:pt x="20520" y="21600"/>
                </a:cubicBezTo>
                <a:cubicBezTo>
                  <a:pt x="21117" y="21600"/>
                  <a:pt x="21600" y="21358"/>
                  <a:pt x="21600" y="21060"/>
                </a:cubicBezTo>
                <a:cubicBezTo>
                  <a:pt x="21600" y="20911"/>
                  <a:pt x="21480" y="20776"/>
                  <a:pt x="21284" y="20678"/>
                </a:cubicBezTo>
                <a:cubicBezTo>
                  <a:pt x="21284" y="20678"/>
                  <a:pt x="2567" y="10800"/>
                  <a:pt x="2567" y="108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2" name="Shape 2902"/>
          <p:cNvSpPr/>
          <p:nvPr/>
        </p:nvSpPr>
        <p:spPr>
          <a:xfrm>
            <a:off x="11509601" y="2891593"/>
            <a:ext cx="253935" cy="507869"/>
          </a:xfrm>
          <a:custGeom>
            <a:avLst/>
            <a:gdLst/>
            <a:ahLst/>
            <a:cxnLst>
              <a:cxn ang="0">
                <a:pos x="wd2" y="hd2"/>
              </a:cxn>
              <a:cxn ang="5400000">
                <a:pos x="wd2" y="hd2"/>
              </a:cxn>
              <a:cxn ang="10800000">
                <a:pos x="wd2" y="hd2"/>
              </a:cxn>
              <a:cxn ang="16200000">
                <a:pos x="wd2" y="hd2"/>
              </a:cxn>
            </a:cxnLst>
            <a:rect l="0" t="0" r="r" b="b"/>
            <a:pathLst>
              <a:path w="21600" h="21600" extrusionOk="0">
                <a:moveTo>
                  <a:pt x="21284" y="10418"/>
                </a:moveTo>
                <a:lnTo>
                  <a:pt x="1844" y="158"/>
                </a:lnTo>
                <a:cubicBezTo>
                  <a:pt x="1648" y="61"/>
                  <a:pt x="1378" y="0"/>
                  <a:pt x="1080" y="0"/>
                </a:cubicBezTo>
                <a:cubicBezTo>
                  <a:pt x="483" y="0"/>
                  <a:pt x="0" y="242"/>
                  <a:pt x="0" y="540"/>
                </a:cubicBezTo>
                <a:cubicBezTo>
                  <a:pt x="0" y="689"/>
                  <a:pt x="121" y="824"/>
                  <a:pt x="316" y="922"/>
                </a:cubicBezTo>
                <a:lnTo>
                  <a:pt x="19033" y="10800"/>
                </a:lnTo>
                <a:lnTo>
                  <a:pt x="316" y="20678"/>
                </a:lnTo>
                <a:cubicBezTo>
                  <a:pt x="121" y="20776"/>
                  <a:pt x="0" y="20911"/>
                  <a:pt x="0" y="21060"/>
                </a:cubicBezTo>
                <a:cubicBezTo>
                  <a:pt x="0" y="21358"/>
                  <a:pt x="483" y="21600"/>
                  <a:pt x="1080" y="21600"/>
                </a:cubicBezTo>
                <a:cubicBezTo>
                  <a:pt x="1378" y="21600"/>
                  <a:pt x="1648" y="21540"/>
                  <a:pt x="1844" y="21442"/>
                </a:cubicBezTo>
                <a:lnTo>
                  <a:pt x="21284" y="11182"/>
                </a:lnTo>
                <a:cubicBezTo>
                  <a:pt x="21479" y="11084"/>
                  <a:pt x="21600" y="10949"/>
                  <a:pt x="21600" y="10800"/>
                </a:cubicBezTo>
                <a:cubicBezTo>
                  <a:pt x="21600" y="10651"/>
                  <a:pt x="21479" y="10516"/>
                  <a:pt x="21284" y="104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3" name="Shape 2903"/>
          <p:cNvSpPr/>
          <p:nvPr/>
        </p:nvSpPr>
        <p:spPr>
          <a:xfrm>
            <a:off x="1758542"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6200" y="8836"/>
                </a:moveTo>
                <a:cubicBezTo>
                  <a:pt x="16065" y="8836"/>
                  <a:pt x="15942" y="8891"/>
                  <a:pt x="15852" y="8980"/>
                </a:cubicBezTo>
                <a:lnTo>
                  <a:pt x="10800" y="13574"/>
                </a:lnTo>
                <a:lnTo>
                  <a:pt x="5747" y="8980"/>
                </a:lnTo>
                <a:cubicBezTo>
                  <a:pt x="5658" y="8891"/>
                  <a:pt x="5535" y="8836"/>
                  <a:pt x="5400" y="8836"/>
                </a:cubicBezTo>
                <a:cubicBezTo>
                  <a:pt x="5129" y="8836"/>
                  <a:pt x="4909" y="9056"/>
                  <a:pt x="4909" y="9327"/>
                </a:cubicBezTo>
                <a:cubicBezTo>
                  <a:pt x="4909" y="9463"/>
                  <a:pt x="4964" y="9586"/>
                  <a:pt x="5053" y="9674"/>
                </a:cubicBezTo>
                <a:lnTo>
                  <a:pt x="10453" y="14583"/>
                </a:lnTo>
                <a:cubicBezTo>
                  <a:pt x="10542" y="14673"/>
                  <a:pt x="10665" y="14727"/>
                  <a:pt x="10800" y="14727"/>
                </a:cubicBezTo>
                <a:cubicBezTo>
                  <a:pt x="10935" y="14727"/>
                  <a:pt x="11058" y="14673"/>
                  <a:pt x="11147" y="14583"/>
                </a:cubicBezTo>
                <a:lnTo>
                  <a:pt x="16547" y="9674"/>
                </a:lnTo>
                <a:cubicBezTo>
                  <a:pt x="16636" y="9586"/>
                  <a:pt x="16691" y="9463"/>
                  <a:pt x="16691" y="9327"/>
                </a:cubicBezTo>
                <a:cubicBezTo>
                  <a:pt x="16691" y="9056"/>
                  <a:pt x="16471" y="8836"/>
                  <a:pt x="16200"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4" name="Shape 2904"/>
          <p:cNvSpPr/>
          <p:nvPr/>
        </p:nvSpPr>
        <p:spPr>
          <a:xfrm>
            <a:off x="2825064"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147" y="7017"/>
                </a:moveTo>
                <a:cubicBezTo>
                  <a:pt x="11058" y="6927"/>
                  <a:pt x="10935" y="6873"/>
                  <a:pt x="10800" y="6873"/>
                </a:cubicBezTo>
                <a:cubicBezTo>
                  <a:pt x="10665" y="6873"/>
                  <a:pt x="10542" y="6927"/>
                  <a:pt x="10453" y="7017"/>
                </a:cubicBezTo>
                <a:lnTo>
                  <a:pt x="5053" y="11926"/>
                </a:lnTo>
                <a:cubicBezTo>
                  <a:pt x="4964" y="12015"/>
                  <a:pt x="4909" y="12138"/>
                  <a:pt x="4909" y="12273"/>
                </a:cubicBezTo>
                <a:cubicBezTo>
                  <a:pt x="4909" y="12544"/>
                  <a:pt x="5129" y="12764"/>
                  <a:pt x="5400" y="12764"/>
                </a:cubicBezTo>
                <a:cubicBezTo>
                  <a:pt x="5535" y="12764"/>
                  <a:pt x="5658" y="12709"/>
                  <a:pt x="5747" y="12620"/>
                </a:cubicBezTo>
                <a:lnTo>
                  <a:pt x="10800" y="8026"/>
                </a:lnTo>
                <a:lnTo>
                  <a:pt x="15853" y="12620"/>
                </a:lnTo>
                <a:cubicBezTo>
                  <a:pt x="15942" y="12709"/>
                  <a:pt x="16065" y="12764"/>
                  <a:pt x="16200" y="12764"/>
                </a:cubicBezTo>
                <a:cubicBezTo>
                  <a:pt x="16471" y="12764"/>
                  <a:pt x="16691" y="12544"/>
                  <a:pt x="16691" y="12273"/>
                </a:cubicBezTo>
                <a:cubicBezTo>
                  <a:pt x="16691" y="12138"/>
                  <a:pt x="16636" y="12015"/>
                  <a:pt x="16547" y="11926"/>
                </a:cubicBezTo>
                <a:cubicBezTo>
                  <a:pt x="16547" y="11926"/>
                  <a:pt x="11147" y="7017"/>
                  <a:pt x="11147" y="7017"/>
                </a:cubicBezTo>
                <a:close/>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5" name="Shape 2905"/>
          <p:cNvSpPr/>
          <p:nvPr/>
        </p:nvSpPr>
        <p:spPr>
          <a:xfrm>
            <a:off x="3891586"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6" name="Shape 2906"/>
          <p:cNvSpPr/>
          <p:nvPr/>
        </p:nvSpPr>
        <p:spPr>
          <a:xfrm>
            <a:off x="4958108"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7" name="Shape 2907"/>
          <p:cNvSpPr/>
          <p:nvPr/>
        </p:nvSpPr>
        <p:spPr>
          <a:xfrm>
            <a:off x="6024630"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973" y="235"/>
                </a:moveTo>
                <a:cubicBezTo>
                  <a:pt x="12909" y="205"/>
                  <a:pt x="12840" y="184"/>
                  <a:pt x="12764" y="184"/>
                </a:cubicBezTo>
                <a:cubicBezTo>
                  <a:pt x="12493" y="184"/>
                  <a:pt x="12273" y="404"/>
                  <a:pt x="12273" y="675"/>
                </a:cubicBezTo>
                <a:cubicBezTo>
                  <a:pt x="12273" y="946"/>
                  <a:pt x="12493" y="1166"/>
                  <a:pt x="12764" y="1166"/>
                </a:cubicBezTo>
                <a:lnTo>
                  <a:pt x="12764" y="1179"/>
                </a:lnTo>
                <a:cubicBezTo>
                  <a:pt x="17245" y="2089"/>
                  <a:pt x="20618" y="6050"/>
                  <a:pt x="20618" y="10800"/>
                </a:cubicBezTo>
                <a:cubicBezTo>
                  <a:pt x="20618" y="16223"/>
                  <a:pt x="16223" y="20618"/>
                  <a:pt x="10800" y="20618"/>
                </a:cubicBezTo>
                <a:cubicBezTo>
                  <a:pt x="5377" y="20618"/>
                  <a:pt x="982" y="16223"/>
                  <a:pt x="982" y="10800"/>
                </a:cubicBezTo>
                <a:cubicBezTo>
                  <a:pt x="982" y="6050"/>
                  <a:pt x="4355" y="2089"/>
                  <a:pt x="8836" y="1179"/>
                </a:cubicBezTo>
                <a:lnTo>
                  <a:pt x="8836" y="1166"/>
                </a:lnTo>
                <a:cubicBezTo>
                  <a:pt x="9107" y="1166"/>
                  <a:pt x="9327" y="946"/>
                  <a:pt x="9327" y="675"/>
                </a:cubicBezTo>
                <a:cubicBezTo>
                  <a:pt x="9327" y="404"/>
                  <a:pt x="9107" y="184"/>
                  <a:pt x="8836" y="184"/>
                </a:cubicBezTo>
                <a:cubicBezTo>
                  <a:pt x="8761" y="184"/>
                  <a:pt x="8691" y="205"/>
                  <a:pt x="8627" y="235"/>
                </a:cubicBezTo>
                <a:cubicBezTo>
                  <a:pt x="3706" y="1243"/>
                  <a:pt x="0" y="5582"/>
                  <a:pt x="0" y="10800"/>
                </a:cubicBezTo>
                <a:cubicBezTo>
                  <a:pt x="0" y="16765"/>
                  <a:pt x="4835" y="21600"/>
                  <a:pt x="10800" y="21600"/>
                </a:cubicBezTo>
                <a:cubicBezTo>
                  <a:pt x="16765" y="21600"/>
                  <a:pt x="21600" y="16765"/>
                  <a:pt x="21600" y="10800"/>
                </a:cubicBezTo>
                <a:cubicBezTo>
                  <a:pt x="21600" y="5582"/>
                  <a:pt x="17893" y="1243"/>
                  <a:pt x="12973" y="235"/>
                </a:cubicBezTo>
                <a:moveTo>
                  <a:pt x="6873" y="9818"/>
                </a:moveTo>
                <a:cubicBezTo>
                  <a:pt x="6602" y="9818"/>
                  <a:pt x="6382" y="10038"/>
                  <a:pt x="6382" y="10309"/>
                </a:cubicBezTo>
                <a:cubicBezTo>
                  <a:pt x="6382" y="10445"/>
                  <a:pt x="6437" y="10567"/>
                  <a:pt x="6526" y="10656"/>
                </a:cubicBezTo>
                <a:lnTo>
                  <a:pt x="10453" y="14583"/>
                </a:lnTo>
                <a:cubicBezTo>
                  <a:pt x="10542" y="14673"/>
                  <a:pt x="10664" y="14727"/>
                  <a:pt x="10800" y="14727"/>
                </a:cubicBezTo>
                <a:cubicBezTo>
                  <a:pt x="10936" y="14727"/>
                  <a:pt x="11059" y="14673"/>
                  <a:pt x="11147" y="14583"/>
                </a:cubicBezTo>
                <a:lnTo>
                  <a:pt x="15074" y="10656"/>
                </a:lnTo>
                <a:cubicBezTo>
                  <a:pt x="15163" y="10567"/>
                  <a:pt x="15218" y="10445"/>
                  <a:pt x="15218" y="10309"/>
                </a:cubicBezTo>
                <a:cubicBezTo>
                  <a:pt x="15218" y="10038"/>
                  <a:pt x="14998" y="9818"/>
                  <a:pt x="14727" y="9818"/>
                </a:cubicBezTo>
                <a:cubicBezTo>
                  <a:pt x="14592" y="9818"/>
                  <a:pt x="14469" y="9873"/>
                  <a:pt x="14380" y="9962"/>
                </a:cubicBezTo>
                <a:lnTo>
                  <a:pt x="11291" y="13051"/>
                </a:lnTo>
                <a:lnTo>
                  <a:pt x="11291" y="491"/>
                </a:lnTo>
                <a:cubicBezTo>
                  <a:pt x="11291" y="220"/>
                  <a:pt x="11071" y="0"/>
                  <a:pt x="10800" y="0"/>
                </a:cubicBezTo>
                <a:cubicBezTo>
                  <a:pt x="10529" y="0"/>
                  <a:pt x="10309" y="220"/>
                  <a:pt x="10309" y="491"/>
                </a:cubicBezTo>
                <a:lnTo>
                  <a:pt x="10309" y="13051"/>
                </a:lnTo>
                <a:lnTo>
                  <a:pt x="7220" y="9962"/>
                </a:lnTo>
                <a:cubicBezTo>
                  <a:pt x="7131" y="9873"/>
                  <a:pt x="7009" y="9818"/>
                  <a:pt x="6873" y="98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8" name="Shape 2908"/>
          <p:cNvSpPr/>
          <p:nvPr/>
        </p:nvSpPr>
        <p:spPr>
          <a:xfrm>
            <a:off x="7091153" y="4059688"/>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0800" y="19397"/>
                </a:moveTo>
                <a:lnTo>
                  <a:pt x="1638" y="1800"/>
                </a:lnTo>
                <a:lnTo>
                  <a:pt x="19962" y="1800"/>
                </a:lnTo>
                <a:cubicBezTo>
                  <a:pt x="19962" y="1800"/>
                  <a:pt x="10800" y="19397"/>
                  <a:pt x="10800" y="19397"/>
                </a:cubicBezTo>
                <a:close/>
                <a:moveTo>
                  <a:pt x="21600" y="900"/>
                </a:moveTo>
                <a:cubicBezTo>
                  <a:pt x="21600" y="403"/>
                  <a:pt x="21380" y="0"/>
                  <a:pt x="21109" y="0"/>
                </a:cubicBezTo>
                <a:lnTo>
                  <a:pt x="491" y="0"/>
                </a:lnTo>
                <a:cubicBezTo>
                  <a:pt x="220" y="0"/>
                  <a:pt x="0" y="403"/>
                  <a:pt x="0" y="900"/>
                </a:cubicBezTo>
                <a:cubicBezTo>
                  <a:pt x="0" y="1141"/>
                  <a:pt x="53" y="1357"/>
                  <a:pt x="137" y="1519"/>
                </a:cubicBezTo>
                <a:lnTo>
                  <a:pt x="136" y="1521"/>
                </a:lnTo>
                <a:lnTo>
                  <a:pt x="10445" y="21321"/>
                </a:lnTo>
                <a:lnTo>
                  <a:pt x="10446" y="21319"/>
                </a:lnTo>
                <a:cubicBezTo>
                  <a:pt x="10536" y="21491"/>
                  <a:pt x="10660" y="21600"/>
                  <a:pt x="10800" y="21600"/>
                </a:cubicBezTo>
                <a:cubicBezTo>
                  <a:pt x="10940" y="21600"/>
                  <a:pt x="11064" y="21491"/>
                  <a:pt x="11154" y="21319"/>
                </a:cubicBezTo>
                <a:lnTo>
                  <a:pt x="11155" y="21321"/>
                </a:lnTo>
                <a:lnTo>
                  <a:pt x="21464" y="1521"/>
                </a:lnTo>
                <a:lnTo>
                  <a:pt x="21463" y="1519"/>
                </a:lnTo>
                <a:cubicBezTo>
                  <a:pt x="21547" y="1357"/>
                  <a:pt x="21600" y="1141"/>
                  <a:pt x="21600" y="9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9" name="Shape 2909"/>
          <p:cNvSpPr/>
          <p:nvPr/>
        </p:nvSpPr>
        <p:spPr>
          <a:xfrm>
            <a:off x="8157675" y="4059688"/>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638" y="19800"/>
                </a:moveTo>
                <a:lnTo>
                  <a:pt x="10800" y="2203"/>
                </a:lnTo>
                <a:lnTo>
                  <a:pt x="19962" y="19800"/>
                </a:lnTo>
                <a:cubicBezTo>
                  <a:pt x="19962" y="19800"/>
                  <a:pt x="1638" y="19800"/>
                  <a:pt x="1638" y="19800"/>
                </a:cubicBezTo>
                <a:close/>
                <a:moveTo>
                  <a:pt x="21463" y="20081"/>
                </a:moveTo>
                <a:lnTo>
                  <a:pt x="21464" y="20079"/>
                </a:lnTo>
                <a:lnTo>
                  <a:pt x="11155" y="279"/>
                </a:lnTo>
                <a:lnTo>
                  <a:pt x="11154" y="282"/>
                </a:lnTo>
                <a:cubicBezTo>
                  <a:pt x="11064" y="109"/>
                  <a:pt x="10940" y="0"/>
                  <a:pt x="10800" y="0"/>
                </a:cubicBezTo>
                <a:cubicBezTo>
                  <a:pt x="10660" y="0"/>
                  <a:pt x="10536" y="109"/>
                  <a:pt x="10446" y="282"/>
                </a:cubicBezTo>
                <a:lnTo>
                  <a:pt x="10445" y="279"/>
                </a:lnTo>
                <a:lnTo>
                  <a:pt x="136" y="20079"/>
                </a:lnTo>
                <a:lnTo>
                  <a:pt x="137" y="20081"/>
                </a:lnTo>
                <a:cubicBezTo>
                  <a:pt x="54" y="20243"/>
                  <a:pt x="0" y="20459"/>
                  <a:pt x="0" y="20700"/>
                </a:cubicBezTo>
                <a:cubicBezTo>
                  <a:pt x="0" y="21197"/>
                  <a:pt x="220" y="21600"/>
                  <a:pt x="491" y="21600"/>
                </a:cubicBezTo>
                <a:lnTo>
                  <a:pt x="21109" y="21600"/>
                </a:lnTo>
                <a:cubicBezTo>
                  <a:pt x="21380" y="21600"/>
                  <a:pt x="21600" y="21197"/>
                  <a:pt x="21600" y="20700"/>
                </a:cubicBezTo>
                <a:cubicBezTo>
                  <a:pt x="21600" y="20459"/>
                  <a:pt x="21547" y="20243"/>
                  <a:pt x="21463" y="2008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0" name="Shape 2910"/>
          <p:cNvSpPr/>
          <p:nvPr/>
        </p:nvSpPr>
        <p:spPr>
          <a:xfrm>
            <a:off x="9351163" y="3932722"/>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19800" y="19962"/>
                </a:moveTo>
                <a:lnTo>
                  <a:pt x="2203" y="10800"/>
                </a:lnTo>
                <a:lnTo>
                  <a:pt x="19800" y="1638"/>
                </a:lnTo>
                <a:cubicBezTo>
                  <a:pt x="19800" y="1638"/>
                  <a:pt x="19800" y="19962"/>
                  <a:pt x="19800" y="19962"/>
                </a:cubicBezTo>
                <a:close/>
                <a:moveTo>
                  <a:pt x="20700" y="0"/>
                </a:moveTo>
                <a:cubicBezTo>
                  <a:pt x="20459" y="0"/>
                  <a:pt x="20243" y="53"/>
                  <a:pt x="20080" y="137"/>
                </a:cubicBezTo>
                <a:lnTo>
                  <a:pt x="20079" y="136"/>
                </a:lnTo>
                <a:lnTo>
                  <a:pt x="279" y="10445"/>
                </a:lnTo>
                <a:lnTo>
                  <a:pt x="281" y="10446"/>
                </a:lnTo>
                <a:cubicBezTo>
                  <a:pt x="109" y="10536"/>
                  <a:pt x="0" y="10660"/>
                  <a:pt x="0" y="10800"/>
                </a:cubicBezTo>
                <a:cubicBezTo>
                  <a:pt x="0" y="10940"/>
                  <a:pt x="109" y="11065"/>
                  <a:pt x="281" y="11154"/>
                </a:cubicBezTo>
                <a:lnTo>
                  <a:pt x="279" y="11155"/>
                </a:lnTo>
                <a:lnTo>
                  <a:pt x="20079" y="21465"/>
                </a:lnTo>
                <a:lnTo>
                  <a:pt x="20080" y="21463"/>
                </a:lnTo>
                <a:cubicBezTo>
                  <a:pt x="20243" y="21547"/>
                  <a:pt x="20459" y="21600"/>
                  <a:pt x="20700" y="21600"/>
                </a:cubicBezTo>
                <a:cubicBezTo>
                  <a:pt x="21197" y="21600"/>
                  <a:pt x="21600" y="21380"/>
                  <a:pt x="21600" y="21109"/>
                </a:cubicBezTo>
                <a:lnTo>
                  <a:pt x="21600" y="491"/>
                </a:lnTo>
                <a:cubicBezTo>
                  <a:pt x="21600" y="220"/>
                  <a:pt x="21197" y="0"/>
                  <a:pt x="207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1" name="Shape 2911"/>
          <p:cNvSpPr/>
          <p:nvPr/>
        </p:nvSpPr>
        <p:spPr>
          <a:xfrm>
            <a:off x="10417686" y="3932722"/>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1800" y="19962"/>
                </a:moveTo>
                <a:lnTo>
                  <a:pt x="1800" y="1638"/>
                </a:lnTo>
                <a:lnTo>
                  <a:pt x="19397" y="10800"/>
                </a:lnTo>
                <a:cubicBezTo>
                  <a:pt x="19397" y="10800"/>
                  <a:pt x="1800" y="19962"/>
                  <a:pt x="1800" y="19962"/>
                </a:cubicBezTo>
                <a:close/>
                <a:moveTo>
                  <a:pt x="21600" y="10800"/>
                </a:moveTo>
                <a:cubicBezTo>
                  <a:pt x="21600" y="10660"/>
                  <a:pt x="21491" y="10536"/>
                  <a:pt x="21318" y="10446"/>
                </a:cubicBezTo>
                <a:lnTo>
                  <a:pt x="21321" y="10445"/>
                </a:lnTo>
                <a:lnTo>
                  <a:pt x="1521" y="136"/>
                </a:lnTo>
                <a:lnTo>
                  <a:pt x="1519" y="137"/>
                </a:lnTo>
                <a:cubicBezTo>
                  <a:pt x="1357" y="53"/>
                  <a:pt x="1141" y="0"/>
                  <a:pt x="900" y="0"/>
                </a:cubicBezTo>
                <a:cubicBezTo>
                  <a:pt x="403" y="0"/>
                  <a:pt x="0" y="220"/>
                  <a:pt x="0" y="491"/>
                </a:cubicBezTo>
                <a:lnTo>
                  <a:pt x="0" y="21109"/>
                </a:lnTo>
                <a:cubicBezTo>
                  <a:pt x="0" y="21380"/>
                  <a:pt x="403" y="21600"/>
                  <a:pt x="900" y="21600"/>
                </a:cubicBezTo>
                <a:cubicBezTo>
                  <a:pt x="1141" y="21600"/>
                  <a:pt x="1357" y="21547"/>
                  <a:pt x="1519" y="21463"/>
                </a:cubicBezTo>
                <a:lnTo>
                  <a:pt x="1521" y="21465"/>
                </a:lnTo>
                <a:lnTo>
                  <a:pt x="21321" y="11155"/>
                </a:lnTo>
                <a:lnTo>
                  <a:pt x="21318" y="11154"/>
                </a:lnTo>
                <a:cubicBezTo>
                  <a:pt x="21491" y="11065"/>
                  <a:pt x="21600" y="10940"/>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2" name="Shape 2912"/>
          <p:cNvSpPr/>
          <p:nvPr/>
        </p:nvSpPr>
        <p:spPr>
          <a:xfrm>
            <a:off x="11357241"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456" y="10453"/>
                </a:moveTo>
                <a:lnTo>
                  <a:pt x="18511" y="7507"/>
                </a:lnTo>
                <a:cubicBezTo>
                  <a:pt x="18422" y="7419"/>
                  <a:pt x="18299" y="7364"/>
                  <a:pt x="18164" y="7364"/>
                </a:cubicBezTo>
                <a:cubicBezTo>
                  <a:pt x="17892" y="7364"/>
                  <a:pt x="17673" y="7584"/>
                  <a:pt x="17673" y="7855"/>
                </a:cubicBezTo>
                <a:cubicBezTo>
                  <a:pt x="17673" y="7990"/>
                  <a:pt x="17728" y="8113"/>
                  <a:pt x="17817" y="8202"/>
                </a:cubicBezTo>
                <a:lnTo>
                  <a:pt x="19924" y="10309"/>
                </a:lnTo>
                <a:lnTo>
                  <a:pt x="11291" y="10309"/>
                </a:lnTo>
                <a:lnTo>
                  <a:pt x="11291" y="1676"/>
                </a:lnTo>
                <a:lnTo>
                  <a:pt x="13398" y="3783"/>
                </a:lnTo>
                <a:cubicBezTo>
                  <a:pt x="13487" y="3873"/>
                  <a:pt x="13610" y="3927"/>
                  <a:pt x="13745" y="3927"/>
                </a:cubicBezTo>
                <a:cubicBezTo>
                  <a:pt x="14017" y="3927"/>
                  <a:pt x="14236" y="3708"/>
                  <a:pt x="14236" y="3436"/>
                </a:cubicBezTo>
                <a:cubicBezTo>
                  <a:pt x="14236" y="3301"/>
                  <a:pt x="14181" y="3178"/>
                  <a:pt x="14093" y="3089"/>
                </a:cubicBezTo>
                <a:lnTo>
                  <a:pt x="11147" y="144"/>
                </a:lnTo>
                <a:cubicBezTo>
                  <a:pt x="11058" y="55"/>
                  <a:pt x="10936" y="0"/>
                  <a:pt x="10800" y="0"/>
                </a:cubicBezTo>
                <a:cubicBezTo>
                  <a:pt x="10665" y="0"/>
                  <a:pt x="10542" y="55"/>
                  <a:pt x="10453" y="144"/>
                </a:cubicBezTo>
                <a:lnTo>
                  <a:pt x="7507" y="3089"/>
                </a:lnTo>
                <a:cubicBezTo>
                  <a:pt x="7418" y="3178"/>
                  <a:pt x="7364" y="3301"/>
                  <a:pt x="7364" y="3436"/>
                </a:cubicBezTo>
                <a:cubicBezTo>
                  <a:pt x="7364" y="3708"/>
                  <a:pt x="7583" y="3927"/>
                  <a:pt x="7855" y="3927"/>
                </a:cubicBezTo>
                <a:cubicBezTo>
                  <a:pt x="7990" y="3927"/>
                  <a:pt x="8113" y="3873"/>
                  <a:pt x="8202" y="3783"/>
                </a:cubicBezTo>
                <a:lnTo>
                  <a:pt x="10309" y="1676"/>
                </a:lnTo>
                <a:lnTo>
                  <a:pt x="10309" y="10309"/>
                </a:lnTo>
                <a:lnTo>
                  <a:pt x="1676" y="10309"/>
                </a:lnTo>
                <a:lnTo>
                  <a:pt x="3783" y="8202"/>
                </a:lnTo>
                <a:cubicBezTo>
                  <a:pt x="3873" y="8113"/>
                  <a:pt x="3927" y="7990"/>
                  <a:pt x="3927" y="7855"/>
                </a:cubicBezTo>
                <a:cubicBezTo>
                  <a:pt x="3927" y="7584"/>
                  <a:pt x="3708" y="7364"/>
                  <a:pt x="3436" y="7364"/>
                </a:cubicBezTo>
                <a:cubicBezTo>
                  <a:pt x="3301" y="7364"/>
                  <a:pt x="3178" y="7419"/>
                  <a:pt x="3089" y="7507"/>
                </a:cubicBezTo>
                <a:lnTo>
                  <a:pt x="144" y="10453"/>
                </a:lnTo>
                <a:cubicBezTo>
                  <a:pt x="55" y="10542"/>
                  <a:pt x="0" y="10665"/>
                  <a:pt x="0" y="10800"/>
                </a:cubicBezTo>
                <a:cubicBezTo>
                  <a:pt x="0" y="10936"/>
                  <a:pt x="55" y="11058"/>
                  <a:pt x="144" y="11148"/>
                </a:cubicBezTo>
                <a:lnTo>
                  <a:pt x="3089" y="14093"/>
                </a:lnTo>
                <a:cubicBezTo>
                  <a:pt x="3178" y="14182"/>
                  <a:pt x="3301" y="14236"/>
                  <a:pt x="3436" y="14236"/>
                </a:cubicBezTo>
                <a:cubicBezTo>
                  <a:pt x="3708" y="14236"/>
                  <a:pt x="3927" y="14017"/>
                  <a:pt x="3927" y="13745"/>
                </a:cubicBezTo>
                <a:cubicBezTo>
                  <a:pt x="3927" y="13610"/>
                  <a:pt x="3873" y="13488"/>
                  <a:pt x="3783" y="13398"/>
                </a:cubicBezTo>
                <a:lnTo>
                  <a:pt x="1676" y="11291"/>
                </a:lnTo>
                <a:lnTo>
                  <a:pt x="10309" y="11291"/>
                </a:lnTo>
                <a:lnTo>
                  <a:pt x="10309" y="19924"/>
                </a:lnTo>
                <a:lnTo>
                  <a:pt x="8202" y="17817"/>
                </a:lnTo>
                <a:cubicBezTo>
                  <a:pt x="8113" y="17728"/>
                  <a:pt x="7990" y="17673"/>
                  <a:pt x="7855" y="17673"/>
                </a:cubicBezTo>
                <a:cubicBezTo>
                  <a:pt x="7583" y="17673"/>
                  <a:pt x="7364" y="17893"/>
                  <a:pt x="7364" y="18164"/>
                </a:cubicBezTo>
                <a:cubicBezTo>
                  <a:pt x="7364" y="18300"/>
                  <a:pt x="7418" y="18422"/>
                  <a:pt x="7507" y="18511"/>
                </a:cubicBezTo>
                <a:lnTo>
                  <a:pt x="10453" y="21456"/>
                </a:lnTo>
                <a:cubicBezTo>
                  <a:pt x="10542" y="21545"/>
                  <a:pt x="10665"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cubicBezTo>
                  <a:pt x="13610" y="17673"/>
                  <a:pt x="13487" y="17728"/>
                  <a:pt x="13398" y="17817"/>
                </a:cubicBezTo>
                <a:lnTo>
                  <a:pt x="11291" y="19924"/>
                </a:lnTo>
                <a:lnTo>
                  <a:pt x="11291" y="11291"/>
                </a:lnTo>
                <a:lnTo>
                  <a:pt x="19924" y="11291"/>
                </a:lnTo>
                <a:lnTo>
                  <a:pt x="17817" y="13398"/>
                </a:lnTo>
                <a:cubicBezTo>
                  <a:pt x="17728" y="13488"/>
                  <a:pt x="17673" y="13610"/>
                  <a:pt x="17673" y="13745"/>
                </a:cubicBezTo>
                <a:cubicBezTo>
                  <a:pt x="17673" y="14017"/>
                  <a:pt x="17892" y="14236"/>
                  <a:pt x="18164" y="14236"/>
                </a:cubicBezTo>
                <a:cubicBezTo>
                  <a:pt x="18299" y="14236"/>
                  <a:pt x="18422" y="14182"/>
                  <a:pt x="18511" y="14093"/>
                </a:cubicBezTo>
                <a:lnTo>
                  <a:pt x="21456" y="11148"/>
                </a:lnTo>
                <a:cubicBezTo>
                  <a:pt x="21545" y="11058"/>
                  <a:pt x="21600" y="10936"/>
                  <a:pt x="21600" y="10800"/>
                </a:cubicBezTo>
                <a:cubicBezTo>
                  <a:pt x="21600" y="10665"/>
                  <a:pt x="21545" y="10542"/>
                  <a:pt x="21456" y="1045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3" name="Shape 2913"/>
          <p:cNvSpPr/>
          <p:nvPr/>
        </p:nvSpPr>
        <p:spPr>
          <a:xfrm>
            <a:off x="12423764"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200" y="7855"/>
                </a:moveTo>
                <a:cubicBezTo>
                  <a:pt x="16073" y="7855"/>
                  <a:pt x="15959" y="7905"/>
                  <a:pt x="15873" y="7985"/>
                </a:cubicBezTo>
                <a:lnTo>
                  <a:pt x="15870" y="7982"/>
                </a:lnTo>
                <a:lnTo>
                  <a:pt x="10800" y="12591"/>
                </a:lnTo>
                <a:lnTo>
                  <a:pt x="5730" y="7982"/>
                </a:lnTo>
                <a:lnTo>
                  <a:pt x="5727" y="7985"/>
                </a:lnTo>
                <a:cubicBezTo>
                  <a:pt x="5641" y="7905"/>
                  <a:pt x="5527" y="7855"/>
                  <a:pt x="5400" y="7855"/>
                </a:cubicBezTo>
                <a:cubicBezTo>
                  <a:pt x="5129" y="7855"/>
                  <a:pt x="4909" y="8074"/>
                  <a:pt x="4909" y="8345"/>
                </a:cubicBezTo>
                <a:cubicBezTo>
                  <a:pt x="4909" y="8489"/>
                  <a:pt x="4973" y="8616"/>
                  <a:pt x="5073" y="8706"/>
                </a:cubicBezTo>
                <a:lnTo>
                  <a:pt x="5070" y="8709"/>
                </a:lnTo>
                <a:lnTo>
                  <a:pt x="10470" y="13618"/>
                </a:lnTo>
                <a:lnTo>
                  <a:pt x="10473" y="13615"/>
                </a:lnTo>
                <a:cubicBezTo>
                  <a:pt x="10559" y="13695"/>
                  <a:pt x="10673" y="13745"/>
                  <a:pt x="10800" y="13745"/>
                </a:cubicBezTo>
                <a:cubicBezTo>
                  <a:pt x="10927" y="13745"/>
                  <a:pt x="11041" y="13695"/>
                  <a:pt x="11127" y="13615"/>
                </a:cubicBezTo>
                <a:lnTo>
                  <a:pt x="11130" y="13618"/>
                </a:lnTo>
                <a:lnTo>
                  <a:pt x="16530" y="8709"/>
                </a:lnTo>
                <a:lnTo>
                  <a:pt x="16527" y="8706"/>
                </a:lnTo>
                <a:cubicBezTo>
                  <a:pt x="16627" y="8616"/>
                  <a:pt x="16691" y="8489"/>
                  <a:pt x="16691" y="8345"/>
                </a:cubicBezTo>
                <a:cubicBezTo>
                  <a:pt x="16691" y="8074"/>
                  <a:pt x="16471" y="7855"/>
                  <a:pt x="16200"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4" name="Shape 2914"/>
          <p:cNvSpPr/>
          <p:nvPr/>
        </p:nvSpPr>
        <p:spPr>
          <a:xfrm>
            <a:off x="13490286"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530" y="12891"/>
                </a:moveTo>
                <a:lnTo>
                  <a:pt x="11130" y="7982"/>
                </a:lnTo>
                <a:lnTo>
                  <a:pt x="11128" y="7985"/>
                </a:lnTo>
                <a:cubicBezTo>
                  <a:pt x="11040" y="7906"/>
                  <a:pt x="10927" y="7855"/>
                  <a:pt x="10800" y="7855"/>
                </a:cubicBezTo>
                <a:cubicBezTo>
                  <a:pt x="10673" y="7855"/>
                  <a:pt x="10559" y="7906"/>
                  <a:pt x="10473" y="7985"/>
                </a:cubicBezTo>
                <a:lnTo>
                  <a:pt x="10469" y="7982"/>
                </a:lnTo>
                <a:lnTo>
                  <a:pt x="5069" y="12891"/>
                </a:lnTo>
                <a:lnTo>
                  <a:pt x="5073" y="12895"/>
                </a:lnTo>
                <a:cubicBezTo>
                  <a:pt x="4973" y="12984"/>
                  <a:pt x="4909" y="13111"/>
                  <a:pt x="4909" y="13255"/>
                </a:cubicBezTo>
                <a:cubicBezTo>
                  <a:pt x="4909" y="13526"/>
                  <a:pt x="5129" y="13745"/>
                  <a:pt x="5400" y="13745"/>
                </a:cubicBezTo>
                <a:cubicBezTo>
                  <a:pt x="5527" y="13745"/>
                  <a:pt x="5640" y="13694"/>
                  <a:pt x="5728" y="13615"/>
                </a:cubicBezTo>
                <a:lnTo>
                  <a:pt x="5730" y="13618"/>
                </a:lnTo>
                <a:lnTo>
                  <a:pt x="10800" y="9009"/>
                </a:lnTo>
                <a:lnTo>
                  <a:pt x="15869" y="13618"/>
                </a:lnTo>
                <a:lnTo>
                  <a:pt x="15873" y="13615"/>
                </a:lnTo>
                <a:cubicBezTo>
                  <a:pt x="15959" y="13694"/>
                  <a:pt x="16073" y="13745"/>
                  <a:pt x="16200" y="13745"/>
                </a:cubicBezTo>
                <a:cubicBezTo>
                  <a:pt x="16471" y="13745"/>
                  <a:pt x="16691" y="13526"/>
                  <a:pt x="16691" y="13255"/>
                </a:cubicBezTo>
                <a:cubicBezTo>
                  <a:pt x="16691" y="13111"/>
                  <a:pt x="16627" y="12984"/>
                  <a:pt x="16527" y="12895"/>
                </a:cubicBezTo>
                <a:cubicBezTo>
                  <a:pt x="16527" y="12895"/>
                  <a:pt x="16530" y="12891"/>
                  <a:pt x="16530" y="12891"/>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5" name="Shape 2915"/>
          <p:cNvSpPr/>
          <p:nvPr/>
        </p:nvSpPr>
        <p:spPr>
          <a:xfrm>
            <a:off x="14556808"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4909"/>
                </a:moveTo>
                <a:cubicBezTo>
                  <a:pt x="12128" y="4909"/>
                  <a:pt x="12002" y="4974"/>
                  <a:pt x="11912" y="5073"/>
                </a:cubicBezTo>
                <a:lnTo>
                  <a:pt x="11909" y="5070"/>
                </a:lnTo>
                <a:lnTo>
                  <a:pt x="7000" y="10470"/>
                </a:lnTo>
                <a:lnTo>
                  <a:pt x="7003" y="10473"/>
                </a:lnTo>
                <a:cubicBezTo>
                  <a:pt x="6924" y="10559"/>
                  <a:pt x="6873" y="10673"/>
                  <a:pt x="6873" y="10800"/>
                </a:cubicBezTo>
                <a:cubicBezTo>
                  <a:pt x="6873" y="10927"/>
                  <a:pt x="6924" y="11041"/>
                  <a:pt x="7003" y="11127"/>
                </a:cubicBezTo>
                <a:lnTo>
                  <a:pt x="7000" y="11130"/>
                </a:lnTo>
                <a:lnTo>
                  <a:pt x="11909" y="16530"/>
                </a:lnTo>
                <a:lnTo>
                  <a:pt x="11912" y="16527"/>
                </a:lnTo>
                <a:cubicBezTo>
                  <a:pt x="12002" y="16627"/>
                  <a:pt x="12128" y="16691"/>
                  <a:pt x="12273" y="16691"/>
                </a:cubicBezTo>
                <a:cubicBezTo>
                  <a:pt x="12544" y="16691"/>
                  <a:pt x="12764" y="16471"/>
                  <a:pt x="12764" y="16200"/>
                </a:cubicBezTo>
                <a:cubicBezTo>
                  <a:pt x="12764" y="16073"/>
                  <a:pt x="12713" y="15960"/>
                  <a:pt x="12633" y="15873"/>
                </a:cubicBezTo>
                <a:lnTo>
                  <a:pt x="12636" y="15870"/>
                </a:lnTo>
                <a:lnTo>
                  <a:pt x="8027" y="10800"/>
                </a:lnTo>
                <a:lnTo>
                  <a:pt x="12636" y="5730"/>
                </a:lnTo>
                <a:lnTo>
                  <a:pt x="12633" y="5728"/>
                </a:lnTo>
                <a:cubicBezTo>
                  <a:pt x="12713" y="5641"/>
                  <a:pt x="12764" y="5527"/>
                  <a:pt x="12764" y="5400"/>
                </a:cubicBezTo>
                <a:cubicBezTo>
                  <a:pt x="12764" y="5129"/>
                  <a:pt x="12544" y="4909"/>
                  <a:pt x="12273" y="49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6" name="Shape 2916"/>
          <p:cNvSpPr/>
          <p:nvPr/>
        </p:nvSpPr>
        <p:spPr>
          <a:xfrm>
            <a:off x="15623330"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597" y="10473"/>
                </a:moveTo>
                <a:lnTo>
                  <a:pt x="14600" y="10470"/>
                </a:lnTo>
                <a:lnTo>
                  <a:pt x="9691" y="5070"/>
                </a:lnTo>
                <a:lnTo>
                  <a:pt x="9688" y="5073"/>
                </a:lnTo>
                <a:cubicBezTo>
                  <a:pt x="9598" y="4974"/>
                  <a:pt x="9471" y="4909"/>
                  <a:pt x="9327" y="4909"/>
                </a:cubicBezTo>
                <a:cubicBezTo>
                  <a:pt x="9056" y="4909"/>
                  <a:pt x="8836" y="5129"/>
                  <a:pt x="8836" y="5400"/>
                </a:cubicBezTo>
                <a:cubicBezTo>
                  <a:pt x="8836" y="5527"/>
                  <a:pt x="8887" y="5641"/>
                  <a:pt x="8967" y="5728"/>
                </a:cubicBezTo>
                <a:lnTo>
                  <a:pt x="8964" y="5730"/>
                </a:lnTo>
                <a:lnTo>
                  <a:pt x="13573" y="10800"/>
                </a:lnTo>
                <a:lnTo>
                  <a:pt x="8964" y="15870"/>
                </a:lnTo>
                <a:lnTo>
                  <a:pt x="8967" y="15873"/>
                </a:lnTo>
                <a:cubicBezTo>
                  <a:pt x="8887" y="15960"/>
                  <a:pt x="8836" y="16073"/>
                  <a:pt x="8836" y="16200"/>
                </a:cubicBezTo>
                <a:cubicBezTo>
                  <a:pt x="8836" y="16471"/>
                  <a:pt x="9056" y="16691"/>
                  <a:pt x="9327" y="16691"/>
                </a:cubicBezTo>
                <a:cubicBezTo>
                  <a:pt x="9471" y="16691"/>
                  <a:pt x="9598" y="16627"/>
                  <a:pt x="9688" y="16527"/>
                </a:cubicBezTo>
                <a:lnTo>
                  <a:pt x="9691" y="16530"/>
                </a:lnTo>
                <a:lnTo>
                  <a:pt x="14600" y="11130"/>
                </a:lnTo>
                <a:lnTo>
                  <a:pt x="14597" y="11127"/>
                </a:lnTo>
                <a:cubicBezTo>
                  <a:pt x="14676" y="11041"/>
                  <a:pt x="14727" y="10927"/>
                  <a:pt x="14727" y="10800"/>
                </a:cubicBezTo>
                <a:cubicBezTo>
                  <a:pt x="14727" y="10673"/>
                  <a:pt x="14676" y="10559"/>
                  <a:pt x="14597" y="104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7" name="Shape 2917"/>
          <p:cNvSpPr/>
          <p:nvPr/>
        </p:nvSpPr>
        <p:spPr>
          <a:xfrm>
            <a:off x="16778729" y="2866200"/>
            <a:ext cx="380902"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2459" y="14727"/>
                </a:lnTo>
                <a:lnTo>
                  <a:pt x="8640" y="14727"/>
                </a:lnTo>
                <a:lnTo>
                  <a:pt x="8640" y="1964"/>
                </a:lnTo>
                <a:cubicBezTo>
                  <a:pt x="8640" y="1422"/>
                  <a:pt x="9285" y="982"/>
                  <a:pt x="10080" y="982"/>
                </a:cubicBezTo>
                <a:lnTo>
                  <a:pt x="11520" y="982"/>
                </a:lnTo>
                <a:cubicBezTo>
                  <a:pt x="12315" y="982"/>
                  <a:pt x="12960" y="1422"/>
                  <a:pt x="12960" y="1964"/>
                </a:cubicBezTo>
                <a:lnTo>
                  <a:pt x="12960" y="14727"/>
                </a:lnTo>
                <a:lnTo>
                  <a:pt x="19142" y="14727"/>
                </a:lnTo>
                <a:cubicBezTo>
                  <a:pt x="19142" y="14727"/>
                  <a:pt x="10800" y="20415"/>
                  <a:pt x="10800" y="20415"/>
                </a:cubicBezTo>
                <a:close/>
                <a:moveTo>
                  <a:pt x="20880" y="13745"/>
                </a:moveTo>
                <a:lnTo>
                  <a:pt x="14400" y="13745"/>
                </a:lnTo>
                <a:lnTo>
                  <a:pt x="14400" y="1964"/>
                </a:lnTo>
                <a:cubicBezTo>
                  <a:pt x="14400" y="879"/>
                  <a:pt x="13110" y="0"/>
                  <a:pt x="11520" y="0"/>
                </a:cubicBezTo>
                <a:lnTo>
                  <a:pt x="10080" y="0"/>
                </a:lnTo>
                <a:cubicBezTo>
                  <a:pt x="8490" y="0"/>
                  <a:pt x="7200" y="879"/>
                  <a:pt x="7200" y="1964"/>
                </a:cubicBezTo>
                <a:lnTo>
                  <a:pt x="7200" y="13745"/>
                </a:lnTo>
                <a:lnTo>
                  <a:pt x="720" y="13745"/>
                </a:lnTo>
                <a:cubicBezTo>
                  <a:pt x="323" y="13745"/>
                  <a:pt x="0" y="13966"/>
                  <a:pt x="0" y="14236"/>
                </a:cubicBezTo>
                <a:cubicBezTo>
                  <a:pt x="0" y="14373"/>
                  <a:pt x="81" y="14495"/>
                  <a:pt x="212" y="14584"/>
                </a:cubicBezTo>
                <a:lnTo>
                  <a:pt x="10290" y="21456"/>
                </a:lnTo>
                <a:cubicBezTo>
                  <a:pt x="10421" y="21545"/>
                  <a:pt x="10601" y="21600"/>
                  <a:pt x="10800" y="21600"/>
                </a:cubicBezTo>
                <a:cubicBezTo>
                  <a:pt x="10999" y="21600"/>
                  <a:pt x="11179" y="21545"/>
                  <a:pt x="11310" y="21456"/>
                </a:cubicBezTo>
                <a:lnTo>
                  <a:pt x="21388" y="14584"/>
                </a:lnTo>
                <a:cubicBezTo>
                  <a:pt x="21519" y="14495"/>
                  <a:pt x="21600" y="14373"/>
                  <a:pt x="21600" y="14236"/>
                </a:cubicBezTo>
                <a:cubicBezTo>
                  <a:pt x="21600" y="13966"/>
                  <a:pt x="21277" y="13745"/>
                  <a:pt x="20880"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8" name="Shape 2918"/>
          <p:cNvSpPr/>
          <p:nvPr/>
        </p:nvSpPr>
        <p:spPr>
          <a:xfrm>
            <a:off x="17845251" y="2866200"/>
            <a:ext cx="380902" cy="558655"/>
          </a:xfrm>
          <a:custGeom>
            <a:avLst/>
            <a:gdLst/>
            <a:ahLst/>
            <a:cxnLst>
              <a:cxn ang="0">
                <a:pos x="wd2" y="hd2"/>
              </a:cxn>
              <a:cxn ang="5400000">
                <a:pos x="wd2" y="hd2"/>
              </a:cxn>
              <a:cxn ang="10800000">
                <a:pos x="wd2" y="hd2"/>
              </a:cxn>
              <a:cxn ang="16200000">
                <a:pos x="wd2" y="hd2"/>
              </a:cxn>
            </a:cxnLst>
            <a:rect l="0" t="0" r="r" b="b"/>
            <a:pathLst>
              <a:path w="21600" h="21600" extrusionOk="0">
                <a:moveTo>
                  <a:pt x="12960" y="6873"/>
                </a:moveTo>
                <a:lnTo>
                  <a:pt x="12960" y="19636"/>
                </a:lnTo>
                <a:cubicBezTo>
                  <a:pt x="12960" y="20178"/>
                  <a:pt x="12315" y="20618"/>
                  <a:pt x="11520" y="20618"/>
                </a:cubicBezTo>
                <a:lnTo>
                  <a:pt x="10080" y="20618"/>
                </a:lnTo>
                <a:cubicBezTo>
                  <a:pt x="9285" y="20618"/>
                  <a:pt x="8640" y="20178"/>
                  <a:pt x="8640" y="19636"/>
                </a:cubicBezTo>
                <a:lnTo>
                  <a:pt x="8640" y="6873"/>
                </a:lnTo>
                <a:lnTo>
                  <a:pt x="2458" y="6873"/>
                </a:lnTo>
                <a:lnTo>
                  <a:pt x="10800" y="1185"/>
                </a:lnTo>
                <a:lnTo>
                  <a:pt x="19142" y="6873"/>
                </a:lnTo>
                <a:cubicBezTo>
                  <a:pt x="19142" y="6873"/>
                  <a:pt x="12960" y="6873"/>
                  <a:pt x="12960" y="6873"/>
                </a:cubicBezTo>
                <a:close/>
                <a:moveTo>
                  <a:pt x="21389" y="7017"/>
                </a:moveTo>
                <a:lnTo>
                  <a:pt x="11309" y="144"/>
                </a:lnTo>
                <a:cubicBezTo>
                  <a:pt x="11179" y="55"/>
                  <a:pt x="10999" y="0"/>
                  <a:pt x="10800" y="0"/>
                </a:cubicBezTo>
                <a:cubicBezTo>
                  <a:pt x="10601" y="0"/>
                  <a:pt x="10422" y="55"/>
                  <a:pt x="10291" y="144"/>
                </a:cubicBezTo>
                <a:lnTo>
                  <a:pt x="211" y="7017"/>
                </a:lnTo>
                <a:cubicBezTo>
                  <a:pt x="81" y="7106"/>
                  <a:pt x="0" y="7228"/>
                  <a:pt x="0" y="7364"/>
                </a:cubicBezTo>
                <a:cubicBezTo>
                  <a:pt x="0" y="7635"/>
                  <a:pt x="322" y="7855"/>
                  <a:pt x="720" y="7855"/>
                </a:cubicBezTo>
                <a:lnTo>
                  <a:pt x="7200" y="7855"/>
                </a:lnTo>
                <a:lnTo>
                  <a:pt x="7200" y="19636"/>
                </a:lnTo>
                <a:cubicBezTo>
                  <a:pt x="7200" y="20721"/>
                  <a:pt x="8490" y="21600"/>
                  <a:pt x="10080" y="21600"/>
                </a:cubicBezTo>
                <a:lnTo>
                  <a:pt x="11520" y="21600"/>
                </a:lnTo>
                <a:cubicBezTo>
                  <a:pt x="13110" y="21600"/>
                  <a:pt x="14400" y="20721"/>
                  <a:pt x="14400" y="19636"/>
                </a:cubicBezTo>
                <a:lnTo>
                  <a:pt x="14400" y="7855"/>
                </a:lnTo>
                <a:lnTo>
                  <a:pt x="20880" y="7855"/>
                </a:lnTo>
                <a:cubicBezTo>
                  <a:pt x="21278" y="7855"/>
                  <a:pt x="21600" y="7635"/>
                  <a:pt x="21600" y="7364"/>
                </a:cubicBezTo>
                <a:cubicBezTo>
                  <a:pt x="21600" y="7228"/>
                  <a:pt x="21519" y="7106"/>
                  <a:pt x="21389" y="701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9" name="Shape 2919"/>
          <p:cNvSpPr/>
          <p:nvPr/>
        </p:nvSpPr>
        <p:spPr>
          <a:xfrm>
            <a:off x="18822897" y="2955076"/>
            <a:ext cx="558655" cy="380902"/>
          </a:xfrm>
          <a:custGeom>
            <a:avLst/>
            <a:gdLst/>
            <a:ahLst/>
            <a:cxnLst>
              <a:cxn ang="0">
                <a:pos x="wd2" y="hd2"/>
              </a:cxn>
              <a:cxn ang="5400000">
                <a:pos x="wd2" y="hd2"/>
              </a:cxn>
              <a:cxn ang="10800000">
                <a:pos x="wd2" y="hd2"/>
              </a:cxn>
              <a:cxn ang="16200000">
                <a:pos x="wd2" y="hd2"/>
              </a:cxn>
            </a:cxnLst>
            <a:rect l="0" t="0" r="r" b="b"/>
            <a:pathLst>
              <a:path w="21600" h="21600" extrusionOk="0">
                <a:moveTo>
                  <a:pt x="20618" y="11520"/>
                </a:moveTo>
                <a:cubicBezTo>
                  <a:pt x="20618" y="12315"/>
                  <a:pt x="20178" y="12960"/>
                  <a:pt x="19636" y="12960"/>
                </a:cubicBezTo>
                <a:lnTo>
                  <a:pt x="6873" y="12960"/>
                </a:lnTo>
                <a:lnTo>
                  <a:pt x="6873" y="19142"/>
                </a:lnTo>
                <a:lnTo>
                  <a:pt x="1185" y="10800"/>
                </a:lnTo>
                <a:lnTo>
                  <a:pt x="6873" y="2458"/>
                </a:lnTo>
                <a:lnTo>
                  <a:pt x="6873" y="8640"/>
                </a:lnTo>
                <a:lnTo>
                  <a:pt x="19636" y="8640"/>
                </a:lnTo>
                <a:cubicBezTo>
                  <a:pt x="20178" y="8640"/>
                  <a:pt x="20618" y="9285"/>
                  <a:pt x="20618" y="10080"/>
                </a:cubicBezTo>
                <a:cubicBezTo>
                  <a:pt x="20618" y="10080"/>
                  <a:pt x="20618" y="11520"/>
                  <a:pt x="20618" y="11520"/>
                </a:cubicBezTo>
                <a:close/>
                <a:moveTo>
                  <a:pt x="19636" y="7200"/>
                </a:moveTo>
                <a:lnTo>
                  <a:pt x="7855" y="7200"/>
                </a:lnTo>
                <a:lnTo>
                  <a:pt x="7855" y="720"/>
                </a:lnTo>
                <a:cubicBezTo>
                  <a:pt x="7855" y="322"/>
                  <a:pt x="7635" y="0"/>
                  <a:pt x="7364" y="0"/>
                </a:cubicBezTo>
                <a:cubicBezTo>
                  <a:pt x="7228" y="0"/>
                  <a:pt x="7105" y="81"/>
                  <a:pt x="7017" y="212"/>
                </a:cubicBezTo>
                <a:lnTo>
                  <a:pt x="144" y="10291"/>
                </a:lnTo>
                <a:cubicBezTo>
                  <a:pt x="55" y="10422"/>
                  <a:pt x="0" y="10602"/>
                  <a:pt x="0" y="10800"/>
                </a:cubicBezTo>
                <a:cubicBezTo>
                  <a:pt x="0" y="11000"/>
                  <a:pt x="55" y="11180"/>
                  <a:pt x="144" y="11310"/>
                </a:cubicBezTo>
                <a:lnTo>
                  <a:pt x="7017" y="21389"/>
                </a:lnTo>
                <a:cubicBezTo>
                  <a:pt x="7105" y="21520"/>
                  <a:pt x="7228" y="21600"/>
                  <a:pt x="7364" y="21600"/>
                </a:cubicBezTo>
                <a:cubicBezTo>
                  <a:pt x="7635" y="21600"/>
                  <a:pt x="7855" y="21278"/>
                  <a:pt x="7855" y="20880"/>
                </a:cubicBezTo>
                <a:lnTo>
                  <a:pt x="7855" y="14400"/>
                </a:lnTo>
                <a:lnTo>
                  <a:pt x="19636" y="14400"/>
                </a:lnTo>
                <a:cubicBezTo>
                  <a:pt x="20721" y="14400"/>
                  <a:pt x="21600" y="13110"/>
                  <a:pt x="21600" y="11520"/>
                </a:cubicBezTo>
                <a:lnTo>
                  <a:pt x="21600" y="10080"/>
                </a:lnTo>
                <a:cubicBezTo>
                  <a:pt x="21600" y="8490"/>
                  <a:pt x="20721" y="7200"/>
                  <a:pt x="19636" y="7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0" name="Shape 2920"/>
          <p:cNvSpPr/>
          <p:nvPr/>
        </p:nvSpPr>
        <p:spPr>
          <a:xfrm>
            <a:off x="19889419" y="2955076"/>
            <a:ext cx="558655" cy="380902"/>
          </a:xfrm>
          <a:custGeom>
            <a:avLst/>
            <a:gdLst/>
            <a:ahLst/>
            <a:cxnLst>
              <a:cxn ang="0">
                <a:pos x="wd2" y="hd2"/>
              </a:cxn>
              <a:cxn ang="5400000">
                <a:pos x="wd2" y="hd2"/>
              </a:cxn>
              <a:cxn ang="10800000">
                <a:pos x="wd2" y="hd2"/>
              </a:cxn>
              <a:cxn ang="16200000">
                <a:pos x="wd2" y="hd2"/>
              </a:cxn>
            </a:cxnLst>
            <a:rect l="0" t="0" r="r" b="b"/>
            <a:pathLst>
              <a:path w="21600" h="21600" extrusionOk="0">
                <a:moveTo>
                  <a:pt x="14727" y="19142"/>
                </a:moveTo>
                <a:lnTo>
                  <a:pt x="14727" y="12960"/>
                </a:lnTo>
                <a:lnTo>
                  <a:pt x="1964" y="12960"/>
                </a:lnTo>
                <a:cubicBezTo>
                  <a:pt x="1421" y="12960"/>
                  <a:pt x="982" y="12316"/>
                  <a:pt x="982" y="11520"/>
                </a:cubicBezTo>
                <a:lnTo>
                  <a:pt x="982" y="10080"/>
                </a:lnTo>
                <a:cubicBezTo>
                  <a:pt x="982" y="9285"/>
                  <a:pt x="1421" y="8640"/>
                  <a:pt x="1964" y="8640"/>
                </a:cubicBezTo>
                <a:lnTo>
                  <a:pt x="14727" y="8640"/>
                </a:lnTo>
                <a:lnTo>
                  <a:pt x="14727" y="2458"/>
                </a:lnTo>
                <a:lnTo>
                  <a:pt x="20415" y="10800"/>
                </a:lnTo>
                <a:cubicBezTo>
                  <a:pt x="20415" y="10800"/>
                  <a:pt x="14727" y="19142"/>
                  <a:pt x="14727" y="19142"/>
                </a:cubicBezTo>
                <a:close/>
                <a:moveTo>
                  <a:pt x="21456" y="10291"/>
                </a:moveTo>
                <a:lnTo>
                  <a:pt x="14584" y="212"/>
                </a:lnTo>
                <a:cubicBezTo>
                  <a:pt x="14495" y="81"/>
                  <a:pt x="14372" y="0"/>
                  <a:pt x="14236" y="0"/>
                </a:cubicBezTo>
                <a:cubicBezTo>
                  <a:pt x="13965" y="0"/>
                  <a:pt x="13745" y="322"/>
                  <a:pt x="13745" y="720"/>
                </a:cubicBezTo>
                <a:lnTo>
                  <a:pt x="13745" y="7200"/>
                </a:lnTo>
                <a:lnTo>
                  <a:pt x="1964" y="7200"/>
                </a:lnTo>
                <a:cubicBezTo>
                  <a:pt x="879" y="7200"/>
                  <a:pt x="0" y="8490"/>
                  <a:pt x="0" y="10080"/>
                </a:cubicBezTo>
                <a:lnTo>
                  <a:pt x="0" y="11520"/>
                </a:lnTo>
                <a:cubicBezTo>
                  <a:pt x="0" y="13110"/>
                  <a:pt x="879" y="14400"/>
                  <a:pt x="1964" y="14400"/>
                </a:cubicBezTo>
                <a:lnTo>
                  <a:pt x="13745" y="14400"/>
                </a:lnTo>
                <a:lnTo>
                  <a:pt x="13745" y="20880"/>
                </a:lnTo>
                <a:cubicBezTo>
                  <a:pt x="13745" y="21278"/>
                  <a:pt x="13965" y="21600"/>
                  <a:pt x="14236" y="21600"/>
                </a:cubicBezTo>
                <a:cubicBezTo>
                  <a:pt x="14372" y="21600"/>
                  <a:pt x="14495" y="21520"/>
                  <a:pt x="14583" y="21389"/>
                </a:cubicBezTo>
                <a:lnTo>
                  <a:pt x="21456" y="11310"/>
                </a:lnTo>
                <a:cubicBezTo>
                  <a:pt x="21545" y="11180"/>
                  <a:pt x="21600" y="11000"/>
                  <a:pt x="21600" y="10800"/>
                </a:cubicBezTo>
                <a:cubicBezTo>
                  <a:pt x="21600" y="10601"/>
                  <a:pt x="21545" y="10421"/>
                  <a:pt x="21456" y="102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1" name="Shape 2921"/>
          <p:cNvSpPr/>
          <p:nvPr/>
        </p:nvSpPr>
        <p:spPr>
          <a:xfrm>
            <a:off x="21032121" y="2866200"/>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1402" y="5052"/>
                </a:moveTo>
                <a:lnTo>
                  <a:pt x="14652" y="144"/>
                </a:lnTo>
                <a:cubicBezTo>
                  <a:pt x="14530" y="55"/>
                  <a:pt x="14362" y="0"/>
                  <a:pt x="14175" y="0"/>
                </a:cubicBezTo>
                <a:cubicBezTo>
                  <a:pt x="13802" y="0"/>
                  <a:pt x="13500" y="220"/>
                  <a:pt x="13500" y="491"/>
                </a:cubicBezTo>
                <a:cubicBezTo>
                  <a:pt x="13500" y="627"/>
                  <a:pt x="13576" y="749"/>
                  <a:pt x="13698" y="838"/>
                </a:cubicBezTo>
                <a:lnTo>
                  <a:pt x="19296" y="4909"/>
                </a:lnTo>
                <a:lnTo>
                  <a:pt x="675" y="4909"/>
                </a:lnTo>
                <a:cubicBezTo>
                  <a:pt x="302" y="4909"/>
                  <a:pt x="0" y="5129"/>
                  <a:pt x="0" y="5400"/>
                </a:cubicBezTo>
                <a:lnTo>
                  <a:pt x="0" y="21109"/>
                </a:lnTo>
                <a:cubicBezTo>
                  <a:pt x="0" y="21380"/>
                  <a:pt x="302" y="21600"/>
                  <a:pt x="675" y="21600"/>
                </a:cubicBezTo>
                <a:cubicBezTo>
                  <a:pt x="1048" y="21600"/>
                  <a:pt x="1350" y="21380"/>
                  <a:pt x="1350" y="21109"/>
                </a:cubicBezTo>
                <a:lnTo>
                  <a:pt x="1350" y="5891"/>
                </a:lnTo>
                <a:lnTo>
                  <a:pt x="19296" y="5891"/>
                </a:lnTo>
                <a:lnTo>
                  <a:pt x="13698" y="9962"/>
                </a:lnTo>
                <a:cubicBezTo>
                  <a:pt x="13575" y="10051"/>
                  <a:pt x="13500" y="10173"/>
                  <a:pt x="13500" y="10309"/>
                </a:cubicBezTo>
                <a:cubicBezTo>
                  <a:pt x="13500" y="10580"/>
                  <a:pt x="13802" y="10800"/>
                  <a:pt x="14175" y="10800"/>
                </a:cubicBezTo>
                <a:cubicBezTo>
                  <a:pt x="14362" y="10800"/>
                  <a:pt x="14531" y="10745"/>
                  <a:pt x="14653" y="10656"/>
                </a:cubicBezTo>
                <a:lnTo>
                  <a:pt x="21402" y="5747"/>
                </a:lnTo>
                <a:cubicBezTo>
                  <a:pt x="21525" y="5658"/>
                  <a:pt x="21600" y="5536"/>
                  <a:pt x="21600" y="5400"/>
                </a:cubicBezTo>
                <a:cubicBezTo>
                  <a:pt x="21600" y="5264"/>
                  <a:pt x="21524" y="5142"/>
                  <a:pt x="21402" y="505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2" name="Shape 2922"/>
          <p:cNvSpPr/>
          <p:nvPr/>
        </p:nvSpPr>
        <p:spPr>
          <a:xfrm>
            <a:off x="22022463" y="2942380"/>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6691" y="12546"/>
                </a:moveTo>
                <a:lnTo>
                  <a:pt x="16691" y="2304"/>
                </a:lnTo>
                <a:lnTo>
                  <a:pt x="20415" y="7425"/>
                </a:lnTo>
                <a:cubicBezTo>
                  <a:pt x="20415" y="7425"/>
                  <a:pt x="16691" y="12546"/>
                  <a:pt x="16691" y="12546"/>
                </a:cubicBezTo>
                <a:close/>
                <a:moveTo>
                  <a:pt x="21456" y="6948"/>
                </a:moveTo>
                <a:lnTo>
                  <a:pt x="16548" y="198"/>
                </a:lnTo>
                <a:cubicBezTo>
                  <a:pt x="16458" y="76"/>
                  <a:pt x="16336" y="0"/>
                  <a:pt x="16200" y="0"/>
                </a:cubicBezTo>
                <a:cubicBezTo>
                  <a:pt x="15929" y="0"/>
                  <a:pt x="15709" y="302"/>
                  <a:pt x="15709" y="675"/>
                </a:cubicBezTo>
                <a:lnTo>
                  <a:pt x="15709" y="6750"/>
                </a:lnTo>
                <a:lnTo>
                  <a:pt x="491" y="6750"/>
                </a:lnTo>
                <a:cubicBezTo>
                  <a:pt x="220" y="6750"/>
                  <a:pt x="0" y="7052"/>
                  <a:pt x="0" y="7425"/>
                </a:cubicBezTo>
                <a:lnTo>
                  <a:pt x="0" y="20925"/>
                </a:lnTo>
                <a:cubicBezTo>
                  <a:pt x="0" y="21298"/>
                  <a:pt x="220" y="21600"/>
                  <a:pt x="491" y="21600"/>
                </a:cubicBezTo>
                <a:cubicBezTo>
                  <a:pt x="762" y="21600"/>
                  <a:pt x="982" y="21298"/>
                  <a:pt x="982" y="20925"/>
                </a:cubicBezTo>
                <a:lnTo>
                  <a:pt x="982" y="8100"/>
                </a:lnTo>
                <a:lnTo>
                  <a:pt x="15709" y="8100"/>
                </a:lnTo>
                <a:lnTo>
                  <a:pt x="15709" y="14175"/>
                </a:lnTo>
                <a:cubicBezTo>
                  <a:pt x="15709" y="14548"/>
                  <a:pt x="15929" y="14850"/>
                  <a:pt x="16200" y="14850"/>
                </a:cubicBezTo>
                <a:cubicBezTo>
                  <a:pt x="16336" y="14850"/>
                  <a:pt x="16458" y="14775"/>
                  <a:pt x="16547" y="14652"/>
                </a:cubicBezTo>
                <a:lnTo>
                  <a:pt x="21456" y="7903"/>
                </a:lnTo>
                <a:cubicBezTo>
                  <a:pt x="21545" y="7781"/>
                  <a:pt x="21600" y="7612"/>
                  <a:pt x="21600" y="7425"/>
                </a:cubicBezTo>
                <a:cubicBezTo>
                  <a:pt x="21600" y="7238"/>
                  <a:pt x="21545" y="7070"/>
                  <a:pt x="21456" y="694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3" name="Shape 2923"/>
          <p:cNvSpPr/>
          <p:nvPr/>
        </p:nvSpPr>
        <p:spPr>
          <a:xfrm>
            <a:off x="12423764"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4236" y="0"/>
                </a:lnTo>
                <a:cubicBezTo>
                  <a:pt x="13966" y="0"/>
                  <a:pt x="13745" y="220"/>
                  <a:pt x="13745" y="491"/>
                </a:cubicBezTo>
                <a:cubicBezTo>
                  <a:pt x="13745" y="762"/>
                  <a:pt x="13966" y="982"/>
                  <a:pt x="14236" y="982"/>
                </a:cubicBezTo>
                <a:lnTo>
                  <a:pt x="19924" y="982"/>
                </a:lnTo>
                <a:lnTo>
                  <a:pt x="11926" y="8980"/>
                </a:lnTo>
                <a:cubicBezTo>
                  <a:pt x="11837" y="9069"/>
                  <a:pt x="11782" y="9192"/>
                  <a:pt x="11782" y="9327"/>
                </a:cubicBezTo>
                <a:cubicBezTo>
                  <a:pt x="11782" y="9599"/>
                  <a:pt x="12002" y="9818"/>
                  <a:pt x="12273" y="9818"/>
                </a:cubicBezTo>
                <a:cubicBezTo>
                  <a:pt x="12408" y="9818"/>
                  <a:pt x="12531" y="9764"/>
                  <a:pt x="12620" y="9674"/>
                </a:cubicBezTo>
                <a:lnTo>
                  <a:pt x="20618" y="1676"/>
                </a:lnTo>
                <a:lnTo>
                  <a:pt x="20618" y="7364"/>
                </a:lnTo>
                <a:cubicBezTo>
                  <a:pt x="20618" y="7635"/>
                  <a:pt x="20838" y="7855"/>
                  <a:pt x="21109" y="7855"/>
                </a:cubicBezTo>
                <a:cubicBezTo>
                  <a:pt x="21380" y="7855"/>
                  <a:pt x="21600" y="7635"/>
                  <a:pt x="21600" y="7364"/>
                </a:cubicBezTo>
                <a:lnTo>
                  <a:pt x="21600" y="491"/>
                </a:lnTo>
                <a:cubicBezTo>
                  <a:pt x="21600" y="220"/>
                  <a:pt x="21380" y="0"/>
                  <a:pt x="21109" y="0"/>
                </a:cubicBezTo>
                <a:moveTo>
                  <a:pt x="9327" y="11782"/>
                </a:moveTo>
                <a:cubicBezTo>
                  <a:pt x="9192" y="11782"/>
                  <a:pt x="9069" y="11837"/>
                  <a:pt x="8980" y="11926"/>
                </a:cubicBezTo>
                <a:lnTo>
                  <a:pt x="982" y="19924"/>
                </a:lnTo>
                <a:lnTo>
                  <a:pt x="982" y="14236"/>
                </a:lnTo>
                <a:cubicBezTo>
                  <a:pt x="982" y="13966"/>
                  <a:pt x="762" y="13745"/>
                  <a:pt x="491" y="13745"/>
                </a:cubicBezTo>
                <a:cubicBezTo>
                  <a:pt x="220" y="13745"/>
                  <a:pt x="0" y="13966"/>
                  <a:pt x="0" y="14236"/>
                </a:cubicBezTo>
                <a:lnTo>
                  <a:pt x="0" y="21109"/>
                </a:lnTo>
                <a:cubicBezTo>
                  <a:pt x="0" y="21380"/>
                  <a:pt x="220" y="21600"/>
                  <a:pt x="491" y="21600"/>
                </a:cubicBezTo>
                <a:lnTo>
                  <a:pt x="7364" y="21600"/>
                </a:lnTo>
                <a:cubicBezTo>
                  <a:pt x="7634" y="21600"/>
                  <a:pt x="7855" y="21380"/>
                  <a:pt x="7855" y="21109"/>
                </a:cubicBezTo>
                <a:cubicBezTo>
                  <a:pt x="7855" y="20838"/>
                  <a:pt x="7634" y="20618"/>
                  <a:pt x="7364" y="20618"/>
                </a:cubicBezTo>
                <a:lnTo>
                  <a:pt x="1676" y="20618"/>
                </a:lnTo>
                <a:lnTo>
                  <a:pt x="9674" y="12620"/>
                </a:lnTo>
                <a:cubicBezTo>
                  <a:pt x="9763" y="12531"/>
                  <a:pt x="9818" y="12408"/>
                  <a:pt x="9818" y="12273"/>
                </a:cubicBezTo>
                <a:cubicBezTo>
                  <a:pt x="9818" y="12002"/>
                  <a:pt x="9598" y="11782"/>
                  <a:pt x="9327"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4" name="Shape 2924"/>
          <p:cNvSpPr/>
          <p:nvPr/>
        </p:nvSpPr>
        <p:spPr>
          <a:xfrm>
            <a:off x="13490286"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600" y="491"/>
                </a:moveTo>
                <a:cubicBezTo>
                  <a:pt x="21600" y="220"/>
                  <a:pt x="21380" y="0"/>
                  <a:pt x="21109" y="0"/>
                </a:cubicBezTo>
                <a:cubicBezTo>
                  <a:pt x="20974" y="0"/>
                  <a:pt x="20851" y="55"/>
                  <a:pt x="20762" y="144"/>
                </a:cubicBezTo>
                <a:lnTo>
                  <a:pt x="12764" y="8142"/>
                </a:lnTo>
                <a:lnTo>
                  <a:pt x="12764" y="2455"/>
                </a:lnTo>
                <a:cubicBezTo>
                  <a:pt x="12764" y="2184"/>
                  <a:pt x="12544" y="1964"/>
                  <a:pt x="12273" y="1964"/>
                </a:cubicBezTo>
                <a:cubicBezTo>
                  <a:pt x="12002" y="1964"/>
                  <a:pt x="11782" y="2184"/>
                  <a:pt x="11782" y="2455"/>
                </a:cubicBezTo>
                <a:lnTo>
                  <a:pt x="11782" y="9327"/>
                </a:lnTo>
                <a:cubicBezTo>
                  <a:pt x="11782" y="9599"/>
                  <a:pt x="12002" y="9818"/>
                  <a:pt x="12273" y="9818"/>
                </a:cubicBezTo>
                <a:lnTo>
                  <a:pt x="19145" y="9818"/>
                </a:lnTo>
                <a:cubicBezTo>
                  <a:pt x="19416" y="9818"/>
                  <a:pt x="19636" y="9599"/>
                  <a:pt x="19636" y="9327"/>
                </a:cubicBezTo>
                <a:cubicBezTo>
                  <a:pt x="19636" y="9056"/>
                  <a:pt x="19416" y="8836"/>
                  <a:pt x="19145" y="8836"/>
                </a:cubicBezTo>
                <a:lnTo>
                  <a:pt x="13458" y="8836"/>
                </a:lnTo>
                <a:lnTo>
                  <a:pt x="21456" y="838"/>
                </a:lnTo>
                <a:cubicBezTo>
                  <a:pt x="21545" y="750"/>
                  <a:pt x="21600" y="627"/>
                  <a:pt x="21600" y="491"/>
                </a:cubicBezTo>
                <a:moveTo>
                  <a:pt x="9327" y="11782"/>
                </a:moveTo>
                <a:lnTo>
                  <a:pt x="2455" y="11782"/>
                </a:lnTo>
                <a:cubicBezTo>
                  <a:pt x="2184" y="11782"/>
                  <a:pt x="1964" y="12002"/>
                  <a:pt x="1964" y="12273"/>
                </a:cubicBezTo>
                <a:cubicBezTo>
                  <a:pt x="1964" y="12544"/>
                  <a:pt x="2184" y="12764"/>
                  <a:pt x="2455" y="12764"/>
                </a:cubicBezTo>
                <a:lnTo>
                  <a:pt x="8142" y="12764"/>
                </a:lnTo>
                <a:lnTo>
                  <a:pt x="144" y="20762"/>
                </a:lnTo>
                <a:cubicBezTo>
                  <a:pt x="55" y="20851"/>
                  <a:pt x="0" y="20973"/>
                  <a:pt x="0" y="21109"/>
                </a:cubicBezTo>
                <a:cubicBezTo>
                  <a:pt x="0" y="21380"/>
                  <a:pt x="220" y="21600"/>
                  <a:pt x="491" y="21600"/>
                </a:cubicBezTo>
                <a:cubicBezTo>
                  <a:pt x="626" y="21600"/>
                  <a:pt x="749" y="21545"/>
                  <a:pt x="838" y="21456"/>
                </a:cubicBezTo>
                <a:lnTo>
                  <a:pt x="8836" y="13458"/>
                </a:lnTo>
                <a:lnTo>
                  <a:pt x="8836" y="19145"/>
                </a:lnTo>
                <a:cubicBezTo>
                  <a:pt x="8836" y="19417"/>
                  <a:pt x="9056" y="19636"/>
                  <a:pt x="9327" y="19636"/>
                </a:cubicBezTo>
                <a:cubicBezTo>
                  <a:pt x="9598" y="19636"/>
                  <a:pt x="9818" y="19417"/>
                  <a:pt x="9818" y="19145"/>
                </a:cubicBezTo>
                <a:lnTo>
                  <a:pt x="9818" y="12273"/>
                </a:lnTo>
                <a:cubicBezTo>
                  <a:pt x="9818" y="12002"/>
                  <a:pt x="9598" y="11782"/>
                  <a:pt x="9327"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5" name="Shape 2925"/>
          <p:cNvSpPr/>
          <p:nvPr/>
        </p:nvSpPr>
        <p:spPr>
          <a:xfrm>
            <a:off x="14556808"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6200" y="0"/>
                </a:lnTo>
                <a:cubicBezTo>
                  <a:pt x="15929" y="0"/>
                  <a:pt x="15709" y="220"/>
                  <a:pt x="15709" y="491"/>
                </a:cubicBezTo>
                <a:cubicBezTo>
                  <a:pt x="15709" y="762"/>
                  <a:pt x="15929" y="982"/>
                  <a:pt x="16200" y="982"/>
                </a:cubicBezTo>
                <a:lnTo>
                  <a:pt x="19924" y="982"/>
                </a:lnTo>
                <a:lnTo>
                  <a:pt x="6035" y="14871"/>
                </a:lnTo>
                <a:cubicBezTo>
                  <a:pt x="5946" y="14960"/>
                  <a:pt x="5891" y="15083"/>
                  <a:pt x="5891" y="15218"/>
                </a:cubicBezTo>
                <a:cubicBezTo>
                  <a:pt x="5891" y="15489"/>
                  <a:pt x="6111" y="15709"/>
                  <a:pt x="6382" y="15709"/>
                </a:cubicBezTo>
                <a:cubicBezTo>
                  <a:pt x="6517" y="15709"/>
                  <a:pt x="6640" y="15654"/>
                  <a:pt x="6729" y="15565"/>
                </a:cubicBezTo>
                <a:lnTo>
                  <a:pt x="20618" y="1676"/>
                </a:lnTo>
                <a:lnTo>
                  <a:pt x="20618" y="5400"/>
                </a:lnTo>
                <a:cubicBezTo>
                  <a:pt x="20618" y="5671"/>
                  <a:pt x="20838" y="5890"/>
                  <a:pt x="21109" y="5890"/>
                </a:cubicBezTo>
                <a:cubicBezTo>
                  <a:pt x="21380" y="5890"/>
                  <a:pt x="21600" y="5671"/>
                  <a:pt x="21600" y="5400"/>
                </a:cubicBezTo>
                <a:lnTo>
                  <a:pt x="21600" y="491"/>
                </a:lnTo>
                <a:cubicBezTo>
                  <a:pt x="21600" y="220"/>
                  <a:pt x="21380" y="0"/>
                  <a:pt x="21109" y="0"/>
                </a:cubicBezTo>
                <a:moveTo>
                  <a:pt x="17182" y="6873"/>
                </a:moveTo>
                <a:cubicBezTo>
                  <a:pt x="16911" y="6873"/>
                  <a:pt x="16691" y="7092"/>
                  <a:pt x="16691" y="7364"/>
                </a:cubicBezTo>
                <a:lnTo>
                  <a:pt x="16691" y="20618"/>
                </a:lnTo>
                <a:lnTo>
                  <a:pt x="982" y="20618"/>
                </a:lnTo>
                <a:lnTo>
                  <a:pt x="982" y="4909"/>
                </a:lnTo>
                <a:lnTo>
                  <a:pt x="14236" y="4909"/>
                </a:lnTo>
                <a:cubicBezTo>
                  <a:pt x="14507" y="4909"/>
                  <a:pt x="14727" y="4689"/>
                  <a:pt x="14727" y="4418"/>
                </a:cubicBezTo>
                <a:cubicBezTo>
                  <a:pt x="14727" y="4147"/>
                  <a:pt x="14507" y="3927"/>
                  <a:pt x="14236" y="3927"/>
                </a:cubicBezTo>
                <a:lnTo>
                  <a:pt x="491" y="3927"/>
                </a:lnTo>
                <a:cubicBezTo>
                  <a:pt x="220" y="3927"/>
                  <a:pt x="0" y="4147"/>
                  <a:pt x="0" y="4418"/>
                </a:cubicBezTo>
                <a:lnTo>
                  <a:pt x="0" y="21109"/>
                </a:lnTo>
                <a:cubicBezTo>
                  <a:pt x="0" y="21380"/>
                  <a:pt x="220" y="21600"/>
                  <a:pt x="491" y="21600"/>
                </a:cubicBezTo>
                <a:lnTo>
                  <a:pt x="17182" y="21600"/>
                </a:lnTo>
                <a:cubicBezTo>
                  <a:pt x="17453" y="21600"/>
                  <a:pt x="17673" y="21380"/>
                  <a:pt x="17673" y="21109"/>
                </a:cubicBezTo>
                <a:lnTo>
                  <a:pt x="17673" y="7364"/>
                </a:lnTo>
                <a:cubicBezTo>
                  <a:pt x="17673" y="7092"/>
                  <a:pt x="17453" y="6873"/>
                  <a:pt x="17182"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6" name="Shape 2926"/>
          <p:cNvSpPr/>
          <p:nvPr/>
        </p:nvSpPr>
        <p:spPr>
          <a:xfrm>
            <a:off x="15623330"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20383"/>
                </a:moveTo>
                <a:lnTo>
                  <a:pt x="11424" y="15709"/>
                </a:lnTo>
                <a:lnTo>
                  <a:pt x="13255" y="15709"/>
                </a:lnTo>
                <a:cubicBezTo>
                  <a:pt x="13525" y="15709"/>
                  <a:pt x="13745" y="15490"/>
                  <a:pt x="13745" y="15218"/>
                </a:cubicBezTo>
                <a:lnTo>
                  <a:pt x="13745" y="14727"/>
                </a:lnTo>
                <a:cubicBezTo>
                  <a:pt x="13635" y="12724"/>
                  <a:pt x="12844" y="5590"/>
                  <a:pt x="7448" y="1949"/>
                </a:cubicBezTo>
                <a:cubicBezTo>
                  <a:pt x="16407" y="4809"/>
                  <a:pt x="17536" y="12588"/>
                  <a:pt x="17673" y="14727"/>
                </a:cubicBezTo>
                <a:lnTo>
                  <a:pt x="17673" y="15218"/>
                </a:lnTo>
                <a:cubicBezTo>
                  <a:pt x="17673" y="15490"/>
                  <a:pt x="17893" y="15709"/>
                  <a:pt x="18164" y="15709"/>
                </a:cubicBezTo>
                <a:lnTo>
                  <a:pt x="19994" y="15709"/>
                </a:lnTo>
                <a:cubicBezTo>
                  <a:pt x="19994" y="15709"/>
                  <a:pt x="15709" y="20383"/>
                  <a:pt x="15709" y="20383"/>
                </a:cubicBezTo>
                <a:close/>
                <a:moveTo>
                  <a:pt x="21109" y="14727"/>
                </a:moveTo>
                <a:lnTo>
                  <a:pt x="18658" y="14727"/>
                </a:lnTo>
                <a:cubicBezTo>
                  <a:pt x="18450" y="12130"/>
                  <a:pt x="16610" y="0"/>
                  <a:pt x="491" y="0"/>
                </a:cubicBezTo>
                <a:cubicBezTo>
                  <a:pt x="219" y="0"/>
                  <a:pt x="0" y="220"/>
                  <a:pt x="0" y="491"/>
                </a:cubicBezTo>
                <a:cubicBezTo>
                  <a:pt x="0" y="762"/>
                  <a:pt x="219" y="982"/>
                  <a:pt x="491" y="982"/>
                </a:cubicBezTo>
                <a:cubicBezTo>
                  <a:pt x="5558" y="982"/>
                  <a:pt x="9160" y="3417"/>
                  <a:pt x="11196" y="8250"/>
                </a:cubicBezTo>
                <a:cubicBezTo>
                  <a:pt x="12394" y="11093"/>
                  <a:pt x="12657" y="13684"/>
                  <a:pt x="12715" y="14727"/>
                </a:cubicBezTo>
                <a:lnTo>
                  <a:pt x="10309" y="14727"/>
                </a:lnTo>
                <a:cubicBezTo>
                  <a:pt x="10038" y="14727"/>
                  <a:pt x="9818" y="14947"/>
                  <a:pt x="9818" y="15218"/>
                </a:cubicBezTo>
                <a:cubicBezTo>
                  <a:pt x="9818" y="15354"/>
                  <a:pt x="9873" y="15477"/>
                  <a:pt x="9962" y="15566"/>
                </a:cubicBezTo>
                <a:lnTo>
                  <a:pt x="15362" y="21456"/>
                </a:lnTo>
                <a:cubicBezTo>
                  <a:pt x="15450" y="21545"/>
                  <a:pt x="15574" y="21600"/>
                  <a:pt x="15709" y="21600"/>
                </a:cubicBezTo>
                <a:cubicBezTo>
                  <a:pt x="15845" y="21600"/>
                  <a:pt x="15967" y="21545"/>
                  <a:pt x="16056" y="21456"/>
                </a:cubicBezTo>
                <a:lnTo>
                  <a:pt x="21456" y="15566"/>
                </a:lnTo>
                <a:cubicBezTo>
                  <a:pt x="21545" y="15477"/>
                  <a:pt x="21600" y="15354"/>
                  <a:pt x="21600" y="15218"/>
                </a:cubicBezTo>
                <a:cubicBezTo>
                  <a:pt x="21600" y="14947"/>
                  <a:pt x="21380" y="14727"/>
                  <a:pt x="21109" y="147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7" name="Shape 2927"/>
          <p:cNvSpPr/>
          <p:nvPr/>
        </p:nvSpPr>
        <p:spPr>
          <a:xfrm>
            <a:off x="16689852"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164" y="5891"/>
                </a:moveTo>
                <a:cubicBezTo>
                  <a:pt x="17893" y="5891"/>
                  <a:pt x="17673" y="6111"/>
                  <a:pt x="17673" y="6382"/>
                </a:cubicBezTo>
                <a:lnTo>
                  <a:pt x="17673" y="6873"/>
                </a:lnTo>
                <a:cubicBezTo>
                  <a:pt x="17536" y="9012"/>
                  <a:pt x="16407" y="16791"/>
                  <a:pt x="7448" y="19651"/>
                </a:cubicBezTo>
                <a:cubicBezTo>
                  <a:pt x="12844" y="16010"/>
                  <a:pt x="13635" y="8876"/>
                  <a:pt x="13745" y="6873"/>
                </a:cubicBezTo>
                <a:lnTo>
                  <a:pt x="13745" y="6382"/>
                </a:lnTo>
                <a:cubicBezTo>
                  <a:pt x="13745" y="6111"/>
                  <a:pt x="13525" y="5891"/>
                  <a:pt x="13255" y="5891"/>
                </a:cubicBezTo>
                <a:lnTo>
                  <a:pt x="11424" y="5891"/>
                </a:lnTo>
                <a:lnTo>
                  <a:pt x="15709" y="1217"/>
                </a:lnTo>
                <a:lnTo>
                  <a:pt x="19994" y="5891"/>
                </a:lnTo>
                <a:cubicBezTo>
                  <a:pt x="19994" y="5891"/>
                  <a:pt x="18164" y="5891"/>
                  <a:pt x="18164" y="5891"/>
                </a:cubicBezTo>
                <a:close/>
                <a:moveTo>
                  <a:pt x="21456" y="6035"/>
                </a:moveTo>
                <a:lnTo>
                  <a:pt x="16056" y="144"/>
                </a:lnTo>
                <a:cubicBezTo>
                  <a:pt x="15967" y="55"/>
                  <a:pt x="15845" y="0"/>
                  <a:pt x="15709" y="0"/>
                </a:cubicBezTo>
                <a:cubicBezTo>
                  <a:pt x="15573" y="0"/>
                  <a:pt x="15450" y="55"/>
                  <a:pt x="15362" y="144"/>
                </a:cubicBezTo>
                <a:lnTo>
                  <a:pt x="9962" y="6035"/>
                </a:lnTo>
                <a:cubicBezTo>
                  <a:pt x="9873" y="6124"/>
                  <a:pt x="9818" y="6247"/>
                  <a:pt x="9818" y="6382"/>
                </a:cubicBezTo>
                <a:cubicBezTo>
                  <a:pt x="9818" y="6653"/>
                  <a:pt x="10038" y="6873"/>
                  <a:pt x="10309" y="6873"/>
                </a:cubicBezTo>
                <a:lnTo>
                  <a:pt x="12715" y="6873"/>
                </a:lnTo>
                <a:cubicBezTo>
                  <a:pt x="12657" y="7916"/>
                  <a:pt x="12394" y="10507"/>
                  <a:pt x="11196" y="13351"/>
                </a:cubicBezTo>
                <a:cubicBezTo>
                  <a:pt x="9160" y="18184"/>
                  <a:pt x="5558" y="20618"/>
                  <a:pt x="491" y="20618"/>
                </a:cubicBezTo>
                <a:cubicBezTo>
                  <a:pt x="219" y="20618"/>
                  <a:pt x="0" y="20838"/>
                  <a:pt x="0" y="21109"/>
                </a:cubicBezTo>
                <a:cubicBezTo>
                  <a:pt x="0" y="21380"/>
                  <a:pt x="219" y="21600"/>
                  <a:pt x="491" y="21600"/>
                </a:cubicBezTo>
                <a:cubicBezTo>
                  <a:pt x="16610" y="21600"/>
                  <a:pt x="18450" y="9470"/>
                  <a:pt x="18658" y="6873"/>
                </a:cubicBezTo>
                <a:lnTo>
                  <a:pt x="21109" y="6873"/>
                </a:lnTo>
                <a:cubicBezTo>
                  <a:pt x="21380" y="6873"/>
                  <a:pt x="21600" y="6653"/>
                  <a:pt x="21600" y="6382"/>
                </a:cubicBezTo>
                <a:cubicBezTo>
                  <a:pt x="21600" y="6247"/>
                  <a:pt x="21545" y="6124"/>
                  <a:pt x="21456" y="603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8" name="Shape 2928"/>
          <p:cNvSpPr/>
          <p:nvPr/>
        </p:nvSpPr>
        <p:spPr>
          <a:xfrm>
            <a:off x="17756374"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9" name="Shape 2929"/>
          <p:cNvSpPr/>
          <p:nvPr/>
        </p:nvSpPr>
        <p:spPr>
          <a:xfrm>
            <a:off x="18822897"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0176"/>
                </a:moveTo>
                <a:lnTo>
                  <a:pt x="15709" y="8345"/>
                </a:lnTo>
                <a:cubicBezTo>
                  <a:pt x="15709" y="8075"/>
                  <a:pt x="15490" y="7855"/>
                  <a:pt x="15218" y="7855"/>
                </a:cubicBezTo>
                <a:lnTo>
                  <a:pt x="14727" y="7855"/>
                </a:lnTo>
                <a:cubicBezTo>
                  <a:pt x="12724" y="7965"/>
                  <a:pt x="5590" y="8756"/>
                  <a:pt x="1949" y="14152"/>
                </a:cubicBezTo>
                <a:cubicBezTo>
                  <a:pt x="4809" y="5193"/>
                  <a:pt x="12588" y="4064"/>
                  <a:pt x="14727" y="3927"/>
                </a:cubicBezTo>
                <a:lnTo>
                  <a:pt x="15218" y="3927"/>
                </a:lnTo>
                <a:cubicBezTo>
                  <a:pt x="15490" y="3927"/>
                  <a:pt x="15709" y="3708"/>
                  <a:pt x="15709" y="3436"/>
                </a:cubicBezTo>
                <a:lnTo>
                  <a:pt x="15709" y="1606"/>
                </a:lnTo>
                <a:lnTo>
                  <a:pt x="20383" y="5891"/>
                </a:lnTo>
                <a:cubicBezTo>
                  <a:pt x="20383" y="5891"/>
                  <a:pt x="15709" y="10176"/>
                  <a:pt x="15709" y="10176"/>
                </a:cubicBezTo>
                <a:close/>
                <a:moveTo>
                  <a:pt x="21456" y="5544"/>
                </a:moveTo>
                <a:lnTo>
                  <a:pt x="15565" y="144"/>
                </a:lnTo>
                <a:cubicBezTo>
                  <a:pt x="15477" y="55"/>
                  <a:pt x="15354" y="0"/>
                  <a:pt x="15218" y="0"/>
                </a:cubicBezTo>
                <a:cubicBezTo>
                  <a:pt x="14947" y="0"/>
                  <a:pt x="14727" y="220"/>
                  <a:pt x="14727" y="491"/>
                </a:cubicBezTo>
                <a:lnTo>
                  <a:pt x="14727" y="2942"/>
                </a:lnTo>
                <a:cubicBezTo>
                  <a:pt x="12130" y="3150"/>
                  <a:pt x="0" y="4991"/>
                  <a:pt x="0" y="21109"/>
                </a:cubicBezTo>
                <a:cubicBezTo>
                  <a:pt x="0" y="21380"/>
                  <a:pt x="220" y="21600"/>
                  <a:pt x="491" y="21600"/>
                </a:cubicBezTo>
                <a:cubicBezTo>
                  <a:pt x="762" y="21600"/>
                  <a:pt x="982" y="21380"/>
                  <a:pt x="982" y="21109"/>
                </a:cubicBezTo>
                <a:cubicBezTo>
                  <a:pt x="982" y="16042"/>
                  <a:pt x="3417" y="12440"/>
                  <a:pt x="8250" y="10404"/>
                </a:cubicBezTo>
                <a:cubicBezTo>
                  <a:pt x="11093" y="9206"/>
                  <a:pt x="13684" y="8943"/>
                  <a:pt x="14727" y="8884"/>
                </a:cubicBezTo>
                <a:lnTo>
                  <a:pt x="14727" y="11291"/>
                </a:lnTo>
                <a:cubicBezTo>
                  <a:pt x="14727" y="11562"/>
                  <a:pt x="14947" y="11782"/>
                  <a:pt x="15218" y="11782"/>
                </a:cubicBezTo>
                <a:cubicBezTo>
                  <a:pt x="15354" y="11782"/>
                  <a:pt x="15477" y="11727"/>
                  <a:pt x="15565" y="11638"/>
                </a:cubicBezTo>
                <a:lnTo>
                  <a:pt x="21456" y="6238"/>
                </a:lnTo>
                <a:cubicBezTo>
                  <a:pt x="21545" y="6150"/>
                  <a:pt x="21600" y="6027"/>
                  <a:pt x="21600" y="5891"/>
                </a:cubicBezTo>
                <a:cubicBezTo>
                  <a:pt x="21600" y="5756"/>
                  <a:pt x="21545" y="5633"/>
                  <a:pt x="21456" y="554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0" name="Shape 2930"/>
          <p:cNvSpPr/>
          <p:nvPr/>
        </p:nvSpPr>
        <p:spPr>
          <a:xfrm>
            <a:off x="19889419" y="4034295"/>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5955" y="1543"/>
                </a:moveTo>
                <a:cubicBezTo>
                  <a:pt x="12837" y="1543"/>
                  <a:pt x="10309" y="5515"/>
                  <a:pt x="10309" y="10414"/>
                </a:cubicBezTo>
                <a:lnTo>
                  <a:pt x="10309" y="11186"/>
                </a:lnTo>
                <a:cubicBezTo>
                  <a:pt x="10309" y="15233"/>
                  <a:pt x="8221" y="18514"/>
                  <a:pt x="5645" y="18514"/>
                </a:cubicBezTo>
                <a:cubicBezTo>
                  <a:pt x="3070" y="18514"/>
                  <a:pt x="982" y="15233"/>
                  <a:pt x="982" y="11186"/>
                </a:cubicBezTo>
                <a:lnTo>
                  <a:pt x="982" y="10414"/>
                </a:lnTo>
                <a:cubicBezTo>
                  <a:pt x="982" y="6367"/>
                  <a:pt x="3070" y="3086"/>
                  <a:pt x="5645" y="3086"/>
                </a:cubicBezTo>
                <a:cubicBezTo>
                  <a:pt x="6670" y="3086"/>
                  <a:pt x="7575" y="3630"/>
                  <a:pt x="8321" y="4629"/>
                </a:cubicBezTo>
                <a:lnTo>
                  <a:pt x="6382" y="4629"/>
                </a:lnTo>
                <a:cubicBezTo>
                  <a:pt x="6110" y="4629"/>
                  <a:pt x="5891" y="4974"/>
                  <a:pt x="5891" y="5400"/>
                </a:cubicBezTo>
                <a:cubicBezTo>
                  <a:pt x="5891" y="5826"/>
                  <a:pt x="6110" y="6171"/>
                  <a:pt x="6382" y="6171"/>
                </a:cubicBezTo>
                <a:lnTo>
                  <a:pt x="9327" y="6171"/>
                </a:lnTo>
                <a:cubicBezTo>
                  <a:pt x="9599" y="6171"/>
                  <a:pt x="9818" y="5826"/>
                  <a:pt x="9818" y="5400"/>
                </a:cubicBezTo>
                <a:lnTo>
                  <a:pt x="9818" y="771"/>
                </a:lnTo>
                <a:cubicBezTo>
                  <a:pt x="9818" y="346"/>
                  <a:pt x="9599" y="0"/>
                  <a:pt x="9327" y="0"/>
                </a:cubicBezTo>
                <a:cubicBezTo>
                  <a:pt x="9056" y="0"/>
                  <a:pt x="8836" y="346"/>
                  <a:pt x="8836" y="771"/>
                </a:cubicBezTo>
                <a:lnTo>
                  <a:pt x="8836" y="3321"/>
                </a:lnTo>
                <a:cubicBezTo>
                  <a:pt x="7879" y="2160"/>
                  <a:pt x="6706" y="1543"/>
                  <a:pt x="5645" y="1543"/>
                </a:cubicBezTo>
                <a:cubicBezTo>
                  <a:pt x="2527" y="1543"/>
                  <a:pt x="0" y="5515"/>
                  <a:pt x="0" y="10414"/>
                </a:cubicBezTo>
                <a:lnTo>
                  <a:pt x="0" y="11186"/>
                </a:lnTo>
                <a:cubicBezTo>
                  <a:pt x="0" y="16085"/>
                  <a:pt x="2527" y="20057"/>
                  <a:pt x="5645" y="20057"/>
                </a:cubicBezTo>
                <a:cubicBezTo>
                  <a:pt x="8763" y="20057"/>
                  <a:pt x="11291" y="16085"/>
                  <a:pt x="11291" y="11186"/>
                </a:cubicBezTo>
                <a:lnTo>
                  <a:pt x="11291" y="10414"/>
                </a:lnTo>
                <a:cubicBezTo>
                  <a:pt x="11291" y="6367"/>
                  <a:pt x="13379" y="3086"/>
                  <a:pt x="15955" y="3086"/>
                </a:cubicBezTo>
                <a:cubicBezTo>
                  <a:pt x="18530" y="3086"/>
                  <a:pt x="20618" y="6367"/>
                  <a:pt x="20618" y="10414"/>
                </a:cubicBezTo>
                <a:lnTo>
                  <a:pt x="20618" y="11186"/>
                </a:lnTo>
                <a:cubicBezTo>
                  <a:pt x="20618" y="15233"/>
                  <a:pt x="18530" y="18514"/>
                  <a:pt x="15955" y="18514"/>
                </a:cubicBezTo>
                <a:cubicBezTo>
                  <a:pt x="14930" y="18514"/>
                  <a:pt x="14025" y="17970"/>
                  <a:pt x="13279" y="16971"/>
                </a:cubicBezTo>
                <a:lnTo>
                  <a:pt x="15218" y="16971"/>
                </a:lnTo>
                <a:cubicBezTo>
                  <a:pt x="15490" y="16971"/>
                  <a:pt x="15709" y="16626"/>
                  <a:pt x="15709" y="16200"/>
                </a:cubicBezTo>
                <a:cubicBezTo>
                  <a:pt x="15709" y="15774"/>
                  <a:pt x="15490" y="15429"/>
                  <a:pt x="15218" y="15429"/>
                </a:cubicBezTo>
                <a:lnTo>
                  <a:pt x="12273" y="15429"/>
                </a:lnTo>
                <a:cubicBezTo>
                  <a:pt x="12001" y="15429"/>
                  <a:pt x="11782" y="15774"/>
                  <a:pt x="11782" y="16200"/>
                </a:cubicBezTo>
                <a:lnTo>
                  <a:pt x="11782" y="20829"/>
                </a:lnTo>
                <a:cubicBezTo>
                  <a:pt x="11782" y="21255"/>
                  <a:pt x="12001" y="21600"/>
                  <a:pt x="12273" y="21600"/>
                </a:cubicBezTo>
                <a:cubicBezTo>
                  <a:pt x="12544" y="21600"/>
                  <a:pt x="12764" y="21255"/>
                  <a:pt x="12764" y="20829"/>
                </a:cubicBezTo>
                <a:lnTo>
                  <a:pt x="12764" y="18279"/>
                </a:lnTo>
                <a:cubicBezTo>
                  <a:pt x="13721" y="19441"/>
                  <a:pt x="14894" y="20057"/>
                  <a:pt x="15955" y="20057"/>
                </a:cubicBezTo>
                <a:cubicBezTo>
                  <a:pt x="19073" y="20057"/>
                  <a:pt x="21600" y="16085"/>
                  <a:pt x="21600" y="11186"/>
                </a:cubicBezTo>
                <a:lnTo>
                  <a:pt x="21600" y="10414"/>
                </a:lnTo>
                <a:cubicBezTo>
                  <a:pt x="21600" y="5515"/>
                  <a:pt x="19073" y="1543"/>
                  <a:pt x="15955" y="154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1" name="Shape 2931"/>
          <p:cNvSpPr/>
          <p:nvPr/>
        </p:nvSpPr>
        <p:spPr>
          <a:xfrm>
            <a:off x="20955941" y="4008902"/>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9924" y="4050"/>
                </a:moveTo>
                <a:lnTo>
                  <a:pt x="18798" y="5598"/>
                </a:lnTo>
                <a:cubicBezTo>
                  <a:pt x="18709" y="5720"/>
                  <a:pt x="18655" y="5889"/>
                  <a:pt x="18655" y="6075"/>
                </a:cubicBezTo>
                <a:cubicBezTo>
                  <a:pt x="18655" y="6448"/>
                  <a:pt x="18874" y="6750"/>
                  <a:pt x="19145" y="6750"/>
                </a:cubicBezTo>
                <a:cubicBezTo>
                  <a:pt x="19281" y="6750"/>
                  <a:pt x="19404" y="6674"/>
                  <a:pt x="19493" y="6552"/>
                </a:cubicBezTo>
                <a:lnTo>
                  <a:pt x="21456" y="3853"/>
                </a:lnTo>
                <a:cubicBezTo>
                  <a:pt x="21545" y="3731"/>
                  <a:pt x="21600" y="3562"/>
                  <a:pt x="21600" y="3375"/>
                </a:cubicBezTo>
                <a:cubicBezTo>
                  <a:pt x="21600" y="3189"/>
                  <a:pt x="21545" y="3020"/>
                  <a:pt x="21456" y="2898"/>
                </a:cubicBezTo>
                <a:lnTo>
                  <a:pt x="19493" y="198"/>
                </a:lnTo>
                <a:cubicBezTo>
                  <a:pt x="19403" y="76"/>
                  <a:pt x="19281" y="0"/>
                  <a:pt x="19145" y="0"/>
                </a:cubicBezTo>
                <a:cubicBezTo>
                  <a:pt x="18874" y="0"/>
                  <a:pt x="18655" y="303"/>
                  <a:pt x="18655" y="675"/>
                </a:cubicBezTo>
                <a:cubicBezTo>
                  <a:pt x="18655" y="862"/>
                  <a:pt x="18709" y="1031"/>
                  <a:pt x="18799" y="1153"/>
                </a:cubicBezTo>
                <a:lnTo>
                  <a:pt x="19924" y="2700"/>
                </a:lnTo>
                <a:lnTo>
                  <a:pt x="15218" y="2700"/>
                </a:lnTo>
                <a:cubicBezTo>
                  <a:pt x="15065" y="2700"/>
                  <a:pt x="14933" y="2803"/>
                  <a:pt x="14843" y="2954"/>
                </a:cubicBezTo>
                <a:lnTo>
                  <a:pt x="14838" y="2948"/>
                </a:lnTo>
                <a:lnTo>
                  <a:pt x="6149" y="17550"/>
                </a:lnTo>
                <a:lnTo>
                  <a:pt x="491" y="17550"/>
                </a:lnTo>
                <a:cubicBezTo>
                  <a:pt x="220" y="17550"/>
                  <a:pt x="0" y="17853"/>
                  <a:pt x="0" y="18225"/>
                </a:cubicBezTo>
                <a:cubicBezTo>
                  <a:pt x="0" y="18598"/>
                  <a:pt x="220" y="18900"/>
                  <a:pt x="491" y="18900"/>
                </a:cubicBezTo>
                <a:lnTo>
                  <a:pt x="6382" y="18900"/>
                </a:lnTo>
                <a:cubicBezTo>
                  <a:pt x="6535" y="18900"/>
                  <a:pt x="6667" y="18798"/>
                  <a:pt x="6757" y="18647"/>
                </a:cubicBezTo>
                <a:lnTo>
                  <a:pt x="6762" y="18652"/>
                </a:lnTo>
                <a:lnTo>
                  <a:pt x="15451" y="4050"/>
                </a:lnTo>
                <a:cubicBezTo>
                  <a:pt x="15451" y="4050"/>
                  <a:pt x="19924" y="4050"/>
                  <a:pt x="19924" y="4050"/>
                </a:cubicBezTo>
                <a:close/>
                <a:moveTo>
                  <a:pt x="19493" y="15048"/>
                </a:moveTo>
                <a:cubicBezTo>
                  <a:pt x="19403" y="14926"/>
                  <a:pt x="19281" y="14850"/>
                  <a:pt x="19145" y="14850"/>
                </a:cubicBezTo>
                <a:cubicBezTo>
                  <a:pt x="18874" y="14850"/>
                  <a:pt x="18655" y="15153"/>
                  <a:pt x="18655" y="15525"/>
                </a:cubicBezTo>
                <a:cubicBezTo>
                  <a:pt x="18655" y="15712"/>
                  <a:pt x="18709" y="15880"/>
                  <a:pt x="18798" y="16002"/>
                </a:cubicBezTo>
                <a:lnTo>
                  <a:pt x="19924" y="17550"/>
                </a:lnTo>
                <a:lnTo>
                  <a:pt x="15451" y="17550"/>
                </a:lnTo>
                <a:lnTo>
                  <a:pt x="12386" y="12399"/>
                </a:lnTo>
                <a:lnTo>
                  <a:pt x="11751" y="13465"/>
                </a:lnTo>
                <a:lnTo>
                  <a:pt x="14838" y="18652"/>
                </a:lnTo>
                <a:lnTo>
                  <a:pt x="14843" y="18647"/>
                </a:lnTo>
                <a:cubicBezTo>
                  <a:pt x="14933" y="18798"/>
                  <a:pt x="15065" y="18900"/>
                  <a:pt x="15218" y="18900"/>
                </a:cubicBezTo>
                <a:lnTo>
                  <a:pt x="19924" y="18900"/>
                </a:lnTo>
                <a:lnTo>
                  <a:pt x="18798" y="20448"/>
                </a:lnTo>
                <a:cubicBezTo>
                  <a:pt x="18709" y="20570"/>
                  <a:pt x="18655" y="20739"/>
                  <a:pt x="18655" y="20925"/>
                </a:cubicBezTo>
                <a:cubicBezTo>
                  <a:pt x="18655" y="21298"/>
                  <a:pt x="18874" y="21600"/>
                  <a:pt x="19145" y="21600"/>
                </a:cubicBezTo>
                <a:cubicBezTo>
                  <a:pt x="19281" y="21600"/>
                  <a:pt x="19403" y="21525"/>
                  <a:pt x="19493" y="21402"/>
                </a:cubicBezTo>
                <a:lnTo>
                  <a:pt x="21456" y="18702"/>
                </a:lnTo>
                <a:cubicBezTo>
                  <a:pt x="21545" y="18580"/>
                  <a:pt x="21600" y="18412"/>
                  <a:pt x="21600" y="18225"/>
                </a:cubicBezTo>
                <a:cubicBezTo>
                  <a:pt x="21600" y="18039"/>
                  <a:pt x="21545" y="17870"/>
                  <a:pt x="21456" y="17748"/>
                </a:cubicBezTo>
                <a:cubicBezTo>
                  <a:pt x="21456" y="17748"/>
                  <a:pt x="19493" y="15048"/>
                  <a:pt x="19493" y="15048"/>
                </a:cubicBezTo>
                <a:close/>
                <a:moveTo>
                  <a:pt x="491" y="4050"/>
                </a:moveTo>
                <a:lnTo>
                  <a:pt x="6148" y="4050"/>
                </a:lnTo>
                <a:lnTo>
                  <a:pt x="9214" y="9201"/>
                </a:lnTo>
                <a:lnTo>
                  <a:pt x="9849" y="8136"/>
                </a:lnTo>
                <a:lnTo>
                  <a:pt x="6762" y="2948"/>
                </a:lnTo>
                <a:lnTo>
                  <a:pt x="6756" y="2954"/>
                </a:lnTo>
                <a:cubicBezTo>
                  <a:pt x="6667" y="2803"/>
                  <a:pt x="6535" y="2700"/>
                  <a:pt x="6382" y="2700"/>
                </a:cubicBezTo>
                <a:lnTo>
                  <a:pt x="491" y="2700"/>
                </a:lnTo>
                <a:cubicBezTo>
                  <a:pt x="220" y="2700"/>
                  <a:pt x="0" y="3003"/>
                  <a:pt x="0" y="3375"/>
                </a:cubicBezTo>
                <a:cubicBezTo>
                  <a:pt x="0" y="3748"/>
                  <a:pt x="220" y="4050"/>
                  <a:pt x="491" y="405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2" name="Shape 2932"/>
          <p:cNvSpPr/>
          <p:nvPr/>
        </p:nvSpPr>
        <p:spPr>
          <a:xfrm>
            <a:off x="22022463" y="3983508"/>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964" y="12000"/>
                </a:moveTo>
                <a:cubicBezTo>
                  <a:pt x="1421" y="12000"/>
                  <a:pt x="982" y="11462"/>
                  <a:pt x="982" y="10800"/>
                </a:cubicBezTo>
                <a:cubicBezTo>
                  <a:pt x="982" y="10138"/>
                  <a:pt x="1421" y="9600"/>
                  <a:pt x="1964" y="9600"/>
                </a:cubicBezTo>
                <a:cubicBezTo>
                  <a:pt x="2505" y="9600"/>
                  <a:pt x="2945" y="10138"/>
                  <a:pt x="2945" y="10800"/>
                </a:cubicBezTo>
                <a:cubicBezTo>
                  <a:pt x="2945" y="11462"/>
                  <a:pt x="2505" y="12000"/>
                  <a:pt x="1964" y="12000"/>
                </a:cubicBezTo>
                <a:moveTo>
                  <a:pt x="21456" y="10376"/>
                </a:moveTo>
                <a:lnTo>
                  <a:pt x="18511" y="6776"/>
                </a:lnTo>
                <a:cubicBezTo>
                  <a:pt x="18422" y="6667"/>
                  <a:pt x="18299" y="6600"/>
                  <a:pt x="18164" y="6600"/>
                </a:cubicBezTo>
                <a:cubicBezTo>
                  <a:pt x="17892" y="6600"/>
                  <a:pt x="17673" y="6869"/>
                  <a:pt x="17673" y="7200"/>
                </a:cubicBezTo>
                <a:cubicBezTo>
                  <a:pt x="17673" y="7366"/>
                  <a:pt x="17728" y="7516"/>
                  <a:pt x="17817" y="7624"/>
                </a:cubicBezTo>
                <a:lnTo>
                  <a:pt x="19924" y="10200"/>
                </a:lnTo>
                <a:lnTo>
                  <a:pt x="8058" y="10200"/>
                </a:lnTo>
                <a:lnTo>
                  <a:pt x="14727" y="2048"/>
                </a:lnTo>
                <a:lnTo>
                  <a:pt x="14727" y="5400"/>
                </a:lnTo>
                <a:cubicBezTo>
                  <a:pt x="14727" y="5732"/>
                  <a:pt x="14947" y="6000"/>
                  <a:pt x="15218" y="6000"/>
                </a:cubicBezTo>
                <a:cubicBezTo>
                  <a:pt x="15489" y="6000"/>
                  <a:pt x="15709" y="5732"/>
                  <a:pt x="15709" y="5400"/>
                </a:cubicBezTo>
                <a:lnTo>
                  <a:pt x="15709" y="600"/>
                </a:lnTo>
                <a:cubicBezTo>
                  <a:pt x="15709" y="269"/>
                  <a:pt x="15489" y="0"/>
                  <a:pt x="15218" y="0"/>
                </a:cubicBezTo>
                <a:lnTo>
                  <a:pt x="11291" y="0"/>
                </a:lnTo>
                <a:cubicBezTo>
                  <a:pt x="11020" y="0"/>
                  <a:pt x="10800" y="269"/>
                  <a:pt x="10800" y="600"/>
                </a:cubicBezTo>
                <a:cubicBezTo>
                  <a:pt x="10800" y="932"/>
                  <a:pt x="11020" y="1200"/>
                  <a:pt x="11291" y="1200"/>
                </a:cubicBezTo>
                <a:lnTo>
                  <a:pt x="14033" y="1200"/>
                </a:lnTo>
                <a:lnTo>
                  <a:pt x="6669" y="10200"/>
                </a:lnTo>
                <a:lnTo>
                  <a:pt x="3858" y="10200"/>
                </a:lnTo>
                <a:cubicBezTo>
                  <a:pt x="3639" y="9167"/>
                  <a:pt x="2877" y="8400"/>
                  <a:pt x="1964" y="8400"/>
                </a:cubicBezTo>
                <a:cubicBezTo>
                  <a:pt x="879" y="8400"/>
                  <a:pt x="0" y="9475"/>
                  <a:pt x="0" y="10800"/>
                </a:cubicBezTo>
                <a:cubicBezTo>
                  <a:pt x="0" y="12125"/>
                  <a:pt x="879" y="13200"/>
                  <a:pt x="1964" y="13200"/>
                </a:cubicBezTo>
                <a:cubicBezTo>
                  <a:pt x="2877" y="13200"/>
                  <a:pt x="3639" y="12434"/>
                  <a:pt x="3858" y="11400"/>
                </a:cubicBezTo>
                <a:lnTo>
                  <a:pt x="6669" y="11400"/>
                </a:lnTo>
                <a:lnTo>
                  <a:pt x="14033" y="20400"/>
                </a:lnTo>
                <a:lnTo>
                  <a:pt x="11291" y="20400"/>
                </a:lnTo>
                <a:cubicBezTo>
                  <a:pt x="11020" y="20400"/>
                  <a:pt x="10800" y="20669"/>
                  <a:pt x="10800" y="21000"/>
                </a:cubicBezTo>
                <a:cubicBezTo>
                  <a:pt x="10800" y="21332"/>
                  <a:pt x="11020" y="21600"/>
                  <a:pt x="11291" y="21600"/>
                </a:cubicBezTo>
                <a:lnTo>
                  <a:pt x="15218" y="21600"/>
                </a:lnTo>
                <a:cubicBezTo>
                  <a:pt x="15489" y="21600"/>
                  <a:pt x="15709" y="21332"/>
                  <a:pt x="15709" y="21000"/>
                </a:cubicBezTo>
                <a:lnTo>
                  <a:pt x="15709" y="16200"/>
                </a:lnTo>
                <a:cubicBezTo>
                  <a:pt x="15709" y="15869"/>
                  <a:pt x="15489" y="15600"/>
                  <a:pt x="15218" y="15600"/>
                </a:cubicBezTo>
                <a:cubicBezTo>
                  <a:pt x="14947" y="15600"/>
                  <a:pt x="14727" y="15869"/>
                  <a:pt x="14727" y="16200"/>
                </a:cubicBezTo>
                <a:lnTo>
                  <a:pt x="14727" y="19552"/>
                </a:lnTo>
                <a:lnTo>
                  <a:pt x="8058" y="11400"/>
                </a:lnTo>
                <a:lnTo>
                  <a:pt x="19924" y="11400"/>
                </a:lnTo>
                <a:lnTo>
                  <a:pt x="17817" y="13976"/>
                </a:lnTo>
                <a:cubicBezTo>
                  <a:pt x="17728" y="14085"/>
                  <a:pt x="17673" y="14235"/>
                  <a:pt x="17673" y="14400"/>
                </a:cubicBezTo>
                <a:cubicBezTo>
                  <a:pt x="17673" y="14732"/>
                  <a:pt x="17892" y="15000"/>
                  <a:pt x="18164" y="15000"/>
                </a:cubicBezTo>
                <a:cubicBezTo>
                  <a:pt x="18299" y="15000"/>
                  <a:pt x="18422" y="14933"/>
                  <a:pt x="18511" y="14824"/>
                </a:cubicBezTo>
                <a:lnTo>
                  <a:pt x="21456" y="11224"/>
                </a:lnTo>
                <a:cubicBezTo>
                  <a:pt x="21545" y="11116"/>
                  <a:pt x="21600" y="10966"/>
                  <a:pt x="21600" y="10800"/>
                </a:cubicBezTo>
                <a:cubicBezTo>
                  <a:pt x="21600" y="10635"/>
                  <a:pt x="21545" y="10485"/>
                  <a:pt x="21456" y="1037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3" name="Shape 2933"/>
          <p:cNvSpPr/>
          <p:nvPr/>
        </p:nvSpPr>
        <p:spPr>
          <a:xfrm>
            <a:off x="11459754" y="1796328"/>
            <a:ext cx="1331755"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Arrows</a:t>
            </a:r>
          </a:p>
        </p:txBody>
      </p:sp>
      <p:sp>
        <p:nvSpPr>
          <p:cNvPr id="2934" name="Shape 2934"/>
          <p:cNvSpPr/>
          <p:nvPr/>
        </p:nvSpPr>
        <p:spPr>
          <a:xfrm>
            <a:off x="1834722" y="6591788"/>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5" name="Shape 2935"/>
          <p:cNvSpPr/>
          <p:nvPr/>
        </p:nvSpPr>
        <p:spPr>
          <a:xfrm>
            <a:off x="2825063" y="6591787"/>
            <a:ext cx="558252" cy="558333"/>
          </a:xfrm>
          <a:custGeom>
            <a:avLst/>
            <a:gdLst/>
            <a:ahLst/>
            <a:cxnLst>
              <a:cxn ang="0">
                <a:pos x="wd2" y="hd2"/>
              </a:cxn>
              <a:cxn ang="5400000">
                <a:pos x="wd2" y="hd2"/>
              </a:cxn>
              <a:cxn ang="10800000">
                <a:pos x="wd2" y="hd2"/>
              </a:cxn>
              <a:cxn ang="16200000">
                <a:pos x="wd2" y="hd2"/>
              </a:cxn>
            </a:cxnLst>
            <a:rect l="0" t="0" r="r" b="b"/>
            <a:pathLst>
              <a:path w="21531" h="21600" extrusionOk="0">
                <a:moveTo>
                  <a:pt x="6365" y="15409"/>
                </a:moveTo>
                <a:cubicBezTo>
                  <a:pt x="5782" y="14888"/>
                  <a:pt x="4858" y="14006"/>
                  <a:pt x="3935" y="12895"/>
                </a:cubicBezTo>
                <a:cubicBezTo>
                  <a:pt x="2587" y="11273"/>
                  <a:pt x="979" y="8835"/>
                  <a:pt x="979" y="6430"/>
                </a:cubicBezTo>
                <a:cubicBezTo>
                  <a:pt x="979" y="3427"/>
                  <a:pt x="3396" y="982"/>
                  <a:pt x="6366" y="982"/>
                </a:cubicBezTo>
                <a:cubicBezTo>
                  <a:pt x="9336" y="982"/>
                  <a:pt x="11752" y="3427"/>
                  <a:pt x="11752" y="6430"/>
                </a:cubicBezTo>
                <a:cubicBezTo>
                  <a:pt x="11752" y="10208"/>
                  <a:pt x="7888" y="14044"/>
                  <a:pt x="6365" y="15409"/>
                </a:cubicBezTo>
                <a:moveTo>
                  <a:pt x="6366" y="0"/>
                </a:moveTo>
                <a:cubicBezTo>
                  <a:pt x="2850" y="0"/>
                  <a:pt x="0" y="2879"/>
                  <a:pt x="0" y="6430"/>
                </a:cubicBezTo>
                <a:cubicBezTo>
                  <a:pt x="0" y="11655"/>
                  <a:pt x="6366" y="16701"/>
                  <a:pt x="6366" y="16701"/>
                </a:cubicBezTo>
                <a:cubicBezTo>
                  <a:pt x="6366" y="16701"/>
                  <a:pt x="12732" y="11655"/>
                  <a:pt x="12732" y="6430"/>
                </a:cubicBezTo>
                <a:cubicBezTo>
                  <a:pt x="12732" y="2879"/>
                  <a:pt x="9882" y="0"/>
                  <a:pt x="6366" y="0"/>
                </a:cubicBezTo>
                <a:moveTo>
                  <a:pt x="17357" y="19604"/>
                </a:moveTo>
                <a:cubicBezTo>
                  <a:pt x="17127" y="19764"/>
                  <a:pt x="16856" y="19909"/>
                  <a:pt x="16554" y="20033"/>
                </a:cubicBezTo>
                <a:cubicBezTo>
                  <a:pt x="16304" y="20137"/>
                  <a:pt x="16185" y="20424"/>
                  <a:pt x="16288" y="20675"/>
                </a:cubicBezTo>
                <a:cubicBezTo>
                  <a:pt x="16365" y="20865"/>
                  <a:pt x="16548" y="20979"/>
                  <a:pt x="16740" y="20979"/>
                </a:cubicBezTo>
                <a:cubicBezTo>
                  <a:pt x="16802" y="20979"/>
                  <a:pt x="16866" y="20967"/>
                  <a:pt x="16926" y="20942"/>
                </a:cubicBezTo>
                <a:cubicBezTo>
                  <a:pt x="17294" y="20790"/>
                  <a:pt x="17627" y="20611"/>
                  <a:pt x="17915" y="20411"/>
                </a:cubicBezTo>
                <a:cubicBezTo>
                  <a:pt x="18138" y="20256"/>
                  <a:pt x="18193" y="19950"/>
                  <a:pt x="18039" y="19727"/>
                </a:cubicBezTo>
                <a:cubicBezTo>
                  <a:pt x="17885" y="19505"/>
                  <a:pt x="17579" y="19449"/>
                  <a:pt x="17357" y="19604"/>
                </a:cubicBezTo>
                <a:moveTo>
                  <a:pt x="16249" y="13042"/>
                </a:moveTo>
                <a:cubicBezTo>
                  <a:pt x="16109" y="12790"/>
                  <a:pt x="16024" y="12529"/>
                  <a:pt x="15995" y="12265"/>
                </a:cubicBezTo>
                <a:cubicBezTo>
                  <a:pt x="15966" y="11995"/>
                  <a:pt x="15731" y="11801"/>
                  <a:pt x="15456" y="11829"/>
                </a:cubicBezTo>
                <a:cubicBezTo>
                  <a:pt x="15187" y="11859"/>
                  <a:pt x="14992" y="12100"/>
                  <a:pt x="15022" y="12370"/>
                </a:cubicBezTo>
                <a:cubicBezTo>
                  <a:pt x="15064" y="12767"/>
                  <a:pt x="15190" y="13154"/>
                  <a:pt x="15395" y="13522"/>
                </a:cubicBezTo>
                <a:cubicBezTo>
                  <a:pt x="15484" y="13682"/>
                  <a:pt x="15651" y="13773"/>
                  <a:pt x="15822" y="13773"/>
                </a:cubicBezTo>
                <a:cubicBezTo>
                  <a:pt x="15904" y="13773"/>
                  <a:pt x="15985" y="13753"/>
                  <a:pt x="16061" y="13710"/>
                </a:cubicBezTo>
                <a:cubicBezTo>
                  <a:pt x="16297" y="13578"/>
                  <a:pt x="16382" y="13279"/>
                  <a:pt x="16249" y="13042"/>
                </a:cubicBezTo>
                <a:moveTo>
                  <a:pt x="18249" y="15254"/>
                </a:moveTo>
                <a:cubicBezTo>
                  <a:pt x="18041" y="14981"/>
                  <a:pt x="17803" y="14708"/>
                  <a:pt x="17538" y="14439"/>
                </a:cubicBezTo>
                <a:cubicBezTo>
                  <a:pt x="17349" y="14246"/>
                  <a:pt x="17039" y="14244"/>
                  <a:pt x="16845" y="14434"/>
                </a:cubicBezTo>
                <a:cubicBezTo>
                  <a:pt x="16653" y="14624"/>
                  <a:pt x="16651" y="14935"/>
                  <a:pt x="16841" y="15129"/>
                </a:cubicBezTo>
                <a:cubicBezTo>
                  <a:pt x="17076" y="15368"/>
                  <a:pt x="17288" y="15612"/>
                  <a:pt x="17471" y="15851"/>
                </a:cubicBezTo>
                <a:cubicBezTo>
                  <a:pt x="17568" y="15977"/>
                  <a:pt x="17713" y="16043"/>
                  <a:pt x="17860" y="16043"/>
                </a:cubicBezTo>
                <a:cubicBezTo>
                  <a:pt x="17964" y="16043"/>
                  <a:pt x="18068" y="16011"/>
                  <a:pt x="18157" y="15942"/>
                </a:cubicBezTo>
                <a:cubicBezTo>
                  <a:pt x="18373" y="15777"/>
                  <a:pt x="18413" y="15469"/>
                  <a:pt x="18249" y="15254"/>
                </a:cubicBezTo>
                <a:moveTo>
                  <a:pt x="21476" y="5928"/>
                </a:moveTo>
                <a:cubicBezTo>
                  <a:pt x="21352" y="5687"/>
                  <a:pt x="21057" y="5592"/>
                  <a:pt x="20817" y="5717"/>
                </a:cubicBezTo>
                <a:cubicBezTo>
                  <a:pt x="20817" y="5717"/>
                  <a:pt x="20650" y="5803"/>
                  <a:pt x="20371" y="5962"/>
                </a:cubicBezTo>
                <a:cubicBezTo>
                  <a:pt x="20136" y="6096"/>
                  <a:pt x="20054" y="6396"/>
                  <a:pt x="20188" y="6632"/>
                </a:cubicBezTo>
                <a:cubicBezTo>
                  <a:pt x="20278" y="6791"/>
                  <a:pt x="20444" y="6880"/>
                  <a:pt x="20614" y="6880"/>
                </a:cubicBezTo>
                <a:cubicBezTo>
                  <a:pt x="20697" y="6880"/>
                  <a:pt x="20780" y="6859"/>
                  <a:pt x="20856" y="6815"/>
                </a:cubicBezTo>
                <a:cubicBezTo>
                  <a:pt x="21108" y="6672"/>
                  <a:pt x="21261" y="6592"/>
                  <a:pt x="21265" y="6590"/>
                </a:cubicBezTo>
                <a:cubicBezTo>
                  <a:pt x="21506" y="6466"/>
                  <a:pt x="21600" y="6170"/>
                  <a:pt x="21476" y="5928"/>
                </a:cubicBezTo>
                <a:moveTo>
                  <a:pt x="18659" y="16886"/>
                </a:moveTo>
                <a:cubicBezTo>
                  <a:pt x="18395" y="16941"/>
                  <a:pt x="18225" y="17201"/>
                  <a:pt x="18280" y="17467"/>
                </a:cubicBezTo>
                <a:cubicBezTo>
                  <a:pt x="18312" y="17625"/>
                  <a:pt x="18330" y="17781"/>
                  <a:pt x="18330" y="17929"/>
                </a:cubicBezTo>
                <a:cubicBezTo>
                  <a:pt x="18330" y="18050"/>
                  <a:pt x="18318" y="18171"/>
                  <a:pt x="18296" y="18287"/>
                </a:cubicBezTo>
                <a:cubicBezTo>
                  <a:pt x="18244" y="18554"/>
                  <a:pt x="18418" y="18811"/>
                  <a:pt x="18683" y="18862"/>
                </a:cubicBezTo>
                <a:cubicBezTo>
                  <a:pt x="18715" y="18869"/>
                  <a:pt x="18746" y="18871"/>
                  <a:pt x="18777" y="18871"/>
                </a:cubicBezTo>
                <a:cubicBezTo>
                  <a:pt x="19007" y="18871"/>
                  <a:pt x="19212" y="18708"/>
                  <a:pt x="19257" y="18473"/>
                </a:cubicBezTo>
                <a:cubicBezTo>
                  <a:pt x="19292" y="18296"/>
                  <a:pt x="19309" y="18114"/>
                  <a:pt x="19309" y="17929"/>
                </a:cubicBezTo>
                <a:cubicBezTo>
                  <a:pt x="19309" y="17715"/>
                  <a:pt x="19285" y="17492"/>
                  <a:pt x="19239" y="17267"/>
                </a:cubicBezTo>
                <a:cubicBezTo>
                  <a:pt x="19183" y="17001"/>
                  <a:pt x="18923" y="16832"/>
                  <a:pt x="18659" y="16886"/>
                </a:cubicBezTo>
                <a:moveTo>
                  <a:pt x="18590" y="7106"/>
                </a:moveTo>
                <a:cubicBezTo>
                  <a:pt x="18317" y="7303"/>
                  <a:pt x="18035" y="7518"/>
                  <a:pt x="17756" y="7745"/>
                </a:cubicBezTo>
                <a:cubicBezTo>
                  <a:pt x="17546" y="7917"/>
                  <a:pt x="17515" y="8226"/>
                  <a:pt x="17686" y="8436"/>
                </a:cubicBezTo>
                <a:cubicBezTo>
                  <a:pt x="17783" y="8556"/>
                  <a:pt x="17924" y="8617"/>
                  <a:pt x="18066" y="8617"/>
                </a:cubicBezTo>
                <a:cubicBezTo>
                  <a:pt x="18174" y="8617"/>
                  <a:pt x="18284" y="8581"/>
                  <a:pt x="18374" y="8507"/>
                </a:cubicBezTo>
                <a:cubicBezTo>
                  <a:pt x="18637" y="8292"/>
                  <a:pt x="18903" y="8090"/>
                  <a:pt x="19161" y="7905"/>
                </a:cubicBezTo>
                <a:cubicBezTo>
                  <a:pt x="19380" y="7747"/>
                  <a:pt x="19431" y="7440"/>
                  <a:pt x="19273" y="7220"/>
                </a:cubicBezTo>
                <a:cubicBezTo>
                  <a:pt x="19116" y="6999"/>
                  <a:pt x="18810" y="6949"/>
                  <a:pt x="18590" y="7106"/>
                </a:cubicBezTo>
                <a:moveTo>
                  <a:pt x="14704" y="20512"/>
                </a:moveTo>
                <a:cubicBezTo>
                  <a:pt x="14393" y="20556"/>
                  <a:pt x="14065" y="20590"/>
                  <a:pt x="13729" y="20611"/>
                </a:cubicBezTo>
                <a:cubicBezTo>
                  <a:pt x="13459" y="20629"/>
                  <a:pt x="13254" y="20863"/>
                  <a:pt x="13272" y="21134"/>
                </a:cubicBezTo>
                <a:cubicBezTo>
                  <a:pt x="13289" y="21394"/>
                  <a:pt x="13504" y="21593"/>
                  <a:pt x="13760" y="21593"/>
                </a:cubicBezTo>
                <a:cubicBezTo>
                  <a:pt x="13771" y="21593"/>
                  <a:pt x="13781" y="21592"/>
                  <a:pt x="13792" y="21592"/>
                </a:cubicBezTo>
                <a:cubicBezTo>
                  <a:pt x="14152" y="21568"/>
                  <a:pt x="14506" y="21533"/>
                  <a:pt x="14842" y="21485"/>
                </a:cubicBezTo>
                <a:cubicBezTo>
                  <a:pt x="15110" y="21447"/>
                  <a:pt x="15296" y="21198"/>
                  <a:pt x="15258" y="20929"/>
                </a:cubicBezTo>
                <a:cubicBezTo>
                  <a:pt x="15220" y="20661"/>
                  <a:pt x="14973" y="20472"/>
                  <a:pt x="14704" y="20512"/>
                </a:cubicBezTo>
                <a:moveTo>
                  <a:pt x="8893" y="20109"/>
                </a:moveTo>
                <a:cubicBezTo>
                  <a:pt x="8582" y="19997"/>
                  <a:pt x="8299" y="19866"/>
                  <a:pt x="8052" y="19721"/>
                </a:cubicBezTo>
                <a:cubicBezTo>
                  <a:pt x="7818" y="19582"/>
                  <a:pt x="7519" y="19663"/>
                  <a:pt x="7382" y="19896"/>
                </a:cubicBezTo>
                <a:cubicBezTo>
                  <a:pt x="7244" y="20130"/>
                  <a:pt x="7323" y="20432"/>
                  <a:pt x="7556" y="20568"/>
                </a:cubicBezTo>
                <a:cubicBezTo>
                  <a:pt x="7856" y="20744"/>
                  <a:pt x="8194" y="20901"/>
                  <a:pt x="8562" y="21034"/>
                </a:cubicBezTo>
                <a:cubicBezTo>
                  <a:pt x="8617" y="21053"/>
                  <a:pt x="8672" y="21062"/>
                  <a:pt x="8728" y="21062"/>
                </a:cubicBezTo>
                <a:cubicBezTo>
                  <a:pt x="8928" y="21062"/>
                  <a:pt x="9117" y="20938"/>
                  <a:pt x="9189" y="20737"/>
                </a:cubicBezTo>
                <a:cubicBezTo>
                  <a:pt x="9280" y="20482"/>
                  <a:pt x="9148" y="20200"/>
                  <a:pt x="8893" y="20109"/>
                </a:cubicBezTo>
                <a:moveTo>
                  <a:pt x="11751" y="20618"/>
                </a:moveTo>
                <a:cubicBezTo>
                  <a:pt x="11412" y="20600"/>
                  <a:pt x="11082" y="20572"/>
                  <a:pt x="10771" y="20533"/>
                </a:cubicBezTo>
                <a:cubicBezTo>
                  <a:pt x="10502" y="20493"/>
                  <a:pt x="10258" y="20690"/>
                  <a:pt x="10225" y="20959"/>
                </a:cubicBezTo>
                <a:cubicBezTo>
                  <a:pt x="10191" y="21229"/>
                  <a:pt x="10382" y="21474"/>
                  <a:pt x="10650" y="21507"/>
                </a:cubicBezTo>
                <a:cubicBezTo>
                  <a:pt x="10984" y="21549"/>
                  <a:pt x="11337" y="21580"/>
                  <a:pt x="11699" y="21600"/>
                </a:cubicBezTo>
                <a:cubicBezTo>
                  <a:pt x="11708" y="21600"/>
                  <a:pt x="11716" y="21600"/>
                  <a:pt x="11725" y="21600"/>
                </a:cubicBezTo>
                <a:cubicBezTo>
                  <a:pt x="11984" y="21600"/>
                  <a:pt x="12200" y="21397"/>
                  <a:pt x="12214" y="21135"/>
                </a:cubicBezTo>
                <a:cubicBezTo>
                  <a:pt x="12228" y="20863"/>
                  <a:pt x="12021" y="20632"/>
                  <a:pt x="11751" y="20618"/>
                </a:cubicBezTo>
                <a:moveTo>
                  <a:pt x="6840" y="18180"/>
                </a:moveTo>
                <a:cubicBezTo>
                  <a:pt x="6836" y="17912"/>
                  <a:pt x="6619" y="17696"/>
                  <a:pt x="6351" y="17696"/>
                </a:cubicBezTo>
                <a:cubicBezTo>
                  <a:pt x="6080" y="17696"/>
                  <a:pt x="5861" y="17916"/>
                  <a:pt x="5861" y="18188"/>
                </a:cubicBezTo>
                <a:cubicBezTo>
                  <a:pt x="5861" y="18234"/>
                  <a:pt x="5867" y="18484"/>
                  <a:pt x="5997" y="18834"/>
                </a:cubicBezTo>
                <a:cubicBezTo>
                  <a:pt x="6070" y="19033"/>
                  <a:pt x="6257" y="19155"/>
                  <a:pt x="6456" y="19155"/>
                </a:cubicBezTo>
                <a:cubicBezTo>
                  <a:pt x="6512" y="19155"/>
                  <a:pt x="6570" y="19145"/>
                  <a:pt x="6626" y="19124"/>
                </a:cubicBezTo>
                <a:cubicBezTo>
                  <a:pt x="6880" y="19030"/>
                  <a:pt x="7009" y="18748"/>
                  <a:pt x="6915" y="18493"/>
                </a:cubicBezTo>
                <a:cubicBezTo>
                  <a:pt x="6849" y="18314"/>
                  <a:pt x="6841" y="18191"/>
                  <a:pt x="6840" y="18180"/>
                </a:cubicBezTo>
                <a:moveTo>
                  <a:pt x="15760" y="10798"/>
                </a:moveTo>
                <a:cubicBezTo>
                  <a:pt x="15838" y="10844"/>
                  <a:pt x="15924" y="10866"/>
                  <a:pt x="16008" y="10866"/>
                </a:cubicBezTo>
                <a:cubicBezTo>
                  <a:pt x="16176" y="10866"/>
                  <a:pt x="16339" y="10780"/>
                  <a:pt x="16431" y="10625"/>
                </a:cubicBezTo>
                <a:cubicBezTo>
                  <a:pt x="16577" y="10376"/>
                  <a:pt x="16761" y="10120"/>
                  <a:pt x="16977" y="9861"/>
                </a:cubicBezTo>
                <a:cubicBezTo>
                  <a:pt x="17151" y="9653"/>
                  <a:pt x="17124" y="9343"/>
                  <a:pt x="16917" y="9169"/>
                </a:cubicBezTo>
                <a:cubicBezTo>
                  <a:pt x="16709" y="8994"/>
                  <a:pt x="16400" y="9022"/>
                  <a:pt x="16227" y="9230"/>
                </a:cubicBezTo>
                <a:cubicBezTo>
                  <a:pt x="15976" y="9529"/>
                  <a:pt x="15761" y="9832"/>
                  <a:pt x="15587" y="10125"/>
                </a:cubicBezTo>
                <a:cubicBezTo>
                  <a:pt x="15450" y="10359"/>
                  <a:pt x="15527" y="10659"/>
                  <a:pt x="15760" y="10798"/>
                </a:cubicBezTo>
                <a:moveTo>
                  <a:pt x="6366" y="8841"/>
                </a:moveTo>
                <a:cubicBezTo>
                  <a:pt x="5014" y="8841"/>
                  <a:pt x="3917" y="7741"/>
                  <a:pt x="3917" y="6384"/>
                </a:cubicBezTo>
                <a:cubicBezTo>
                  <a:pt x="3917" y="5027"/>
                  <a:pt x="5014" y="3927"/>
                  <a:pt x="6366" y="3927"/>
                </a:cubicBezTo>
                <a:cubicBezTo>
                  <a:pt x="7719" y="3927"/>
                  <a:pt x="8814" y="5027"/>
                  <a:pt x="8814" y="6384"/>
                </a:cubicBezTo>
                <a:cubicBezTo>
                  <a:pt x="8814" y="7741"/>
                  <a:pt x="7719" y="8841"/>
                  <a:pt x="6366" y="8841"/>
                </a:cubicBezTo>
                <a:moveTo>
                  <a:pt x="6366" y="2955"/>
                </a:moveTo>
                <a:cubicBezTo>
                  <a:pt x="4473" y="2955"/>
                  <a:pt x="2938" y="4494"/>
                  <a:pt x="2938" y="6392"/>
                </a:cubicBezTo>
                <a:cubicBezTo>
                  <a:pt x="2938" y="8291"/>
                  <a:pt x="4473" y="9831"/>
                  <a:pt x="6366" y="9831"/>
                </a:cubicBezTo>
                <a:cubicBezTo>
                  <a:pt x="8259" y="9831"/>
                  <a:pt x="9794" y="8291"/>
                  <a:pt x="9794" y="6392"/>
                </a:cubicBezTo>
                <a:cubicBezTo>
                  <a:pt x="9794" y="4494"/>
                  <a:pt x="8259" y="2955"/>
                  <a:pt x="6366" y="29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6" name="Shape 2936"/>
          <p:cNvSpPr/>
          <p:nvPr/>
        </p:nvSpPr>
        <p:spPr>
          <a:xfrm>
            <a:off x="4043946" y="6591788"/>
            <a:ext cx="25393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964"/>
                </a:moveTo>
                <a:cubicBezTo>
                  <a:pt x="10800" y="1964"/>
                  <a:pt x="4320" y="1964"/>
                  <a:pt x="4320" y="4909"/>
                </a:cubicBezTo>
                <a:cubicBezTo>
                  <a:pt x="4320" y="5180"/>
                  <a:pt x="4804" y="5400"/>
                  <a:pt x="5400" y="5400"/>
                </a:cubicBezTo>
                <a:cubicBezTo>
                  <a:pt x="5996" y="5400"/>
                  <a:pt x="6480" y="5180"/>
                  <a:pt x="6480" y="4909"/>
                </a:cubicBezTo>
                <a:cubicBezTo>
                  <a:pt x="6480" y="2945"/>
                  <a:pt x="10800" y="2945"/>
                  <a:pt x="10800" y="2945"/>
                </a:cubicBezTo>
                <a:cubicBezTo>
                  <a:pt x="11396" y="2945"/>
                  <a:pt x="11880" y="2726"/>
                  <a:pt x="11880" y="2455"/>
                </a:cubicBezTo>
                <a:cubicBezTo>
                  <a:pt x="11880" y="2183"/>
                  <a:pt x="11396" y="1964"/>
                  <a:pt x="10800" y="1964"/>
                </a:cubicBezTo>
                <a:moveTo>
                  <a:pt x="10800" y="8836"/>
                </a:moveTo>
                <a:cubicBezTo>
                  <a:pt x="6029" y="8836"/>
                  <a:pt x="2160" y="7078"/>
                  <a:pt x="2160" y="4909"/>
                </a:cubicBezTo>
                <a:cubicBezTo>
                  <a:pt x="2160" y="2740"/>
                  <a:pt x="6029" y="982"/>
                  <a:pt x="10800" y="982"/>
                </a:cubicBezTo>
                <a:cubicBezTo>
                  <a:pt x="15571" y="982"/>
                  <a:pt x="19440" y="2740"/>
                  <a:pt x="19440" y="4909"/>
                </a:cubicBezTo>
                <a:cubicBezTo>
                  <a:pt x="19440" y="7078"/>
                  <a:pt x="15571" y="8836"/>
                  <a:pt x="10800" y="8836"/>
                </a:cubicBezTo>
                <a:moveTo>
                  <a:pt x="10800" y="17182"/>
                </a:moveTo>
                <a:lnTo>
                  <a:pt x="8154" y="9664"/>
                </a:lnTo>
                <a:cubicBezTo>
                  <a:pt x="9002" y="9761"/>
                  <a:pt x="9885" y="9818"/>
                  <a:pt x="10800" y="9818"/>
                </a:cubicBezTo>
                <a:cubicBezTo>
                  <a:pt x="11715" y="9818"/>
                  <a:pt x="12598" y="9761"/>
                  <a:pt x="13446" y="9664"/>
                </a:cubicBezTo>
                <a:cubicBezTo>
                  <a:pt x="13446" y="9664"/>
                  <a:pt x="10800" y="17182"/>
                  <a:pt x="10800" y="17182"/>
                </a:cubicBezTo>
                <a:close/>
                <a:moveTo>
                  <a:pt x="10800" y="0"/>
                </a:moveTo>
                <a:cubicBezTo>
                  <a:pt x="4835" y="0"/>
                  <a:pt x="0" y="2199"/>
                  <a:pt x="0" y="4909"/>
                </a:cubicBezTo>
                <a:cubicBezTo>
                  <a:pt x="0" y="6830"/>
                  <a:pt x="2431" y="8487"/>
                  <a:pt x="5966" y="9295"/>
                </a:cubicBezTo>
                <a:lnTo>
                  <a:pt x="10800" y="21600"/>
                </a:lnTo>
                <a:lnTo>
                  <a:pt x="15635" y="9295"/>
                </a:lnTo>
                <a:cubicBezTo>
                  <a:pt x="19169" y="8487"/>
                  <a:pt x="21600" y="6830"/>
                  <a:pt x="21600" y="4909"/>
                </a:cubicBezTo>
                <a:cubicBezTo>
                  <a:pt x="21600" y="2199"/>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7" name="Shape 2937"/>
          <p:cNvSpPr/>
          <p:nvPr/>
        </p:nvSpPr>
        <p:spPr>
          <a:xfrm>
            <a:off x="4958108"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9145"/>
                </a:lnTo>
                <a:cubicBezTo>
                  <a:pt x="11291" y="18875"/>
                  <a:pt x="11071" y="18655"/>
                  <a:pt x="10800" y="18655"/>
                </a:cubicBezTo>
                <a:cubicBezTo>
                  <a:pt x="10529" y="18655"/>
                  <a:pt x="10309" y="18875"/>
                  <a:pt x="10309" y="19145"/>
                </a:cubicBezTo>
                <a:lnTo>
                  <a:pt x="10309" y="20593"/>
                </a:lnTo>
                <a:cubicBezTo>
                  <a:pt x="5280" y="20344"/>
                  <a:pt x="1255" y="16319"/>
                  <a:pt x="1006" y="11291"/>
                </a:cubicBezTo>
                <a:lnTo>
                  <a:pt x="2455" y="11291"/>
                </a:lnTo>
                <a:cubicBezTo>
                  <a:pt x="2725" y="11291"/>
                  <a:pt x="2945" y="11071"/>
                  <a:pt x="2945" y="10800"/>
                </a:cubicBezTo>
                <a:cubicBezTo>
                  <a:pt x="2945" y="10529"/>
                  <a:pt x="2725" y="10309"/>
                  <a:pt x="2455" y="10309"/>
                </a:cubicBezTo>
                <a:lnTo>
                  <a:pt x="1006" y="10309"/>
                </a:lnTo>
                <a:cubicBezTo>
                  <a:pt x="1255" y="5281"/>
                  <a:pt x="5280" y="1256"/>
                  <a:pt x="10309" y="1007"/>
                </a:cubicBezTo>
                <a:lnTo>
                  <a:pt x="10309" y="2455"/>
                </a:lnTo>
                <a:cubicBezTo>
                  <a:pt x="10309" y="2726"/>
                  <a:pt x="10529" y="2945"/>
                  <a:pt x="10800" y="2945"/>
                </a:cubicBezTo>
                <a:cubicBezTo>
                  <a:pt x="11071" y="2945"/>
                  <a:pt x="11291" y="2726"/>
                  <a:pt x="11291" y="2455"/>
                </a:cubicBezTo>
                <a:lnTo>
                  <a:pt x="11291" y="1007"/>
                </a:lnTo>
                <a:cubicBezTo>
                  <a:pt x="16320" y="1256"/>
                  <a:pt x="20345" y="5281"/>
                  <a:pt x="20594" y="10309"/>
                </a:cubicBezTo>
                <a:lnTo>
                  <a:pt x="19145" y="10309"/>
                </a:lnTo>
                <a:cubicBezTo>
                  <a:pt x="18875" y="10309"/>
                  <a:pt x="18655" y="10529"/>
                  <a:pt x="18655" y="10800"/>
                </a:cubicBezTo>
                <a:cubicBezTo>
                  <a:pt x="18655" y="11071"/>
                  <a:pt x="18875" y="11291"/>
                  <a:pt x="19145" y="11291"/>
                </a:cubicBezTo>
                <a:lnTo>
                  <a:pt x="20594" y="11291"/>
                </a:lnTo>
                <a:cubicBezTo>
                  <a:pt x="20345" y="16319"/>
                  <a:pt x="16320" y="20344"/>
                  <a:pt x="11291" y="20593"/>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965" y="6634"/>
                </a:moveTo>
                <a:lnTo>
                  <a:pt x="12189" y="12188"/>
                </a:lnTo>
                <a:lnTo>
                  <a:pt x="6635" y="14966"/>
                </a:lnTo>
                <a:lnTo>
                  <a:pt x="9411" y="9412"/>
                </a:lnTo>
                <a:cubicBezTo>
                  <a:pt x="9411" y="9412"/>
                  <a:pt x="14965" y="6634"/>
                  <a:pt x="14965" y="6634"/>
                </a:cubicBezTo>
                <a:close/>
                <a:moveTo>
                  <a:pt x="4552" y="17048"/>
                </a:moveTo>
                <a:lnTo>
                  <a:pt x="12883" y="12883"/>
                </a:lnTo>
                <a:lnTo>
                  <a:pt x="17048" y="4551"/>
                </a:lnTo>
                <a:lnTo>
                  <a:pt x="8717" y="8717"/>
                </a:lnTo>
                <a:cubicBezTo>
                  <a:pt x="8717" y="8717"/>
                  <a:pt x="4552" y="17048"/>
                  <a:pt x="4552" y="17048"/>
                </a:cubicBezTo>
                <a:close/>
                <a:moveTo>
                  <a:pt x="11494" y="11494"/>
                </a:moveTo>
                <a:cubicBezTo>
                  <a:pt x="11877" y="11111"/>
                  <a:pt x="11877" y="10489"/>
                  <a:pt x="11494" y="10106"/>
                </a:cubicBezTo>
                <a:cubicBezTo>
                  <a:pt x="11111" y="9722"/>
                  <a:pt x="10489" y="9722"/>
                  <a:pt x="10106" y="10106"/>
                </a:cubicBezTo>
                <a:cubicBezTo>
                  <a:pt x="9723" y="10489"/>
                  <a:pt x="9723" y="11111"/>
                  <a:pt x="10106" y="11494"/>
                </a:cubicBezTo>
                <a:cubicBezTo>
                  <a:pt x="10489" y="11878"/>
                  <a:pt x="11111" y="11878"/>
                  <a:pt x="11494" y="1149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8" name="Shape 2938"/>
          <p:cNvSpPr/>
          <p:nvPr/>
        </p:nvSpPr>
        <p:spPr>
          <a:xfrm>
            <a:off x="6024630"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0458"/>
                </a:moveTo>
                <a:lnTo>
                  <a:pt x="14727" y="18775"/>
                </a:lnTo>
                <a:lnTo>
                  <a:pt x="14727" y="1142"/>
                </a:lnTo>
                <a:lnTo>
                  <a:pt x="20618" y="2825"/>
                </a:lnTo>
                <a:cubicBezTo>
                  <a:pt x="20618" y="2825"/>
                  <a:pt x="20618" y="20458"/>
                  <a:pt x="20618" y="20458"/>
                </a:cubicBezTo>
                <a:close/>
                <a:moveTo>
                  <a:pt x="13745" y="18775"/>
                </a:moveTo>
                <a:lnTo>
                  <a:pt x="7855" y="20458"/>
                </a:ln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2" y="1990"/>
                </a:moveTo>
                <a:lnTo>
                  <a:pt x="21244" y="1983"/>
                </a:lnTo>
                <a:lnTo>
                  <a:pt x="14371" y="19"/>
                </a:lnTo>
                <a:lnTo>
                  <a:pt x="14369" y="27"/>
                </a:lnTo>
                <a:cubicBezTo>
                  <a:pt x="14326" y="14"/>
                  <a:pt x="14284" y="0"/>
                  <a:pt x="14236" y="0"/>
                </a:cubicBezTo>
                <a:cubicBezTo>
                  <a:pt x="14189" y="0"/>
                  <a:pt x="14147" y="14"/>
                  <a:pt x="14104" y="27"/>
                </a:cubicBezTo>
                <a:lnTo>
                  <a:pt x="14102" y="19"/>
                </a:lnTo>
                <a:lnTo>
                  <a:pt x="7364" y="1944"/>
                </a:lnTo>
                <a:lnTo>
                  <a:pt x="626" y="19"/>
                </a:lnTo>
                <a:lnTo>
                  <a:pt x="623" y="27"/>
                </a:lnTo>
                <a:cubicBezTo>
                  <a:pt x="581" y="14"/>
                  <a:pt x="538" y="0"/>
                  <a:pt x="491" y="0"/>
                </a:cubicBezTo>
                <a:cubicBezTo>
                  <a:pt x="220" y="0"/>
                  <a:pt x="0" y="220"/>
                  <a:pt x="0" y="491"/>
                </a:cubicBezTo>
                <a:lnTo>
                  <a:pt x="0" y="19145"/>
                </a:lnTo>
                <a:cubicBezTo>
                  <a:pt x="0" y="19370"/>
                  <a:pt x="153" y="19551"/>
                  <a:pt x="358" y="19610"/>
                </a:cubicBezTo>
                <a:lnTo>
                  <a:pt x="356" y="19618"/>
                </a:lnTo>
                <a:lnTo>
                  <a:pt x="7229" y="21581"/>
                </a:lnTo>
                <a:lnTo>
                  <a:pt x="7231" y="21573"/>
                </a:lnTo>
                <a:cubicBezTo>
                  <a:pt x="7274" y="21586"/>
                  <a:pt x="7316" y="21600"/>
                  <a:pt x="7364" y="21600"/>
                </a:cubicBezTo>
                <a:cubicBezTo>
                  <a:pt x="7411" y="21600"/>
                  <a:pt x="7454"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2" y="199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9" name="Shape 2939"/>
          <p:cNvSpPr/>
          <p:nvPr/>
        </p:nvSpPr>
        <p:spPr>
          <a:xfrm>
            <a:off x="7091153"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547" y="12509"/>
                </a:moveTo>
                <a:lnTo>
                  <a:pt x="18520" y="12645"/>
                </a:lnTo>
                <a:cubicBezTo>
                  <a:pt x="18572" y="12276"/>
                  <a:pt x="18589" y="11922"/>
                  <a:pt x="18572" y="11593"/>
                </a:cubicBezTo>
                <a:lnTo>
                  <a:pt x="17592" y="11644"/>
                </a:lnTo>
                <a:cubicBezTo>
                  <a:pt x="17606" y="11910"/>
                  <a:pt x="17591" y="12201"/>
                  <a:pt x="17547" y="12509"/>
                </a:cubicBezTo>
                <a:moveTo>
                  <a:pt x="17444" y="10833"/>
                </a:moveTo>
                <a:lnTo>
                  <a:pt x="18374" y="10520"/>
                </a:lnTo>
                <a:cubicBezTo>
                  <a:pt x="18262" y="10187"/>
                  <a:pt x="18104" y="9869"/>
                  <a:pt x="17890" y="9546"/>
                </a:cubicBezTo>
                <a:lnTo>
                  <a:pt x="17072" y="10089"/>
                </a:lnTo>
                <a:cubicBezTo>
                  <a:pt x="17237" y="10339"/>
                  <a:pt x="17359" y="10582"/>
                  <a:pt x="17444" y="10833"/>
                </a:cubicBezTo>
                <a:moveTo>
                  <a:pt x="17529" y="13890"/>
                </a:moveTo>
                <a:cubicBezTo>
                  <a:pt x="17440" y="13801"/>
                  <a:pt x="17317" y="13745"/>
                  <a:pt x="17182" y="13745"/>
                </a:cubicBezTo>
                <a:cubicBezTo>
                  <a:pt x="16910" y="13745"/>
                  <a:pt x="16691" y="13965"/>
                  <a:pt x="16691" y="14236"/>
                </a:cubicBezTo>
                <a:cubicBezTo>
                  <a:pt x="16691" y="14372"/>
                  <a:pt x="16746" y="14495"/>
                  <a:pt x="16835" y="14583"/>
                </a:cubicBezTo>
                <a:lnTo>
                  <a:pt x="17469" y="15218"/>
                </a:lnTo>
                <a:lnTo>
                  <a:pt x="16835" y="15853"/>
                </a:lnTo>
                <a:cubicBezTo>
                  <a:pt x="16746" y="15942"/>
                  <a:pt x="16691" y="16064"/>
                  <a:pt x="16691" y="16200"/>
                </a:cubicBezTo>
                <a:cubicBezTo>
                  <a:pt x="16691" y="16471"/>
                  <a:pt x="16910" y="16691"/>
                  <a:pt x="17182" y="16691"/>
                </a:cubicBezTo>
                <a:cubicBezTo>
                  <a:pt x="17317" y="16691"/>
                  <a:pt x="17440" y="16636"/>
                  <a:pt x="17529" y="16547"/>
                </a:cubicBezTo>
                <a:lnTo>
                  <a:pt x="18164" y="15912"/>
                </a:lnTo>
                <a:lnTo>
                  <a:pt x="18798" y="16547"/>
                </a:lnTo>
                <a:cubicBezTo>
                  <a:pt x="18887" y="16636"/>
                  <a:pt x="19010" y="16691"/>
                  <a:pt x="19145" y="16691"/>
                </a:cubicBezTo>
                <a:cubicBezTo>
                  <a:pt x="19417" y="16691"/>
                  <a:pt x="19636" y="16471"/>
                  <a:pt x="19636" y="16200"/>
                </a:cubicBezTo>
                <a:cubicBezTo>
                  <a:pt x="19636" y="16064"/>
                  <a:pt x="19582" y="15942"/>
                  <a:pt x="19493" y="15853"/>
                </a:cubicBezTo>
                <a:lnTo>
                  <a:pt x="18858" y="15218"/>
                </a:lnTo>
                <a:lnTo>
                  <a:pt x="19493" y="14583"/>
                </a:lnTo>
                <a:cubicBezTo>
                  <a:pt x="19582" y="14495"/>
                  <a:pt x="19636" y="14372"/>
                  <a:pt x="19636" y="14236"/>
                </a:cubicBezTo>
                <a:cubicBezTo>
                  <a:pt x="19636" y="13965"/>
                  <a:pt x="19417" y="13745"/>
                  <a:pt x="19145" y="13745"/>
                </a:cubicBezTo>
                <a:cubicBezTo>
                  <a:pt x="19009" y="13745"/>
                  <a:pt x="18887" y="13801"/>
                  <a:pt x="18798" y="13890"/>
                </a:cubicBezTo>
                <a:lnTo>
                  <a:pt x="18164" y="14524"/>
                </a:lnTo>
                <a:cubicBezTo>
                  <a:pt x="18164" y="14524"/>
                  <a:pt x="17529" y="13890"/>
                  <a:pt x="17529" y="13890"/>
                </a:cubicBezTo>
                <a:close/>
                <a:moveTo>
                  <a:pt x="20618" y="20458"/>
                </a:moveTo>
                <a:lnTo>
                  <a:pt x="14727" y="18775"/>
                </a:lnTo>
                <a:lnTo>
                  <a:pt x="14727" y="7698"/>
                </a:lnTo>
                <a:cubicBezTo>
                  <a:pt x="14950" y="7802"/>
                  <a:pt x="15155" y="7914"/>
                  <a:pt x="15324" y="8034"/>
                </a:cubicBezTo>
                <a:lnTo>
                  <a:pt x="15893" y="7234"/>
                </a:lnTo>
                <a:cubicBezTo>
                  <a:pt x="15627" y="7044"/>
                  <a:pt x="15313" y="6872"/>
                  <a:pt x="14959" y="6721"/>
                </a:cubicBezTo>
                <a:lnTo>
                  <a:pt x="14727" y="7263"/>
                </a:lnTo>
                <a:lnTo>
                  <a:pt x="14727" y="1142"/>
                </a:lnTo>
                <a:lnTo>
                  <a:pt x="20618" y="2825"/>
                </a:lnTo>
                <a:cubicBezTo>
                  <a:pt x="20618" y="2825"/>
                  <a:pt x="20618" y="20458"/>
                  <a:pt x="20618" y="20458"/>
                </a:cubicBezTo>
                <a:close/>
                <a:moveTo>
                  <a:pt x="13745" y="18775"/>
                </a:moveTo>
                <a:lnTo>
                  <a:pt x="7855" y="20458"/>
                </a:lnTo>
                <a:lnTo>
                  <a:pt x="7855" y="9347"/>
                </a:lnTo>
                <a:lnTo>
                  <a:pt x="8249" y="10199"/>
                </a:lnTo>
                <a:cubicBezTo>
                  <a:pt x="8580" y="10045"/>
                  <a:pt x="8881" y="9843"/>
                  <a:pt x="9168" y="9581"/>
                </a:cubicBezTo>
                <a:lnTo>
                  <a:pt x="8505" y="8857"/>
                </a:lnTo>
                <a:cubicBezTo>
                  <a:pt x="8297" y="9048"/>
                  <a:pt x="8088" y="9187"/>
                  <a:pt x="7855" y="9299"/>
                </a:cubicBez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1" y="1990"/>
                </a:moveTo>
                <a:lnTo>
                  <a:pt x="21244" y="1983"/>
                </a:lnTo>
                <a:lnTo>
                  <a:pt x="14372" y="19"/>
                </a:lnTo>
                <a:lnTo>
                  <a:pt x="14369" y="27"/>
                </a:lnTo>
                <a:cubicBezTo>
                  <a:pt x="14326" y="14"/>
                  <a:pt x="14283" y="0"/>
                  <a:pt x="14236" y="0"/>
                </a:cubicBezTo>
                <a:cubicBezTo>
                  <a:pt x="14189" y="0"/>
                  <a:pt x="14147" y="14"/>
                  <a:pt x="14104" y="27"/>
                </a:cubicBezTo>
                <a:lnTo>
                  <a:pt x="14102" y="19"/>
                </a:lnTo>
                <a:lnTo>
                  <a:pt x="7364" y="1944"/>
                </a:lnTo>
                <a:lnTo>
                  <a:pt x="626" y="19"/>
                </a:lnTo>
                <a:lnTo>
                  <a:pt x="623" y="27"/>
                </a:lnTo>
                <a:cubicBezTo>
                  <a:pt x="580" y="14"/>
                  <a:pt x="538" y="0"/>
                  <a:pt x="491" y="0"/>
                </a:cubicBezTo>
                <a:cubicBezTo>
                  <a:pt x="220" y="0"/>
                  <a:pt x="0" y="220"/>
                  <a:pt x="0" y="491"/>
                </a:cubicBezTo>
                <a:lnTo>
                  <a:pt x="0" y="19145"/>
                </a:lnTo>
                <a:cubicBezTo>
                  <a:pt x="0" y="19370"/>
                  <a:pt x="153" y="19551"/>
                  <a:pt x="359" y="19610"/>
                </a:cubicBezTo>
                <a:lnTo>
                  <a:pt x="356" y="19618"/>
                </a:lnTo>
                <a:lnTo>
                  <a:pt x="7228" y="21581"/>
                </a:lnTo>
                <a:lnTo>
                  <a:pt x="7231" y="21573"/>
                </a:lnTo>
                <a:cubicBezTo>
                  <a:pt x="7274" y="21586"/>
                  <a:pt x="7317" y="21600"/>
                  <a:pt x="7364" y="21600"/>
                </a:cubicBezTo>
                <a:cubicBezTo>
                  <a:pt x="7411" y="21600"/>
                  <a:pt x="7453"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1" y="1990"/>
                </a:cubicBezTo>
                <a:moveTo>
                  <a:pt x="16435" y="9275"/>
                </a:moveTo>
                <a:lnTo>
                  <a:pt x="16518" y="9374"/>
                </a:lnTo>
                <a:lnTo>
                  <a:pt x="17269" y="8740"/>
                </a:lnTo>
                <a:lnTo>
                  <a:pt x="17184" y="8640"/>
                </a:lnTo>
                <a:cubicBezTo>
                  <a:pt x="17013" y="8438"/>
                  <a:pt x="16840" y="8236"/>
                  <a:pt x="16677" y="8019"/>
                </a:cubicBezTo>
                <a:lnTo>
                  <a:pt x="15891" y="8606"/>
                </a:lnTo>
                <a:cubicBezTo>
                  <a:pt x="16066" y="8840"/>
                  <a:pt x="16251" y="9059"/>
                  <a:pt x="16435" y="9275"/>
                </a:cubicBezTo>
                <a:moveTo>
                  <a:pt x="6270" y="11022"/>
                </a:moveTo>
                <a:lnTo>
                  <a:pt x="5739" y="10196"/>
                </a:lnTo>
                <a:cubicBezTo>
                  <a:pt x="5432" y="10394"/>
                  <a:pt x="5153" y="10605"/>
                  <a:pt x="4909" y="10825"/>
                </a:cubicBezTo>
                <a:lnTo>
                  <a:pt x="5568" y="11554"/>
                </a:lnTo>
                <a:cubicBezTo>
                  <a:pt x="5772" y="11370"/>
                  <a:pt x="6008" y="11191"/>
                  <a:pt x="6270" y="11022"/>
                </a:cubicBezTo>
                <a:moveTo>
                  <a:pt x="5004" y="12185"/>
                </a:moveTo>
                <a:lnTo>
                  <a:pt x="4196" y="11628"/>
                </a:lnTo>
                <a:cubicBezTo>
                  <a:pt x="3975" y="11949"/>
                  <a:pt x="3812" y="12288"/>
                  <a:pt x="3713" y="12634"/>
                </a:cubicBezTo>
                <a:lnTo>
                  <a:pt x="4656" y="12906"/>
                </a:lnTo>
                <a:cubicBezTo>
                  <a:pt x="4727" y="12661"/>
                  <a:pt x="4844" y="12418"/>
                  <a:pt x="5004" y="12185"/>
                </a:cubicBezTo>
                <a:moveTo>
                  <a:pt x="10467" y="8318"/>
                </a:moveTo>
                <a:lnTo>
                  <a:pt x="9972" y="7470"/>
                </a:lnTo>
                <a:cubicBezTo>
                  <a:pt x="9623" y="7674"/>
                  <a:pt x="9362" y="7936"/>
                  <a:pt x="9132" y="8189"/>
                </a:cubicBezTo>
                <a:lnTo>
                  <a:pt x="9857" y="8850"/>
                </a:lnTo>
                <a:cubicBezTo>
                  <a:pt x="10063" y="8624"/>
                  <a:pt x="10245" y="8448"/>
                  <a:pt x="10467" y="8318"/>
                </a:cubicBezTo>
                <a:moveTo>
                  <a:pt x="3927" y="15709"/>
                </a:moveTo>
                <a:cubicBezTo>
                  <a:pt x="4469" y="15709"/>
                  <a:pt x="4909" y="15270"/>
                  <a:pt x="4909" y="14727"/>
                </a:cubicBezTo>
                <a:cubicBezTo>
                  <a:pt x="4909" y="14185"/>
                  <a:pt x="4469" y="13745"/>
                  <a:pt x="3927" y="13745"/>
                </a:cubicBezTo>
                <a:cubicBezTo>
                  <a:pt x="3385" y="13745"/>
                  <a:pt x="2945" y="14185"/>
                  <a:pt x="2945" y="14727"/>
                </a:cubicBezTo>
                <a:cubicBezTo>
                  <a:pt x="2945" y="15270"/>
                  <a:pt x="3385" y="15709"/>
                  <a:pt x="3927" y="15709"/>
                </a:cubicBezTo>
                <a:moveTo>
                  <a:pt x="12273" y="7855"/>
                </a:moveTo>
                <a:cubicBezTo>
                  <a:pt x="12815" y="7855"/>
                  <a:pt x="13255" y="7415"/>
                  <a:pt x="13255" y="6873"/>
                </a:cubicBezTo>
                <a:cubicBezTo>
                  <a:pt x="13255" y="6331"/>
                  <a:pt x="12815" y="5891"/>
                  <a:pt x="12273" y="5891"/>
                </a:cubicBezTo>
                <a:cubicBezTo>
                  <a:pt x="11730" y="5891"/>
                  <a:pt x="11291" y="6331"/>
                  <a:pt x="11291" y="6873"/>
                </a:cubicBezTo>
                <a:cubicBezTo>
                  <a:pt x="11291" y="7415"/>
                  <a:pt x="11730" y="7855"/>
                  <a:pt x="12273"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0" name="Shape 2940"/>
          <p:cNvSpPr/>
          <p:nvPr/>
        </p:nvSpPr>
        <p:spPr>
          <a:xfrm>
            <a:off x="8157675"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1" name="Shape 2941"/>
          <p:cNvSpPr/>
          <p:nvPr/>
        </p:nvSpPr>
        <p:spPr>
          <a:xfrm>
            <a:off x="9224197"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7648"/>
                </a:lnTo>
                <a:cubicBezTo>
                  <a:pt x="14694" y="17407"/>
                  <a:pt x="17408" y="14693"/>
                  <a:pt x="17649" y="11291"/>
                </a:cubicBezTo>
                <a:lnTo>
                  <a:pt x="20594" y="11291"/>
                </a:lnTo>
                <a:cubicBezTo>
                  <a:pt x="20345" y="16319"/>
                  <a:pt x="16320" y="20344"/>
                  <a:pt x="11291" y="20593"/>
                </a:cubicBezTo>
                <a:moveTo>
                  <a:pt x="11291" y="13205"/>
                </a:moveTo>
                <a:cubicBezTo>
                  <a:pt x="12252" y="13010"/>
                  <a:pt x="13005" y="12252"/>
                  <a:pt x="13201" y="11291"/>
                </a:cubicBezTo>
                <a:lnTo>
                  <a:pt x="16667" y="11291"/>
                </a:lnTo>
                <a:cubicBezTo>
                  <a:pt x="16431" y="14152"/>
                  <a:pt x="14152" y="16429"/>
                  <a:pt x="11291" y="16666"/>
                </a:cubicBezTo>
                <a:cubicBezTo>
                  <a:pt x="11291" y="16666"/>
                  <a:pt x="11291" y="13205"/>
                  <a:pt x="11291" y="13205"/>
                </a:cubicBezTo>
                <a:close/>
                <a:moveTo>
                  <a:pt x="11291" y="4934"/>
                </a:moveTo>
                <a:cubicBezTo>
                  <a:pt x="12233" y="5012"/>
                  <a:pt x="13111" y="5315"/>
                  <a:pt x="13875" y="5784"/>
                </a:cubicBezTo>
                <a:cubicBezTo>
                  <a:pt x="13793" y="5967"/>
                  <a:pt x="13745" y="6168"/>
                  <a:pt x="13745" y="6382"/>
                </a:cubicBezTo>
                <a:cubicBezTo>
                  <a:pt x="13745" y="7195"/>
                  <a:pt x="14405" y="7855"/>
                  <a:pt x="15218" y="7855"/>
                </a:cubicBezTo>
                <a:cubicBezTo>
                  <a:pt x="15432" y="7855"/>
                  <a:pt x="15633" y="7807"/>
                  <a:pt x="15816" y="7725"/>
                </a:cubicBezTo>
                <a:cubicBezTo>
                  <a:pt x="16286" y="8489"/>
                  <a:pt x="16589" y="9367"/>
                  <a:pt x="16667" y="10309"/>
                </a:cubicBezTo>
                <a:lnTo>
                  <a:pt x="13201" y="10309"/>
                </a:lnTo>
                <a:cubicBezTo>
                  <a:pt x="13005" y="9348"/>
                  <a:pt x="12252" y="8590"/>
                  <a:pt x="11291" y="8395"/>
                </a:cubicBezTo>
                <a:cubicBezTo>
                  <a:pt x="11291" y="8395"/>
                  <a:pt x="11291" y="4934"/>
                  <a:pt x="11291" y="4934"/>
                </a:cubicBezTo>
                <a:close/>
                <a:moveTo>
                  <a:pt x="11291" y="1007"/>
                </a:moveTo>
                <a:cubicBezTo>
                  <a:pt x="16320" y="1256"/>
                  <a:pt x="20345" y="5281"/>
                  <a:pt x="20594" y="10309"/>
                </a:cubicBezTo>
                <a:lnTo>
                  <a:pt x="17649" y="10309"/>
                </a:lnTo>
                <a:cubicBezTo>
                  <a:pt x="17563" y="9102"/>
                  <a:pt x="17162" y="7985"/>
                  <a:pt x="16534" y="7031"/>
                </a:cubicBezTo>
                <a:cubicBezTo>
                  <a:pt x="16631" y="6835"/>
                  <a:pt x="16691" y="6616"/>
                  <a:pt x="16691" y="6382"/>
                </a:cubicBezTo>
                <a:cubicBezTo>
                  <a:pt x="16691" y="5569"/>
                  <a:pt x="16032" y="4909"/>
                  <a:pt x="15218" y="4909"/>
                </a:cubicBezTo>
                <a:cubicBezTo>
                  <a:pt x="14984" y="4909"/>
                  <a:pt x="14765" y="4969"/>
                  <a:pt x="14568" y="5066"/>
                </a:cubicBezTo>
                <a:cubicBezTo>
                  <a:pt x="13614" y="4439"/>
                  <a:pt x="12498" y="4038"/>
                  <a:pt x="11291" y="3952"/>
                </a:cubicBezTo>
                <a:cubicBezTo>
                  <a:pt x="11291" y="3952"/>
                  <a:pt x="11291" y="1007"/>
                  <a:pt x="11291" y="1007"/>
                </a:cubicBezTo>
                <a:close/>
                <a:moveTo>
                  <a:pt x="10309" y="3949"/>
                </a:moveTo>
                <a:cubicBezTo>
                  <a:pt x="7225" y="4167"/>
                  <a:pt x="4703" y="6417"/>
                  <a:pt x="4078" y="9370"/>
                </a:cubicBezTo>
                <a:cubicBezTo>
                  <a:pt x="3590" y="9486"/>
                  <a:pt x="3196" y="9843"/>
                  <a:pt x="3030" y="10309"/>
                </a:cubicBezTo>
                <a:lnTo>
                  <a:pt x="1006" y="10309"/>
                </a:lnTo>
                <a:cubicBezTo>
                  <a:pt x="1255" y="5281"/>
                  <a:pt x="5280" y="1256"/>
                  <a:pt x="10309" y="1007"/>
                </a:cubicBezTo>
                <a:cubicBezTo>
                  <a:pt x="10309" y="1007"/>
                  <a:pt x="10309" y="3949"/>
                  <a:pt x="10309" y="3949"/>
                </a:cubicBezTo>
                <a:close/>
                <a:moveTo>
                  <a:pt x="10309" y="8395"/>
                </a:moveTo>
                <a:cubicBezTo>
                  <a:pt x="9348" y="8590"/>
                  <a:pt x="8595" y="9348"/>
                  <a:pt x="8399" y="10309"/>
                </a:cubicBezTo>
                <a:lnTo>
                  <a:pt x="5796" y="10309"/>
                </a:lnTo>
                <a:cubicBezTo>
                  <a:pt x="5666" y="9948"/>
                  <a:pt x="5405" y="9649"/>
                  <a:pt x="5062" y="9482"/>
                </a:cubicBezTo>
                <a:cubicBezTo>
                  <a:pt x="5626" y="7018"/>
                  <a:pt x="7730" y="5144"/>
                  <a:pt x="10309" y="4930"/>
                </a:cubicBezTo>
                <a:cubicBezTo>
                  <a:pt x="10309" y="4930"/>
                  <a:pt x="10309" y="8395"/>
                  <a:pt x="10309" y="8395"/>
                </a:cubicBezTo>
                <a:close/>
                <a:moveTo>
                  <a:pt x="10309" y="16670"/>
                </a:moveTo>
                <a:cubicBezTo>
                  <a:pt x="7730" y="16456"/>
                  <a:pt x="5626" y="14582"/>
                  <a:pt x="5062" y="12118"/>
                </a:cubicBezTo>
                <a:cubicBezTo>
                  <a:pt x="5405" y="11951"/>
                  <a:pt x="5666" y="11652"/>
                  <a:pt x="5796" y="11291"/>
                </a:cubicBezTo>
                <a:lnTo>
                  <a:pt x="8399" y="11291"/>
                </a:lnTo>
                <a:cubicBezTo>
                  <a:pt x="8595" y="12252"/>
                  <a:pt x="9348" y="13010"/>
                  <a:pt x="10309" y="13205"/>
                </a:cubicBezTo>
                <a:cubicBezTo>
                  <a:pt x="10309" y="13205"/>
                  <a:pt x="10309" y="16670"/>
                  <a:pt x="10309" y="16670"/>
                </a:cubicBezTo>
                <a:close/>
                <a:moveTo>
                  <a:pt x="10309" y="20593"/>
                </a:moveTo>
                <a:cubicBezTo>
                  <a:pt x="5280" y="20344"/>
                  <a:pt x="1255" y="16319"/>
                  <a:pt x="1006" y="11291"/>
                </a:cubicBezTo>
                <a:lnTo>
                  <a:pt x="3030" y="11291"/>
                </a:lnTo>
                <a:cubicBezTo>
                  <a:pt x="3196" y="11757"/>
                  <a:pt x="3590" y="12114"/>
                  <a:pt x="4078" y="12230"/>
                </a:cubicBezTo>
                <a:cubicBezTo>
                  <a:pt x="4703" y="15183"/>
                  <a:pt x="7225" y="17434"/>
                  <a:pt x="10309" y="17651"/>
                </a:cubicBezTo>
                <a:cubicBezTo>
                  <a:pt x="10309" y="17651"/>
                  <a:pt x="10309" y="20593"/>
                  <a:pt x="10309" y="20593"/>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2" name="Shape 2942"/>
          <p:cNvSpPr/>
          <p:nvPr/>
        </p:nvSpPr>
        <p:spPr>
          <a:xfrm>
            <a:off x="10341506" y="6591788"/>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0400" y="12524"/>
                </a:moveTo>
                <a:cubicBezTo>
                  <a:pt x="19362" y="12218"/>
                  <a:pt x="17455" y="11782"/>
                  <a:pt x="15000" y="11782"/>
                </a:cubicBezTo>
                <a:cubicBezTo>
                  <a:pt x="12625" y="11782"/>
                  <a:pt x="11514" y="12089"/>
                  <a:pt x="10534" y="12360"/>
                </a:cubicBezTo>
                <a:cubicBezTo>
                  <a:pt x="9751" y="12577"/>
                  <a:pt x="9076" y="12764"/>
                  <a:pt x="7800" y="12764"/>
                </a:cubicBezTo>
                <a:cubicBezTo>
                  <a:pt x="6097" y="12764"/>
                  <a:pt x="5268" y="12537"/>
                  <a:pt x="4390" y="12298"/>
                </a:cubicBezTo>
                <a:cubicBezTo>
                  <a:pt x="3564" y="12073"/>
                  <a:pt x="2709" y="11842"/>
                  <a:pt x="1200" y="11792"/>
                </a:cubicBezTo>
                <a:lnTo>
                  <a:pt x="1200" y="992"/>
                </a:lnTo>
                <a:cubicBezTo>
                  <a:pt x="2511" y="1038"/>
                  <a:pt x="3242" y="1238"/>
                  <a:pt x="4010" y="1448"/>
                </a:cubicBezTo>
                <a:cubicBezTo>
                  <a:pt x="4941" y="1701"/>
                  <a:pt x="5903" y="1964"/>
                  <a:pt x="7800" y="1964"/>
                </a:cubicBezTo>
                <a:cubicBezTo>
                  <a:pt x="9273" y="1964"/>
                  <a:pt x="10109" y="1733"/>
                  <a:pt x="10918" y="1508"/>
                </a:cubicBezTo>
                <a:cubicBezTo>
                  <a:pt x="11854" y="1250"/>
                  <a:pt x="12823" y="982"/>
                  <a:pt x="15000" y="982"/>
                </a:cubicBezTo>
                <a:cubicBezTo>
                  <a:pt x="17661" y="982"/>
                  <a:pt x="19648" y="1545"/>
                  <a:pt x="20400" y="1794"/>
                </a:cubicBezTo>
                <a:cubicBezTo>
                  <a:pt x="20400" y="1794"/>
                  <a:pt x="20400" y="12524"/>
                  <a:pt x="20400" y="12524"/>
                </a:cubicBezTo>
                <a:close/>
                <a:moveTo>
                  <a:pt x="21594" y="1473"/>
                </a:moveTo>
                <a:cubicBezTo>
                  <a:pt x="21594" y="1293"/>
                  <a:pt x="21478" y="1120"/>
                  <a:pt x="21268" y="1034"/>
                </a:cubicBezTo>
                <a:cubicBezTo>
                  <a:pt x="21165" y="991"/>
                  <a:pt x="18699" y="0"/>
                  <a:pt x="15000" y="0"/>
                </a:cubicBezTo>
                <a:cubicBezTo>
                  <a:pt x="12625" y="0"/>
                  <a:pt x="11514" y="308"/>
                  <a:pt x="10534" y="579"/>
                </a:cubicBezTo>
                <a:cubicBezTo>
                  <a:pt x="9751" y="795"/>
                  <a:pt x="9076" y="982"/>
                  <a:pt x="7800" y="982"/>
                </a:cubicBezTo>
                <a:cubicBezTo>
                  <a:pt x="6097" y="982"/>
                  <a:pt x="5268" y="756"/>
                  <a:pt x="4390" y="516"/>
                </a:cubicBezTo>
                <a:cubicBezTo>
                  <a:pt x="3459" y="263"/>
                  <a:pt x="2497" y="0"/>
                  <a:pt x="600" y="0"/>
                </a:cubicBezTo>
                <a:cubicBezTo>
                  <a:pt x="268" y="0"/>
                  <a:pt x="0" y="220"/>
                  <a:pt x="0" y="491"/>
                </a:cubicBezTo>
                <a:lnTo>
                  <a:pt x="0" y="21109"/>
                </a:lnTo>
                <a:cubicBezTo>
                  <a:pt x="0" y="21380"/>
                  <a:pt x="268" y="21600"/>
                  <a:pt x="600" y="21600"/>
                </a:cubicBezTo>
                <a:cubicBezTo>
                  <a:pt x="932" y="21600"/>
                  <a:pt x="1200" y="21380"/>
                  <a:pt x="1200" y="21109"/>
                </a:cubicBezTo>
                <a:lnTo>
                  <a:pt x="1200" y="12774"/>
                </a:lnTo>
                <a:cubicBezTo>
                  <a:pt x="2511" y="12820"/>
                  <a:pt x="3242" y="13020"/>
                  <a:pt x="4010" y="13230"/>
                </a:cubicBezTo>
                <a:cubicBezTo>
                  <a:pt x="4941" y="13483"/>
                  <a:pt x="5903" y="13745"/>
                  <a:pt x="7800" y="13745"/>
                </a:cubicBezTo>
                <a:cubicBezTo>
                  <a:pt x="9273" y="13745"/>
                  <a:pt x="10109" y="13514"/>
                  <a:pt x="10918" y="13291"/>
                </a:cubicBezTo>
                <a:cubicBezTo>
                  <a:pt x="11854" y="13031"/>
                  <a:pt x="12823" y="12764"/>
                  <a:pt x="15000" y="12764"/>
                </a:cubicBezTo>
                <a:cubicBezTo>
                  <a:pt x="18400" y="12764"/>
                  <a:pt x="20709" y="13685"/>
                  <a:pt x="20733" y="13694"/>
                </a:cubicBezTo>
                <a:cubicBezTo>
                  <a:pt x="21029" y="13814"/>
                  <a:pt x="21389" y="13716"/>
                  <a:pt x="21537" y="13473"/>
                </a:cubicBezTo>
                <a:cubicBezTo>
                  <a:pt x="21580" y="13403"/>
                  <a:pt x="21594" y="13328"/>
                  <a:pt x="21594" y="13255"/>
                </a:cubicBezTo>
                <a:lnTo>
                  <a:pt x="21600" y="13255"/>
                </a:lnTo>
                <a:lnTo>
                  <a:pt x="21600" y="1473"/>
                </a:lnTo>
                <a:cubicBezTo>
                  <a:pt x="21600" y="1473"/>
                  <a:pt x="21594" y="1473"/>
                  <a:pt x="21594" y="1473"/>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3" name="Shape 2943"/>
          <p:cNvSpPr/>
          <p:nvPr/>
        </p:nvSpPr>
        <p:spPr>
          <a:xfrm>
            <a:off x="11408028" y="6591788"/>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9600" y="11782"/>
                </a:moveTo>
                <a:lnTo>
                  <a:pt x="9600" y="10800"/>
                </a:lnTo>
                <a:lnTo>
                  <a:pt x="11400" y="10800"/>
                </a:lnTo>
                <a:cubicBezTo>
                  <a:pt x="11732" y="10800"/>
                  <a:pt x="12000" y="10580"/>
                  <a:pt x="12000" y="10309"/>
                </a:cubicBezTo>
                <a:lnTo>
                  <a:pt x="12000" y="2945"/>
                </a:lnTo>
                <a:lnTo>
                  <a:pt x="19940" y="2945"/>
                </a:lnTo>
                <a:lnTo>
                  <a:pt x="16886" y="7111"/>
                </a:lnTo>
                <a:lnTo>
                  <a:pt x="16894" y="7115"/>
                </a:lnTo>
                <a:cubicBezTo>
                  <a:pt x="16840" y="7189"/>
                  <a:pt x="16800" y="7272"/>
                  <a:pt x="16800" y="7364"/>
                </a:cubicBezTo>
                <a:cubicBezTo>
                  <a:pt x="16800" y="7457"/>
                  <a:pt x="16840" y="7538"/>
                  <a:pt x="16894" y="7612"/>
                </a:cubicBezTo>
                <a:lnTo>
                  <a:pt x="16886" y="7616"/>
                </a:lnTo>
                <a:lnTo>
                  <a:pt x="19940" y="11782"/>
                </a:lnTo>
                <a:cubicBezTo>
                  <a:pt x="19940" y="11782"/>
                  <a:pt x="9600" y="11782"/>
                  <a:pt x="9600" y="11782"/>
                </a:cubicBezTo>
                <a:close/>
                <a:moveTo>
                  <a:pt x="1200" y="982"/>
                </a:moveTo>
                <a:lnTo>
                  <a:pt x="10800" y="982"/>
                </a:lnTo>
                <a:lnTo>
                  <a:pt x="10800" y="9818"/>
                </a:lnTo>
                <a:lnTo>
                  <a:pt x="1200" y="9818"/>
                </a:lnTo>
                <a:cubicBezTo>
                  <a:pt x="1200" y="9818"/>
                  <a:pt x="1200" y="982"/>
                  <a:pt x="1200" y="982"/>
                </a:cubicBezTo>
                <a:close/>
                <a:moveTo>
                  <a:pt x="21514" y="12020"/>
                </a:moveTo>
                <a:lnTo>
                  <a:pt x="18100" y="7364"/>
                </a:lnTo>
                <a:lnTo>
                  <a:pt x="21514" y="2707"/>
                </a:lnTo>
                <a:lnTo>
                  <a:pt x="21506" y="2703"/>
                </a:lnTo>
                <a:cubicBezTo>
                  <a:pt x="21560" y="2629"/>
                  <a:pt x="21600" y="2547"/>
                  <a:pt x="21600" y="2455"/>
                </a:cubicBezTo>
                <a:cubicBezTo>
                  <a:pt x="21600" y="2183"/>
                  <a:pt x="21332" y="1964"/>
                  <a:pt x="21000" y="1964"/>
                </a:cubicBezTo>
                <a:lnTo>
                  <a:pt x="12000" y="1964"/>
                </a:lnTo>
                <a:lnTo>
                  <a:pt x="12000" y="491"/>
                </a:lnTo>
                <a:cubicBezTo>
                  <a:pt x="12000" y="220"/>
                  <a:pt x="11732" y="0"/>
                  <a:pt x="11400" y="0"/>
                </a:cubicBezTo>
                <a:lnTo>
                  <a:pt x="600" y="0"/>
                </a:lnTo>
                <a:cubicBezTo>
                  <a:pt x="268" y="0"/>
                  <a:pt x="0" y="220"/>
                  <a:pt x="0" y="491"/>
                </a:cubicBezTo>
                <a:lnTo>
                  <a:pt x="0" y="21109"/>
                </a:lnTo>
                <a:cubicBezTo>
                  <a:pt x="0" y="21380"/>
                  <a:pt x="268" y="21600"/>
                  <a:pt x="600" y="21600"/>
                </a:cubicBezTo>
                <a:cubicBezTo>
                  <a:pt x="932" y="21600"/>
                  <a:pt x="1200" y="21380"/>
                  <a:pt x="1200" y="21109"/>
                </a:cubicBezTo>
                <a:lnTo>
                  <a:pt x="1200" y="10800"/>
                </a:lnTo>
                <a:lnTo>
                  <a:pt x="8400" y="10800"/>
                </a:lnTo>
                <a:lnTo>
                  <a:pt x="8400" y="12273"/>
                </a:lnTo>
                <a:cubicBezTo>
                  <a:pt x="8400" y="12544"/>
                  <a:pt x="8668" y="12764"/>
                  <a:pt x="9000" y="12764"/>
                </a:cubicBezTo>
                <a:lnTo>
                  <a:pt x="21000" y="12764"/>
                </a:lnTo>
                <a:cubicBezTo>
                  <a:pt x="21332" y="12764"/>
                  <a:pt x="21600" y="12544"/>
                  <a:pt x="21600" y="12273"/>
                </a:cubicBezTo>
                <a:cubicBezTo>
                  <a:pt x="21600" y="12181"/>
                  <a:pt x="21560" y="12098"/>
                  <a:pt x="21506" y="12024"/>
                </a:cubicBezTo>
                <a:cubicBezTo>
                  <a:pt x="21506" y="12024"/>
                  <a:pt x="21514" y="12020"/>
                  <a:pt x="21514" y="1202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4" name="Shape 2944"/>
          <p:cNvSpPr/>
          <p:nvPr/>
        </p:nvSpPr>
        <p:spPr>
          <a:xfrm>
            <a:off x="12499944"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5" name="Shape 2945"/>
          <p:cNvSpPr/>
          <p:nvPr/>
        </p:nvSpPr>
        <p:spPr>
          <a:xfrm>
            <a:off x="13566466"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17658" y="8342"/>
                </a:moveTo>
                <a:cubicBezTo>
                  <a:pt x="17614" y="6914"/>
                  <a:pt x="17383" y="5576"/>
                  <a:pt x="17008" y="4408"/>
                </a:cubicBezTo>
                <a:cubicBezTo>
                  <a:pt x="17543" y="4130"/>
                  <a:pt x="18018" y="3797"/>
                  <a:pt x="18435" y="3427"/>
                </a:cubicBezTo>
                <a:cubicBezTo>
                  <a:pt x="19673" y="4722"/>
                  <a:pt x="20474" y="6437"/>
                  <a:pt x="20593" y="8342"/>
                </a:cubicBezTo>
                <a:cubicBezTo>
                  <a:pt x="20593" y="8342"/>
                  <a:pt x="17658" y="8342"/>
                  <a:pt x="17658" y="8342"/>
                </a:cubicBezTo>
                <a:close/>
                <a:moveTo>
                  <a:pt x="15485" y="1482"/>
                </a:moveTo>
                <a:cubicBezTo>
                  <a:pt x="16306" y="1786"/>
                  <a:pt x="17058" y="2226"/>
                  <a:pt x="17723" y="2769"/>
                </a:cubicBezTo>
                <a:cubicBezTo>
                  <a:pt x="17412" y="3036"/>
                  <a:pt x="17056" y="3275"/>
                  <a:pt x="16666" y="3486"/>
                </a:cubicBezTo>
                <a:cubicBezTo>
                  <a:pt x="16337" y="2707"/>
                  <a:pt x="15939" y="2026"/>
                  <a:pt x="15485" y="1482"/>
                </a:cubicBezTo>
                <a:moveTo>
                  <a:pt x="12764" y="0"/>
                </a:moveTo>
                <a:cubicBezTo>
                  <a:pt x="9919" y="0"/>
                  <a:pt x="7396" y="1350"/>
                  <a:pt x="5780" y="3437"/>
                </a:cubicBezTo>
                <a:cubicBezTo>
                  <a:pt x="6514" y="3197"/>
                  <a:pt x="7287" y="3044"/>
                  <a:pt x="8086" y="2983"/>
                </a:cubicBezTo>
                <a:cubicBezTo>
                  <a:pt x="7991" y="2912"/>
                  <a:pt x="7892" y="2844"/>
                  <a:pt x="7804" y="2769"/>
                </a:cubicBezTo>
                <a:cubicBezTo>
                  <a:pt x="8469" y="2226"/>
                  <a:pt x="9222" y="1786"/>
                  <a:pt x="10042" y="1482"/>
                </a:cubicBezTo>
                <a:cubicBezTo>
                  <a:pt x="9694" y="1899"/>
                  <a:pt x="9380" y="2398"/>
                  <a:pt x="9104" y="2959"/>
                </a:cubicBezTo>
                <a:cubicBezTo>
                  <a:pt x="9451" y="2968"/>
                  <a:pt x="9793" y="2996"/>
                  <a:pt x="10131" y="3040"/>
                </a:cubicBezTo>
                <a:cubicBezTo>
                  <a:pt x="10712" y="1983"/>
                  <a:pt x="11449" y="1263"/>
                  <a:pt x="12269" y="1056"/>
                </a:cubicBezTo>
                <a:lnTo>
                  <a:pt x="12269" y="3575"/>
                </a:lnTo>
                <a:cubicBezTo>
                  <a:pt x="12608" y="3701"/>
                  <a:pt x="12938" y="3844"/>
                  <a:pt x="13258" y="4006"/>
                </a:cubicBezTo>
                <a:lnTo>
                  <a:pt x="13258" y="1056"/>
                </a:lnTo>
                <a:cubicBezTo>
                  <a:pt x="14282" y="1315"/>
                  <a:pt x="15181" y="2363"/>
                  <a:pt x="15801" y="3883"/>
                </a:cubicBezTo>
                <a:cubicBezTo>
                  <a:pt x="15207" y="4107"/>
                  <a:pt x="14555" y="4261"/>
                  <a:pt x="13865" y="4342"/>
                </a:cubicBezTo>
                <a:cubicBezTo>
                  <a:pt x="14263" y="4581"/>
                  <a:pt x="14647" y="4840"/>
                  <a:pt x="15006" y="5131"/>
                </a:cubicBezTo>
                <a:cubicBezTo>
                  <a:pt x="15391" y="5041"/>
                  <a:pt x="15767" y="4935"/>
                  <a:pt x="16122" y="4801"/>
                </a:cubicBezTo>
                <a:cubicBezTo>
                  <a:pt x="16296" y="5379"/>
                  <a:pt x="16430" y="6009"/>
                  <a:pt x="16526" y="6670"/>
                </a:cubicBezTo>
                <a:cubicBezTo>
                  <a:pt x="17157" y="7466"/>
                  <a:pt x="17663" y="8363"/>
                  <a:pt x="18025" y="9331"/>
                </a:cubicBezTo>
                <a:lnTo>
                  <a:pt x="20593" y="9331"/>
                </a:lnTo>
                <a:cubicBezTo>
                  <a:pt x="20478" y="11173"/>
                  <a:pt x="19721" y="12834"/>
                  <a:pt x="18551" y="14114"/>
                </a:cubicBezTo>
                <a:cubicBezTo>
                  <a:pt x="18470" y="14700"/>
                  <a:pt x="18342" y="15272"/>
                  <a:pt x="18163" y="15821"/>
                </a:cubicBezTo>
                <a:cubicBezTo>
                  <a:pt x="20250" y="14204"/>
                  <a:pt x="21600" y="11681"/>
                  <a:pt x="21600" y="8836"/>
                </a:cubicBezTo>
                <a:cubicBezTo>
                  <a:pt x="21600" y="3956"/>
                  <a:pt x="17644" y="0"/>
                  <a:pt x="12764" y="0"/>
                </a:cubicBezTo>
                <a:moveTo>
                  <a:pt x="13731" y="12269"/>
                </a:moveTo>
                <a:cubicBezTo>
                  <a:pt x="13687" y="10842"/>
                  <a:pt x="13456" y="9504"/>
                  <a:pt x="13081" y="8335"/>
                </a:cubicBezTo>
                <a:cubicBezTo>
                  <a:pt x="13616" y="8057"/>
                  <a:pt x="14091" y="7725"/>
                  <a:pt x="14507" y="7354"/>
                </a:cubicBezTo>
                <a:cubicBezTo>
                  <a:pt x="15746" y="8649"/>
                  <a:pt x="16547" y="10365"/>
                  <a:pt x="16666" y="12269"/>
                </a:cubicBezTo>
                <a:cubicBezTo>
                  <a:pt x="16666" y="12269"/>
                  <a:pt x="13731" y="12269"/>
                  <a:pt x="13731" y="12269"/>
                </a:cubicBezTo>
                <a:close/>
                <a:moveTo>
                  <a:pt x="14507" y="18173"/>
                </a:moveTo>
                <a:cubicBezTo>
                  <a:pt x="14091" y="17803"/>
                  <a:pt x="13616" y="17470"/>
                  <a:pt x="13081" y="17192"/>
                </a:cubicBezTo>
                <a:cubicBezTo>
                  <a:pt x="13456" y="16024"/>
                  <a:pt x="13687" y="14686"/>
                  <a:pt x="13731" y="13258"/>
                </a:cubicBezTo>
                <a:lnTo>
                  <a:pt x="16666" y="13258"/>
                </a:lnTo>
                <a:cubicBezTo>
                  <a:pt x="16547" y="15163"/>
                  <a:pt x="15746" y="16878"/>
                  <a:pt x="14507" y="18173"/>
                </a:cubicBezTo>
                <a:moveTo>
                  <a:pt x="11558" y="20118"/>
                </a:moveTo>
                <a:cubicBezTo>
                  <a:pt x="12012" y="19574"/>
                  <a:pt x="12409" y="18893"/>
                  <a:pt x="12738" y="18114"/>
                </a:cubicBezTo>
                <a:cubicBezTo>
                  <a:pt x="13129" y="18325"/>
                  <a:pt x="13485" y="18564"/>
                  <a:pt x="13796" y="18831"/>
                </a:cubicBezTo>
                <a:cubicBezTo>
                  <a:pt x="13131" y="19374"/>
                  <a:pt x="12378" y="19814"/>
                  <a:pt x="11558" y="20118"/>
                </a:cubicBezTo>
                <a:moveTo>
                  <a:pt x="9331" y="20544"/>
                </a:moveTo>
                <a:lnTo>
                  <a:pt x="9331" y="17204"/>
                </a:lnTo>
                <a:cubicBezTo>
                  <a:pt x="10246" y="17253"/>
                  <a:pt x="11108" y="17428"/>
                  <a:pt x="11874" y="17717"/>
                </a:cubicBezTo>
                <a:cubicBezTo>
                  <a:pt x="11254" y="19237"/>
                  <a:pt x="10355" y="20286"/>
                  <a:pt x="9331" y="20544"/>
                </a:cubicBezTo>
                <a:moveTo>
                  <a:pt x="9331" y="13258"/>
                </a:moveTo>
                <a:lnTo>
                  <a:pt x="12749" y="13258"/>
                </a:lnTo>
                <a:cubicBezTo>
                  <a:pt x="12709" y="14550"/>
                  <a:pt x="12510" y="15752"/>
                  <a:pt x="12195" y="16799"/>
                </a:cubicBezTo>
                <a:cubicBezTo>
                  <a:pt x="11327" y="16471"/>
                  <a:pt x="10357" y="16273"/>
                  <a:pt x="9331" y="16223"/>
                </a:cubicBezTo>
                <a:cubicBezTo>
                  <a:pt x="9331" y="16223"/>
                  <a:pt x="9331" y="13258"/>
                  <a:pt x="9331" y="13258"/>
                </a:cubicBezTo>
                <a:close/>
                <a:moveTo>
                  <a:pt x="9331" y="9305"/>
                </a:moveTo>
                <a:cubicBezTo>
                  <a:pt x="10357" y="9254"/>
                  <a:pt x="11327" y="9056"/>
                  <a:pt x="12195" y="8728"/>
                </a:cubicBezTo>
                <a:cubicBezTo>
                  <a:pt x="12510" y="9775"/>
                  <a:pt x="12709" y="10977"/>
                  <a:pt x="12749" y="12269"/>
                </a:cubicBezTo>
                <a:lnTo>
                  <a:pt x="9331" y="12269"/>
                </a:lnTo>
                <a:cubicBezTo>
                  <a:pt x="9331" y="12269"/>
                  <a:pt x="9331" y="9305"/>
                  <a:pt x="9331" y="9305"/>
                </a:cubicBezTo>
                <a:close/>
                <a:moveTo>
                  <a:pt x="9331" y="4983"/>
                </a:moveTo>
                <a:cubicBezTo>
                  <a:pt x="10355" y="5242"/>
                  <a:pt x="11254" y="6290"/>
                  <a:pt x="11874" y="7810"/>
                </a:cubicBezTo>
                <a:cubicBezTo>
                  <a:pt x="11108" y="8099"/>
                  <a:pt x="10246" y="8275"/>
                  <a:pt x="9331" y="8323"/>
                </a:cubicBezTo>
                <a:cubicBezTo>
                  <a:pt x="9331" y="8323"/>
                  <a:pt x="9331" y="4983"/>
                  <a:pt x="9331" y="4983"/>
                </a:cubicBezTo>
                <a:close/>
                <a:moveTo>
                  <a:pt x="13796" y="6696"/>
                </a:moveTo>
                <a:cubicBezTo>
                  <a:pt x="13485" y="6963"/>
                  <a:pt x="13129" y="7203"/>
                  <a:pt x="12738" y="7413"/>
                </a:cubicBezTo>
                <a:cubicBezTo>
                  <a:pt x="12409" y="6634"/>
                  <a:pt x="12012" y="5954"/>
                  <a:pt x="11557" y="5410"/>
                </a:cubicBezTo>
                <a:cubicBezTo>
                  <a:pt x="12378" y="5714"/>
                  <a:pt x="13131" y="6153"/>
                  <a:pt x="13796" y="6696"/>
                </a:cubicBezTo>
                <a:moveTo>
                  <a:pt x="8342" y="8323"/>
                </a:moveTo>
                <a:cubicBezTo>
                  <a:pt x="7427" y="8275"/>
                  <a:pt x="6564" y="8099"/>
                  <a:pt x="5799" y="7810"/>
                </a:cubicBezTo>
                <a:cubicBezTo>
                  <a:pt x="6419" y="6290"/>
                  <a:pt x="7318" y="5242"/>
                  <a:pt x="8342" y="4983"/>
                </a:cubicBezTo>
                <a:cubicBezTo>
                  <a:pt x="8342" y="4983"/>
                  <a:pt x="8342" y="8323"/>
                  <a:pt x="8342" y="8323"/>
                </a:cubicBezTo>
                <a:close/>
                <a:moveTo>
                  <a:pt x="8342" y="12269"/>
                </a:moveTo>
                <a:lnTo>
                  <a:pt x="4923" y="12269"/>
                </a:lnTo>
                <a:cubicBezTo>
                  <a:pt x="4964" y="10977"/>
                  <a:pt x="5163" y="9775"/>
                  <a:pt x="5478" y="8728"/>
                </a:cubicBezTo>
                <a:cubicBezTo>
                  <a:pt x="6346" y="9056"/>
                  <a:pt x="7316" y="9254"/>
                  <a:pt x="8342" y="9305"/>
                </a:cubicBezTo>
                <a:cubicBezTo>
                  <a:pt x="8342" y="9305"/>
                  <a:pt x="8342" y="12269"/>
                  <a:pt x="8342" y="12269"/>
                </a:cubicBezTo>
                <a:close/>
                <a:moveTo>
                  <a:pt x="8342" y="16223"/>
                </a:moveTo>
                <a:cubicBezTo>
                  <a:pt x="7316" y="16273"/>
                  <a:pt x="6346" y="16471"/>
                  <a:pt x="5478" y="16799"/>
                </a:cubicBezTo>
                <a:cubicBezTo>
                  <a:pt x="5163" y="15752"/>
                  <a:pt x="4964" y="14550"/>
                  <a:pt x="4923" y="13258"/>
                </a:cubicBezTo>
                <a:lnTo>
                  <a:pt x="8342" y="13258"/>
                </a:lnTo>
                <a:cubicBezTo>
                  <a:pt x="8342" y="13258"/>
                  <a:pt x="8342" y="16223"/>
                  <a:pt x="8342" y="16223"/>
                </a:cubicBezTo>
                <a:close/>
                <a:moveTo>
                  <a:pt x="8342" y="20544"/>
                </a:moveTo>
                <a:cubicBezTo>
                  <a:pt x="7318" y="20286"/>
                  <a:pt x="6419" y="19237"/>
                  <a:pt x="5799" y="17717"/>
                </a:cubicBezTo>
                <a:cubicBezTo>
                  <a:pt x="6564" y="17428"/>
                  <a:pt x="7427" y="17253"/>
                  <a:pt x="8342" y="17204"/>
                </a:cubicBezTo>
                <a:cubicBezTo>
                  <a:pt x="8342" y="17204"/>
                  <a:pt x="8342" y="20544"/>
                  <a:pt x="8342" y="20544"/>
                </a:cubicBezTo>
                <a:close/>
                <a:moveTo>
                  <a:pt x="3877" y="18831"/>
                </a:moveTo>
                <a:cubicBezTo>
                  <a:pt x="4188" y="18564"/>
                  <a:pt x="4544" y="18325"/>
                  <a:pt x="4935" y="18114"/>
                </a:cubicBezTo>
                <a:cubicBezTo>
                  <a:pt x="5264" y="18893"/>
                  <a:pt x="5661" y="19574"/>
                  <a:pt x="6115" y="20118"/>
                </a:cubicBezTo>
                <a:cubicBezTo>
                  <a:pt x="5295" y="19814"/>
                  <a:pt x="4541" y="19374"/>
                  <a:pt x="3877" y="18831"/>
                </a:cubicBezTo>
                <a:moveTo>
                  <a:pt x="1007" y="13258"/>
                </a:moveTo>
                <a:lnTo>
                  <a:pt x="3942" y="13258"/>
                </a:lnTo>
                <a:cubicBezTo>
                  <a:pt x="3986" y="14686"/>
                  <a:pt x="4217" y="16024"/>
                  <a:pt x="4591" y="17192"/>
                </a:cubicBezTo>
                <a:cubicBezTo>
                  <a:pt x="4057" y="17470"/>
                  <a:pt x="3582" y="17803"/>
                  <a:pt x="3166" y="18173"/>
                </a:cubicBezTo>
                <a:cubicBezTo>
                  <a:pt x="1927" y="16878"/>
                  <a:pt x="1126" y="15163"/>
                  <a:pt x="1007" y="13258"/>
                </a:cubicBezTo>
                <a:moveTo>
                  <a:pt x="3166" y="7354"/>
                </a:moveTo>
                <a:cubicBezTo>
                  <a:pt x="3582" y="7725"/>
                  <a:pt x="4057" y="8057"/>
                  <a:pt x="4591" y="8335"/>
                </a:cubicBezTo>
                <a:cubicBezTo>
                  <a:pt x="4217" y="9504"/>
                  <a:pt x="3986" y="10842"/>
                  <a:pt x="3942" y="12269"/>
                </a:cubicBezTo>
                <a:lnTo>
                  <a:pt x="1007" y="12269"/>
                </a:lnTo>
                <a:cubicBezTo>
                  <a:pt x="1126" y="10365"/>
                  <a:pt x="1927" y="8649"/>
                  <a:pt x="3166" y="7354"/>
                </a:cubicBezTo>
                <a:moveTo>
                  <a:pt x="6115" y="5410"/>
                </a:moveTo>
                <a:cubicBezTo>
                  <a:pt x="5661" y="5954"/>
                  <a:pt x="5264" y="6634"/>
                  <a:pt x="4935" y="7413"/>
                </a:cubicBezTo>
                <a:cubicBezTo>
                  <a:pt x="4544" y="7203"/>
                  <a:pt x="4188" y="6963"/>
                  <a:pt x="3877" y="6696"/>
                </a:cubicBezTo>
                <a:cubicBezTo>
                  <a:pt x="4542" y="6153"/>
                  <a:pt x="5295" y="5714"/>
                  <a:pt x="6115" y="5410"/>
                </a:cubicBezTo>
                <a:moveTo>
                  <a:pt x="8836" y="3927"/>
                </a:moveTo>
                <a:cubicBezTo>
                  <a:pt x="3956" y="3927"/>
                  <a:pt x="0" y="7883"/>
                  <a:pt x="0" y="12764"/>
                </a:cubicBezTo>
                <a:cubicBezTo>
                  <a:pt x="0" y="17644"/>
                  <a:pt x="3956" y="21600"/>
                  <a:pt x="8836" y="21600"/>
                </a:cubicBezTo>
                <a:cubicBezTo>
                  <a:pt x="13717" y="21600"/>
                  <a:pt x="17673" y="17644"/>
                  <a:pt x="17673" y="12764"/>
                </a:cubicBezTo>
                <a:cubicBezTo>
                  <a:pt x="17673" y="7883"/>
                  <a:pt x="13717" y="3927"/>
                  <a:pt x="8836"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6" name="Shape 2946"/>
          <p:cNvSpPr/>
          <p:nvPr/>
        </p:nvSpPr>
        <p:spPr>
          <a:xfrm>
            <a:off x="14632988"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19595" y="9980"/>
                </a:moveTo>
                <a:cubicBezTo>
                  <a:pt x="19587" y="9894"/>
                  <a:pt x="19575" y="9811"/>
                  <a:pt x="19565" y="9726"/>
                </a:cubicBezTo>
                <a:cubicBezTo>
                  <a:pt x="19542" y="9539"/>
                  <a:pt x="19514" y="9355"/>
                  <a:pt x="19480" y="9172"/>
                </a:cubicBezTo>
                <a:cubicBezTo>
                  <a:pt x="19463" y="9078"/>
                  <a:pt x="19444" y="8986"/>
                  <a:pt x="19424" y="8893"/>
                </a:cubicBezTo>
                <a:cubicBezTo>
                  <a:pt x="19384" y="8712"/>
                  <a:pt x="19337" y="8533"/>
                  <a:pt x="19286" y="8356"/>
                </a:cubicBezTo>
                <a:cubicBezTo>
                  <a:pt x="19263" y="8276"/>
                  <a:pt x="19244" y="8195"/>
                  <a:pt x="19218" y="8116"/>
                </a:cubicBezTo>
                <a:cubicBezTo>
                  <a:pt x="19143" y="7879"/>
                  <a:pt x="19057" y="7646"/>
                  <a:pt x="18963" y="7418"/>
                </a:cubicBezTo>
                <a:cubicBezTo>
                  <a:pt x="18923" y="7321"/>
                  <a:pt x="18876" y="7229"/>
                  <a:pt x="18833" y="7134"/>
                </a:cubicBezTo>
                <a:cubicBezTo>
                  <a:pt x="18771" y="6999"/>
                  <a:pt x="18708" y="6865"/>
                  <a:pt x="18640" y="6734"/>
                </a:cubicBezTo>
                <a:cubicBezTo>
                  <a:pt x="18580" y="6618"/>
                  <a:pt x="18516" y="6504"/>
                  <a:pt x="18450" y="6391"/>
                </a:cubicBezTo>
                <a:cubicBezTo>
                  <a:pt x="18392" y="6291"/>
                  <a:pt x="18331" y="6192"/>
                  <a:pt x="18269" y="6094"/>
                </a:cubicBezTo>
                <a:cubicBezTo>
                  <a:pt x="18192" y="5971"/>
                  <a:pt x="18114" y="5849"/>
                  <a:pt x="18031" y="5731"/>
                </a:cubicBezTo>
                <a:cubicBezTo>
                  <a:pt x="17986" y="5667"/>
                  <a:pt x="17936" y="5605"/>
                  <a:pt x="17889" y="5541"/>
                </a:cubicBezTo>
                <a:cubicBezTo>
                  <a:pt x="17544" y="5080"/>
                  <a:pt x="17159" y="4651"/>
                  <a:pt x="16732" y="4265"/>
                </a:cubicBezTo>
                <a:cubicBezTo>
                  <a:pt x="16705" y="4241"/>
                  <a:pt x="16679" y="4216"/>
                  <a:pt x="16652" y="4192"/>
                </a:cubicBezTo>
                <a:cubicBezTo>
                  <a:pt x="16499" y="4058"/>
                  <a:pt x="16343" y="3927"/>
                  <a:pt x="16181" y="3803"/>
                </a:cubicBezTo>
                <a:cubicBezTo>
                  <a:pt x="16173" y="3796"/>
                  <a:pt x="16165" y="3790"/>
                  <a:pt x="16156" y="3784"/>
                </a:cubicBezTo>
                <a:cubicBezTo>
                  <a:pt x="15459" y="3252"/>
                  <a:pt x="14680" y="2821"/>
                  <a:pt x="13842" y="2513"/>
                </a:cubicBezTo>
                <a:cubicBezTo>
                  <a:pt x="13592" y="2912"/>
                  <a:pt x="13337" y="3420"/>
                  <a:pt x="13040" y="3590"/>
                </a:cubicBezTo>
                <a:cubicBezTo>
                  <a:pt x="12610" y="3835"/>
                  <a:pt x="12641" y="4817"/>
                  <a:pt x="13469" y="4725"/>
                </a:cubicBezTo>
                <a:cubicBezTo>
                  <a:pt x="13469" y="4725"/>
                  <a:pt x="13224" y="4970"/>
                  <a:pt x="13469" y="5860"/>
                </a:cubicBezTo>
                <a:cubicBezTo>
                  <a:pt x="13715" y="6750"/>
                  <a:pt x="14126" y="6943"/>
                  <a:pt x="15341" y="6443"/>
                </a:cubicBezTo>
                <a:cubicBezTo>
                  <a:pt x="15862" y="6228"/>
                  <a:pt x="16258" y="6340"/>
                  <a:pt x="16200" y="6873"/>
                </a:cubicBezTo>
                <a:cubicBezTo>
                  <a:pt x="16077" y="8008"/>
                  <a:pt x="15202" y="7960"/>
                  <a:pt x="15862" y="9788"/>
                </a:cubicBezTo>
                <a:cubicBezTo>
                  <a:pt x="16261" y="10892"/>
                  <a:pt x="17243" y="11322"/>
                  <a:pt x="17611" y="12181"/>
                </a:cubicBezTo>
                <a:cubicBezTo>
                  <a:pt x="17814" y="12653"/>
                  <a:pt x="18591" y="13088"/>
                  <a:pt x="19250" y="13384"/>
                </a:cubicBezTo>
                <a:cubicBezTo>
                  <a:pt x="19321" y="13153"/>
                  <a:pt x="19380" y="12917"/>
                  <a:pt x="19432" y="12677"/>
                </a:cubicBezTo>
                <a:cubicBezTo>
                  <a:pt x="19452" y="12587"/>
                  <a:pt x="19467" y="12494"/>
                  <a:pt x="19484" y="12402"/>
                </a:cubicBezTo>
                <a:cubicBezTo>
                  <a:pt x="19517" y="12224"/>
                  <a:pt x="19545" y="12044"/>
                  <a:pt x="19566" y="11862"/>
                </a:cubicBezTo>
                <a:cubicBezTo>
                  <a:pt x="19576" y="11776"/>
                  <a:pt x="19588" y="11691"/>
                  <a:pt x="19596" y="11604"/>
                </a:cubicBezTo>
                <a:cubicBezTo>
                  <a:pt x="19620" y="11340"/>
                  <a:pt x="19636" y="11072"/>
                  <a:pt x="19636" y="10800"/>
                </a:cubicBezTo>
                <a:cubicBezTo>
                  <a:pt x="19636" y="10523"/>
                  <a:pt x="19620" y="10250"/>
                  <a:pt x="19595" y="9980"/>
                </a:cubicBezTo>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moveTo>
                  <a:pt x="8407" y="9726"/>
                </a:moveTo>
                <a:cubicBezTo>
                  <a:pt x="8468" y="9020"/>
                  <a:pt x="9603" y="8284"/>
                  <a:pt x="10370" y="7947"/>
                </a:cubicBezTo>
                <a:cubicBezTo>
                  <a:pt x="11137" y="7609"/>
                  <a:pt x="11843" y="7486"/>
                  <a:pt x="11751" y="6903"/>
                </a:cubicBezTo>
                <a:cubicBezTo>
                  <a:pt x="11659" y="6320"/>
                  <a:pt x="11444" y="5891"/>
                  <a:pt x="10248" y="5891"/>
                </a:cubicBezTo>
                <a:cubicBezTo>
                  <a:pt x="9051" y="5891"/>
                  <a:pt x="9573" y="7486"/>
                  <a:pt x="8591" y="6535"/>
                </a:cubicBezTo>
                <a:cubicBezTo>
                  <a:pt x="7609" y="5584"/>
                  <a:pt x="8805" y="5830"/>
                  <a:pt x="9296" y="5615"/>
                </a:cubicBezTo>
                <a:cubicBezTo>
                  <a:pt x="9787" y="5400"/>
                  <a:pt x="10278" y="4510"/>
                  <a:pt x="9419" y="4449"/>
                </a:cubicBezTo>
                <a:cubicBezTo>
                  <a:pt x="8560" y="4388"/>
                  <a:pt x="8744" y="4817"/>
                  <a:pt x="8069" y="4572"/>
                </a:cubicBezTo>
                <a:cubicBezTo>
                  <a:pt x="7394" y="4326"/>
                  <a:pt x="7087" y="5431"/>
                  <a:pt x="6658" y="5277"/>
                </a:cubicBezTo>
                <a:cubicBezTo>
                  <a:pt x="6373" y="5176"/>
                  <a:pt x="5613" y="4605"/>
                  <a:pt x="5110" y="4044"/>
                </a:cubicBezTo>
                <a:cubicBezTo>
                  <a:pt x="4094" y="4900"/>
                  <a:pt x="3277" y="5982"/>
                  <a:pt x="2729" y="7212"/>
                </a:cubicBezTo>
                <a:cubicBezTo>
                  <a:pt x="2875" y="8862"/>
                  <a:pt x="3774" y="9726"/>
                  <a:pt x="3774" y="9726"/>
                </a:cubicBezTo>
                <a:cubicBezTo>
                  <a:pt x="3774" y="9726"/>
                  <a:pt x="4234" y="10800"/>
                  <a:pt x="6995" y="12119"/>
                </a:cubicBezTo>
                <a:cubicBezTo>
                  <a:pt x="6995" y="12119"/>
                  <a:pt x="7517" y="12150"/>
                  <a:pt x="6903" y="11536"/>
                </a:cubicBezTo>
                <a:cubicBezTo>
                  <a:pt x="6290" y="10923"/>
                  <a:pt x="5615" y="10156"/>
                  <a:pt x="6382" y="9757"/>
                </a:cubicBezTo>
                <a:cubicBezTo>
                  <a:pt x="7149" y="9358"/>
                  <a:pt x="7364" y="9389"/>
                  <a:pt x="7548" y="10125"/>
                </a:cubicBezTo>
                <a:cubicBezTo>
                  <a:pt x="7732" y="10861"/>
                  <a:pt x="8345" y="10432"/>
                  <a:pt x="8407" y="9726"/>
                </a:cubicBezTo>
                <a:moveTo>
                  <a:pt x="16246" y="12871"/>
                </a:moveTo>
                <a:cubicBezTo>
                  <a:pt x="15893" y="13086"/>
                  <a:pt x="15908" y="13561"/>
                  <a:pt x="16200" y="13822"/>
                </a:cubicBezTo>
                <a:cubicBezTo>
                  <a:pt x="16491" y="14083"/>
                  <a:pt x="17074" y="14420"/>
                  <a:pt x="17258" y="13822"/>
                </a:cubicBezTo>
                <a:cubicBezTo>
                  <a:pt x="17442" y="13224"/>
                  <a:pt x="16599" y="12656"/>
                  <a:pt x="16246" y="12871"/>
                </a:cubicBezTo>
                <a:moveTo>
                  <a:pt x="12027" y="12948"/>
                </a:moveTo>
                <a:cubicBezTo>
                  <a:pt x="10984" y="12058"/>
                  <a:pt x="11107" y="11659"/>
                  <a:pt x="9787" y="11659"/>
                </a:cubicBezTo>
                <a:cubicBezTo>
                  <a:pt x="8468" y="11659"/>
                  <a:pt x="7640" y="11966"/>
                  <a:pt x="7977" y="13807"/>
                </a:cubicBezTo>
                <a:cubicBezTo>
                  <a:pt x="8315" y="15648"/>
                  <a:pt x="9296" y="14819"/>
                  <a:pt x="9205" y="16231"/>
                </a:cubicBezTo>
                <a:cubicBezTo>
                  <a:pt x="9112" y="17642"/>
                  <a:pt x="9450" y="17949"/>
                  <a:pt x="9665" y="18286"/>
                </a:cubicBezTo>
                <a:cubicBezTo>
                  <a:pt x="9880" y="18624"/>
                  <a:pt x="10524" y="19606"/>
                  <a:pt x="10769" y="18225"/>
                </a:cubicBezTo>
                <a:cubicBezTo>
                  <a:pt x="11015" y="16844"/>
                  <a:pt x="11475" y="16077"/>
                  <a:pt x="11996" y="15402"/>
                </a:cubicBezTo>
                <a:cubicBezTo>
                  <a:pt x="12518" y="14727"/>
                  <a:pt x="13070" y="13837"/>
                  <a:pt x="12027" y="1294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7" name="Shape 2947"/>
          <p:cNvSpPr/>
          <p:nvPr/>
        </p:nvSpPr>
        <p:spPr>
          <a:xfrm>
            <a:off x="15699510"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18367" y="17673"/>
                </a:moveTo>
                <a:lnTo>
                  <a:pt x="20127" y="17673"/>
                </a:lnTo>
                <a:cubicBezTo>
                  <a:pt x="20398" y="17673"/>
                  <a:pt x="20618" y="17453"/>
                  <a:pt x="20618" y="17182"/>
                </a:cubicBezTo>
                <a:cubicBezTo>
                  <a:pt x="20618" y="16910"/>
                  <a:pt x="20398" y="16691"/>
                  <a:pt x="20127" y="16691"/>
                </a:cubicBezTo>
                <a:lnTo>
                  <a:pt x="17182" y="16691"/>
                </a:lnTo>
                <a:cubicBezTo>
                  <a:pt x="16911" y="16691"/>
                  <a:pt x="16691" y="16910"/>
                  <a:pt x="16691" y="17182"/>
                </a:cubicBezTo>
                <a:lnTo>
                  <a:pt x="16691" y="20127"/>
                </a:lnTo>
                <a:cubicBezTo>
                  <a:pt x="16691" y="20399"/>
                  <a:pt x="16911" y="20618"/>
                  <a:pt x="17182" y="20618"/>
                </a:cubicBezTo>
                <a:cubicBezTo>
                  <a:pt x="17453" y="20618"/>
                  <a:pt x="17673" y="20399"/>
                  <a:pt x="17673" y="20127"/>
                </a:cubicBezTo>
                <a:lnTo>
                  <a:pt x="17673" y="18367"/>
                </a:lnTo>
                <a:lnTo>
                  <a:pt x="20762" y="21456"/>
                </a:lnTo>
                <a:cubicBezTo>
                  <a:pt x="20851" y="21545"/>
                  <a:pt x="20974" y="21600"/>
                  <a:pt x="21109" y="21600"/>
                </a:cubicBezTo>
                <a:cubicBezTo>
                  <a:pt x="21380" y="21600"/>
                  <a:pt x="21600" y="21380"/>
                  <a:pt x="21600" y="21109"/>
                </a:cubicBezTo>
                <a:cubicBezTo>
                  <a:pt x="21600" y="20974"/>
                  <a:pt x="21545" y="20851"/>
                  <a:pt x="21456" y="20762"/>
                </a:cubicBezTo>
                <a:cubicBezTo>
                  <a:pt x="21456" y="20762"/>
                  <a:pt x="18367" y="17673"/>
                  <a:pt x="18367" y="17673"/>
                </a:cubicBezTo>
                <a:close/>
                <a:moveTo>
                  <a:pt x="4418" y="16691"/>
                </a:moveTo>
                <a:lnTo>
                  <a:pt x="1473" y="16691"/>
                </a:lnTo>
                <a:cubicBezTo>
                  <a:pt x="1202" y="16691"/>
                  <a:pt x="982" y="16910"/>
                  <a:pt x="982" y="17182"/>
                </a:cubicBezTo>
                <a:cubicBezTo>
                  <a:pt x="982" y="17453"/>
                  <a:pt x="1202" y="17673"/>
                  <a:pt x="1473" y="17673"/>
                </a:cubicBezTo>
                <a:lnTo>
                  <a:pt x="3233" y="17673"/>
                </a:lnTo>
                <a:lnTo>
                  <a:pt x="144" y="20762"/>
                </a:lnTo>
                <a:cubicBezTo>
                  <a:pt x="55" y="20851"/>
                  <a:pt x="0" y="20974"/>
                  <a:pt x="0" y="21109"/>
                </a:cubicBezTo>
                <a:cubicBezTo>
                  <a:pt x="0" y="21380"/>
                  <a:pt x="220" y="21600"/>
                  <a:pt x="491" y="21600"/>
                </a:cubicBezTo>
                <a:cubicBezTo>
                  <a:pt x="626" y="21600"/>
                  <a:pt x="749" y="21545"/>
                  <a:pt x="838" y="21456"/>
                </a:cubicBezTo>
                <a:lnTo>
                  <a:pt x="3927" y="18367"/>
                </a:lnTo>
                <a:lnTo>
                  <a:pt x="3927" y="20127"/>
                </a:lnTo>
                <a:cubicBezTo>
                  <a:pt x="3927" y="20399"/>
                  <a:pt x="4147" y="20618"/>
                  <a:pt x="4418" y="20618"/>
                </a:cubicBezTo>
                <a:cubicBezTo>
                  <a:pt x="4689" y="20618"/>
                  <a:pt x="4909" y="20399"/>
                  <a:pt x="4909" y="20127"/>
                </a:cubicBezTo>
                <a:lnTo>
                  <a:pt x="4909" y="17182"/>
                </a:lnTo>
                <a:cubicBezTo>
                  <a:pt x="4909" y="16910"/>
                  <a:pt x="4689" y="16691"/>
                  <a:pt x="4418" y="16691"/>
                </a:cubicBezTo>
                <a:moveTo>
                  <a:pt x="14578" y="13923"/>
                </a:moveTo>
                <a:cubicBezTo>
                  <a:pt x="14366" y="13756"/>
                  <a:pt x="14123" y="13606"/>
                  <a:pt x="13863" y="13470"/>
                </a:cubicBezTo>
                <a:cubicBezTo>
                  <a:pt x="14060" y="12810"/>
                  <a:pt x="14189" y="12080"/>
                  <a:pt x="14228" y="11304"/>
                </a:cubicBezTo>
                <a:lnTo>
                  <a:pt x="15676" y="11304"/>
                </a:lnTo>
                <a:cubicBezTo>
                  <a:pt x="15574" y="12295"/>
                  <a:pt x="15177" y="13195"/>
                  <a:pt x="14578" y="13923"/>
                </a:cubicBezTo>
                <a:moveTo>
                  <a:pt x="13136" y="15120"/>
                </a:moveTo>
                <a:cubicBezTo>
                  <a:pt x="13280" y="14892"/>
                  <a:pt x="13410" y="14641"/>
                  <a:pt x="13529" y="14374"/>
                </a:cubicBezTo>
                <a:cubicBezTo>
                  <a:pt x="13660" y="14445"/>
                  <a:pt x="13781" y="14521"/>
                  <a:pt x="13893" y="14602"/>
                </a:cubicBezTo>
                <a:cubicBezTo>
                  <a:pt x="13656" y="14795"/>
                  <a:pt x="13407" y="14973"/>
                  <a:pt x="13136" y="15120"/>
                </a:cubicBezTo>
                <a:moveTo>
                  <a:pt x="11304" y="12785"/>
                </a:moveTo>
                <a:lnTo>
                  <a:pt x="11304" y="11304"/>
                </a:lnTo>
                <a:lnTo>
                  <a:pt x="13226" y="11304"/>
                </a:lnTo>
                <a:cubicBezTo>
                  <a:pt x="13193" y="11948"/>
                  <a:pt x="13093" y="12547"/>
                  <a:pt x="12949" y="13093"/>
                </a:cubicBezTo>
                <a:cubicBezTo>
                  <a:pt x="12443" y="12931"/>
                  <a:pt x="11890" y="12824"/>
                  <a:pt x="11304" y="12785"/>
                </a:cubicBezTo>
                <a:moveTo>
                  <a:pt x="11304" y="15605"/>
                </a:moveTo>
                <a:lnTo>
                  <a:pt x="11304" y="13766"/>
                </a:lnTo>
                <a:cubicBezTo>
                  <a:pt x="11784" y="13800"/>
                  <a:pt x="12233" y="13886"/>
                  <a:pt x="12642" y="14009"/>
                </a:cubicBezTo>
                <a:cubicBezTo>
                  <a:pt x="12301" y="14805"/>
                  <a:pt x="11837" y="15382"/>
                  <a:pt x="11304" y="15605"/>
                </a:cubicBezTo>
                <a:moveTo>
                  <a:pt x="11304" y="8815"/>
                </a:moveTo>
                <a:cubicBezTo>
                  <a:pt x="11890" y="8776"/>
                  <a:pt x="12443" y="8669"/>
                  <a:pt x="12949" y="8507"/>
                </a:cubicBezTo>
                <a:cubicBezTo>
                  <a:pt x="13093" y="9053"/>
                  <a:pt x="13193" y="9652"/>
                  <a:pt x="13226" y="10297"/>
                </a:cubicBezTo>
                <a:lnTo>
                  <a:pt x="11304" y="10297"/>
                </a:lnTo>
                <a:cubicBezTo>
                  <a:pt x="11304" y="10297"/>
                  <a:pt x="11304" y="8815"/>
                  <a:pt x="11304" y="8815"/>
                </a:cubicBezTo>
                <a:close/>
                <a:moveTo>
                  <a:pt x="11304" y="5995"/>
                </a:moveTo>
                <a:cubicBezTo>
                  <a:pt x="11837" y="6218"/>
                  <a:pt x="12301" y="6795"/>
                  <a:pt x="12642" y="7591"/>
                </a:cubicBezTo>
                <a:cubicBezTo>
                  <a:pt x="12233" y="7714"/>
                  <a:pt x="11784" y="7800"/>
                  <a:pt x="11304" y="7835"/>
                </a:cubicBezTo>
                <a:cubicBezTo>
                  <a:pt x="11304" y="7835"/>
                  <a:pt x="11304" y="5995"/>
                  <a:pt x="11304" y="5995"/>
                </a:cubicBezTo>
                <a:close/>
                <a:moveTo>
                  <a:pt x="13893" y="6998"/>
                </a:moveTo>
                <a:cubicBezTo>
                  <a:pt x="13781" y="7079"/>
                  <a:pt x="13660" y="7155"/>
                  <a:pt x="13529" y="7227"/>
                </a:cubicBezTo>
                <a:cubicBezTo>
                  <a:pt x="13410" y="6960"/>
                  <a:pt x="13280" y="6708"/>
                  <a:pt x="13136" y="6480"/>
                </a:cubicBezTo>
                <a:cubicBezTo>
                  <a:pt x="13407" y="6627"/>
                  <a:pt x="13656" y="6805"/>
                  <a:pt x="13893" y="6998"/>
                </a:cubicBezTo>
                <a:moveTo>
                  <a:pt x="15676" y="10297"/>
                </a:moveTo>
                <a:lnTo>
                  <a:pt x="14228" y="10297"/>
                </a:lnTo>
                <a:cubicBezTo>
                  <a:pt x="14189" y="9520"/>
                  <a:pt x="14060" y="8790"/>
                  <a:pt x="13863" y="8130"/>
                </a:cubicBezTo>
                <a:cubicBezTo>
                  <a:pt x="14123" y="7994"/>
                  <a:pt x="14366" y="7844"/>
                  <a:pt x="14578" y="7677"/>
                </a:cubicBezTo>
                <a:cubicBezTo>
                  <a:pt x="15177" y="8405"/>
                  <a:pt x="15574" y="9305"/>
                  <a:pt x="15676" y="10297"/>
                </a:cubicBezTo>
                <a:moveTo>
                  <a:pt x="10296" y="7835"/>
                </a:moveTo>
                <a:cubicBezTo>
                  <a:pt x="9816" y="7800"/>
                  <a:pt x="9367" y="7714"/>
                  <a:pt x="8958" y="7591"/>
                </a:cubicBezTo>
                <a:cubicBezTo>
                  <a:pt x="9299" y="6795"/>
                  <a:pt x="9764" y="6218"/>
                  <a:pt x="10296" y="5995"/>
                </a:cubicBezTo>
                <a:cubicBezTo>
                  <a:pt x="10296" y="5995"/>
                  <a:pt x="10296" y="7835"/>
                  <a:pt x="10296" y="7835"/>
                </a:cubicBezTo>
                <a:close/>
                <a:moveTo>
                  <a:pt x="10296" y="10297"/>
                </a:moveTo>
                <a:lnTo>
                  <a:pt x="8374" y="10297"/>
                </a:lnTo>
                <a:cubicBezTo>
                  <a:pt x="8407" y="9652"/>
                  <a:pt x="8507" y="9053"/>
                  <a:pt x="8651" y="8507"/>
                </a:cubicBezTo>
                <a:cubicBezTo>
                  <a:pt x="9158" y="8669"/>
                  <a:pt x="9710" y="8776"/>
                  <a:pt x="10296" y="8815"/>
                </a:cubicBezTo>
                <a:cubicBezTo>
                  <a:pt x="10296" y="8815"/>
                  <a:pt x="10296" y="10297"/>
                  <a:pt x="10296" y="10297"/>
                </a:cubicBezTo>
                <a:close/>
                <a:moveTo>
                  <a:pt x="10296" y="12785"/>
                </a:moveTo>
                <a:cubicBezTo>
                  <a:pt x="9710" y="12824"/>
                  <a:pt x="9158" y="12931"/>
                  <a:pt x="8651" y="13093"/>
                </a:cubicBezTo>
                <a:cubicBezTo>
                  <a:pt x="8507" y="12547"/>
                  <a:pt x="8407" y="11948"/>
                  <a:pt x="8374" y="11304"/>
                </a:cubicBezTo>
                <a:lnTo>
                  <a:pt x="10296" y="11304"/>
                </a:lnTo>
                <a:cubicBezTo>
                  <a:pt x="10296" y="11304"/>
                  <a:pt x="10296" y="12785"/>
                  <a:pt x="10296" y="12785"/>
                </a:cubicBezTo>
                <a:close/>
                <a:moveTo>
                  <a:pt x="10296" y="15605"/>
                </a:moveTo>
                <a:cubicBezTo>
                  <a:pt x="9764" y="15382"/>
                  <a:pt x="9299" y="14805"/>
                  <a:pt x="8958" y="14009"/>
                </a:cubicBezTo>
                <a:cubicBezTo>
                  <a:pt x="9367" y="13886"/>
                  <a:pt x="9816" y="13800"/>
                  <a:pt x="10296" y="13766"/>
                </a:cubicBezTo>
                <a:cubicBezTo>
                  <a:pt x="10296" y="13766"/>
                  <a:pt x="10296" y="15605"/>
                  <a:pt x="10296" y="15605"/>
                </a:cubicBezTo>
                <a:close/>
                <a:moveTo>
                  <a:pt x="7707" y="14602"/>
                </a:moveTo>
                <a:cubicBezTo>
                  <a:pt x="7819" y="14521"/>
                  <a:pt x="7941" y="14445"/>
                  <a:pt x="8071" y="14374"/>
                </a:cubicBezTo>
                <a:cubicBezTo>
                  <a:pt x="8190" y="14641"/>
                  <a:pt x="8321" y="14892"/>
                  <a:pt x="8464" y="15120"/>
                </a:cubicBezTo>
                <a:cubicBezTo>
                  <a:pt x="8193" y="14973"/>
                  <a:pt x="7944" y="14795"/>
                  <a:pt x="7707" y="14602"/>
                </a:cubicBezTo>
                <a:moveTo>
                  <a:pt x="5925" y="11304"/>
                </a:moveTo>
                <a:lnTo>
                  <a:pt x="7372" y="11304"/>
                </a:lnTo>
                <a:cubicBezTo>
                  <a:pt x="7411" y="12080"/>
                  <a:pt x="7540" y="12810"/>
                  <a:pt x="7737" y="13470"/>
                </a:cubicBezTo>
                <a:cubicBezTo>
                  <a:pt x="7477" y="13606"/>
                  <a:pt x="7235" y="13756"/>
                  <a:pt x="7022" y="13923"/>
                </a:cubicBezTo>
                <a:cubicBezTo>
                  <a:pt x="6423" y="13195"/>
                  <a:pt x="6026" y="12295"/>
                  <a:pt x="5925" y="11304"/>
                </a:cubicBezTo>
                <a:moveTo>
                  <a:pt x="7022" y="7677"/>
                </a:moveTo>
                <a:cubicBezTo>
                  <a:pt x="7235" y="7844"/>
                  <a:pt x="7477" y="7994"/>
                  <a:pt x="7737" y="8130"/>
                </a:cubicBezTo>
                <a:cubicBezTo>
                  <a:pt x="7540" y="8790"/>
                  <a:pt x="7411" y="9520"/>
                  <a:pt x="7372" y="10297"/>
                </a:cubicBezTo>
                <a:lnTo>
                  <a:pt x="5925" y="10297"/>
                </a:lnTo>
                <a:cubicBezTo>
                  <a:pt x="6026" y="9305"/>
                  <a:pt x="6423" y="8405"/>
                  <a:pt x="7022" y="7677"/>
                </a:cubicBezTo>
                <a:moveTo>
                  <a:pt x="8464" y="6480"/>
                </a:moveTo>
                <a:cubicBezTo>
                  <a:pt x="8321" y="6708"/>
                  <a:pt x="8190" y="6960"/>
                  <a:pt x="8071" y="7227"/>
                </a:cubicBezTo>
                <a:cubicBezTo>
                  <a:pt x="7941" y="7155"/>
                  <a:pt x="7819" y="7079"/>
                  <a:pt x="7707" y="6998"/>
                </a:cubicBezTo>
                <a:cubicBezTo>
                  <a:pt x="7944" y="6805"/>
                  <a:pt x="8193" y="6627"/>
                  <a:pt x="8464" y="6480"/>
                </a:cubicBezTo>
                <a:moveTo>
                  <a:pt x="10800" y="4909"/>
                </a:moveTo>
                <a:cubicBezTo>
                  <a:pt x="7546" y="4909"/>
                  <a:pt x="4909" y="7546"/>
                  <a:pt x="4909" y="10800"/>
                </a:cubicBezTo>
                <a:cubicBezTo>
                  <a:pt x="4909" y="14053"/>
                  <a:pt x="7546" y="16691"/>
                  <a:pt x="10800" y="16691"/>
                </a:cubicBezTo>
                <a:cubicBezTo>
                  <a:pt x="14053" y="16691"/>
                  <a:pt x="16691" y="14053"/>
                  <a:pt x="16691" y="10800"/>
                </a:cubicBezTo>
                <a:cubicBezTo>
                  <a:pt x="16691" y="7546"/>
                  <a:pt x="14053" y="4909"/>
                  <a:pt x="10800" y="4909"/>
                </a:cubicBezTo>
                <a:moveTo>
                  <a:pt x="3233" y="3927"/>
                </a:moveTo>
                <a:lnTo>
                  <a:pt x="1473" y="3927"/>
                </a:lnTo>
                <a:cubicBezTo>
                  <a:pt x="1202" y="3927"/>
                  <a:pt x="982" y="4147"/>
                  <a:pt x="982" y="4418"/>
                </a:cubicBezTo>
                <a:cubicBezTo>
                  <a:pt x="982" y="4690"/>
                  <a:pt x="1202" y="4909"/>
                  <a:pt x="1473" y="4909"/>
                </a:cubicBezTo>
                <a:lnTo>
                  <a:pt x="4418" y="4909"/>
                </a:lnTo>
                <a:cubicBezTo>
                  <a:pt x="4689" y="4909"/>
                  <a:pt x="4909" y="4690"/>
                  <a:pt x="4909" y="4418"/>
                </a:cubicBezTo>
                <a:lnTo>
                  <a:pt x="4909" y="1473"/>
                </a:lnTo>
                <a:cubicBezTo>
                  <a:pt x="4909" y="1201"/>
                  <a:pt x="4689" y="982"/>
                  <a:pt x="4418" y="982"/>
                </a:cubicBezTo>
                <a:cubicBezTo>
                  <a:pt x="4147" y="982"/>
                  <a:pt x="3927" y="1201"/>
                  <a:pt x="3927" y="1473"/>
                </a:cubicBezTo>
                <a:lnTo>
                  <a:pt x="3927" y="3233"/>
                </a:lnTo>
                <a:lnTo>
                  <a:pt x="838" y="144"/>
                </a:lnTo>
                <a:cubicBezTo>
                  <a:pt x="749" y="55"/>
                  <a:pt x="626" y="0"/>
                  <a:pt x="491" y="0"/>
                </a:cubicBezTo>
                <a:cubicBezTo>
                  <a:pt x="220" y="0"/>
                  <a:pt x="0" y="220"/>
                  <a:pt x="0" y="491"/>
                </a:cubicBezTo>
                <a:cubicBezTo>
                  <a:pt x="0" y="627"/>
                  <a:pt x="55" y="749"/>
                  <a:pt x="144" y="838"/>
                </a:cubicBezTo>
                <a:cubicBezTo>
                  <a:pt x="144" y="838"/>
                  <a:pt x="3233" y="3927"/>
                  <a:pt x="3233" y="3927"/>
                </a:cubicBezTo>
                <a:close/>
                <a:moveTo>
                  <a:pt x="17182" y="4909"/>
                </a:moveTo>
                <a:lnTo>
                  <a:pt x="20127" y="4909"/>
                </a:lnTo>
                <a:cubicBezTo>
                  <a:pt x="20398" y="4909"/>
                  <a:pt x="20618" y="4690"/>
                  <a:pt x="20618" y="4418"/>
                </a:cubicBezTo>
                <a:cubicBezTo>
                  <a:pt x="20618" y="4147"/>
                  <a:pt x="20398" y="3927"/>
                  <a:pt x="20127" y="3927"/>
                </a:cubicBezTo>
                <a:lnTo>
                  <a:pt x="18367" y="3927"/>
                </a:lnTo>
                <a:lnTo>
                  <a:pt x="21456" y="838"/>
                </a:lnTo>
                <a:cubicBezTo>
                  <a:pt x="21545" y="749"/>
                  <a:pt x="21600" y="627"/>
                  <a:pt x="21600" y="491"/>
                </a:cubicBezTo>
                <a:cubicBezTo>
                  <a:pt x="21600" y="220"/>
                  <a:pt x="21380" y="0"/>
                  <a:pt x="21109" y="0"/>
                </a:cubicBezTo>
                <a:cubicBezTo>
                  <a:pt x="20974" y="0"/>
                  <a:pt x="20851" y="55"/>
                  <a:pt x="20762" y="144"/>
                </a:cubicBezTo>
                <a:lnTo>
                  <a:pt x="17673" y="3233"/>
                </a:lnTo>
                <a:lnTo>
                  <a:pt x="17673" y="1473"/>
                </a:lnTo>
                <a:cubicBezTo>
                  <a:pt x="17673" y="1201"/>
                  <a:pt x="17453" y="982"/>
                  <a:pt x="17182" y="982"/>
                </a:cubicBezTo>
                <a:cubicBezTo>
                  <a:pt x="16911" y="982"/>
                  <a:pt x="16691" y="1201"/>
                  <a:pt x="16691" y="1473"/>
                </a:cubicBezTo>
                <a:lnTo>
                  <a:pt x="16691" y="4418"/>
                </a:lnTo>
                <a:cubicBezTo>
                  <a:pt x="16691" y="4690"/>
                  <a:pt x="16911" y="4909"/>
                  <a:pt x="17182" y="49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8" name="Shape 2948"/>
          <p:cNvSpPr/>
          <p:nvPr/>
        </p:nvSpPr>
        <p:spPr>
          <a:xfrm>
            <a:off x="16842212" y="6578673"/>
            <a:ext cx="406295" cy="558654"/>
          </a:xfrm>
          <a:custGeom>
            <a:avLst/>
            <a:gdLst/>
            <a:ahLst/>
            <a:cxnLst>
              <a:cxn ang="0">
                <a:pos x="wd2" y="hd2"/>
              </a:cxn>
              <a:cxn ang="5400000">
                <a:pos x="wd2" y="hd2"/>
              </a:cxn>
              <a:cxn ang="10800000">
                <a:pos x="wd2" y="hd2"/>
              </a:cxn>
              <a:cxn ang="16200000">
                <a:pos x="wd2" y="hd2"/>
              </a:cxn>
            </a:cxnLst>
            <a:rect l="0" t="0" r="r" b="b"/>
            <a:pathLst>
              <a:path w="21600" h="21600" extrusionOk="0">
                <a:moveTo>
                  <a:pt x="6275" y="6273"/>
                </a:moveTo>
                <a:cubicBezTo>
                  <a:pt x="6275" y="6273"/>
                  <a:pt x="6661" y="6914"/>
                  <a:pt x="8976" y="7703"/>
                </a:cubicBezTo>
                <a:cubicBezTo>
                  <a:pt x="8976" y="7703"/>
                  <a:pt x="9413" y="7721"/>
                  <a:pt x="8899" y="7354"/>
                </a:cubicBezTo>
                <a:cubicBezTo>
                  <a:pt x="8384" y="6987"/>
                  <a:pt x="7819" y="6529"/>
                  <a:pt x="8462" y="6291"/>
                </a:cubicBezTo>
                <a:cubicBezTo>
                  <a:pt x="9104" y="6052"/>
                  <a:pt x="9285" y="6071"/>
                  <a:pt x="9439" y="6511"/>
                </a:cubicBezTo>
                <a:cubicBezTo>
                  <a:pt x="9594" y="6950"/>
                  <a:pt x="10108" y="6694"/>
                  <a:pt x="10159" y="6273"/>
                </a:cubicBezTo>
                <a:cubicBezTo>
                  <a:pt x="10211" y="5851"/>
                  <a:pt x="11163" y="5411"/>
                  <a:pt x="11806" y="5209"/>
                </a:cubicBezTo>
                <a:cubicBezTo>
                  <a:pt x="12449" y="5007"/>
                  <a:pt x="13040" y="4934"/>
                  <a:pt x="12963" y="4585"/>
                </a:cubicBezTo>
                <a:cubicBezTo>
                  <a:pt x="12886" y="4237"/>
                  <a:pt x="12706" y="3980"/>
                  <a:pt x="11703" y="3980"/>
                </a:cubicBezTo>
                <a:cubicBezTo>
                  <a:pt x="10699" y="3980"/>
                  <a:pt x="11137" y="4934"/>
                  <a:pt x="10314" y="4365"/>
                </a:cubicBezTo>
                <a:cubicBezTo>
                  <a:pt x="9491" y="3797"/>
                  <a:pt x="10493" y="3944"/>
                  <a:pt x="10905" y="3816"/>
                </a:cubicBezTo>
                <a:cubicBezTo>
                  <a:pt x="11317" y="3687"/>
                  <a:pt x="11729" y="3155"/>
                  <a:pt x="11009" y="3119"/>
                </a:cubicBezTo>
                <a:cubicBezTo>
                  <a:pt x="10287" y="3082"/>
                  <a:pt x="10442" y="3339"/>
                  <a:pt x="9876" y="3192"/>
                </a:cubicBezTo>
                <a:cubicBezTo>
                  <a:pt x="9310" y="3045"/>
                  <a:pt x="9053" y="3706"/>
                  <a:pt x="8693" y="3614"/>
                </a:cubicBezTo>
                <a:cubicBezTo>
                  <a:pt x="8519" y="3570"/>
                  <a:pt x="8131" y="3374"/>
                  <a:pt x="7770" y="3142"/>
                </a:cubicBezTo>
                <a:cubicBezTo>
                  <a:pt x="6767" y="3765"/>
                  <a:pt x="6022" y="4597"/>
                  <a:pt x="5656" y="5546"/>
                </a:cubicBezTo>
                <a:cubicBezTo>
                  <a:pt x="5919" y="6021"/>
                  <a:pt x="6275" y="6273"/>
                  <a:pt x="6275" y="6273"/>
                </a:cubicBezTo>
                <a:moveTo>
                  <a:pt x="20588" y="12027"/>
                </a:moveTo>
                <a:cubicBezTo>
                  <a:pt x="20407" y="12027"/>
                  <a:pt x="20245" y="12080"/>
                  <a:pt x="20124" y="12164"/>
                </a:cubicBezTo>
                <a:lnTo>
                  <a:pt x="20119" y="12161"/>
                </a:lnTo>
                <a:cubicBezTo>
                  <a:pt x="18145" y="13734"/>
                  <a:pt x="15310" y="14727"/>
                  <a:pt x="12150" y="14727"/>
                </a:cubicBezTo>
                <a:cubicBezTo>
                  <a:pt x="6186" y="14727"/>
                  <a:pt x="1350" y="11211"/>
                  <a:pt x="1350" y="6873"/>
                </a:cubicBezTo>
                <a:cubicBezTo>
                  <a:pt x="1350" y="4606"/>
                  <a:pt x="2678" y="2571"/>
                  <a:pt x="4788" y="1137"/>
                </a:cubicBezTo>
                <a:lnTo>
                  <a:pt x="4777" y="1127"/>
                </a:lnTo>
                <a:cubicBezTo>
                  <a:pt x="4945" y="1037"/>
                  <a:pt x="5062" y="900"/>
                  <a:pt x="5062" y="736"/>
                </a:cubicBezTo>
                <a:cubicBezTo>
                  <a:pt x="5062" y="465"/>
                  <a:pt x="4760" y="245"/>
                  <a:pt x="4388" y="245"/>
                </a:cubicBezTo>
                <a:cubicBezTo>
                  <a:pt x="4192" y="245"/>
                  <a:pt x="4020" y="308"/>
                  <a:pt x="3897" y="405"/>
                </a:cubicBezTo>
                <a:lnTo>
                  <a:pt x="3895" y="403"/>
                </a:lnTo>
                <a:cubicBezTo>
                  <a:pt x="1505" y="2016"/>
                  <a:pt x="0" y="4314"/>
                  <a:pt x="0" y="6873"/>
                </a:cubicBezTo>
                <a:cubicBezTo>
                  <a:pt x="0" y="11587"/>
                  <a:pt x="5081" y="15428"/>
                  <a:pt x="11475" y="15684"/>
                </a:cubicBezTo>
                <a:lnTo>
                  <a:pt x="11475" y="20618"/>
                </a:lnTo>
                <a:lnTo>
                  <a:pt x="7425" y="20618"/>
                </a:lnTo>
                <a:cubicBezTo>
                  <a:pt x="7052" y="20618"/>
                  <a:pt x="6750" y="20838"/>
                  <a:pt x="6750" y="21109"/>
                </a:cubicBezTo>
                <a:cubicBezTo>
                  <a:pt x="6750" y="21380"/>
                  <a:pt x="7052" y="21600"/>
                  <a:pt x="7425" y="21600"/>
                </a:cubicBezTo>
                <a:lnTo>
                  <a:pt x="16875" y="21600"/>
                </a:lnTo>
                <a:cubicBezTo>
                  <a:pt x="17247" y="21600"/>
                  <a:pt x="17550" y="21380"/>
                  <a:pt x="17550" y="21109"/>
                </a:cubicBezTo>
                <a:cubicBezTo>
                  <a:pt x="17550" y="20838"/>
                  <a:pt x="17247" y="20618"/>
                  <a:pt x="16875" y="20618"/>
                </a:cubicBezTo>
                <a:lnTo>
                  <a:pt x="12825" y="20618"/>
                </a:lnTo>
                <a:lnTo>
                  <a:pt x="12825" y="15684"/>
                </a:lnTo>
                <a:cubicBezTo>
                  <a:pt x="16068" y="15554"/>
                  <a:pt x="18970" y="14500"/>
                  <a:pt x="21045" y="12880"/>
                </a:cubicBezTo>
                <a:lnTo>
                  <a:pt x="21041" y="12877"/>
                </a:lnTo>
                <a:cubicBezTo>
                  <a:pt x="21175" y="12788"/>
                  <a:pt x="21262" y="12661"/>
                  <a:pt x="21262" y="12518"/>
                </a:cubicBezTo>
                <a:cubicBezTo>
                  <a:pt x="21262" y="12247"/>
                  <a:pt x="20960" y="12027"/>
                  <a:pt x="20588" y="12027"/>
                </a:cubicBezTo>
                <a:moveTo>
                  <a:pt x="12150" y="982"/>
                </a:moveTo>
                <a:cubicBezTo>
                  <a:pt x="16623" y="982"/>
                  <a:pt x="20250" y="3619"/>
                  <a:pt x="20250" y="6873"/>
                </a:cubicBezTo>
                <a:cubicBezTo>
                  <a:pt x="20250" y="10127"/>
                  <a:pt x="16623" y="12764"/>
                  <a:pt x="12150" y="12764"/>
                </a:cubicBezTo>
                <a:cubicBezTo>
                  <a:pt x="7677" y="12764"/>
                  <a:pt x="4050" y="10127"/>
                  <a:pt x="4050" y="6873"/>
                </a:cubicBezTo>
                <a:cubicBezTo>
                  <a:pt x="4050" y="3619"/>
                  <a:pt x="7677" y="982"/>
                  <a:pt x="12150" y="982"/>
                </a:cubicBezTo>
                <a:moveTo>
                  <a:pt x="12150" y="13745"/>
                </a:moveTo>
                <a:cubicBezTo>
                  <a:pt x="17369" y="13745"/>
                  <a:pt x="21600" y="10669"/>
                  <a:pt x="21600" y="6873"/>
                </a:cubicBezTo>
                <a:cubicBezTo>
                  <a:pt x="21600" y="3077"/>
                  <a:pt x="17369" y="0"/>
                  <a:pt x="12150" y="0"/>
                </a:cubicBezTo>
                <a:cubicBezTo>
                  <a:pt x="6931" y="0"/>
                  <a:pt x="2700" y="3077"/>
                  <a:pt x="2700" y="6873"/>
                </a:cubicBezTo>
                <a:cubicBezTo>
                  <a:pt x="2700" y="10669"/>
                  <a:pt x="6931" y="13745"/>
                  <a:pt x="12150" y="13745"/>
                </a:cubicBezTo>
                <a:moveTo>
                  <a:pt x="16733" y="8152"/>
                </a:moveTo>
                <a:cubicBezTo>
                  <a:pt x="16437" y="8280"/>
                  <a:pt x="16449" y="8564"/>
                  <a:pt x="16693" y="8720"/>
                </a:cubicBezTo>
                <a:cubicBezTo>
                  <a:pt x="16938" y="8876"/>
                  <a:pt x="17427" y="9078"/>
                  <a:pt x="17581" y="8720"/>
                </a:cubicBezTo>
                <a:cubicBezTo>
                  <a:pt x="17736" y="8362"/>
                  <a:pt x="17028" y="8023"/>
                  <a:pt x="16733" y="8152"/>
                </a:cubicBezTo>
                <a:moveTo>
                  <a:pt x="11317" y="7428"/>
                </a:moveTo>
                <a:cubicBezTo>
                  <a:pt x="10211" y="7428"/>
                  <a:pt x="9516" y="7611"/>
                  <a:pt x="9800" y="8711"/>
                </a:cubicBezTo>
                <a:cubicBezTo>
                  <a:pt x="10082" y="9811"/>
                  <a:pt x="10905" y="9316"/>
                  <a:pt x="10828" y="10160"/>
                </a:cubicBezTo>
                <a:cubicBezTo>
                  <a:pt x="10751" y="11003"/>
                  <a:pt x="11034" y="11186"/>
                  <a:pt x="11214" y="11388"/>
                </a:cubicBezTo>
                <a:cubicBezTo>
                  <a:pt x="11315" y="11501"/>
                  <a:pt x="11532" y="11731"/>
                  <a:pt x="11738" y="11767"/>
                </a:cubicBezTo>
                <a:cubicBezTo>
                  <a:pt x="11768" y="11768"/>
                  <a:pt x="11798" y="11769"/>
                  <a:pt x="11828" y="11770"/>
                </a:cubicBezTo>
                <a:cubicBezTo>
                  <a:pt x="11954" y="11751"/>
                  <a:pt x="12068" y="11642"/>
                  <a:pt x="12140" y="11351"/>
                </a:cubicBezTo>
                <a:cubicBezTo>
                  <a:pt x="12346" y="10526"/>
                  <a:pt x="12732" y="10067"/>
                  <a:pt x="13169" y="9664"/>
                </a:cubicBezTo>
                <a:cubicBezTo>
                  <a:pt x="13606" y="9261"/>
                  <a:pt x="14070" y="8729"/>
                  <a:pt x="13195" y="8197"/>
                </a:cubicBezTo>
                <a:cubicBezTo>
                  <a:pt x="12320" y="7666"/>
                  <a:pt x="12423" y="7428"/>
                  <a:pt x="11317" y="7428"/>
                </a:cubicBezTo>
                <a:moveTo>
                  <a:pt x="14404" y="3284"/>
                </a:moveTo>
                <a:cubicBezTo>
                  <a:pt x="14404" y="3284"/>
                  <a:pt x="14198" y="3431"/>
                  <a:pt x="14404" y="3962"/>
                </a:cubicBezTo>
                <a:cubicBezTo>
                  <a:pt x="14610" y="4494"/>
                  <a:pt x="14955" y="4609"/>
                  <a:pt x="15974" y="4311"/>
                </a:cubicBezTo>
                <a:cubicBezTo>
                  <a:pt x="16411" y="4182"/>
                  <a:pt x="16742" y="4248"/>
                  <a:pt x="16693" y="4567"/>
                </a:cubicBezTo>
                <a:cubicBezTo>
                  <a:pt x="16591" y="5246"/>
                  <a:pt x="15858" y="5217"/>
                  <a:pt x="16411" y="6309"/>
                </a:cubicBezTo>
                <a:cubicBezTo>
                  <a:pt x="16745" y="6969"/>
                  <a:pt x="17568" y="7226"/>
                  <a:pt x="17877" y="7739"/>
                </a:cubicBezTo>
                <a:cubicBezTo>
                  <a:pt x="17984" y="7918"/>
                  <a:pt x="18288" y="8083"/>
                  <a:pt x="18633" y="8228"/>
                </a:cubicBezTo>
                <a:cubicBezTo>
                  <a:pt x="18803" y="7797"/>
                  <a:pt x="18900" y="7344"/>
                  <a:pt x="18900" y="6873"/>
                </a:cubicBezTo>
                <a:cubicBezTo>
                  <a:pt x="18900" y="4752"/>
                  <a:pt x="17047" y="2950"/>
                  <a:pt x="14457" y="2264"/>
                </a:cubicBezTo>
                <a:cubicBezTo>
                  <a:pt x="14328" y="2411"/>
                  <a:pt x="14192" y="2545"/>
                  <a:pt x="14044" y="2605"/>
                </a:cubicBezTo>
                <a:cubicBezTo>
                  <a:pt x="13684" y="2752"/>
                  <a:pt x="13710" y="3339"/>
                  <a:pt x="14404" y="328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9" name="Shape 2949"/>
          <p:cNvSpPr/>
          <p:nvPr/>
        </p:nvSpPr>
        <p:spPr>
          <a:xfrm>
            <a:off x="17883341" y="6578673"/>
            <a:ext cx="457082" cy="558654"/>
          </a:xfrm>
          <a:custGeom>
            <a:avLst/>
            <a:gdLst/>
            <a:ahLst/>
            <a:cxnLst>
              <a:cxn ang="0">
                <a:pos x="wd2" y="hd2"/>
              </a:cxn>
              <a:cxn ang="5400000">
                <a:pos x="wd2" y="hd2"/>
              </a:cxn>
              <a:cxn ang="10800000">
                <a:pos x="wd2" y="hd2"/>
              </a:cxn>
              <a:cxn ang="16200000">
                <a:pos x="wd2" y="hd2"/>
              </a:cxn>
            </a:cxnLst>
            <a:rect l="0" t="0" r="r" b="b"/>
            <a:pathLst>
              <a:path w="21600" h="21600" extrusionOk="0">
                <a:moveTo>
                  <a:pt x="17152" y="16691"/>
                </a:moveTo>
                <a:lnTo>
                  <a:pt x="3600" y="16691"/>
                </a:lnTo>
                <a:lnTo>
                  <a:pt x="3600" y="11782"/>
                </a:lnTo>
                <a:lnTo>
                  <a:pt x="17152" y="11782"/>
                </a:lnTo>
                <a:lnTo>
                  <a:pt x="20152" y="14236"/>
                </a:lnTo>
                <a:cubicBezTo>
                  <a:pt x="20152" y="14236"/>
                  <a:pt x="17152" y="16691"/>
                  <a:pt x="17152" y="16691"/>
                </a:cubicBezTo>
                <a:close/>
                <a:moveTo>
                  <a:pt x="11400" y="20618"/>
                </a:moveTo>
                <a:lnTo>
                  <a:pt x="10200" y="20618"/>
                </a:lnTo>
                <a:lnTo>
                  <a:pt x="10200" y="17673"/>
                </a:lnTo>
                <a:lnTo>
                  <a:pt x="11400" y="17673"/>
                </a:lnTo>
                <a:cubicBezTo>
                  <a:pt x="11400" y="17673"/>
                  <a:pt x="11400" y="20618"/>
                  <a:pt x="11400" y="20618"/>
                </a:cubicBezTo>
                <a:close/>
                <a:moveTo>
                  <a:pt x="11400" y="10800"/>
                </a:moveTo>
                <a:lnTo>
                  <a:pt x="10200" y="10800"/>
                </a:lnTo>
                <a:lnTo>
                  <a:pt x="10200" y="8836"/>
                </a:lnTo>
                <a:lnTo>
                  <a:pt x="11400" y="8836"/>
                </a:lnTo>
                <a:cubicBezTo>
                  <a:pt x="11400" y="8836"/>
                  <a:pt x="11400" y="10800"/>
                  <a:pt x="11400" y="10800"/>
                </a:cubicBezTo>
                <a:close/>
                <a:moveTo>
                  <a:pt x="4448" y="7855"/>
                </a:moveTo>
                <a:lnTo>
                  <a:pt x="1448" y="5400"/>
                </a:lnTo>
                <a:lnTo>
                  <a:pt x="4448" y="2945"/>
                </a:lnTo>
                <a:lnTo>
                  <a:pt x="18000" y="2945"/>
                </a:lnTo>
                <a:lnTo>
                  <a:pt x="18000" y="7855"/>
                </a:lnTo>
                <a:cubicBezTo>
                  <a:pt x="18000" y="7855"/>
                  <a:pt x="4448" y="7855"/>
                  <a:pt x="4448" y="7855"/>
                </a:cubicBezTo>
                <a:close/>
                <a:moveTo>
                  <a:pt x="10200" y="982"/>
                </a:moveTo>
                <a:lnTo>
                  <a:pt x="11400" y="982"/>
                </a:lnTo>
                <a:lnTo>
                  <a:pt x="11400" y="1964"/>
                </a:lnTo>
                <a:lnTo>
                  <a:pt x="10200" y="1964"/>
                </a:lnTo>
                <a:cubicBezTo>
                  <a:pt x="10200" y="1964"/>
                  <a:pt x="10200" y="982"/>
                  <a:pt x="10200" y="982"/>
                </a:cubicBezTo>
                <a:close/>
                <a:moveTo>
                  <a:pt x="21424" y="13889"/>
                </a:moveTo>
                <a:lnTo>
                  <a:pt x="17824" y="10944"/>
                </a:lnTo>
                <a:cubicBezTo>
                  <a:pt x="17715" y="10855"/>
                  <a:pt x="17565" y="10800"/>
                  <a:pt x="17400" y="10800"/>
                </a:cubicBezTo>
                <a:lnTo>
                  <a:pt x="12600" y="10800"/>
                </a:lnTo>
                <a:lnTo>
                  <a:pt x="12600" y="8836"/>
                </a:lnTo>
                <a:lnTo>
                  <a:pt x="18600" y="8836"/>
                </a:lnTo>
                <a:cubicBezTo>
                  <a:pt x="18932" y="8836"/>
                  <a:pt x="19200" y="8616"/>
                  <a:pt x="19200" y="8345"/>
                </a:cubicBezTo>
                <a:lnTo>
                  <a:pt x="19200" y="2455"/>
                </a:lnTo>
                <a:cubicBezTo>
                  <a:pt x="19200" y="2184"/>
                  <a:pt x="18932" y="1964"/>
                  <a:pt x="18600" y="1964"/>
                </a:cubicBezTo>
                <a:lnTo>
                  <a:pt x="12600" y="1964"/>
                </a:lnTo>
                <a:lnTo>
                  <a:pt x="12600" y="982"/>
                </a:lnTo>
                <a:cubicBezTo>
                  <a:pt x="12600" y="440"/>
                  <a:pt x="12063" y="0"/>
                  <a:pt x="11400" y="0"/>
                </a:cubicBezTo>
                <a:lnTo>
                  <a:pt x="10200" y="0"/>
                </a:lnTo>
                <a:cubicBezTo>
                  <a:pt x="9537" y="0"/>
                  <a:pt x="9000" y="440"/>
                  <a:pt x="9000" y="982"/>
                </a:cubicBezTo>
                <a:lnTo>
                  <a:pt x="9000" y="1964"/>
                </a:lnTo>
                <a:lnTo>
                  <a:pt x="4200" y="1964"/>
                </a:lnTo>
                <a:cubicBezTo>
                  <a:pt x="4034" y="1964"/>
                  <a:pt x="3885" y="2019"/>
                  <a:pt x="3776" y="2107"/>
                </a:cubicBezTo>
                <a:lnTo>
                  <a:pt x="176" y="5053"/>
                </a:lnTo>
                <a:cubicBezTo>
                  <a:pt x="67" y="5142"/>
                  <a:pt x="0" y="5265"/>
                  <a:pt x="0" y="5400"/>
                </a:cubicBezTo>
                <a:cubicBezTo>
                  <a:pt x="0" y="5536"/>
                  <a:pt x="67" y="5658"/>
                  <a:pt x="176" y="5747"/>
                </a:cubicBezTo>
                <a:lnTo>
                  <a:pt x="3776" y="8693"/>
                </a:lnTo>
                <a:cubicBezTo>
                  <a:pt x="3885" y="8782"/>
                  <a:pt x="4034" y="8836"/>
                  <a:pt x="4200" y="8836"/>
                </a:cubicBezTo>
                <a:lnTo>
                  <a:pt x="9000" y="8836"/>
                </a:lnTo>
                <a:lnTo>
                  <a:pt x="9000" y="10800"/>
                </a:lnTo>
                <a:lnTo>
                  <a:pt x="3000" y="10800"/>
                </a:lnTo>
                <a:cubicBezTo>
                  <a:pt x="2668" y="10800"/>
                  <a:pt x="2400" y="11020"/>
                  <a:pt x="2400" y="11291"/>
                </a:cubicBezTo>
                <a:lnTo>
                  <a:pt x="2400" y="17182"/>
                </a:lnTo>
                <a:cubicBezTo>
                  <a:pt x="2400" y="17453"/>
                  <a:pt x="2668" y="17673"/>
                  <a:pt x="3000" y="17673"/>
                </a:cubicBezTo>
                <a:lnTo>
                  <a:pt x="9000" y="17673"/>
                </a:lnTo>
                <a:lnTo>
                  <a:pt x="9000" y="20618"/>
                </a:lnTo>
                <a:cubicBezTo>
                  <a:pt x="9000" y="21160"/>
                  <a:pt x="9537" y="21600"/>
                  <a:pt x="10200" y="21600"/>
                </a:cubicBezTo>
                <a:lnTo>
                  <a:pt x="11400" y="21600"/>
                </a:lnTo>
                <a:cubicBezTo>
                  <a:pt x="12063" y="21600"/>
                  <a:pt x="12600" y="21160"/>
                  <a:pt x="12600" y="20618"/>
                </a:cubicBezTo>
                <a:lnTo>
                  <a:pt x="12600" y="17673"/>
                </a:lnTo>
                <a:lnTo>
                  <a:pt x="17400" y="17673"/>
                </a:lnTo>
                <a:cubicBezTo>
                  <a:pt x="17565" y="17673"/>
                  <a:pt x="17715" y="17618"/>
                  <a:pt x="17824" y="17529"/>
                </a:cubicBezTo>
                <a:lnTo>
                  <a:pt x="21424" y="14583"/>
                </a:lnTo>
                <a:cubicBezTo>
                  <a:pt x="21533" y="14495"/>
                  <a:pt x="21600" y="14372"/>
                  <a:pt x="21600" y="14236"/>
                </a:cubicBezTo>
                <a:cubicBezTo>
                  <a:pt x="21600" y="14101"/>
                  <a:pt x="21533" y="13978"/>
                  <a:pt x="21424" y="1388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0" name="Shape 2950"/>
          <p:cNvSpPr/>
          <p:nvPr/>
        </p:nvSpPr>
        <p:spPr>
          <a:xfrm>
            <a:off x="18949863" y="6578673"/>
            <a:ext cx="457082" cy="558654"/>
          </a:xfrm>
          <a:custGeom>
            <a:avLst/>
            <a:gdLst/>
            <a:ahLst/>
            <a:cxnLst>
              <a:cxn ang="0">
                <a:pos x="wd2" y="hd2"/>
              </a:cxn>
              <a:cxn ang="5400000">
                <a:pos x="wd2" y="hd2"/>
              </a:cxn>
              <a:cxn ang="10800000">
                <a:pos x="wd2" y="hd2"/>
              </a:cxn>
              <a:cxn ang="16200000">
                <a:pos x="wd2" y="hd2"/>
              </a:cxn>
            </a:cxnLst>
            <a:rect l="0" t="0" r="r" b="b"/>
            <a:pathLst>
              <a:path w="21600" h="21600" extrusionOk="0">
                <a:moveTo>
                  <a:pt x="4200" y="7855"/>
                </a:moveTo>
                <a:lnTo>
                  <a:pt x="7800" y="7855"/>
                </a:lnTo>
                <a:cubicBezTo>
                  <a:pt x="8132" y="7855"/>
                  <a:pt x="8400" y="7635"/>
                  <a:pt x="8400" y="7364"/>
                </a:cubicBezTo>
                <a:cubicBezTo>
                  <a:pt x="8400" y="7092"/>
                  <a:pt x="8132" y="6873"/>
                  <a:pt x="7800" y="6873"/>
                </a:cubicBezTo>
                <a:lnTo>
                  <a:pt x="4200" y="6873"/>
                </a:lnTo>
                <a:cubicBezTo>
                  <a:pt x="3868" y="6873"/>
                  <a:pt x="3600" y="7092"/>
                  <a:pt x="3600" y="7364"/>
                </a:cubicBezTo>
                <a:cubicBezTo>
                  <a:pt x="3600" y="7635"/>
                  <a:pt x="3868" y="7855"/>
                  <a:pt x="4200" y="7855"/>
                </a:cubicBezTo>
                <a:moveTo>
                  <a:pt x="4200" y="11782"/>
                </a:moveTo>
                <a:lnTo>
                  <a:pt x="16200" y="11782"/>
                </a:lnTo>
                <a:cubicBezTo>
                  <a:pt x="16532" y="11782"/>
                  <a:pt x="16800" y="11562"/>
                  <a:pt x="16800" y="11291"/>
                </a:cubicBezTo>
                <a:cubicBezTo>
                  <a:pt x="16800" y="11020"/>
                  <a:pt x="16532" y="10800"/>
                  <a:pt x="16200" y="10800"/>
                </a:cubicBezTo>
                <a:lnTo>
                  <a:pt x="4200" y="10800"/>
                </a:lnTo>
                <a:cubicBezTo>
                  <a:pt x="3868" y="10800"/>
                  <a:pt x="3600" y="11020"/>
                  <a:pt x="3600" y="11291"/>
                </a:cubicBezTo>
                <a:cubicBezTo>
                  <a:pt x="3600" y="11562"/>
                  <a:pt x="3868" y="11782"/>
                  <a:pt x="4200" y="11782"/>
                </a:cubicBezTo>
                <a:moveTo>
                  <a:pt x="4200" y="9818"/>
                </a:moveTo>
                <a:lnTo>
                  <a:pt x="11400" y="9818"/>
                </a:lnTo>
                <a:cubicBezTo>
                  <a:pt x="11732" y="9818"/>
                  <a:pt x="12000" y="9599"/>
                  <a:pt x="12000" y="9327"/>
                </a:cubicBezTo>
                <a:cubicBezTo>
                  <a:pt x="12000" y="9056"/>
                  <a:pt x="11732" y="8836"/>
                  <a:pt x="11400" y="8836"/>
                </a:cubicBezTo>
                <a:lnTo>
                  <a:pt x="4200" y="8836"/>
                </a:lnTo>
                <a:cubicBezTo>
                  <a:pt x="3868" y="8836"/>
                  <a:pt x="3600" y="9056"/>
                  <a:pt x="3600" y="9327"/>
                </a:cubicBezTo>
                <a:cubicBezTo>
                  <a:pt x="3600" y="9599"/>
                  <a:pt x="3868" y="9818"/>
                  <a:pt x="4200" y="9818"/>
                </a:cubicBezTo>
                <a:moveTo>
                  <a:pt x="4200" y="5891"/>
                </a:moveTo>
                <a:lnTo>
                  <a:pt x="15000" y="5891"/>
                </a:lnTo>
                <a:cubicBezTo>
                  <a:pt x="15332" y="5891"/>
                  <a:pt x="15600" y="5671"/>
                  <a:pt x="15600" y="5400"/>
                </a:cubicBezTo>
                <a:cubicBezTo>
                  <a:pt x="15600" y="5129"/>
                  <a:pt x="15332" y="4909"/>
                  <a:pt x="15000" y="4909"/>
                </a:cubicBezTo>
                <a:lnTo>
                  <a:pt x="4200" y="4909"/>
                </a:lnTo>
                <a:cubicBezTo>
                  <a:pt x="3868" y="4909"/>
                  <a:pt x="3600" y="5129"/>
                  <a:pt x="3600" y="5400"/>
                </a:cubicBezTo>
                <a:cubicBezTo>
                  <a:pt x="3600" y="5671"/>
                  <a:pt x="3868" y="5891"/>
                  <a:pt x="4200" y="5891"/>
                </a:cubicBezTo>
                <a:moveTo>
                  <a:pt x="20400" y="13745"/>
                </a:moveTo>
                <a:lnTo>
                  <a:pt x="1200" y="13745"/>
                </a:lnTo>
                <a:lnTo>
                  <a:pt x="1200" y="2945"/>
                </a:lnTo>
                <a:lnTo>
                  <a:pt x="20400" y="2945"/>
                </a:lnTo>
                <a:cubicBezTo>
                  <a:pt x="20400" y="2945"/>
                  <a:pt x="20400" y="13745"/>
                  <a:pt x="20400" y="13745"/>
                </a:cubicBezTo>
                <a:close/>
                <a:moveTo>
                  <a:pt x="11400" y="20618"/>
                </a:moveTo>
                <a:lnTo>
                  <a:pt x="10200" y="20618"/>
                </a:lnTo>
                <a:lnTo>
                  <a:pt x="10200" y="14727"/>
                </a:lnTo>
                <a:lnTo>
                  <a:pt x="11400" y="14727"/>
                </a:lnTo>
                <a:cubicBezTo>
                  <a:pt x="11400" y="14727"/>
                  <a:pt x="11400" y="20618"/>
                  <a:pt x="11400" y="20618"/>
                </a:cubicBezTo>
                <a:close/>
                <a:moveTo>
                  <a:pt x="10200" y="982"/>
                </a:moveTo>
                <a:lnTo>
                  <a:pt x="11400" y="982"/>
                </a:lnTo>
                <a:lnTo>
                  <a:pt x="11400" y="1964"/>
                </a:lnTo>
                <a:lnTo>
                  <a:pt x="10200" y="1964"/>
                </a:lnTo>
                <a:cubicBezTo>
                  <a:pt x="10200" y="1964"/>
                  <a:pt x="10200" y="982"/>
                  <a:pt x="10200" y="982"/>
                </a:cubicBezTo>
                <a:close/>
                <a:moveTo>
                  <a:pt x="20400" y="1964"/>
                </a:moveTo>
                <a:lnTo>
                  <a:pt x="12600" y="1964"/>
                </a:lnTo>
                <a:lnTo>
                  <a:pt x="12600" y="982"/>
                </a:lnTo>
                <a:cubicBezTo>
                  <a:pt x="12600" y="440"/>
                  <a:pt x="12062" y="0"/>
                  <a:pt x="11400" y="0"/>
                </a:cubicBezTo>
                <a:lnTo>
                  <a:pt x="10200" y="0"/>
                </a:lnTo>
                <a:cubicBezTo>
                  <a:pt x="9537" y="0"/>
                  <a:pt x="9000" y="440"/>
                  <a:pt x="9000" y="982"/>
                </a:cubicBezTo>
                <a:lnTo>
                  <a:pt x="9000" y="1964"/>
                </a:lnTo>
                <a:lnTo>
                  <a:pt x="1200" y="1964"/>
                </a:lnTo>
                <a:cubicBezTo>
                  <a:pt x="537" y="1964"/>
                  <a:pt x="0" y="2404"/>
                  <a:pt x="0" y="2945"/>
                </a:cubicBezTo>
                <a:lnTo>
                  <a:pt x="0" y="13745"/>
                </a:lnTo>
                <a:cubicBezTo>
                  <a:pt x="0" y="14287"/>
                  <a:pt x="537" y="14727"/>
                  <a:pt x="1200" y="14727"/>
                </a:cubicBezTo>
                <a:lnTo>
                  <a:pt x="9000" y="14727"/>
                </a:lnTo>
                <a:lnTo>
                  <a:pt x="9000" y="20618"/>
                </a:lnTo>
                <a:cubicBezTo>
                  <a:pt x="9000" y="21160"/>
                  <a:pt x="9537" y="21600"/>
                  <a:pt x="10200" y="21600"/>
                </a:cubicBezTo>
                <a:lnTo>
                  <a:pt x="11400" y="21600"/>
                </a:lnTo>
                <a:cubicBezTo>
                  <a:pt x="12062" y="21600"/>
                  <a:pt x="12600" y="21160"/>
                  <a:pt x="12600" y="20618"/>
                </a:cubicBezTo>
                <a:lnTo>
                  <a:pt x="12600" y="14727"/>
                </a:lnTo>
                <a:lnTo>
                  <a:pt x="20400" y="14727"/>
                </a:lnTo>
                <a:cubicBezTo>
                  <a:pt x="21062" y="14727"/>
                  <a:pt x="21600" y="14287"/>
                  <a:pt x="21600" y="13745"/>
                </a:cubicBezTo>
                <a:lnTo>
                  <a:pt x="21600" y="2945"/>
                </a:lnTo>
                <a:cubicBezTo>
                  <a:pt x="21600" y="2404"/>
                  <a:pt x="21062" y="1964"/>
                  <a:pt x="20400" y="1964"/>
                </a:cubicBezTo>
                <a:moveTo>
                  <a:pt x="17400" y="8836"/>
                </a:moveTo>
                <a:lnTo>
                  <a:pt x="13800" y="8836"/>
                </a:lnTo>
                <a:cubicBezTo>
                  <a:pt x="13468" y="8836"/>
                  <a:pt x="13200" y="9056"/>
                  <a:pt x="13200" y="9327"/>
                </a:cubicBezTo>
                <a:cubicBezTo>
                  <a:pt x="13200" y="9599"/>
                  <a:pt x="13468" y="9818"/>
                  <a:pt x="13800" y="9818"/>
                </a:cubicBezTo>
                <a:lnTo>
                  <a:pt x="17400" y="9818"/>
                </a:lnTo>
                <a:cubicBezTo>
                  <a:pt x="17732" y="9818"/>
                  <a:pt x="18000" y="9599"/>
                  <a:pt x="18000" y="9327"/>
                </a:cubicBezTo>
                <a:cubicBezTo>
                  <a:pt x="18000" y="9056"/>
                  <a:pt x="17732" y="8836"/>
                  <a:pt x="17400" y="8836"/>
                </a:cubicBezTo>
                <a:moveTo>
                  <a:pt x="9600" y="7364"/>
                </a:moveTo>
                <a:cubicBezTo>
                  <a:pt x="9600" y="7635"/>
                  <a:pt x="9868" y="7855"/>
                  <a:pt x="10200" y="7855"/>
                </a:cubicBezTo>
                <a:lnTo>
                  <a:pt x="17400" y="7855"/>
                </a:lnTo>
                <a:cubicBezTo>
                  <a:pt x="17732" y="7855"/>
                  <a:pt x="18000" y="7635"/>
                  <a:pt x="18000" y="7364"/>
                </a:cubicBezTo>
                <a:cubicBezTo>
                  <a:pt x="18000" y="7092"/>
                  <a:pt x="17732" y="6873"/>
                  <a:pt x="17400" y="6873"/>
                </a:cubicBezTo>
                <a:lnTo>
                  <a:pt x="10200" y="6873"/>
                </a:lnTo>
                <a:cubicBezTo>
                  <a:pt x="9868" y="6873"/>
                  <a:pt x="9600" y="7092"/>
                  <a:pt x="9600" y="73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1" name="Shape 2951"/>
          <p:cNvSpPr/>
          <p:nvPr/>
        </p:nvSpPr>
        <p:spPr>
          <a:xfrm>
            <a:off x="19965599" y="6629460"/>
            <a:ext cx="558655" cy="457081"/>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6" y="18796"/>
                  <a:pt x="1048" y="18735"/>
                </a:cubicBezTo>
                <a:cubicBezTo>
                  <a:pt x="1065" y="18712"/>
                  <a:pt x="1048" y="18729"/>
                  <a:pt x="1078" y="18673"/>
                </a:cubicBezTo>
                <a:lnTo>
                  <a:pt x="9915" y="1873"/>
                </a:lnTo>
                <a:cubicBezTo>
                  <a:pt x="9929" y="1843"/>
                  <a:pt x="9944" y="1813"/>
                  <a:pt x="9957" y="1783"/>
                </a:cubicBezTo>
                <a:cubicBezTo>
                  <a:pt x="9960" y="1778"/>
                  <a:pt x="10234" y="1200"/>
                  <a:pt x="10800" y="1200"/>
                </a:cubicBezTo>
                <a:cubicBezTo>
                  <a:pt x="11366" y="1200"/>
                  <a:pt x="11588" y="1654"/>
                  <a:pt x="11617" y="1719"/>
                </a:cubicBezTo>
                <a:cubicBezTo>
                  <a:pt x="11641" y="1792"/>
                  <a:pt x="11650" y="1806"/>
                  <a:pt x="11685" y="1873"/>
                </a:cubicBezTo>
                <a:lnTo>
                  <a:pt x="20522" y="18673"/>
                </a:lnTo>
                <a:cubicBezTo>
                  <a:pt x="20535" y="18697"/>
                  <a:pt x="20548" y="18720"/>
                  <a:pt x="20562" y="18743"/>
                </a:cubicBezTo>
                <a:cubicBezTo>
                  <a:pt x="20576" y="18785"/>
                  <a:pt x="20618" y="18928"/>
                  <a:pt x="20618" y="19200"/>
                </a:cubicBezTo>
                <a:cubicBezTo>
                  <a:pt x="20618" y="19862"/>
                  <a:pt x="20178" y="20400"/>
                  <a:pt x="19636" y="20400"/>
                </a:cubicBezTo>
                <a:moveTo>
                  <a:pt x="21348" y="18023"/>
                </a:moveTo>
                <a:lnTo>
                  <a:pt x="12511" y="1223"/>
                </a:lnTo>
                <a:cubicBezTo>
                  <a:pt x="12511" y="1223"/>
                  <a:pt x="12057" y="0"/>
                  <a:pt x="10800" y="0"/>
                </a:cubicBezTo>
                <a:cubicBezTo>
                  <a:pt x="9616" y="0"/>
                  <a:pt x="9089" y="1223"/>
                  <a:pt x="9089" y="1223"/>
                </a:cubicBezTo>
                <a:lnTo>
                  <a:pt x="252" y="18023"/>
                </a:lnTo>
                <a:cubicBezTo>
                  <a:pt x="252" y="18023"/>
                  <a:pt x="0" y="18421"/>
                  <a:pt x="0" y="19200"/>
                </a:cubicBezTo>
                <a:cubicBezTo>
                  <a:pt x="0" y="20525"/>
                  <a:pt x="879" y="21600"/>
                  <a:pt x="1964" y="21600"/>
                </a:cubicBezTo>
                <a:lnTo>
                  <a:pt x="19636" y="21600"/>
                </a:lnTo>
                <a:cubicBezTo>
                  <a:pt x="20721" y="21600"/>
                  <a:pt x="21600" y="20525"/>
                  <a:pt x="21600" y="19200"/>
                </a:cubicBezTo>
                <a:cubicBezTo>
                  <a:pt x="21600" y="18362"/>
                  <a:pt x="21348" y="18023"/>
                  <a:pt x="21348" y="18023"/>
                </a:cubicBezTo>
                <a:moveTo>
                  <a:pt x="13255" y="8400"/>
                </a:moveTo>
                <a:lnTo>
                  <a:pt x="10309" y="8400"/>
                </a:lnTo>
                <a:cubicBezTo>
                  <a:pt x="10038" y="8400"/>
                  <a:pt x="9818" y="8668"/>
                  <a:pt x="9818" y="9000"/>
                </a:cubicBezTo>
                <a:cubicBezTo>
                  <a:pt x="9818" y="9332"/>
                  <a:pt x="10038" y="9600"/>
                  <a:pt x="10309" y="9600"/>
                </a:cubicBezTo>
                <a:lnTo>
                  <a:pt x="11821" y="9600"/>
                </a:lnTo>
                <a:cubicBezTo>
                  <a:pt x="10310" y="11177"/>
                  <a:pt x="7852" y="14224"/>
                  <a:pt x="7852" y="17384"/>
                </a:cubicBezTo>
                <a:lnTo>
                  <a:pt x="7857" y="17384"/>
                </a:lnTo>
                <a:cubicBezTo>
                  <a:pt x="7857" y="17389"/>
                  <a:pt x="7855" y="17394"/>
                  <a:pt x="7855" y="17400"/>
                </a:cubicBezTo>
                <a:cubicBezTo>
                  <a:pt x="7855" y="17732"/>
                  <a:pt x="8074" y="18000"/>
                  <a:pt x="8345" y="18000"/>
                </a:cubicBezTo>
                <a:cubicBezTo>
                  <a:pt x="8617" y="18000"/>
                  <a:pt x="8836" y="17732"/>
                  <a:pt x="8836" y="17400"/>
                </a:cubicBezTo>
                <a:cubicBezTo>
                  <a:pt x="8836" y="17394"/>
                  <a:pt x="8833" y="17389"/>
                  <a:pt x="8833" y="17384"/>
                </a:cubicBezTo>
                <a:cubicBezTo>
                  <a:pt x="8833" y="14516"/>
                  <a:pt x="11431" y="11542"/>
                  <a:pt x="12764" y="10204"/>
                </a:cubicBezTo>
                <a:lnTo>
                  <a:pt x="12764" y="12600"/>
                </a:lnTo>
                <a:cubicBezTo>
                  <a:pt x="12764" y="12932"/>
                  <a:pt x="12983" y="13200"/>
                  <a:pt x="13255" y="13200"/>
                </a:cubicBezTo>
                <a:cubicBezTo>
                  <a:pt x="13526" y="13200"/>
                  <a:pt x="13745" y="12932"/>
                  <a:pt x="13745" y="12600"/>
                </a:cubicBezTo>
                <a:lnTo>
                  <a:pt x="13745" y="9000"/>
                </a:lnTo>
                <a:cubicBezTo>
                  <a:pt x="13745" y="8668"/>
                  <a:pt x="13526" y="8400"/>
                  <a:pt x="13255" y="8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2" name="Shape 2952"/>
          <p:cNvSpPr/>
          <p:nvPr/>
        </p:nvSpPr>
        <p:spPr>
          <a:xfrm>
            <a:off x="21032121"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9"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3" name="Shape 2953"/>
          <p:cNvSpPr/>
          <p:nvPr/>
        </p:nvSpPr>
        <p:spPr>
          <a:xfrm>
            <a:off x="22098643"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8"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moveTo>
                  <a:pt x="12620" y="4072"/>
                </a:moveTo>
                <a:cubicBezTo>
                  <a:pt x="12531" y="3982"/>
                  <a:pt x="12408" y="3927"/>
                  <a:pt x="12273" y="3927"/>
                </a:cubicBezTo>
                <a:cubicBezTo>
                  <a:pt x="12001" y="3927"/>
                  <a:pt x="11782" y="4147"/>
                  <a:pt x="11782" y="4418"/>
                </a:cubicBezTo>
                <a:cubicBezTo>
                  <a:pt x="11782" y="4554"/>
                  <a:pt x="11837" y="4677"/>
                  <a:pt x="11926" y="4765"/>
                </a:cubicBezTo>
                <a:lnTo>
                  <a:pt x="13542" y="6382"/>
                </a:lnTo>
                <a:lnTo>
                  <a:pt x="6873" y="6382"/>
                </a:lnTo>
                <a:cubicBezTo>
                  <a:pt x="6601" y="6382"/>
                  <a:pt x="6382" y="6602"/>
                  <a:pt x="6382" y="6873"/>
                </a:cubicBezTo>
                <a:cubicBezTo>
                  <a:pt x="6382" y="7144"/>
                  <a:pt x="6601" y="7364"/>
                  <a:pt x="6873" y="7364"/>
                </a:cubicBezTo>
                <a:lnTo>
                  <a:pt x="13542" y="7364"/>
                </a:lnTo>
                <a:lnTo>
                  <a:pt x="11926" y="8980"/>
                </a:lnTo>
                <a:cubicBezTo>
                  <a:pt x="11837" y="9069"/>
                  <a:pt x="11782" y="9192"/>
                  <a:pt x="11782" y="9327"/>
                </a:cubicBezTo>
                <a:cubicBezTo>
                  <a:pt x="11782" y="9599"/>
                  <a:pt x="12001" y="9818"/>
                  <a:pt x="12273" y="9818"/>
                </a:cubicBezTo>
                <a:cubicBezTo>
                  <a:pt x="12408" y="9818"/>
                  <a:pt x="12531" y="9764"/>
                  <a:pt x="12620" y="9674"/>
                </a:cubicBezTo>
                <a:lnTo>
                  <a:pt x="15074" y="7220"/>
                </a:lnTo>
                <a:cubicBezTo>
                  <a:pt x="15163" y="7131"/>
                  <a:pt x="15218" y="7008"/>
                  <a:pt x="15218" y="6873"/>
                </a:cubicBezTo>
                <a:cubicBezTo>
                  <a:pt x="15218" y="6738"/>
                  <a:pt x="15163" y="6614"/>
                  <a:pt x="15074" y="6526"/>
                </a:cubicBezTo>
                <a:cubicBezTo>
                  <a:pt x="15074" y="6526"/>
                  <a:pt x="12620" y="4072"/>
                  <a:pt x="12620" y="407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4" name="Shape 2954"/>
          <p:cNvSpPr/>
          <p:nvPr/>
        </p:nvSpPr>
        <p:spPr>
          <a:xfrm>
            <a:off x="11316865" y="5521916"/>
            <a:ext cx="1589197"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Location</a:t>
            </a:r>
          </a:p>
        </p:txBody>
      </p:sp>
      <p:sp>
        <p:nvSpPr>
          <p:cNvPr id="2955" name="Shape 2955"/>
          <p:cNvSpPr/>
          <p:nvPr/>
        </p:nvSpPr>
        <p:spPr>
          <a:xfrm>
            <a:off x="1758542"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10529" y="17673"/>
                  <a:pt x="10309" y="17892"/>
                  <a:pt x="10309" y="18164"/>
                </a:cubicBezTo>
                <a:lnTo>
                  <a:pt x="10309" y="21109"/>
                </a:lnTo>
                <a:cubicBezTo>
                  <a:pt x="10309" y="21380"/>
                  <a:pt x="10529" y="21600"/>
                  <a:pt x="10800" y="21600"/>
                </a:cubicBezTo>
                <a:cubicBezTo>
                  <a:pt x="11071" y="21600"/>
                  <a:pt x="11291" y="21380"/>
                  <a:pt x="11291" y="21109"/>
                </a:cubicBezTo>
                <a:lnTo>
                  <a:pt x="11291" y="18164"/>
                </a:lnTo>
                <a:cubicBezTo>
                  <a:pt x="11291" y="17892"/>
                  <a:pt x="11071" y="17673"/>
                  <a:pt x="10800" y="17673"/>
                </a:cubicBezTo>
                <a:moveTo>
                  <a:pt x="10800" y="15709"/>
                </a:moveTo>
                <a:cubicBezTo>
                  <a:pt x="8089" y="15709"/>
                  <a:pt x="5891" y="13511"/>
                  <a:pt x="5891" y="10800"/>
                </a:cubicBezTo>
                <a:cubicBezTo>
                  <a:pt x="5891" y="8088"/>
                  <a:pt x="8089" y="5891"/>
                  <a:pt x="10800" y="5891"/>
                </a:cubicBezTo>
                <a:cubicBezTo>
                  <a:pt x="13511" y="5891"/>
                  <a:pt x="15709" y="8088"/>
                  <a:pt x="15709" y="10800"/>
                </a:cubicBezTo>
                <a:cubicBezTo>
                  <a:pt x="15709" y="13511"/>
                  <a:pt x="13511" y="15709"/>
                  <a:pt x="10800" y="15709"/>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16354" y="15660"/>
                </a:moveTo>
                <a:cubicBezTo>
                  <a:pt x="16162" y="15468"/>
                  <a:pt x="15851" y="15468"/>
                  <a:pt x="15659" y="15660"/>
                </a:cubicBezTo>
                <a:cubicBezTo>
                  <a:pt x="15468" y="15851"/>
                  <a:pt x="15468" y="16163"/>
                  <a:pt x="15659" y="16354"/>
                </a:cubicBezTo>
                <a:lnTo>
                  <a:pt x="17742" y="18437"/>
                </a:lnTo>
                <a:cubicBezTo>
                  <a:pt x="17934" y="18629"/>
                  <a:pt x="18245" y="18629"/>
                  <a:pt x="18437" y="18437"/>
                </a:cubicBezTo>
                <a:cubicBezTo>
                  <a:pt x="18628" y="18245"/>
                  <a:pt x="18628" y="17934"/>
                  <a:pt x="18437" y="17743"/>
                </a:cubicBezTo>
                <a:cubicBezTo>
                  <a:pt x="18437" y="17743"/>
                  <a:pt x="16354" y="15660"/>
                  <a:pt x="16354" y="15660"/>
                </a:cubicBezTo>
                <a:close/>
                <a:moveTo>
                  <a:pt x="21109" y="10309"/>
                </a:moveTo>
                <a:lnTo>
                  <a:pt x="18164" y="10309"/>
                </a:lnTo>
                <a:cubicBezTo>
                  <a:pt x="17893" y="10309"/>
                  <a:pt x="17673" y="10529"/>
                  <a:pt x="17673" y="10800"/>
                </a:cubicBezTo>
                <a:cubicBezTo>
                  <a:pt x="17673" y="11071"/>
                  <a:pt x="17893" y="11291"/>
                  <a:pt x="18164" y="11291"/>
                </a:cubicBezTo>
                <a:lnTo>
                  <a:pt x="21109" y="11291"/>
                </a:lnTo>
                <a:cubicBezTo>
                  <a:pt x="21380" y="11291"/>
                  <a:pt x="21600" y="11071"/>
                  <a:pt x="21600" y="10800"/>
                </a:cubicBezTo>
                <a:cubicBezTo>
                  <a:pt x="21600" y="10529"/>
                  <a:pt x="21380" y="10309"/>
                  <a:pt x="21109" y="10309"/>
                </a:cubicBezTo>
                <a:moveTo>
                  <a:pt x="5246" y="15660"/>
                </a:moveTo>
                <a:lnTo>
                  <a:pt x="3163" y="17743"/>
                </a:lnTo>
                <a:cubicBezTo>
                  <a:pt x="2972" y="17934"/>
                  <a:pt x="2972" y="18245"/>
                  <a:pt x="3163" y="18437"/>
                </a:cubicBezTo>
                <a:cubicBezTo>
                  <a:pt x="3355" y="18629"/>
                  <a:pt x="3666" y="18629"/>
                  <a:pt x="3858" y="18437"/>
                </a:cubicBezTo>
                <a:lnTo>
                  <a:pt x="5941" y="16354"/>
                </a:lnTo>
                <a:cubicBezTo>
                  <a:pt x="6132" y="16163"/>
                  <a:pt x="6132" y="15851"/>
                  <a:pt x="5941" y="15660"/>
                </a:cubicBezTo>
                <a:cubicBezTo>
                  <a:pt x="5749" y="15468"/>
                  <a:pt x="5438" y="15468"/>
                  <a:pt x="5246" y="15660"/>
                </a:cubicBezTo>
                <a:moveTo>
                  <a:pt x="16354" y="5941"/>
                </a:moveTo>
                <a:lnTo>
                  <a:pt x="18437" y="3857"/>
                </a:lnTo>
                <a:cubicBezTo>
                  <a:pt x="18628" y="3666"/>
                  <a:pt x="18628" y="3355"/>
                  <a:pt x="18437" y="3163"/>
                </a:cubicBezTo>
                <a:cubicBezTo>
                  <a:pt x="18245" y="2971"/>
                  <a:pt x="17934" y="2971"/>
                  <a:pt x="17742" y="3163"/>
                </a:cubicBezTo>
                <a:lnTo>
                  <a:pt x="15659" y="5247"/>
                </a:lnTo>
                <a:cubicBezTo>
                  <a:pt x="15468" y="5437"/>
                  <a:pt x="15468" y="5749"/>
                  <a:pt x="15659" y="5941"/>
                </a:cubicBezTo>
                <a:cubicBezTo>
                  <a:pt x="15851" y="6132"/>
                  <a:pt x="16162" y="6132"/>
                  <a:pt x="16354" y="5941"/>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3927" y="10800"/>
                </a:moveTo>
                <a:cubicBezTo>
                  <a:pt x="3927" y="10529"/>
                  <a:pt x="3707" y="10309"/>
                  <a:pt x="3436" y="10309"/>
                </a:cubicBezTo>
                <a:lnTo>
                  <a:pt x="491" y="10309"/>
                </a:lnTo>
                <a:cubicBezTo>
                  <a:pt x="220" y="10309"/>
                  <a:pt x="0" y="10529"/>
                  <a:pt x="0" y="10800"/>
                </a:cubicBezTo>
                <a:cubicBezTo>
                  <a:pt x="0" y="11071"/>
                  <a:pt x="220" y="11291"/>
                  <a:pt x="491" y="11291"/>
                </a:cubicBezTo>
                <a:lnTo>
                  <a:pt x="3436" y="11291"/>
                </a:lnTo>
                <a:cubicBezTo>
                  <a:pt x="3707" y="11291"/>
                  <a:pt x="3927" y="11071"/>
                  <a:pt x="3927" y="10800"/>
                </a:cubicBezTo>
                <a:moveTo>
                  <a:pt x="5246" y="5941"/>
                </a:moveTo>
                <a:cubicBezTo>
                  <a:pt x="5438" y="6132"/>
                  <a:pt x="5749" y="6132"/>
                  <a:pt x="5941" y="5941"/>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1"/>
                  <a:pt x="5246" y="5941"/>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6" name="Shape 2956"/>
          <p:cNvSpPr/>
          <p:nvPr/>
        </p:nvSpPr>
        <p:spPr>
          <a:xfrm>
            <a:off x="2825064"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9040" y="18655"/>
                </a:lnTo>
                <a:lnTo>
                  <a:pt x="9327" y="18655"/>
                </a:lnTo>
                <a:cubicBezTo>
                  <a:pt x="9598" y="18655"/>
                  <a:pt x="9818" y="18435"/>
                  <a:pt x="9818" y="18164"/>
                </a:cubicBezTo>
                <a:lnTo>
                  <a:pt x="9818" y="15709"/>
                </a:lnTo>
                <a:lnTo>
                  <a:pt x="11782" y="15709"/>
                </a:lnTo>
                <a:lnTo>
                  <a:pt x="11782" y="18164"/>
                </a:lnTo>
                <a:cubicBezTo>
                  <a:pt x="11782" y="18435"/>
                  <a:pt x="12002" y="18655"/>
                  <a:pt x="12273" y="18655"/>
                </a:cubicBezTo>
                <a:lnTo>
                  <a:pt x="12560" y="18655"/>
                </a:lnTo>
                <a:cubicBezTo>
                  <a:pt x="12560" y="18655"/>
                  <a:pt x="10800" y="20415"/>
                  <a:pt x="10800" y="20415"/>
                </a:cubicBezTo>
                <a:close/>
                <a:moveTo>
                  <a:pt x="13745" y="17673"/>
                </a:moveTo>
                <a:lnTo>
                  <a:pt x="12764" y="17673"/>
                </a:lnTo>
                <a:lnTo>
                  <a:pt x="12764" y="15218"/>
                </a:lnTo>
                <a:cubicBezTo>
                  <a:pt x="12764" y="14947"/>
                  <a:pt x="12544" y="14727"/>
                  <a:pt x="12273" y="14727"/>
                </a:cubicBezTo>
                <a:lnTo>
                  <a:pt x="9327" y="14727"/>
                </a:lnTo>
                <a:cubicBezTo>
                  <a:pt x="9056" y="14727"/>
                  <a:pt x="8836" y="14947"/>
                  <a:pt x="8836" y="15218"/>
                </a:cubicBezTo>
                <a:lnTo>
                  <a:pt x="8836" y="17673"/>
                </a:lnTo>
                <a:lnTo>
                  <a:pt x="7855" y="17673"/>
                </a:lnTo>
                <a:cubicBezTo>
                  <a:pt x="7584" y="17673"/>
                  <a:pt x="7364" y="17892"/>
                  <a:pt x="7364" y="18164"/>
                </a:cubicBezTo>
                <a:cubicBezTo>
                  <a:pt x="7364" y="18299"/>
                  <a:pt x="7419" y="18422"/>
                  <a:pt x="7507" y="18511"/>
                </a:cubicBezTo>
                <a:lnTo>
                  <a:pt x="10453" y="21456"/>
                </a:lnTo>
                <a:cubicBezTo>
                  <a:pt x="10542" y="21545"/>
                  <a:pt x="10665" y="21600"/>
                  <a:pt x="10800" y="21600"/>
                </a:cubicBezTo>
                <a:cubicBezTo>
                  <a:pt x="10935" y="21600"/>
                  <a:pt x="11058" y="21545"/>
                  <a:pt x="11147" y="21456"/>
                </a:cubicBezTo>
                <a:lnTo>
                  <a:pt x="14093" y="18511"/>
                </a:lnTo>
                <a:cubicBezTo>
                  <a:pt x="14181" y="18422"/>
                  <a:pt x="14236" y="18299"/>
                  <a:pt x="14236" y="18164"/>
                </a:cubicBezTo>
                <a:cubicBezTo>
                  <a:pt x="14236" y="17892"/>
                  <a:pt x="14016" y="17673"/>
                  <a:pt x="13745" y="17673"/>
                </a:cubicBezTo>
                <a:moveTo>
                  <a:pt x="5891" y="10800"/>
                </a:moveTo>
                <a:cubicBezTo>
                  <a:pt x="5891" y="8088"/>
                  <a:pt x="8089" y="5891"/>
                  <a:pt x="10800" y="5891"/>
                </a:cubicBezTo>
                <a:cubicBezTo>
                  <a:pt x="13511" y="5891"/>
                  <a:pt x="15709" y="8088"/>
                  <a:pt x="15709" y="10800"/>
                </a:cubicBezTo>
                <a:cubicBezTo>
                  <a:pt x="15709" y="10800"/>
                  <a:pt x="5891" y="10800"/>
                  <a:pt x="5891" y="10800"/>
                </a:cubicBezTo>
                <a:close/>
                <a:moveTo>
                  <a:pt x="21109" y="10800"/>
                </a:moveTo>
                <a:lnTo>
                  <a:pt x="16691" y="10800"/>
                </a:lnTo>
                <a:cubicBezTo>
                  <a:pt x="16691" y="7547"/>
                  <a:pt x="14053" y="4909"/>
                  <a:pt x="10800" y="4909"/>
                </a:cubicBezTo>
                <a:cubicBezTo>
                  <a:pt x="7547" y="4909"/>
                  <a:pt x="4909" y="7547"/>
                  <a:pt x="4909" y="10800"/>
                </a:cubicBezTo>
                <a:lnTo>
                  <a:pt x="491" y="10800"/>
                </a:lnTo>
                <a:cubicBezTo>
                  <a:pt x="220" y="10800"/>
                  <a:pt x="0" y="11020"/>
                  <a:pt x="0" y="11291"/>
                </a:cubicBezTo>
                <a:cubicBezTo>
                  <a:pt x="0" y="11562"/>
                  <a:pt x="220" y="11782"/>
                  <a:pt x="491" y="11782"/>
                </a:cubicBezTo>
                <a:lnTo>
                  <a:pt x="21109" y="11782"/>
                </a:lnTo>
                <a:cubicBezTo>
                  <a:pt x="21380" y="11782"/>
                  <a:pt x="21600" y="11562"/>
                  <a:pt x="21600" y="11291"/>
                </a:cubicBezTo>
                <a:cubicBezTo>
                  <a:pt x="21600" y="11020"/>
                  <a:pt x="21380" y="10800"/>
                  <a:pt x="21109" y="10800"/>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16354" y="5940"/>
                </a:moveTo>
                <a:lnTo>
                  <a:pt x="18437" y="3857"/>
                </a:lnTo>
                <a:cubicBezTo>
                  <a:pt x="18628" y="3666"/>
                  <a:pt x="18628" y="3355"/>
                  <a:pt x="18437" y="3163"/>
                </a:cubicBezTo>
                <a:cubicBezTo>
                  <a:pt x="18245" y="2971"/>
                  <a:pt x="17934" y="2971"/>
                  <a:pt x="17742" y="3163"/>
                </a:cubicBezTo>
                <a:lnTo>
                  <a:pt x="15659" y="5247"/>
                </a:lnTo>
                <a:cubicBezTo>
                  <a:pt x="15468" y="5437"/>
                  <a:pt x="15468" y="5749"/>
                  <a:pt x="15659" y="5940"/>
                </a:cubicBezTo>
                <a:cubicBezTo>
                  <a:pt x="15851" y="6132"/>
                  <a:pt x="16162" y="6132"/>
                  <a:pt x="16354" y="5940"/>
                </a:cubicBezTo>
                <a:moveTo>
                  <a:pt x="5246" y="5940"/>
                </a:moveTo>
                <a:cubicBezTo>
                  <a:pt x="5438" y="6132"/>
                  <a:pt x="5749" y="6132"/>
                  <a:pt x="5941" y="5940"/>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0"/>
                  <a:pt x="5246" y="594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7" name="Shape 2957"/>
          <p:cNvSpPr/>
          <p:nvPr/>
        </p:nvSpPr>
        <p:spPr>
          <a:xfrm>
            <a:off x="3891586"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185"/>
                </a:moveTo>
                <a:lnTo>
                  <a:pt x="12560" y="2945"/>
                </a:lnTo>
                <a:lnTo>
                  <a:pt x="12273" y="2945"/>
                </a:lnTo>
                <a:cubicBezTo>
                  <a:pt x="12002" y="2945"/>
                  <a:pt x="11782" y="3165"/>
                  <a:pt x="11782" y="3436"/>
                </a:cubicBezTo>
                <a:lnTo>
                  <a:pt x="11782" y="5891"/>
                </a:lnTo>
                <a:lnTo>
                  <a:pt x="9818" y="5891"/>
                </a:lnTo>
                <a:lnTo>
                  <a:pt x="9818" y="3436"/>
                </a:lnTo>
                <a:cubicBezTo>
                  <a:pt x="9818" y="3165"/>
                  <a:pt x="9598" y="2945"/>
                  <a:pt x="9327" y="2945"/>
                </a:cubicBezTo>
                <a:lnTo>
                  <a:pt x="9040" y="2945"/>
                </a:lnTo>
                <a:cubicBezTo>
                  <a:pt x="9040" y="2945"/>
                  <a:pt x="10800" y="1185"/>
                  <a:pt x="10800" y="1185"/>
                </a:cubicBezTo>
                <a:close/>
                <a:moveTo>
                  <a:pt x="7855" y="3927"/>
                </a:moveTo>
                <a:lnTo>
                  <a:pt x="8836" y="3927"/>
                </a:lnTo>
                <a:lnTo>
                  <a:pt x="8836" y="6382"/>
                </a:lnTo>
                <a:cubicBezTo>
                  <a:pt x="8836" y="6653"/>
                  <a:pt x="9056" y="6873"/>
                  <a:pt x="9327" y="6873"/>
                </a:cubicBezTo>
                <a:lnTo>
                  <a:pt x="12273" y="6873"/>
                </a:lnTo>
                <a:cubicBezTo>
                  <a:pt x="12544" y="6873"/>
                  <a:pt x="12764" y="6653"/>
                  <a:pt x="12764" y="6382"/>
                </a:cubicBezTo>
                <a:lnTo>
                  <a:pt x="12764" y="3927"/>
                </a:lnTo>
                <a:lnTo>
                  <a:pt x="13745" y="3927"/>
                </a:lnTo>
                <a:cubicBezTo>
                  <a:pt x="14016" y="3927"/>
                  <a:pt x="14236" y="3708"/>
                  <a:pt x="14236" y="3436"/>
                </a:cubicBezTo>
                <a:cubicBezTo>
                  <a:pt x="14236" y="3301"/>
                  <a:pt x="14181" y="3178"/>
                  <a:pt x="14093" y="3089"/>
                </a:cubicBezTo>
                <a:lnTo>
                  <a:pt x="11147" y="144"/>
                </a:lnTo>
                <a:cubicBezTo>
                  <a:pt x="11059" y="55"/>
                  <a:pt x="10935" y="0"/>
                  <a:pt x="10800" y="0"/>
                </a:cubicBezTo>
                <a:cubicBezTo>
                  <a:pt x="10665" y="0"/>
                  <a:pt x="10542" y="55"/>
                  <a:pt x="10452" y="144"/>
                </a:cubicBezTo>
                <a:lnTo>
                  <a:pt x="7507" y="3089"/>
                </a:lnTo>
                <a:cubicBezTo>
                  <a:pt x="7419" y="3178"/>
                  <a:pt x="7364" y="3301"/>
                  <a:pt x="7364" y="3436"/>
                </a:cubicBezTo>
                <a:cubicBezTo>
                  <a:pt x="7364" y="3708"/>
                  <a:pt x="7584" y="3927"/>
                  <a:pt x="7855" y="3927"/>
                </a:cubicBezTo>
                <a:moveTo>
                  <a:pt x="5246" y="15759"/>
                </a:moveTo>
                <a:cubicBezTo>
                  <a:pt x="5438" y="15950"/>
                  <a:pt x="5749" y="15950"/>
                  <a:pt x="5941" y="15759"/>
                </a:cubicBezTo>
                <a:cubicBezTo>
                  <a:pt x="6132" y="15567"/>
                  <a:pt x="6132" y="15256"/>
                  <a:pt x="5941" y="15064"/>
                </a:cubicBezTo>
                <a:lnTo>
                  <a:pt x="3858" y="12981"/>
                </a:lnTo>
                <a:cubicBezTo>
                  <a:pt x="3666" y="12790"/>
                  <a:pt x="3355" y="12790"/>
                  <a:pt x="3163" y="12981"/>
                </a:cubicBezTo>
                <a:cubicBezTo>
                  <a:pt x="2971" y="13173"/>
                  <a:pt x="2971" y="13484"/>
                  <a:pt x="3163" y="13675"/>
                </a:cubicBezTo>
                <a:cubicBezTo>
                  <a:pt x="3163" y="13675"/>
                  <a:pt x="5246" y="15759"/>
                  <a:pt x="5246" y="15759"/>
                </a:cubicBezTo>
                <a:close/>
                <a:moveTo>
                  <a:pt x="10309" y="10309"/>
                </a:moveTo>
                <a:lnTo>
                  <a:pt x="10309" y="13255"/>
                </a:lnTo>
                <a:cubicBezTo>
                  <a:pt x="10309" y="13526"/>
                  <a:pt x="10529" y="13745"/>
                  <a:pt x="10800" y="13745"/>
                </a:cubicBezTo>
                <a:cubicBezTo>
                  <a:pt x="11071" y="13745"/>
                  <a:pt x="11291" y="13526"/>
                  <a:pt x="11291" y="13255"/>
                </a:cubicBezTo>
                <a:lnTo>
                  <a:pt x="11291" y="10309"/>
                </a:lnTo>
                <a:cubicBezTo>
                  <a:pt x="11291" y="10038"/>
                  <a:pt x="11071" y="9818"/>
                  <a:pt x="10800" y="9818"/>
                </a:cubicBezTo>
                <a:cubicBezTo>
                  <a:pt x="10529" y="9818"/>
                  <a:pt x="10309" y="10038"/>
                  <a:pt x="10309" y="10309"/>
                </a:cubicBezTo>
                <a:moveTo>
                  <a:pt x="16354" y="15759"/>
                </a:moveTo>
                <a:lnTo>
                  <a:pt x="18437" y="13675"/>
                </a:lnTo>
                <a:cubicBezTo>
                  <a:pt x="18628" y="13484"/>
                  <a:pt x="18628" y="13173"/>
                  <a:pt x="18437" y="12981"/>
                </a:cubicBezTo>
                <a:cubicBezTo>
                  <a:pt x="18245" y="12790"/>
                  <a:pt x="17934" y="12790"/>
                  <a:pt x="17742" y="12981"/>
                </a:cubicBezTo>
                <a:lnTo>
                  <a:pt x="15659" y="15064"/>
                </a:lnTo>
                <a:cubicBezTo>
                  <a:pt x="15468" y="15256"/>
                  <a:pt x="15468" y="15567"/>
                  <a:pt x="15659" y="15759"/>
                </a:cubicBezTo>
                <a:cubicBezTo>
                  <a:pt x="15851" y="15950"/>
                  <a:pt x="16162" y="15950"/>
                  <a:pt x="16354" y="15759"/>
                </a:cubicBezTo>
                <a:moveTo>
                  <a:pt x="5891" y="20618"/>
                </a:moveTo>
                <a:cubicBezTo>
                  <a:pt x="5891" y="17907"/>
                  <a:pt x="8089" y="15709"/>
                  <a:pt x="10800" y="15709"/>
                </a:cubicBezTo>
                <a:cubicBezTo>
                  <a:pt x="13511" y="15709"/>
                  <a:pt x="15709" y="17907"/>
                  <a:pt x="15709" y="20618"/>
                </a:cubicBezTo>
                <a:cubicBezTo>
                  <a:pt x="15709" y="20618"/>
                  <a:pt x="5891" y="20618"/>
                  <a:pt x="5891" y="20618"/>
                </a:cubicBezTo>
                <a:close/>
                <a:moveTo>
                  <a:pt x="21109" y="20618"/>
                </a:moveTo>
                <a:lnTo>
                  <a:pt x="16691" y="20618"/>
                </a:lnTo>
                <a:cubicBezTo>
                  <a:pt x="16691" y="17365"/>
                  <a:pt x="14053" y="14727"/>
                  <a:pt x="10800" y="14727"/>
                </a:cubicBezTo>
                <a:cubicBezTo>
                  <a:pt x="7547" y="14727"/>
                  <a:pt x="4909" y="17365"/>
                  <a:pt x="4909" y="20618"/>
                </a:cubicBezTo>
                <a:lnTo>
                  <a:pt x="491" y="20618"/>
                </a:lnTo>
                <a:cubicBezTo>
                  <a:pt x="220" y="20618"/>
                  <a:pt x="0" y="20838"/>
                  <a:pt x="0" y="21109"/>
                </a:cubicBezTo>
                <a:cubicBezTo>
                  <a:pt x="0" y="21380"/>
                  <a:pt x="220" y="21600"/>
                  <a:pt x="491" y="21600"/>
                </a:cubicBezTo>
                <a:lnTo>
                  <a:pt x="21109" y="21600"/>
                </a:lnTo>
                <a:cubicBezTo>
                  <a:pt x="21380" y="21600"/>
                  <a:pt x="21600" y="21380"/>
                  <a:pt x="21600" y="21109"/>
                </a:cubicBezTo>
                <a:cubicBezTo>
                  <a:pt x="21600" y="20838"/>
                  <a:pt x="21380" y="20618"/>
                  <a:pt x="21109" y="206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8" name="Shape 2958"/>
          <p:cNvSpPr/>
          <p:nvPr/>
        </p:nvSpPr>
        <p:spPr>
          <a:xfrm>
            <a:off x="4958108"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600" y="1964"/>
                </a:moveTo>
                <a:lnTo>
                  <a:pt x="19636" y="1964"/>
                </a:lnTo>
                <a:lnTo>
                  <a:pt x="18900" y="0"/>
                </a:lnTo>
                <a:lnTo>
                  <a:pt x="18164" y="1964"/>
                </a:lnTo>
                <a:lnTo>
                  <a:pt x="16200" y="1964"/>
                </a:lnTo>
                <a:lnTo>
                  <a:pt x="17795" y="3191"/>
                </a:lnTo>
                <a:lnTo>
                  <a:pt x="17059" y="5400"/>
                </a:lnTo>
                <a:lnTo>
                  <a:pt x="18900" y="4050"/>
                </a:lnTo>
                <a:lnTo>
                  <a:pt x="20741" y="5400"/>
                </a:lnTo>
                <a:lnTo>
                  <a:pt x="20005" y="3191"/>
                </a:lnTo>
                <a:cubicBezTo>
                  <a:pt x="20005" y="3191"/>
                  <a:pt x="21600" y="1964"/>
                  <a:pt x="21600" y="1964"/>
                </a:cubicBezTo>
                <a:close/>
                <a:moveTo>
                  <a:pt x="10800" y="20616"/>
                </a:moveTo>
                <a:cubicBezTo>
                  <a:pt x="5386" y="20616"/>
                  <a:pt x="982" y="16203"/>
                  <a:pt x="982" y="10777"/>
                </a:cubicBezTo>
                <a:cubicBezTo>
                  <a:pt x="982" y="6434"/>
                  <a:pt x="3745" y="2741"/>
                  <a:pt x="7690" y="1441"/>
                </a:cubicBezTo>
                <a:cubicBezTo>
                  <a:pt x="6837" y="3102"/>
                  <a:pt x="6382" y="4957"/>
                  <a:pt x="6382" y="6841"/>
                </a:cubicBezTo>
                <a:cubicBezTo>
                  <a:pt x="6382" y="13004"/>
                  <a:pt x="11118" y="18079"/>
                  <a:pt x="17134" y="18604"/>
                </a:cubicBezTo>
                <a:cubicBezTo>
                  <a:pt x="15361" y="19863"/>
                  <a:pt x="13065" y="20616"/>
                  <a:pt x="10800" y="20616"/>
                </a:cubicBezTo>
                <a:moveTo>
                  <a:pt x="7364" y="6841"/>
                </a:moveTo>
                <a:cubicBezTo>
                  <a:pt x="7364" y="4248"/>
                  <a:pt x="8276" y="1870"/>
                  <a:pt x="9794" y="5"/>
                </a:cubicBezTo>
                <a:cubicBezTo>
                  <a:pt x="4302" y="514"/>
                  <a:pt x="0" y="5140"/>
                  <a:pt x="0" y="10777"/>
                </a:cubicBezTo>
                <a:cubicBezTo>
                  <a:pt x="0" y="16755"/>
                  <a:pt x="4836" y="21600"/>
                  <a:pt x="10800" y="21600"/>
                </a:cubicBezTo>
                <a:cubicBezTo>
                  <a:pt x="14176" y="21600"/>
                  <a:pt x="17656" y="20045"/>
                  <a:pt x="19636" y="17613"/>
                </a:cubicBezTo>
                <a:cubicBezTo>
                  <a:pt x="19305" y="17644"/>
                  <a:pt x="18503" y="17665"/>
                  <a:pt x="18164" y="17665"/>
                </a:cubicBezTo>
                <a:cubicBezTo>
                  <a:pt x="12199" y="17665"/>
                  <a:pt x="7364" y="12819"/>
                  <a:pt x="7364" y="6841"/>
                </a:cubicBezTo>
                <a:moveTo>
                  <a:pt x="17673" y="10309"/>
                </a:moveTo>
                <a:lnTo>
                  <a:pt x="17137" y="11737"/>
                </a:lnTo>
                <a:lnTo>
                  <a:pt x="15709" y="11737"/>
                </a:lnTo>
                <a:lnTo>
                  <a:pt x="16869" y="12629"/>
                </a:lnTo>
                <a:lnTo>
                  <a:pt x="16334" y="14236"/>
                </a:lnTo>
                <a:lnTo>
                  <a:pt x="17673" y="13255"/>
                </a:lnTo>
                <a:lnTo>
                  <a:pt x="19011" y="14236"/>
                </a:lnTo>
                <a:lnTo>
                  <a:pt x="18476" y="12629"/>
                </a:lnTo>
                <a:lnTo>
                  <a:pt x="19636" y="11737"/>
                </a:lnTo>
                <a:lnTo>
                  <a:pt x="18208" y="11737"/>
                </a:lnTo>
                <a:cubicBezTo>
                  <a:pt x="18208" y="11737"/>
                  <a:pt x="17673" y="10309"/>
                  <a:pt x="17673" y="10309"/>
                </a:cubicBezTo>
                <a:close/>
                <a:moveTo>
                  <a:pt x="11425" y="9327"/>
                </a:moveTo>
                <a:lnTo>
                  <a:pt x="12764" y="8345"/>
                </a:lnTo>
                <a:lnTo>
                  <a:pt x="14102" y="9327"/>
                </a:lnTo>
                <a:lnTo>
                  <a:pt x="13567" y="7721"/>
                </a:lnTo>
                <a:lnTo>
                  <a:pt x="14727" y="6828"/>
                </a:lnTo>
                <a:lnTo>
                  <a:pt x="13299" y="6828"/>
                </a:lnTo>
                <a:lnTo>
                  <a:pt x="12764" y="5400"/>
                </a:lnTo>
                <a:lnTo>
                  <a:pt x="12228" y="6828"/>
                </a:lnTo>
                <a:lnTo>
                  <a:pt x="10800" y="6828"/>
                </a:lnTo>
                <a:lnTo>
                  <a:pt x="11960" y="7721"/>
                </a:lnTo>
                <a:cubicBezTo>
                  <a:pt x="11960" y="7721"/>
                  <a:pt x="11425" y="9327"/>
                  <a:pt x="11425" y="9327"/>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9" name="Shape 2959"/>
          <p:cNvSpPr/>
          <p:nvPr/>
        </p:nvSpPr>
        <p:spPr>
          <a:xfrm>
            <a:off x="6024630"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7855" y="8836"/>
                </a:moveTo>
                <a:cubicBezTo>
                  <a:pt x="6770" y="8836"/>
                  <a:pt x="5891" y="7957"/>
                  <a:pt x="5891" y="6873"/>
                </a:cubicBezTo>
                <a:cubicBezTo>
                  <a:pt x="5891" y="5788"/>
                  <a:pt x="6770" y="4909"/>
                  <a:pt x="7855" y="4909"/>
                </a:cubicBezTo>
                <a:cubicBezTo>
                  <a:pt x="8939" y="4909"/>
                  <a:pt x="9818" y="5788"/>
                  <a:pt x="9818" y="6873"/>
                </a:cubicBezTo>
                <a:cubicBezTo>
                  <a:pt x="9818" y="7957"/>
                  <a:pt x="8939" y="8836"/>
                  <a:pt x="7855" y="8836"/>
                </a:cubicBezTo>
                <a:moveTo>
                  <a:pt x="7855" y="3927"/>
                </a:moveTo>
                <a:cubicBezTo>
                  <a:pt x="6228" y="3927"/>
                  <a:pt x="4909" y="5247"/>
                  <a:pt x="4909" y="6873"/>
                </a:cubicBezTo>
                <a:cubicBezTo>
                  <a:pt x="4909" y="8500"/>
                  <a:pt x="6228" y="9818"/>
                  <a:pt x="7855" y="9818"/>
                </a:cubicBezTo>
                <a:cubicBezTo>
                  <a:pt x="9481" y="9818"/>
                  <a:pt x="10800" y="8500"/>
                  <a:pt x="10800" y="6873"/>
                </a:cubicBezTo>
                <a:cubicBezTo>
                  <a:pt x="10800" y="5247"/>
                  <a:pt x="9481" y="3927"/>
                  <a:pt x="7855" y="3927"/>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273" y="10800"/>
                </a:moveTo>
                <a:cubicBezTo>
                  <a:pt x="12002" y="10800"/>
                  <a:pt x="11782" y="11020"/>
                  <a:pt x="11782" y="11291"/>
                </a:cubicBezTo>
                <a:cubicBezTo>
                  <a:pt x="11782" y="11562"/>
                  <a:pt x="12002" y="11782"/>
                  <a:pt x="12273" y="11782"/>
                </a:cubicBezTo>
                <a:cubicBezTo>
                  <a:pt x="12544" y="11782"/>
                  <a:pt x="12764" y="11562"/>
                  <a:pt x="12764" y="11291"/>
                </a:cubicBezTo>
                <a:cubicBezTo>
                  <a:pt x="12764" y="11020"/>
                  <a:pt x="12544" y="10800"/>
                  <a:pt x="12273" y="10800"/>
                </a:cubicBezTo>
                <a:moveTo>
                  <a:pt x="9327" y="15709"/>
                </a:moveTo>
                <a:cubicBezTo>
                  <a:pt x="9056" y="15709"/>
                  <a:pt x="8836" y="15490"/>
                  <a:pt x="8836" y="15218"/>
                </a:cubicBezTo>
                <a:cubicBezTo>
                  <a:pt x="8836" y="14947"/>
                  <a:pt x="9056" y="14727"/>
                  <a:pt x="9327" y="14727"/>
                </a:cubicBezTo>
                <a:cubicBezTo>
                  <a:pt x="9598" y="14727"/>
                  <a:pt x="9818" y="14947"/>
                  <a:pt x="9818" y="15218"/>
                </a:cubicBezTo>
                <a:cubicBezTo>
                  <a:pt x="9818" y="15490"/>
                  <a:pt x="9598" y="15709"/>
                  <a:pt x="9327" y="15709"/>
                </a:cubicBezTo>
                <a:moveTo>
                  <a:pt x="9327" y="13745"/>
                </a:moveTo>
                <a:cubicBezTo>
                  <a:pt x="8514" y="13745"/>
                  <a:pt x="7855" y="14405"/>
                  <a:pt x="7855" y="15218"/>
                </a:cubicBezTo>
                <a:cubicBezTo>
                  <a:pt x="7855" y="16032"/>
                  <a:pt x="8514" y="16691"/>
                  <a:pt x="9327" y="16691"/>
                </a:cubicBezTo>
                <a:cubicBezTo>
                  <a:pt x="10141" y="16691"/>
                  <a:pt x="10800" y="16032"/>
                  <a:pt x="10800" y="15218"/>
                </a:cubicBezTo>
                <a:cubicBezTo>
                  <a:pt x="10800" y="14405"/>
                  <a:pt x="10141" y="13745"/>
                  <a:pt x="9327" y="13745"/>
                </a:cubicBezTo>
                <a:moveTo>
                  <a:pt x="4909" y="11782"/>
                </a:moveTo>
                <a:cubicBezTo>
                  <a:pt x="4367" y="11782"/>
                  <a:pt x="3927" y="12222"/>
                  <a:pt x="3927" y="12764"/>
                </a:cubicBezTo>
                <a:cubicBezTo>
                  <a:pt x="3927" y="13305"/>
                  <a:pt x="4367" y="13745"/>
                  <a:pt x="4909" y="13745"/>
                </a:cubicBezTo>
                <a:cubicBezTo>
                  <a:pt x="5451" y="13745"/>
                  <a:pt x="5891" y="13305"/>
                  <a:pt x="5891" y="12764"/>
                </a:cubicBezTo>
                <a:cubicBezTo>
                  <a:pt x="5891" y="12222"/>
                  <a:pt x="5451" y="11782"/>
                  <a:pt x="4909" y="11782"/>
                </a:cubicBezTo>
                <a:moveTo>
                  <a:pt x="14236" y="16691"/>
                </a:moveTo>
                <a:cubicBezTo>
                  <a:pt x="13966" y="16691"/>
                  <a:pt x="13745" y="16911"/>
                  <a:pt x="13745" y="17182"/>
                </a:cubicBezTo>
                <a:cubicBezTo>
                  <a:pt x="13745" y="17453"/>
                  <a:pt x="13966" y="17673"/>
                  <a:pt x="14236" y="17673"/>
                </a:cubicBezTo>
                <a:cubicBezTo>
                  <a:pt x="14507" y="17673"/>
                  <a:pt x="14727" y="17453"/>
                  <a:pt x="14727" y="17182"/>
                </a:cubicBezTo>
                <a:cubicBezTo>
                  <a:pt x="14727" y="16911"/>
                  <a:pt x="14507" y="16691"/>
                  <a:pt x="14236" y="16691"/>
                </a:cubicBezTo>
                <a:moveTo>
                  <a:pt x="16691" y="11782"/>
                </a:moveTo>
                <a:cubicBezTo>
                  <a:pt x="16149" y="11782"/>
                  <a:pt x="15709" y="11342"/>
                  <a:pt x="15709" y="10800"/>
                </a:cubicBezTo>
                <a:cubicBezTo>
                  <a:pt x="15709" y="10258"/>
                  <a:pt x="16149" y="9818"/>
                  <a:pt x="16691" y="9818"/>
                </a:cubicBezTo>
                <a:cubicBezTo>
                  <a:pt x="17233" y="9818"/>
                  <a:pt x="17673" y="10258"/>
                  <a:pt x="17673" y="10800"/>
                </a:cubicBezTo>
                <a:cubicBezTo>
                  <a:pt x="17673" y="11342"/>
                  <a:pt x="17233" y="11782"/>
                  <a:pt x="16691" y="11782"/>
                </a:cubicBezTo>
                <a:moveTo>
                  <a:pt x="16691" y="8836"/>
                </a:moveTo>
                <a:cubicBezTo>
                  <a:pt x="15606" y="8836"/>
                  <a:pt x="14727" y="9716"/>
                  <a:pt x="14727" y="10800"/>
                </a:cubicBezTo>
                <a:cubicBezTo>
                  <a:pt x="14727" y="11884"/>
                  <a:pt x="15606" y="12764"/>
                  <a:pt x="16691" y="12764"/>
                </a:cubicBezTo>
                <a:cubicBezTo>
                  <a:pt x="17775" y="12764"/>
                  <a:pt x="18655" y="11884"/>
                  <a:pt x="18655" y="10800"/>
                </a:cubicBezTo>
                <a:cubicBezTo>
                  <a:pt x="18655" y="9716"/>
                  <a:pt x="17775" y="8836"/>
                  <a:pt x="16691"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0" name="Shape 2960"/>
          <p:cNvSpPr/>
          <p:nvPr/>
        </p:nvSpPr>
        <p:spPr>
          <a:xfrm>
            <a:off x="7091152" y="9354628"/>
            <a:ext cx="558724" cy="406295"/>
          </a:xfrm>
          <a:custGeom>
            <a:avLst/>
            <a:gdLst/>
            <a:ahLst/>
            <a:cxnLst>
              <a:cxn ang="0">
                <a:pos x="wd2" y="hd2"/>
              </a:cxn>
              <a:cxn ang="5400000">
                <a:pos x="wd2" y="hd2"/>
              </a:cxn>
              <a:cxn ang="10800000">
                <a:pos x="wd2" y="hd2"/>
              </a:cxn>
              <a:cxn ang="16200000">
                <a:pos x="wd2" y="hd2"/>
              </a:cxn>
            </a:cxnLst>
            <a:rect l="0" t="0" r="r" b="b"/>
            <a:pathLst>
              <a:path w="21016" h="21600" extrusionOk="0">
                <a:moveTo>
                  <a:pt x="17140" y="11946"/>
                </a:moveTo>
                <a:cubicBezTo>
                  <a:pt x="15736" y="13192"/>
                  <a:pt x="13853" y="14375"/>
                  <a:pt x="11542" y="15211"/>
                </a:cubicBezTo>
                <a:cubicBezTo>
                  <a:pt x="9755" y="15857"/>
                  <a:pt x="7947" y="16197"/>
                  <a:pt x="6315" y="16197"/>
                </a:cubicBezTo>
                <a:cubicBezTo>
                  <a:pt x="5843" y="16197"/>
                  <a:pt x="5401" y="16158"/>
                  <a:pt x="4974" y="16102"/>
                </a:cubicBezTo>
                <a:cubicBezTo>
                  <a:pt x="4247" y="14590"/>
                  <a:pt x="3822" y="12766"/>
                  <a:pt x="3822" y="10800"/>
                </a:cubicBezTo>
                <a:cubicBezTo>
                  <a:pt x="3822" y="5581"/>
                  <a:pt x="6815" y="1350"/>
                  <a:pt x="10508" y="1350"/>
                </a:cubicBezTo>
                <a:cubicBezTo>
                  <a:pt x="14201" y="1350"/>
                  <a:pt x="17194" y="5581"/>
                  <a:pt x="17194" y="10800"/>
                </a:cubicBezTo>
                <a:cubicBezTo>
                  <a:pt x="17194" y="11189"/>
                  <a:pt x="17172" y="11570"/>
                  <a:pt x="17140" y="11946"/>
                </a:cubicBezTo>
                <a:moveTo>
                  <a:pt x="10508" y="20250"/>
                </a:moveTo>
                <a:cubicBezTo>
                  <a:pt x="8681" y="20250"/>
                  <a:pt x="7028" y="19212"/>
                  <a:pt x="5821" y="17534"/>
                </a:cubicBezTo>
                <a:cubicBezTo>
                  <a:pt x="5984" y="17541"/>
                  <a:pt x="6147" y="17547"/>
                  <a:pt x="6315" y="17547"/>
                </a:cubicBezTo>
                <a:cubicBezTo>
                  <a:pt x="7976" y="17547"/>
                  <a:pt x="9848" y="17215"/>
                  <a:pt x="11778" y="16518"/>
                </a:cubicBezTo>
                <a:cubicBezTo>
                  <a:pt x="13697" y="15824"/>
                  <a:pt x="15425" y="14854"/>
                  <a:pt x="16859" y="13742"/>
                </a:cubicBezTo>
                <a:cubicBezTo>
                  <a:pt x="15984" y="17519"/>
                  <a:pt x="13473" y="20250"/>
                  <a:pt x="10508" y="20250"/>
                </a:cubicBezTo>
                <a:moveTo>
                  <a:pt x="20938" y="6356"/>
                </a:moveTo>
                <a:cubicBezTo>
                  <a:pt x="20592" y="4617"/>
                  <a:pt x="19141" y="3452"/>
                  <a:pt x="17072" y="2964"/>
                </a:cubicBezTo>
                <a:cubicBezTo>
                  <a:pt x="17380" y="3481"/>
                  <a:pt x="17660" y="4034"/>
                  <a:pt x="17905" y="4620"/>
                </a:cubicBezTo>
                <a:cubicBezTo>
                  <a:pt x="19058" y="5088"/>
                  <a:pt x="19838" y="5815"/>
                  <a:pt x="20018" y="6721"/>
                </a:cubicBezTo>
                <a:cubicBezTo>
                  <a:pt x="20123" y="7246"/>
                  <a:pt x="20033" y="7861"/>
                  <a:pt x="19752" y="8549"/>
                </a:cubicBezTo>
                <a:cubicBezTo>
                  <a:pt x="19449" y="9292"/>
                  <a:pt x="18904" y="10122"/>
                  <a:pt x="18143" y="10958"/>
                </a:cubicBezTo>
                <a:cubicBezTo>
                  <a:pt x="18144" y="10905"/>
                  <a:pt x="18149" y="10853"/>
                  <a:pt x="18149" y="10800"/>
                </a:cubicBezTo>
                <a:cubicBezTo>
                  <a:pt x="18149" y="4835"/>
                  <a:pt x="14728" y="0"/>
                  <a:pt x="10508" y="0"/>
                </a:cubicBezTo>
                <a:cubicBezTo>
                  <a:pt x="6288" y="0"/>
                  <a:pt x="2867" y="4835"/>
                  <a:pt x="2867" y="10800"/>
                </a:cubicBezTo>
                <a:cubicBezTo>
                  <a:pt x="2867" y="12627"/>
                  <a:pt x="3190" y="14345"/>
                  <a:pt x="3756" y="15853"/>
                </a:cubicBezTo>
                <a:cubicBezTo>
                  <a:pt x="2245" y="15418"/>
                  <a:pt x="1209" y="14595"/>
                  <a:pt x="997" y="13528"/>
                </a:cubicBezTo>
                <a:cubicBezTo>
                  <a:pt x="893" y="13003"/>
                  <a:pt x="982" y="12389"/>
                  <a:pt x="1263" y="11700"/>
                </a:cubicBezTo>
                <a:cubicBezTo>
                  <a:pt x="1416" y="11327"/>
                  <a:pt x="1650" y="10926"/>
                  <a:pt x="1922" y="10518"/>
                </a:cubicBezTo>
                <a:cubicBezTo>
                  <a:pt x="1933" y="9817"/>
                  <a:pt x="1982" y="9128"/>
                  <a:pt x="2074" y="8461"/>
                </a:cubicBezTo>
                <a:cubicBezTo>
                  <a:pt x="528" y="10248"/>
                  <a:pt x="-261" y="12188"/>
                  <a:pt x="78" y="13893"/>
                </a:cubicBezTo>
                <a:cubicBezTo>
                  <a:pt x="452" y="15777"/>
                  <a:pt x="2118" y="16988"/>
                  <a:pt x="4465" y="17394"/>
                </a:cubicBezTo>
                <a:cubicBezTo>
                  <a:pt x="5863" y="19948"/>
                  <a:pt x="8046" y="21600"/>
                  <a:pt x="10508" y="21600"/>
                </a:cubicBezTo>
                <a:cubicBezTo>
                  <a:pt x="14255" y="21600"/>
                  <a:pt x="17365" y="17785"/>
                  <a:pt x="18017" y="12755"/>
                </a:cubicBezTo>
                <a:cubicBezTo>
                  <a:pt x="20167" y="10724"/>
                  <a:pt x="21339" y="8374"/>
                  <a:pt x="20938" y="635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1" name="Shape 2961"/>
          <p:cNvSpPr/>
          <p:nvPr/>
        </p:nvSpPr>
        <p:spPr>
          <a:xfrm>
            <a:off x="8233855" y="9278448"/>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581" y="20618"/>
                  <a:pt x="1350" y="17422"/>
                  <a:pt x="1350" y="13478"/>
                </a:cubicBezTo>
                <a:cubicBezTo>
                  <a:pt x="1350" y="8836"/>
                  <a:pt x="10125" y="1166"/>
                  <a:pt x="10800" y="1166"/>
                </a:cubicBezTo>
                <a:cubicBezTo>
                  <a:pt x="11475" y="1166"/>
                  <a:pt x="20250" y="8836"/>
                  <a:pt x="20250" y="13478"/>
                </a:cubicBezTo>
                <a:cubicBezTo>
                  <a:pt x="20250" y="17422"/>
                  <a:pt x="16019" y="20618"/>
                  <a:pt x="10800" y="20618"/>
                </a:cubicBezTo>
                <a:moveTo>
                  <a:pt x="10800" y="0"/>
                </a:moveTo>
                <a:cubicBezTo>
                  <a:pt x="9450" y="0"/>
                  <a:pt x="0" y="8345"/>
                  <a:pt x="0" y="13745"/>
                </a:cubicBezTo>
                <a:cubicBezTo>
                  <a:pt x="0" y="18083"/>
                  <a:pt x="4836" y="21600"/>
                  <a:pt x="10800" y="21600"/>
                </a:cubicBezTo>
                <a:cubicBezTo>
                  <a:pt x="16765" y="21600"/>
                  <a:pt x="21600" y="18083"/>
                  <a:pt x="21600" y="13745"/>
                </a:cubicBezTo>
                <a:cubicBezTo>
                  <a:pt x="21600" y="8345"/>
                  <a:pt x="12150" y="0"/>
                  <a:pt x="10800" y="0"/>
                </a:cubicBezTo>
                <a:moveTo>
                  <a:pt x="10800" y="18655"/>
                </a:moveTo>
                <a:cubicBezTo>
                  <a:pt x="7072" y="18655"/>
                  <a:pt x="4050" y="16456"/>
                  <a:pt x="4050" y="13745"/>
                </a:cubicBezTo>
                <a:cubicBezTo>
                  <a:pt x="4050" y="13474"/>
                  <a:pt x="3748" y="13255"/>
                  <a:pt x="3375" y="13255"/>
                </a:cubicBezTo>
                <a:cubicBezTo>
                  <a:pt x="3002" y="13255"/>
                  <a:pt x="2700" y="13474"/>
                  <a:pt x="2700" y="13745"/>
                </a:cubicBezTo>
                <a:cubicBezTo>
                  <a:pt x="2700" y="16999"/>
                  <a:pt x="6327" y="19636"/>
                  <a:pt x="10800" y="19636"/>
                </a:cubicBezTo>
                <a:cubicBezTo>
                  <a:pt x="11173" y="19636"/>
                  <a:pt x="11475" y="19417"/>
                  <a:pt x="11475" y="19145"/>
                </a:cubicBezTo>
                <a:cubicBezTo>
                  <a:pt x="11475" y="18875"/>
                  <a:pt x="11173" y="18655"/>
                  <a:pt x="10800" y="186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2" name="Shape 2962"/>
          <p:cNvSpPr/>
          <p:nvPr/>
        </p:nvSpPr>
        <p:spPr>
          <a:xfrm>
            <a:off x="9224197"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745" y="3927"/>
                </a:moveTo>
                <a:cubicBezTo>
                  <a:pt x="13204" y="3927"/>
                  <a:pt x="12764" y="4367"/>
                  <a:pt x="12764" y="4909"/>
                </a:cubicBezTo>
                <a:cubicBezTo>
                  <a:pt x="12764" y="5451"/>
                  <a:pt x="13204" y="5891"/>
                  <a:pt x="13745" y="5891"/>
                </a:cubicBezTo>
                <a:cubicBezTo>
                  <a:pt x="14287" y="5891"/>
                  <a:pt x="14727" y="5451"/>
                  <a:pt x="14727" y="4909"/>
                </a:cubicBezTo>
                <a:cubicBezTo>
                  <a:pt x="14727" y="4367"/>
                  <a:pt x="14287" y="3927"/>
                  <a:pt x="13745" y="3927"/>
                </a:cubicBezTo>
                <a:moveTo>
                  <a:pt x="16691" y="7855"/>
                </a:moveTo>
                <a:cubicBezTo>
                  <a:pt x="16149" y="7855"/>
                  <a:pt x="15709" y="8295"/>
                  <a:pt x="15709" y="8836"/>
                </a:cubicBezTo>
                <a:cubicBezTo>
                  <a:pt x="15709" y="9378"/>
                  <a:pt x="16149" y="9818"/>
                  <a:pt x="16691" y="9818"/>
                </a:cubicBezTo>
                <a:cubicBezTo>
                  <a:pt x="17233" y="9818"/>
                  <a:pt x="17673" y="9378"/>
                  <a:pt x="17673" y="8836"/>
                </a:cubicBezTo>
                <a:cubicBezTo>
                  <a:pt x="17673" y="8295"/>
                  <a:pt x="17233" y="7855"/>
                  <a:pt x="16691" y="7855"/>
                </a:cubicBezTo>
                <a:moveTo>
                  <a:pt x="7855" y="4909"/>
                </a:moveTo>
                <a:cubicBezTo>
                  <a:pt x="7313" y="4909"/>
                  <a:pt x="6873" y="5349"/>
                  <a:pt x="6873" y="5891"/>
                </a:cubicBezTo>
                <a:cubicBezTo>
                  <a:pt x="6873" y="6433"/>
                  <a:pt x="7313" y="6873"/>
                  <a:pt x="7855" y="6873"/>
                </a:cubicBezTo>
                <a:cubicBezTo>
                  <a:pt x="8396" y="6873"/>
                  <a:pt x="8836" y="6433"/>
                  <a:pt x="8836" y="5891"/>
                </a:cubicBezTo>
                <a:cubicBezTo>
                  <a:pt x="8836" y="5349"/>
                  <a:pt x="8396" y="4909"/>
                  <a:pt x="7855" y="4909"/>
                </a:cubicBezTo>
                <a:moveTo>
                  <a:pt x="3927" y="7855"/>
                </a:moveTo>
                <a:cubicBezTo>
                  <a:pt x="3385" y="7855"/>
                  <a:pt x="2945" y="8295"/>
                  <a:pt x="2945" y="8836"/>
                </a:cubicBezTo>
                <a:cubicBezTo>
                  <a:pt x="2945" y="9378"/>
                  <a:pt x="3385" y="9818"/>
                  <a:pt x="3927" y="9818"/>
                </a:cubicBezTo>
                <a:cubicBezTo>
                  <a:pt x="4469" y="9818"/>
                  <a:pt x="4909" y="9378"/>
                  <a:pt x="4909" y="8836"/>
                </a:cubicBezTo>
                <a:cubicBezTo>
                  <a:pt x="4909" y="8295"/>
                  <a:pt x="4469" y="7855"/>
                  <a:pt x="3927" y="7855"/>
                </a:cubicBezTo>
                <a:moveTo>
                  <a:pt x="1008" y="10800"/>
                </a:moveTo>
                <a:cubicBezTo>
                  <a:pt x="1278" y="5878"/>
                  <a:pt x="5552" y="1964"/>
                  <a:pt x="10800" y="1964"/>
                </a:cubicBezTo>
                <a:cubicBezTo>
                  <a:pt x="16048" y="1964"/>
                  <a:pt x="20322" y="5878"/>
                  <a:pt x="20592" y="10800"/>
                </a:cubicBezTo>
                <a:cubicBezTo>
                  <a:pt x="20592" y="10800"/>
                  <a:pt x="1008" y="10800"/>
                  <a:pt x="1008" y="10800"/>
                </a:cubicBezTo>
                <a:close/>
                <a:moveTo>
                  <a:pt x="11291" y="1005"/>
                </a:moveTo>
                <a:lnTo>
                  <a:pt x="11291" y="491"/>
                </a:lnTo>
                <a:cubicBezTo>
                  <a:pt x="11291" y="220"/>
                  <a:pt x="11071" y="0"/>
                  <a:pt x="10800" y="0"/>
                </a:cubicBezTo>
                <a:cubicBezTo>
                  <a:pt x="10529" y="0"/>
                  <a:pt x="10309" y="220"/>
                  <a:pt x="10309" y="491"/>
                </a:cubicBezTo>
                <a:lnTo>
                  <a:pt x="10309" y="1005"/>
                </a:lnTo>
                <a:cubicBezTo>
                  <a:pt x="4574" y="1252"/>
                  <a:pt x="0" y="5756"/>
                  <a:pt x="0" y="11291"/>
                </a:cubicBezTo>
                <a:cubicBezTo>
                  <a:pt x="0" y="11562"/>
                  <a:pt x="220" y="11782"/>
                  <a:pt x="491" y="11782"/>
                </a:cubicBezTo>
                <a:lnTo>
                  <a:pt x="10309" y="11782"/>
                </a:lnTo>
                <a:lnTo>
                  <a:pt x="10309" y="18655"/>
                </a:lnTo>
                <a:cubicBezTo>
                  <a:pt x="10309" y="19739"/>
                  <a:pt x="9430" y="20618"/>
                  <a:pt x="8345" y="20618"/>
                </a:cubicBezTo>
                <a:cubicBezTo>
                  <a:pt x="7261" y="20618"/>
                  <a:pt x="6382" y="19739"/>
                  <a:pt x="6382" y="18655"/>
                </a:cubicBezTo>
                <a:cubicBezTo>
                  <a:pt x="6382" y="18383"/>
                  <a:pt x="6162" y="18164"/>
                  <a:pt x="5891" y="18164"/>
                </a:cubicBezTo>
                <a:cubicBezTo>
                  <a:pt x="5620" y="18164"/>
                  <a:pt x="5400" y="18383"/>
                  <a:pt x="5400" y="18655"/>
                </a:cubicBezTo>
                <a:cubicBezTo>
                  <a:pt x="5400" y="20281"/>
                  <a:pt x="6719" y="21600"/>
                  <a:pt x="8345" y="21600"/>
                </a:cubicBezTo>
                <a:cubicBezTo>
                  <a:pt x="9804" y="21600"/>
                  <a:pt x="11007" y="20537"/>
                  <a:pt x="11242" y="19145"/>
                </a:cubicBezTo>
                <a:lnTo>
                  <a:pt x="11291" y="19145"/>
                </a:lnTo>
                <a:lnTo>
                  <a:pt x="11291" y="11782"/>
                </a:lnTo>
                <a:lnTo>
                  <a:pt x="21109" y="11782"/>
                </a:lnTo>
                <a:cubicBezTo>
                  <a:pt x="21380" y="11782"/>
                  <a:pt x="21600" y="11562"/>
                  <a:pt x="21600" y="11291"/>
                </a:cubicBezTo>
                <a:cubicBezTo>
                  <a:pt x="21600" y="5756"/>
                  <a:pt x="17026" y="1252"/>
                  <a:pt x="11291" y="1005"/>
                </a:cubicBezTo>
                <a:moveTo>
                  <a:pt x="10800" y="6873"/>
                </a:moveTo>
                <a:cubicBezTo>
                  <a:pt x="10258" y="6873"/>
                  <a:pt x="9818" y="7313"/>
                  <a:pt x="9818" y="7855"/>
                </a:cubicBezTo>
                <a:cubicBezTo>
                  <a:pt x="9818" y="8396"/>
                  <a:pt x="10258" y="8836"/>
                  <a:pt x="10800" y="8836"/>
                </a:cubicBezTo>
                <a:cubicBezTo>
                  <a:pt x="11342" y="8836"/>
                  <a:pt x="11782" y="8396"/>
                  <a:pt x="11782" y="7855"/>
                </a:cubicBezTo>
                <a:cubicBezTo>
                  <a:pt x="11782" y="7313"/>
                  <a:pt x="11342" y="6873"/>
                  <a:pt x="10800"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3" name="Shape 2963"/>
          <p:cNvSpPr/>
          <p:nvPr/>
        </p:nvSpPr>
        <p:spPr>
          <a:xfrm>
            <a:off x="10290719" y="940541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8632" y="19800"/>
                </a:moveTo>
                <a:cubicBezTo>
                  <a:pt x="18391" y="11772"/>
                  <a:pt x="14982" y="5400"/>
                  <a:pt x="10800" y="5400"/>
                </a:cubicBezTo>
                <a:cubicBezTo>
                  <a:pt x="6618" y="5400"/>
                  <a:pt x="3209" y="11772"/>
                  <a:pt x="2968" y="19800"/>
                </a:cubicBezTo>
                <a:lnTo>
                  <a:pt x="1005" y="19800"/>
                </a:lnTo>
                <a:cubicBezTo>
                  <a:pt x="1251" y="9783"/>
                  <a:pt x="5535" y="1800"/>
                  <a:pt x="10800" y="1800"/>
                </a:cubicBezTo>
                <a:cubicBezTo>
                  <a:pt x="16065" y="1800"/>
                  <a:pt x="20349" y="9783"/>
                  <a:pt x="20595" y="19800"/>
                </a:cubicBezTo>
                <a:cubicBezTo>
                  <a:pt x="20595" y="19800"/>
                  <a:pt x="18632" y="19800"/>
                  <a:pt x="18632" y="19800"/>
                </a:cubicBezTo>
                <a:close/>
                <a:moveTo>
                  <a:pt x="15687" y="19800"/>
                </a:moveTo>
                <a:cubicBezTo>
                  <a:pt x="15461" y="14755"/>
                  <a:pt x="13360" y="10800"/>
                  <a:pt x="10800" y="10800"/>
                </a:cubicBezTo>
                <a:cubicBezTo>
                  <a:pt x="8240" y="10800"/>
                  <a:pt x="6139" y="14755"/>
                  <a:pt x="5913" y="19800"/>
                </a:cubicBezTo>
                <a:lnTo>
                  <a:pt x="3950" y="19800"/>
                </a:lnTo>
                <a:cubicBezTo>
                  <a:pt x="4187" y="12767"/>
                  <a:pt x="7159" y="7200"/>
                  <a:pt x="10800" y="7200"/>
                </a:cubicBezTo>
                <a:cubicBezTo>
                  <a:pt x="14441" y="7200"/>
                  <a:pt x="17413" y="12767"/>
                  <a:pt x="17650" y="19800"/>
                </a:cubicBezTo>
                <a:cubicBezTo>
                  <a:pt x="17650" y="19800"/>
                  <a:pt x="15687" y="19800"/>
                  <a:pt x="15687" y="19800"/>
                </a:cubicBezTo>
                <a:close/>
                <a:moveTo>
                  <a:pt x="12724" y="19800"/>
                </a:moveTo>
                <a:cubicBezTo>
                  <a:pt x="12542" y="17747"/>
                  <a:pt x="11750" y="16200"/>
                  <a:pt x="10800" y="16200"/>
                </a:cubicBezTo>
                <a:cubicBezTo>
                  <a:pt x="9850" y="16200"/>
                  <a:pt x="9058" y="17747"/>
                  <a:pt x="8876" y="19800"/>
                </a:cubicBezTo>
                <a:lnTo>
                  <a:pt x="6899" y="19800"/>
                </a:lnTo>
                <a:cubicBezTo>
                  <a:pt x="7115" y="15751"/>
                  <a:pt x="8779" y="12600"/>
                  <a:pt x="10800" y="12600"/>
                </a:cubicBezTo>
                <a:cubicBezTo>
                  <a:pt x="12821" y="12600"/>
                  <a:pt x="14485" y="15751"/>
                  <a:pt x="14701" y="19800"/>
                </a:cubicBezTo>
                <a:cubicBezTo>
                  <a:pt x="14701" y="19800"/>
                  <a:pt x="12724" y="19800"/>
                  <a:pt x="12724" y="19800"/>
                </a:cubicBezTo>
                <a:close/>
                <a:moveTo>
                  <a:pt x="10800" y="0"/>
                </a:moveTo>
                <a:cubicBezTo>
                  <a:pt x="4835" y="0"/>
                  <a:pt x="0" y="9268"/>
                  <a:pt x="0" y="20700"/>
                </a:cubicBezTo>
                <a:cubicBezTo>
                  <a:pt x="0" y="21197"/>
                  <a:pt x="220" y="21600"/>
                  <a:pt x="491" y="21600"/>
                </a:cubicBezTo>
                <a:lnTo>
                  <a:pt x="9327" y="21600"/>
                </a:lnTo>
                <a:cubicBezTo>
                  <a:pt x="9599" y="21600"/>
                  <a:pt x="9818" y="21197"/>
                  <a:pt x="9818" y="20700"/>
                </a:cubicBezTo>
                <a:cubicBezTo>
                  <a:pt x="9818" y="19209"/>
                  <a:pt x="10258" y="18000"/>
                  <a:pt x="10800" y="18000"/>
                </a:cubicBezTo>
                <a:cubicBezTo>
                  <a:pt x="11342" y="18000"/>
                  <a:pt x="11782" y="19209"/>
                  <a:pt x="11782" y="20700"/>
                </a:cubicBezTo>
                <a:cubicBezTo>
                  <a:pt x="11782" y="21197"/>
                  <a:pt x="12001" y="21600"/>
                  <a:pt x="12273" y="21600"/>
                </a:cubicBezTo>
                <a:lnTo>
                  <a:pt x="21109" y="21600"/>
                </a:lnTo>
                <a:cubicBezTo>
                  <a:pt x="21380" y="21600"/>
                  <a:pt x="21600" y="21197"/>
                  <a:pt x="21600" y="20700"/>
                </a:cubicBezTo>
                <a:cubicBezTo>
                  <a:pt x="21600" y="9268"/>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4" name="Shape 2964"/>
          <p:cNvSpPr/>
          <p:nvPr/>
        </p:nvSpPr>
        <p:spPr>
          <a:xfrm>
            <a:off x="11357241" y="9354628"/>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6691" y="20250"/>
                </a:moveTo>
                <a:lnTo>
                  <a:pt x="4418" y="20250"/>
                </a:lnTo>
                <a:cubicBezTo>
                  <a:pt x="2524" y="20250"/>
                  <a:pt x="982" y="18130"/>
                  <a:pt x="982" y="15525"/>
                </a:cubicBezTo>
                <a:cubicBezTo>
                  <a:pt x="982" y="13489"/>
                  <a:pt x="1926" y="11690"/>
                  <a:pt x="3333" y="11045"/>
                </a:cubicBezTo>
                <a:lnTo>
                  <a:pt x="4165" y="10664"/>
                </a:lnTo>
                <a:lnTo>
                  <a:pt x="3982" y="9484"/>
                </a:lnTo>
                <a:cubicBezTo>
                  <a:pt x="3946" y="9247"/>
                  <a:pt x="3927" y="9008"/>
                  <a:pt x="3927" y="8775"/>
                </a:cubicBezTo>
                <a:cubicBezTo>
                  <a:pt x="3927" y="6914"/>
                  <a:pt x="5028" y="5400"/>
                  <a:pt x="6382" y="5400"/>
                </a:cubicBezTo>
                <a:cubicBezTo>
                  <a:pt x="6662" y="5400"/>
                  <a:pt x="6942" y="5470"/>
                  <a:pt x="7215" y="5605"/>
                </a:cubicBezTo>
                <a:lnTo>
                  <a:pt x="8019" y="6006"/>
                </a:lnTo>
                <a:lnTo>
                  <a:pt x="8418" y="4965"/>
                </a:lnTo>
                <a:cubicBezTo>
                  <a:pt x="9272" y="2735"/>
                  <a:pt x="10937" y="1350"/>
                  <a:pt x="12764" y="1350"/>
                </a:cubicBezTo>
                <a:cubicBezTo>
                  <a:pt x="15470" y="1350"/>
                  <a:pt x="17673" y="4378"/>
                  <a:pt x="17673" y="8100"/>
                </a:cubicBezTo>
                <a:cubicBezTo>
                  <a:pt x="17673" y="8218"/>
                  <a:pt x="17666" y="8333"/>
                  <a:pt x="17660" y="8449"/>
                </a:cubicBezTo>
                <a:lnTo>
                  <a:pt x="17655" y="8565"/>
                </a:lnTo>
                <a:lnTo>
                  <a:pt x="17610" y="9515"/>
                </a:lnTo>
                <a:lnTo>
                  <a:pt x="18245" y="9892"/>
                </a:lnTo>
                <a:cubicBezTo>
                  <a:pt x="19687" y="10747"/>
                  <a:pt x="20618" y="12693"/>
                  <a:pt x="20618" y="14850"/>
                </a:cubicBezTo>
                <a:cubicBezTo>
                  <a:pt x="20618" y="17828"/>
                  <a:pt x="18856" y="20250"/>
                  <a:pt x="16691" y="20250"/>
                </a:cubicBezTo>
                <a:moveTo>
                  <a:pt x="18634" y="8652"/>
                </a:moveTo>
                <a:cubicBezTo>
                  <a:pt x="18643" y="8469"/>
                  <a:pt x="18655" y="8287"/>
                  <a:pt x="18655" y="8100"/>
                </a:cubicBezTo>
                <a:cubicBezTo>
                  <a:pt x="18655" y="3627"/>
                  <a:pt x="16017" y="0"/>
                  <a:pt x="12764" y="0"/>
                </a:cubicBezTo>
                <a:cubicBezTo>
                  <a:pt x="10499" y="0"/>
                  <a:pt x="8536" y="1759"/>
                  <a:pt x="7550" y="4336"/>
                </a:cubicBezTo>
                <a:cubicBezTo>
                  <a:pt x="7185" y="4154"/>
                  <a:pt x="6793" y="4050"/>
                  <a:pt x="6382" y="4050"/>
                </a:cubicBezTo>
                <a:cubicBezTo>
                  <a:pt x="4484" y="4050"/>
                  <a:pt x="2945" y="6165"/>
                  <a:pt x="2945" y="8775"/>
                </a:cubicBezTo>
                <a:cubicBezTo>
                  <a:pt x="2945" y="9114"/>
                  <a:pt x="2973" y="9445"/>
                  <a:pt x="3022" y="9764"/>
                </a:cubicBezTo>
                <a:cubicBezTo>
                  <a:pt x="1267" y="10569"/>
                  <a:pt x="0" y="12841"/>
                  <a:pt x="0" y="15525"/>
                </a:cubicBezTo>
                <a:cubicBezTo>
                  <a:pt x="0" y="18880"/>
                  <a:pt x="1978" y="21600"/>
                  <a:pt x="4418" y="21600"/>
                </a:cubicBezTo>
                <a:lnTo>
                  <a:pt x="16691" y="21600"/>
                </a:lnTo>
                <a:cubicBezTo>
                  <a:pt x="19401" y="21600"/>
                  <a:pt x="21600" y="18578"/>
                  <a:pt x="21600" y="14850"/>
                </a:cubicBezTo>
                <a:cubicBezTo>
                  <a:pt x="21600" y="12072"/>
                  <a:pt x="20378" y="9687"/>
                  <a:pt x="18634" y="865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5" name="Shape 2965"/>
          <p:cNvSpPr/>
          <p:nvPr/>
        </p:nvSpPr>
        <p:spPr>
          <a:xfrm>
            <a:off x="1758542" y="10471937"/>
            <a:ext cx="558655" cy="330115"/>
          </a:xfrm>
          <a:custGeom>
            <a:avLst/>
            <a:gdLst/>
            <a:ahLst/>
            <a:cxnLst>
              <a:cxn ang="0">
                <a:pos x="wd2" y="hd2"/>
              </a:cxn>
              <a:cxn ang="5400000">
                <a:pos x="wd2" y="hd2"/>
              </a:cxn>
              <a:cxn ang="10800000">
                <a:pos x="wd2" y="hd2"/>
              </a:cxn>
              <a:cxn ang="16200000">
                <a:pos x="wd2" y="hd2"/>
              </a:cxn>
            </a:cxnLst>
            <a:rect l="0" t="0" r="r" b="b"/>
            <a:pathLst>
              <a:path w="21600" h="21600" extrusionOk="0">
                <a:moveTo>
                  <a:pt x="17673" y="19938"/>
                </a:moveTo>
                <a:lnTo>
                  <a:pt x="3927" y="19938"/>
                </a:lnTo>
                <a:cubicBezTo>
                  <a:pt x="2303" y="19938"/>
                  <a:pt x="982" y="17703"/>
                  <a:pt x="982" y="14954"/>
                </a:cubicBezTo>
                <a:cubicBezTo>
                  <a:pt x="982" y="12638"/>
                  <a:pt x="1912" y="10647"/>
                  <a:pt x="3244" y="10110"/>
                </a:cubicBezTo>
                <a:cubicBezTo>
                  <a:pt x="3634" y="9954"/>
                  <a:pt x="3929" y="9410"/>
                  <a:pt x="3988" y="8739"/>
                </a:cubicBezTo>
                <a:cubicBezTo>
                  <a:pt x="4343" y="4704"/>
                  <a:pt x="6427" y="1662"/>
                  <a:pt x="8836" y="1662"/>
                </a:cubicBezTo>
                <a:cubicBezTo>
                  <a:pt x="10501" y="1662"/>
                  <a:pt x="12038" y="3081"/>
                  <a:pt x="12948" y="5461"/>
                </a:cubicBezTo>
                <a:cubicBezTo>
                  <a:pt x="13103" y="5866"/>
                  <a:pt x="13354" y="6137"/>
                  <a:pt x="13636" y="6203"/>
                </a:cubicBezTo>
                <a:cubicBezTo>
                  <a:pt x="13682" y="6215"/>
                  <a:pt x="13727" y="6219"/>
                  <a:pt x="13773" y="6219"/>
                </a:cubicBezTo>
                <a:cubicBezTo>
                  <a:pt x="14009" y="6219"/>
                  <a:pt x="14238" y="6076"/>
                  <a:pt x="14419" y="5809"/>
                </a:cubicBezTo>
                <a:cubicBezTo>
                  <a:pt x="14777" y="5278"/>
                  <a:pt x="15236" y="4985"/>
                  <a:pt x="15709" y="4985"/>
                </a:cubicBezTo>
                <a:cubicBezTo>
                  <a:pt x="16792" y="4985"/>
                  <a:pt x="17673" y="6476"/>
                  <a:pt x="17671" y="8326"/>
                </a:cubicBezTo>
                <a:lnTo>
                  <a:pt x="17667" y="8447"/>
                </a:lnTo>
                <a:cubicBezTo>
                  <a:pt x="17646" y="9234"/>
                  <a:pt x="17953" y="9937"/>
                  <a:pt x="18404" y="10132"/>
                </a:cubicBezTo>
                <a:cubicBezTo>
                  <a:pt x="19708" y="10697"/>
                  <a:pt x="20618" y="12680"/>
                  <a:pt x="20618" y="14954"/>
                </a:cubicBezTo>
                <a:cubicBezTo>
                  <a:pt x="20618" y="17703"/>
                  <a:pt x="19297" y="19938"/>
                  <a:pt x="17673" y="19938"/>
                </a:cubicBezTo>
                <a:moveTo>
                  <a:pt x="18648" y="8523"/>
                </a:moveTo>
                <a:cubicBezTo>
                  <a:pt x="18650" y="8451"/>
                  <a:pt x="18655" y="8381"/>
                  <a:pt x="18655" y="8308"/>
                </a:cubicBezTo>
                <a:cubicBezTo>
                  <a:pt x="18655" y="5556"/>
                  <a:pt x="17335" y="3323"/>
                  <a:pt x="15709" y="3323"/>
                </a:cubicBezTo>
                <a:cubicBezTo>
                  <a:pt x="14967" y="3323"/>
                  <a:pt x="14290" y="3791"/>
                  <a:pt x="13773" y="4558"/>
                </a:cubicBezTo>
                <a:cubicBezTo>
                  <a:pt x="12724" y="1819"/>
                  <a:pt x="10909" y="0"/>
                  <a:pt x="8836" y="0"/>
                </a:cubicBezTo>
                <a:cubicBezTo>
                  <a:pt x="5880" y="0"/>
                  <a:pt x="3439" y="3690"/>
                  <a:pt x="3017" y="8494"/>
                </a:cubicBezTo>
                <a:cubicBezTo>
                  <a:pt x="1288" y="9190"/>
                  <a:pt x="0" y="11814"/>
                  <a:pt x="0" y="14954"/>
                </a:cubicBezTo>
                <a:cubicBezTo>
                  <a:pt x="0" y="18624"/>
                  <a:pt x="1758" y="21600"/>
                  <a:pt x="3927" y="21600"/>
                </a:cubicBezTo>
                <a:lnTo>
                  <a:pt x="17673" y="21600"/>
                </a:lnTo>
                <a:cubicBezTo>
                  <a:pt x="19842" y="21600"/>
                  <a:pt x="21600" y="18624"/>
                  <a:pt x="21600" y="14954"/>
                </a:cubicBezTo>
                <a:cubicBezTo>
                  <a:pt x="21600" y="11855"/>
                  <a:pt x="20344" y="9259"/>
                  <a:pt x="18648" y="852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6" name="Shape 2966"/>
          <p:cNvSpPr/>
          <p:nvPr/>
        </p:nvSpPr>
        <p:spPr>
          <a:xfrm>
            <a:off x="2825064" y="1039575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7673" y="20400"/>
                </a:moveTo>
                <a:lnTo>
                  <a:pt x="3927" y="20400"/>
                </a:lnTo>
                <a:cubicBezTo>
                  <a:pt x="2303" y="20400"/>
                  <a:pt x="982" y="18785"/>
                  <a:pt x="982" y="16800"/>
                </a:cubicBezTo>
                <a:cubicBezTo>
                  <a:pt x="982" y="15128"/>
                  <a:pt x="1912" y="13690"/>
                  <a:pt x="3244" y="13302"/>
                </a:cubicBezTo>
                <a:cubicBezTo>
                  <a:pt x="3634" y="13189"/>
                  <a:pt x="3929" y="12796"/>
                  <a:pt x="3988" y="12312"/>
                </a:cubicBezTo>
                <a:cubicBezTo>
                  <a:pt x="4343" y="9397"/>
                  <a:pt x="6427" y="7200"/>
                  <a:pt x="8836" y="7200"/>
                </a:cubicBezTo>
                <a:cubicBezTo>
                  <a:pt x="10501" y="7200"/>
                  <a:pt x="11547" y="7626"/>
                  <a:pt x="12457" y="9344"/>
                </a:cubicBezTo>
                <a:cubicBezTo>
                  <a:pt x="12612" y="9636"/>
                  <a:pt x="13354" y="10432"/>
                  <a:pt x="13636" y="10480"/>
                </a:cubicBezTo>
                <a:cubicBezTo>
                  <a:pt x="13682" y="10488"/>
                  <a:pt x="13773" y="10492"/>
                  <a:pt x="13773" y="10492"/>
                </a:cubicBezTo>
                <a:cubicBezTo>
                  <a:pt x="14009" y="10492"/>
                  <a:pt x="14238" y="10388"/>
                  <a:pt x="14419" y="10195"/>
                </a:cubicBezTo>
                <a:cubicBezTo>
                  <a:pt x="14777" y="9812"/>
                  <a:pt x="15236" y="9600"/>
                  <a:pt x="15709" y="9600"/>
                </a:cubicBezTo>
                <a:cubicBezTo>
                  <a:pt x="16792" y="9600"/>
                  <a:pt x="17673" y="10677"/>
                  <a:pt x="17671" y="12013"/>
                </a:cubicBezTo>
                <a:lnTo>
                  <a:pt x="17667" y="12101"/>
                </a:lnTo>
                <a:cubicBezTo>
                  <a:pt x="17646" y="12669"/>
                  <a:pt x="17953" y="13177"/>
                  <a:pt x="18404" y="13318"/>
                </a:cubicBezTo>
                <a:cubicBezTo>
                  <a:pt x="19708" y="13726"/>
                  <a:pt x="20618" y="15158"/>
                  <a:pt x="20618" y="16800"/>
                </a:cubicBezTo>
                <a:cubicBezTo>
                  <a:pt x="20618" y="18785"/>
                  <a:pt x="19297" y="20400"/>
                  <a:pt x="17673" y="20400"/>
                </a:cubicBezTo>
                <a:moveTo>
                  <a:pt x="15709" y="1200"/>
                </a:moveTo>
                <a:cubicBezTo>
                  <a:pt x="18420" y="1200"/>
                  <a:pt x="20618" y="3887"/>
                  <a:pt x="20618" y="7200"/>
                </a:cubicBezTo>
                <a:cubicBezTo>
                  <a:pt x="20618" y="9162"/>
                  <a:pt x="19844" y="10898"/>
                  <a:pt x="18654" y="11992"/>
                </a:cubicBezTo>
                <a:cubicBezTo>
                  <a:pt x="18651" y="10008"/>
                  <a:pt x="17334" y="8400"/>
                  <a:pt x="15709" y="8400"/>
                </a:cubicBezTo>
                <a:cubicBezTo>
                  <a:pt x="14967" y="8400"/>
                  <a:pt x="14290" y="8738"/>
                  <a:pt x="13773" y="9292"/>
                </a:cubicBezTo>
                <a:cubicBezTo>
                  <a:pt x="13082" y="7989"/>
                  <a:pt x="12054" y="6984"/>
                  <a:pt x="10843" y="6443"/>
                </a:cubicBezTo>
                <a:cubicBezTo>
                  <a:pt x="11149" y="3488"/>
                  <a:pt x="13208" y="1200"/>
                  <a:pt x="15709" y="1200"/>
                </a:cubicBezTo>
                <a:moveTo>
                  <a:pt x="19575" y="12625"/>
                </a:moveTo>
                <a:cubicBezTo>
                  <a:pt x="20814" y="11304"/>
                  <a:pt x="21600" y="9367"/>
                  <a:pt x="21600" y="7200"/>
                </a:cubicBezTo>
                <a:cubicBezTo>
                  <a:pt x="21600" y="3224"/>
                  <a:pt x="18962" y="0"/>
                  <a:pt x="15709" y="0"/>
                </a:cubicBezTo>
                <a:cubicBezTo>
                  <a:pt x="12754" y="0"/>
                  <a:pt x="10314" y="2663"/>
                  <a:pt x="9890" y="6130"/>
                </a:cubicBezTo>
                <a:cubicBezTo>
                  <a:pt x="9547" y="6053"/>
                  <a:pt x="9198" y="6000"/>
                  <a:pt x="8836" y="6000"/>
                </a:cubicBezTo>
                <a:cubicBezTo>
                  <a:pt x="5880" y="6000"/>
                  <a:pt x="3439" y="8665"/>
                  <a:pt x="3017" y="12135"/>
                </a:cubicBezTo>
                <a:cubicBezTo>
                  <a:pt x="1288" y="12638"/>
                  <a:pt x="0" y="14532"/>
                  <a:pt x="0" y="16800"/>
                </a:cubicBezTo>
                <a:cubicBezTo>
                  <a:pt x="0" y="19451"/>
                  <a:pt x="1758" y="21600"/>
                  <a:pt x="3927" y="21600"/>
                </a:cubicBezTo>
                <a:lnTo>
                  <a:pt x="17673" y="21600"/>
                </a:lnTo>
                <a:cubicBezTo>
                  <a:pt x="19842" y="21600"/>
                  <a:pt x="21600" y="19451"/>
                  <a:pt x="21600" y="16800"/>
                </a:cubicBezTo>
                <a:cubicBezTo>
                  <a:pt x="21600" y="14997"/>
                  <a:pt x="20778" y="13443"/>
                  <a:pt x="19575" y="1262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7" name="Shape 2967"/>
          <p:cNvSpPr/>
          <p:nvPr/>
        </p:nvSpPr>
        <p:spPr>
          <a:xfrm>
            <a:off x="3891586" y="10370363"/>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4727" y="19440"/>
                </a:moveTo>
                <a:cubicBezTo>
                  <a:pt x="14727" y="20036"/>
                  <a:pt x="15167" y="20520"/>
                  <a:pt x="15709" y="20520"/>
                </a:cubicBezTo>
                <a:cubicBezTo>
                  <a:pt x="16251" y="20520"/>
                  <a:pt x="16691" y="20036"/>
                  <a:pt x="16691" y="19440"/>
                </a:cubicBezTo>
                <a:cubicBezTo>
                  <a:pt x="16691" y="18360"/>
                  <a:pt x="15709" y="17280"/>
                  <a:pt x="15709" y="17280"/>
                </a:cubicBezTo>
                <a:cubicBezTo>
                  <a:pt x="15709" y="17280"/>
                  <a:pt x="14727" y="18360"/>
                  <a:pt x="14727" y="19440"/>
                </a:cubicBezTo>
                <a:moveTo>
                  <a:pt x="4909" y="20520"/>
                </a:moveTo>
                <a:cubicBezTo>
                  <a:pt x="4909" y="21117"/>
                  <a:pt x="5349" y="21600"/>
                  <a:pt x="5891" y="21600"/>
                </a:cubicBezTo>
                <a:cubicBezTo>
                  <a:pt x="6433" y="21600"/>
                  <a:pt x="6873" y="21117"/>
                  <a:pt x="6873" y="20520"/>
                </a:cubicBezTo>
                <a:cubicBezTo>
                  <a:pt x="6873" y="19440"/>
                  <a:pt x="5891" y="18360"/>
                  <a:pt x="5891" y="18360"/>
                </a:cubicBezTo>
                <a:cubicBezTo>
                  <a:pt x="5891" y="18360"/>
                  <a:pt x="4909" y="19440"/>
                  <a:pt x="4909" y="20520"/>
                </a:cubicBezTo>
                <a:moveTo>
                  <a:pt x="9818" y="17280"/>
                </a:moveTo>
                <a:cubicBezTo>
                  <a:pt x="9818" y="17876"/>
                  <a:pt x="10258" y="18360"/>
                  <a:pt x="10800" y="18360"/>
                </a:cubicBezTo>
                <a:cubicBezTo>
                  <a:pt x="11342" y="18360"/>
                  <a:pt x="11782" y="17876"/>
                  <a:pt x="11782" y="17280"/>
                </a:cubicBezTo>
                <a:cubicBezTo>
                  <a:pt x="11782" y="16200"/>
                  <a:pt x="10800" y="15120"/>
                  <a:pt x="10800" y="15120"/>
                </a:cubicBezTo>
                <a:cubicBezTo>
                  <a:pt x="10800" y="15120"/>
                  <a:pt x="9818" y="16200"/>
                  <a:pt x="9818" y="1728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8" name="Shape 2968"/>
          <p:cNvSpPr/>
          <p:nvPr/>
        </p:nvSpPr>
        <p:spPr>
          <a:xfrm>
            <a:off x="4958108" y="1039575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7673" y="14400"/>
                </a:moveTo>
                <a:lnTo>
                  <a:pt x="3927" y="14400"/>
                </a:lnTo>
                <a:cubicBezTo>
                  <a:pt x="2303" y="14400"/>
                  <a:pt x="982" y="12785"/>
                  <a:pt x="982" y="10800"/>
                </a:cubicBezTo>
                <a:cubicBezTo>
                  <a:pt x="982" y="9128"/>
                  <a:pt x="1912" y="7690"/>
                  <a:pt x="3244" y="7302"/>
                </a:cubicBezTo>
                <a:cubicBezTo>
                  <a:pt x="3634" y="7189"/>
                  <a:pt x="3929" y="6796"/>
                  <a:pt x="3988" y="6312"/>
                </a:cubicBezTo>
                <a:cubicBezTo>
                  <a:pt x="4343" y="3397"/>
                  <a:pt x="6427" y="1200"/>
                  <a:pt x="8836" y="1200"/>
                </a:cubicBezTo>
                <a:cubicBezTo>
                  <a:pt x="10501" y="1200"/>
                  <a:pt x="11547" y="1626"/>
                  <a:pt x="12457" y="3344"/>
                </a:cubicBezTo>
                <a:cubicBezTo>
                  <a:pt x="12612" y="3636"/>
                  <a:pt x="13354" y="4432"/>
                  <a:pt x="13636" y="4480"/>
                </a:cubicBezTo>
                <a:cubicBezTo>
                  <a:pt x="13682" y="4488"/>
                  <a:pt x="13773" y="4492"/>
                  <a:pt x="13773" y="4492"/>
                </a:cubicBezTo>
                <a:cubicBezTo>
                  <a:pt x="14009" y="4492"/>
                  <a:pt x="14238" y="4388"/>
                  <a:pt x="14419" y="4195"/>
                </a:cubicBezTo>
                <a:cubicBezTo>
                  <a:pt x="14777" y="3812"/>
                  <a:pt x="15236" y="3600"/>
                  <a:pt x="15709" y="3600"/>
                </a:cubicBezTo>
                <a:cubicBezTo>
                  <a:pt x="16792" y="3600"/>
                  <a:pt x="17673" y="4676"/>
                  <a:pt x="17671" y="6013"/>
                </a:cubicBezTo>
                <a:lnTo>
                  <a:pt x="17667" y="6101"/>
                </a:lnTo>
                <a:cubicBezTo>
                  <a:pt x="17646" y="6669"/>
                  <a:pt x="17953" y="7177"/>
                  <a:pt x="18404" y="7318"/>
                </a:cubicBezTo>
                <a:cubicBezTo>
                  <a:pt x="19708" y="7726"/>
                  <a:pt x="20618" y="9158"/>
                  <a:pt x="20618" y="10800"/>
                </a:cubicBezTo>
                <a:cubicBezTo>
                  <a:pt x="20618" y="12785"/>
                  <a:pt x="19297" y="14400"/>
                  <a:pt x="17673" y="14400"/>
                </a:cubicBezTo>
                <a:moveTo>
                  <a:pt x="18648" y="6156"/>
                </a:moveTo>
                <a:cubicBezTo>
                  <a:pt x="18650" y="6104"/>
                  <a:pt x="18655" y="6053"/>
                  <a:pt x="18655" y="6000"/>
                </a:cubicBezTo>
                <a:cubicBezTo>
                  <a:pt x="18655" y="4012"/>
                  <a:pt x="17335" y="2400"/>
                  <a:pt x="15709" y="2400"/>
                </a:cubicBezTo>
                <a:cubicBezTo>
                  <a:pt x="14967" y="2400"/>
                  <a:pt x="14290" y="2738"/>
                  <a:pt x="13773" y="3292"/>
                </a:cubicBezTo>
                <a:cubicBezTo>
                  <a:pt x="12724" y="1314"/>
                  <a:pt x="10909" y="0"/>
                  <a:pt x="8836" y="0"/>
                </a:cubicBezTo>
                <a:cubicBezTo>
                  <a:pt x="5880" y="0"/>
                  <a:pt x="3439" y="2665"/>
                  <a:pt x="3017" y="6135"/>
                </a:cubicBezTo>
                <a:cubicBezTo>
                  <a:pt x="1288" y="6638"/>
                  <a:pt x="0" y="8532"/>
                  <a:pt x="0" y="10800"/>
                </a:cubicBezTo>
                <a:cubicBezTo>
                  <a:pt x="0" y="13451"/>
                  <a:pt x="1758" y="15600"/>
                  <a:pt x="3927" y="15600"/>
                </a:cubicBezTo>
                <a:lnTo>
                  <a:pt x="17673" y="15600"/>
                </a:lnTo>
                <a:cubicBezTo>
                  <a:pt x="19842" y="15600"/>
                  <a:pt x="21600" y="13451"/>
                  <a:pt x="21600" y="10800"/>
                </a:cubicBezTo>
                <a:cubicBezTo>
                  <a:pt x="21600" y="8562"/>
                  <a:pt x="20344" y="6687"/>
                  <a:pt x="18648" y="6156"/>
                </a:cubicBezTo>
                <a:moveTo>
                  <a:pt x="15218" y="16800"/>
                </a:moveTo>
                <a:cubicBezTo>
                  <a:pt x="15083" y="16800"/>
                  <a:pt x="14960" y="16867"/>
                  <a:pt x="14871" y="16976"/>
                </a:cubicBezTo>
                <a:lnTo>
                  <a:pt x="11926" y="20575"/>
                </a:lnTo>
                <a:cubicBezTo>
                  <a:pt x="11837" y="20685"/>
                  <a:pt x="11782" y="20835"/>
                  <a:pt x="11782" y="21000"/>
                </a:cubicBezTo>
                <a:cubicBezTo>
                  <a:pt x="11782" y="21332"/>
                  <a:pt x="12002" y="21600"/>
                  <a:pt x="12273" y="21600"/>
                </a:cubicBezTo>
                <a:cubicBezTo>
                  <a:pt x="12408" y="21600"/>
                  <a:pt x="12531" y="21533"/>
                  <a:pt x="12620" y="21424"/>
                </a:cubicBezTo>
                <a:lnTo>
                  <a:pt x="15565" y="17824"/>
                </a:lnTo>
                <a:cubicBezTo>
                  <a:pt x="15654" y="17716"/>
                  <a:pt x="15709" y="17566"/>
                  <a:pt x="15709" y="17400"/>
                </a:cubicBezTo>
                <a:cubicBezTo>
                  <a:pt x="15709" y="17069"/>
                  <a:pt x="15489" y="16800"/>
                  <a:pt x="15218" y="16800"/>
                </a:cubicBezTo>
                <a:moveTo>
                  <a:pt x="12764" y="17400"/>
                </a:moveTo>
                <a:cubicBezTo>
                  <a:pt x="12764" y="17069"/>
                  <a:pt x="12544" y="16800"/>
                  <a:pt x="12273" y="16800"/>
                </a:cubicBezTo>
                <a:cubicBezTo>
                  <a:pt x="12137" y="16800"/>
                  <a:pt x="12015" y="16867"/>
                  <a:pt x="11925" y="16976"/>
                </a:cubicBezTo>
                <a:lnTo>
                  <a:pt x="8981" y="20575"/>
                </a:lnTo>
                <a:cubicBezTo>
                  <a:pt x="8891" y="20685"/>
                  <a:pt x="8836" y="20835"/>
                  <a:pt x="8836" y="21000"/>
                </a:cubicBezTo>
                <a:cubicBezTo>
                  <a:pt x="8836" y="21332"/>
                  <a:pt x="9056" y="21600"/>
                  <a:pt x="9327" y="21600"/>
                </a:cubicBezTo>
                <a:cubicBezTo>
                  <a:pt x="9463" y="21600"/>
                  <a:pt x="9585" y="21533"/>
                  <a:pt x="9674" y="21424"/>
                </a:cubicBezTo>
                <a:lnTo>
                  <a:pt x="12620" y="17824"/>
                </a:lnTo>
                <a:cubicBezTo>
                  <a:pt x="12709" y="17716"/>
                  <a:pt x="12764" y="17566"/>
                  <a:pt x="12764" y="17400"/>
                </a:cubicBezTo>
                <a:moveTo>
                  <a:pt x="6873" y="17400"/>
                </a:moveTo>
                <a:cubicBezTo>
                  <a:pt x="6873" y="17069"/>
                  <a:pt x="6653" y="16800"/>
                  <a:pt x="6382" y="16800"/>
                </a:cubicBezTo>
                <a:cubicBezTo>
                  <a:pt x="6246" y="16800"/>
                  <a:pt x="6124" y="16867"/>
                  <a:pt x="6034" y="16976"/>
                </a:cubicBezTo>
                <a:lnTo>
                  <a:pt x="3090" y="20575"/>
                </a:lnTo>
                <a:cubicBezTo>
                  <a:pt x="3000" y="20685"/>
                  <a:pt x="2945" y="20835"/>
                  <a:pt x="2945" y="21000"/>
                </a:cubicBezTo>
                <a:cubicBezTo>
                  <a:pt x="2945" y="21332"/>
                  <a:pt x="3166" y="21600"/>
                  <a:pt x="3436" y="21600"/>
                </a:cubicBezTo>
                <a:cubicBezTo>
                  <a:pt x="3572" y="21600"/>
                  <a:pt x="3695" y="21533"/>
                  <a:pt x="3783" y="21424"/>
                </a:cubicBezTo>
                <a:lnTo>
                  <a:pt x="6729" y="17824"/>
                </a:lnTo>
                <a:cubicBezTo>
                  <a:pt x="6818" y="17716"/>
                  <a:pt x="6873" y="17566"/>
                  <a:pt x="6873" y="17400"/>
                </a:cubicBezTo>
                <a:moveTo>
                  <a:pt x="9818" y="17400"/>
                </a:moveTo>
                <a:cubicBezTo>
                  <a:pt x="9818" y="17069"/>
                  <a:pt x="9598" y="16800"/>
                  <a:pt x="9327" y="16800"/>
                </a:cubicBezTo>
                <a:cubicBezTo>
                  <a:pt x="9192" y="16800"/>
                  <a:pt x="9069" y="16867"/>
                  <a:pt x="8980" y="16976"/>
                </a:cubicBezTo>
                <a:lnTo>
                  <a:pt x="6035" y="20575"/>
                </a:lnTo>
                <a:cubicBezTo>
                  <a:pt x="5946" y="20685"/>
                  <a:pt x="5891" y="20835"/>
                  <a:pt x="5891" y="21000"/>
                </a:cubicBezTo>
                <a:cubicBezTo>
                  <a:pt x="5891" y="21332"/>
                  <a:pt x="6111" y="21600"/>
                  <a:pt x="6382" y="21600"/>
                </a:cubicBezTo>
                <a:cubicBezTo>
                  <a:pt x="6517" y="21600"/>
                  <a:pt x="6640" y="21533"/>
                  <a:pt x="6729" y="21424"/>
                </a:cubicBezTo>
                <a:lnTo>
                  <a:pt x="9674" y="17824"/>
                </a:lnTo>
                <a:cubicBezTo>
                  <a:pt x="9763" y="17716"/>
                  <a:pt x="9818" y="17566"/>
                  <a:pt x="9818" y="17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9" name="Shape 2969"/>
          <p:cNvSpPr/>
          <p:nvPr/>
        </p:nvSpPr>
        <p:spPr>
          <a:xfrm>
            <a:off x="6024630" y="10370363"/>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8164" y="15120"/>
                </a:moveTo>
                <a:cubicBezTo>
                  <a:pt x="17893" y="15120"/>
                  <a:pt x="17673" y="15362"/>
                  <a:pt x="17673" y="15660"/>
                </a:cubicBezTo>
                <a:lnTo>
                  <a:pt x="17673" y="17820"/>
                </a:lnTo>
                <a:cubicBezTo>
                  <a:pt x="17673" y="18118"/>
                  <a:pt x="17893" y="18360"/>
                  <a:pt x="18164" y="18360"/>
                </a:cubicBezTo>
                <a:cubicBezTo>
                  <a:pt x="18434" y="18360"/>
                  <a:pt x="18655" y="18118"/>
                  <a:pt x="18655" y="17820"/>
                </a:cubicBezTo>
                <a:lnTo>
                  <a:pt x="18655" y="15660"/>
                </a:lnTo>
                <a:cubicBezTo>
                  <a:pt x="18655" y="15362"/>
                  <a:pt x="18434" y="15120"/>
                  <a:pt x="18164" y="15120"/>
                </a:cubicBezTo>
                <a:moveTo>
                  <a:pt x="15218" y="15120"/>
                </a:moveTo>
                <a:cubicBezTo>
                  <a:pt x="14947" y="15120"/>
                  <a:pt x="14727" y="15362"/>
                  <a:pt x="14727" y="15660"/>
                </a:cubicBezTo>
                <a:lnTo>
                  <a:pt x="14727" y="18900"/>
                </a:lnTo>
                <a:cubicBezTo>
                  <a:pt x="14727" y="19198"/>
                  <a:pt x="14947" y="19440"/>
                  <a:pt x="15218" y="19440"/>
                </a:cubicBezTo>
                <a:cubicBezTo>
                  <a:pt x="15489" y="19440"/>
                  <a:pt x="15709" y="19198"/>
                  <a:pt x="15709" y="18900"/>
                </a:cubicBezTo>
                <a:lnTo>
                  <a:pt x="15709" y="15660"/>
                </a:lnTo>
                <a:cubicBezTo>
                  <a:pt x="15709" y="15362"/>
                  <a:pt x="15489" y="15120"/>
                  <a:pt x="15218" y="1512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moveTo>
                  <a:pt x="6382" y="16200"/>
                </a:moveTo>
                <a:cubicBezTo>
                  <a:pt x="6111" y="16200"/>
                  <a:pt x="5891" y="16442"/>
                  <a:pt x="5891" y="16740"/>
                </a:cubicBezTo>
                <a:lnTo>
                  <a:pt x="5891" y="18900"/>
                </a:lnTo>
                <a:cubicBezTo>
                  <a:pt x="5891" y="19198"/>
                  <a:pt x="6111" y="19440"/>
                  <a:pt x="6382" y="19440"/>
                </a:cubicBezTo>
                <a:cubicBezTo>
                  <a:pt x="6653" y="19440"/>
                  <a:pt x="6873" y="19198"/>
                  <a:pt x="6873" y="18900"/>
                </a:cubicBezTo>
                <a:lnTo>
                  <a:pt x="6873" y="16740"/>
                </a:lnTo>
                <a:cubicBezTo>
                  <a:pt x="6873" y="16442"/>
                  <a:pt x="6653" y="16200"/>
                  <a:pt x="6382" y="16200"/>
                </a:cubicBezTo>
                <a:moveTo>
                  <a:pt x="3436" y="15120"/>
                </a:moveTo>
                <a:cubicBezTo>
                  <a:pt x="3166" y="15120"/>
                  <a:pt x="2945" y="15362"/>
                  <a:pt x="2945" y="15660"/>
                </a:cubicBezTo>
                <a:lnTo>
                  <a:pt x="2945" y="18900"/>
                </a:lnTo>
                <a:cubicBezTo>
                  <a:pt x="2945" y="19198"/>
                  <a:pt x="3166" y="19440"/>
                  <a:pt x="3436" y="19440"/>
                </a:cubicBezTo>
                <a:cubicBezTo>
                  <a:pt x="3707" y="19440"/>
                  <a:pt x="3927" y="19198"/>
                  <a:pt x="3927" y="18900"/>
                </a:cubicBezTo>
                <a:lnTo>
                  <a:pt x="3927" y="15660"/>
                </a:lnTo>
                <a:cubicBezTo>
                  <a:pt x="3927" y="15362"/>
                  <a:pt x="3707" y="15120"/>
                  <a:pt x="3436" y="15120"/>
                </a:cubicBezTo>
                <a:moveTo>
                  <a:pt x="12273" y="16200"/>
                </a:moveTo>
                <a:cubicBezTo>
                  <a:pt x="12002" y="16200"/>
                  <a:pt x="11782" y="16442"/>
                  <a:pt x="11782" y="16740"/>
                </a:cubicBezTo>
                <a:lnTo>
                  <a:pt x="11782" y="19980"/>
                </a:lnTo>
                <a:cubicBezTo>
                  <a:pt x="11782" y="20278"/>
                  <a:pt x="12002" y="20520"/>
                  <a:pt x="12273" y="20520"/>
                </a:cubicBezTo>
                <a:cubicBezTo>
                  <a:pt x="12544" y="20520"/>
                  <a:pt x="12764" y="20278"/>
                  <a:pt x="12764" y="19980"/>
                </a:cubicBezTo>
                <a:lnTo>
                  <a:pt x="12764" y="16740"/>
                </a:lnTo>
                <a:cubicBezTo>
                  <a:pt x="12764" y="16442"/>
                  <a:pt x="12544" y="16200"/>
                  <a:pt x="12273" y="16200"/>
                </a:cubicBezTo>
                <a:moveTo>
                  <a:pt x="9327" y="17280"/>
                </a:moveTo>
                <a:cubicBezTo>
                  <a:pt x="9056" y="17280"/>
                  <a:pt x="8836" y="17522"/>
                  <a:pt x="8836" y="17820"/>
                </a:cubicBezTo>
                <a:lnTo>
                  <a:pt x="8836" y="21060"/>
                </a:lnTo>
                <a:cubicBezTo>
                  <a:pt x="8836" y="21358"/>
                  <a:pt x="9056" y="21600"/>
                  <a:pt x="9327" y="21600"/>
                </a:cubicBezTo>
                <a:cubicBezTo>
                  <a:pt x="9598" y="21600"/>
                  <a:pt x="9818" y="21358"/>
                  <a:pt x="9818" y="21060"/>
                </a:cubicBezTo>
                <a:lnTo>
                  <a:pt x="9818" y="17820"/>
                </a:lnTo>
                <a:cubicBezTo>
                  <a:pt x="9818" y="17522"/>
                  <a:pt x="9598" y="17280"/>
                  <a:pt x="9327" y="1728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0" name="Shape 2970"/>
          <p:cNvSpPr/>
          <p:nvPr/>
        </p:nvSpPr>
        <p:spPr>
          <a:xfrm>
            <a:off x="7091153" y="10344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9636"/>
                </a:moveTo>
                <a:cubicBezTo>
                  <a:pt x="15167" y="19636"/>
                  <a:pt x="14727" y="20076"/>
                  <a:pt x="14727" y="20618"/>
                </a:cubicBezTo>
                <a:cubicBezTo>
                  <a:pt x="14727" y="21160"/>
                  <a:pt x="15167" y="21600"/>
                  <a:pt x="15709" y="21600"/>
                </a:cubicBezTo>
                <a:cubicBezTo>
                  <a:pt x="16251" y="21600"/>
                  <a:pt x="16691" y="21160"/>
                  <a:pt x="16691" y="20618"/>
                </a:cubicBezTo>
                <a:cubicBezTo>
                  <a:pt x="16691" y="20076"/>
                  <a:pt x="16251" y="19636"/>
                  <a:pt x="15709" y="19636"/>
                </a:cubicBezTo>
                <a:moveTo>
                  <a:pt x="18655" y="16691"/>
                </a:moveTo>
                <a:cubicBezTo>
                  <a:pt x="18113" y="16691"/>
                  <a:pt x="17673" y="17131"/>
                  <a:pt x="17673" y="17673"/>
                </a:cubicBezTo>
                <a:cubicBezTo>
                  <a:pt x="17673" y="18215"/>
                  <a:pt x="18113" y="18655"/>
                  <a:pt x="18655" y="18655"/>
                </a:cubicBezTo>
                <a:cubicBezTo>
                  <a:pt x="19196" y="18655"/>
                  <a:pt x="19636" y="18215"/>
                  <a:pt x="19636" y="17673"/>
                </a:cubicBezTo>
                <a:cubicBezTo>
                  <a:pt x="19636" y="17131"/>
                  <a:pt x="19196" y="16691"/>
                  <a:pt x="18655" y="16691"/>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6"/>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7"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6"/>
                </a:cubicBezTo>
                <a:moveTo>
                  <a:pt x="15709" y="15709"/>
                </a:moveTo>
                <a:cubicBezTo>
                  <a:pt x="15709" y="15167"/>
                  <a:pt x="15269" y="14727"/>
                  <a:pt x="14727" y="14727"/>
                </a:cubicBezTo>
                <a:cubicBezTo>
                  <a:pt x="14186" y="14727"/>
                  <a:pt x="13745" y="15167"/>
                  <a:pt x="13745" y="15709"/>
                </a:cubicBezTo>
                <a:cubicBezTo>
                  <a:pt x="13745" y="16252"/>
                  <a:pt x="14186" y="16691"/>
                  <a:pt x="14727" y="16691"/>
                </a:cubicBezTo>
                <a:cubicBezTo>
                  <a:pt x="15269" y="16691"/>
                  <a:pt x="15709" y="16252"/>
                  <a:pt x="15709" y="15709"/>
                </a:cubicBezTo>
                <a:moveTo>
                  <a:pt x="10800" y="17673"/>
                </a:moveTo>
                <a:cubicBezTo>
                  <a:pt x="10258" y="17673"/>
                  <a:pt x="9818" y="18113"/>
                  <a:pt x="9818" y="18655"/>
                </a:cubicBezTo>
                <a:cubicBezTo>
                  <a:pt x="9818" y="19196"/>
                  <a:pt x="10258" y="19636"/>
                  <a:pt x="10800" y="19636"/>
                </a:cubicBezTo>
                <a:cubicBezTo>
                  <a:pt x="11342" y="19636"/>
                  <a:pt x="11782" y="19196"/>
                  <a:pt x="11782" y="18655"/>
                </a:cubicBezTo>
                <a:cubicBezTo>
                  <a:pt x="11782" y="18113"/>
                  <a:pt x="11342" y="17673"/>
                  <a:pt x="10800" y="17673"/>
                </a:cubicBezTo>
                <a:moveTo>
                  <a:pt x="2945" y="15709"/>
                </a:moveTo>
                <a:cubicBezTo>
                  <a:pt x="2404" y="15709"/>
                  <a:pt x="1964" y="16149"/>
                  <a:pt x="1964" y="16691"/>
                </a:cubicBezTo>
                <a:cubicBezTo>
                  <a:pt x="1964" y="17233"/>
                  <a:pt x="2404" y="17673"/>
                  <a:pt x="2945" y="17673"/>
                </a:cubicBezTo>
                <a:cubicBezTo>
                  <a:pt x="3487" y="17673"/>
                  <a:pt x="3927" y="17233"/>
                  <a:pt x="3927" y="16691"/>
                </a:cubicBezTo>
                <a:cubicBezTo>
                  <a:pt x="3927" y="16149"/>
                  <a:pt x="3487" y="15709"/>
                  <a:pt x="2945" y="15709"/>
                </a:cubicBezTo>
                <a:moveTo>
                  <a:pt x="4909" y="18655"/>
                </a:moveTo>
                <a:cubicBezTo>
                  <a:pt x="4367" y="18655"/>
                  <a:pt x="3927" y="19095"/>
                  <a:pt x="3927" y="19636"/>
                </a:cubicBezTo>
                <a:cubicBezTo>
                  <a:pt x="3927" y="20179"/>
                  <a:pt x="4367" y="20618"/>
                  <a:pt x="4909" y="20618"/>
                </a:cubicBezTo>
                <a:cubicBezTo>
                  <a:pt x="5451" y="20618"/>
                  <a:pt x="5891" y="20179"/>
                  <a:pt x="5891" y="19636"/>
                </a:cubicBezTo>
                <a:cubicBezTo>
                  <a:pt x="5891" y="19095"/>
                  <a:pt x="5451" y="18655"/>
                  <a:pt x="4909" y="18655"/>
                </a:cubicBezTo>
                <a:moveTo>
                  <a:pt x="7855" y="13745"/>
                </a:moveTo>
                <a:cubicBezTo>
                  <a:pt x="7313" y="13745"/>
                  <a:pt x="6873" y="14186"/>
                  <a:pt x="6873" y="14727"/>
                </a:cubicBezTo>
                <a:cubicBezTo>
                  <a:pt x="6873" y="15270"/>
                  <a:pt x="7313" y="15709"/>
                  <a:pt x="7855" y="15709"/>
                </a:cubicBezTo>
                <a:cubicBezTo>
                  <a:pt x="8396" y="15709"/>
                  <a:pt x="8836" y="15270"/>
                  <a:pt x="8836" y="14727"/>
                </a:cubicBezTo>
                <a:cubicBezTo>
                  <a:pt x="8836" y="14186"/>
                  <a:pt x="8396" y="13745"/>
                  <a:pt x="7855"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1" name="Shape 2971"/>
          <p:cNvSpPr/>
          <p:nvPr/>
        </p:nvSpPr>
        <p:spPr>
          <a:xfrm>
            <a:off x="8157675" y="10344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691" y="15709"/>
                </a:moveTo>
                <a:cubicBezTo>
                  <a:pt x="16555" y="15709"/>
                  <a:pt x="16433" y="15764"/>
                  <a:pt x="16344" y="15853"/>
                </a:cubicBezTo>
                <a:lnTo>
                  <a:pt x="13399" y="18798"/>
                </a:lnTo>
                <a:cubicBezTo>
                  <a:pt x="13310" y="18888"/>
                  <a:pt x="13255" y="19010"/>
                  <a:pt x="13255" y="19145"/>
                </a:cubicBezTo>
                <a:cubicBezTo>
                  <a:pt x="13255" y="19417"/>
                  <a:pt x="13474" y="19636"/>
                  <a:pt x="13745" y="19636"/>
                </a:cubicBezTo>
                <a:cubicBezTo>
                  <a:pt x="13881" y="19636"/>
                  <a:pt x="14003" y="19582"/>
                  <a:pt x="14093" y="19493"/>
                </a:cubicBezTo>
                <a:lnTo>
                  <a:pt x="17038" y="16547"/>
                </a:lnTo>
                <a:cubicBezTo>
                  <a:pt x="17127" y="16458"/>
                  <a:pt x="17182" y="16336"/>
                  <a:pt x="17182" y="16200"/>
                </a:cubicBezTo>
                <a:cubicBezTo>
                  <a:pt x="17182" y="15929"/>
                  <a:pt x="16962" y="15709"/>
                  <a:pt x="16691" y="15709"/>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7"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6382" y="15709"/>
                </a:moveTo>
                <a:cubicBezTo>
                  <a:pt x="6246" y="15709"/>
                  <a:pt x="6123" y="15764"/>
                  <a:pt x="6035" y="15853"/>
                </a:cubicBezTo>
                <a:lnTo>
                  <a:pt x="3090" y="18798"/>
                </a:lnTo>
                <a:cubicBezTo>
                  <a:pt x="3001" y="18888"/>
                  <a:pt x="2945" y="19010"/>
                  <a:pt x="2945" y="19145"/>
                </a:cubicBezTo>
                <a:cubicBezTo>
                  <a:pt x="2945" y="19417"/>
                  <a:pt x="3165" y="19636"/>
                  <a:pt x="3436" y="19636"/>
                </a:cubicBezTo>
                <a:cubicBezTo>
                  <a:pt x="3572" y="19636"/>
                  <a:pt x="3695" y="19582"/>
                  <a:pt x="3783" y="19493"/>
                </a:cubicBezTo>
                <a:lnTo>
                  <a:pt x="6729" y="16547"/>
                </a:lnTo>
                <a:cubicBezTo>
                  <a:pt x="6818" y="16458"/>
                  <a:pt x="6873" y="16336"/>
                  <a:pt x="6873" y="16200"/>
                </a:cubicBezTo>
                <a:cubicBezTo>
                  <a:pt x="6873" y="15929"/>
                  <a:pt x="6653" y="15709"/>
                  <a:pt x="6382" y="15709"/>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10" y="20851"/>
                  <a:pt x="7855" y="20974"/>
                  <a:pt x="7855" y="21109"/>
                </a:cubicBezTo>
                <a:cubicBezTo>
                  <a:pt x="7855" y="21380"/>
                  <a:pt x="8074" y="21600"/>
                  <a:pt x="8345" y="21600"/>
                </a:cubicBezTo>
                <a:cubicBezTo>
                  <a:pt x="8481" y="21600"/>
                  <a:pt x="8604"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2" name="Shape 2972"/>
          <p:cNvSpPr/>
          <p:nvPr/>
        </p:nvSpPr>
        <p:spPr>
          <a:xfrm>
            <a:off x="9224197" y="10344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09" y="20851"/>
                  <a:pt x="7855" y="20974"/>
                  <a:pt x="7855" y="21109"/>
                </a:cubicBezTo>
                <a:cubicBezTo>
                  <a:pt x="7855" y="21380"/>
                  <a:pt x="8074" y="21600"/>
                  <a:pt x="8345" y="21600"/>
                </a:cubicBezTo>
                <a:cubicBezTo>
                  <a:pt x="8481" y="21600"/>
                  <a:pt x="8603"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3" name="Shape 2973"/>
          <p:cNvSpPr/>
          <p:nvPr/>
        </p:nvSpPr>
        <p:spPr>
          <a:xfrm>
            <a:off x="10290719" y="10383060"/>
            <a:ext cx="558655" cy="482475"/>
          </a:xfrm>
          <a:custGeom>
            <a:avLst/>
            <a:gdLst/>
            <a:ahLst/>
            <a:cxnLst>
              <a:cxn ang="0">
                <a:pos x="wd2" y="hd2"/>
              </a:cxn>
              <a:cxn ang="5400000">
                <a:pos x="wd2" y="hd2"/>
              </a:cxn>
              <a:cxn ang="10800000">
                <a:pos x="wd2" y="hd2"/>
              </a:cxn>
              <a:cxn ang="16200000">
                <a:pos x="wd2" y="hd2"/>
              </a:cxn>
            </a:cxnLst>
            <a:rect l="0" t="0" r="r" b="b"/>
            <a:pathLst>
              <a:path w="21600" h="21600" extrusionOk="0">
                <a:moveTo>
                  <a:pt x="11782" y="12505"/>
                </a:moveTo>
                <a:lnTo>
                  <a:pt x="4418" y="12505"/>
                </a:lnTo>
                <a:cubicBezTo>
                  <a:pt x="4147" y="12505"/>
                  <a:pt x="3927" y="12759"/>
                  <a:pt x="3927" y="13074"/>
                </a:cubicBezTo>
                <a:cubicBezTo>
                  <a:pt x="3927" y="13388"/>
                  <a:pt x="4147" y="13642"/>
                  <a:pt x="4418" y="13642"/>
                </a:cubicBezTo>
                <a:lnTo>
                  <a:pt x="11782" y="13642"/>
                </a:lnTo>
                <a:cubicBezTo>
                  <a:pt x="13408" y="13642"/>
                  <a:pt x="14727" y="15170"/>
                  <a:pt x="14727" y="17053"/>
                </a:cubicBezTo>
                <a:cubicBezTo>
                  <a:pt x="14727" y="18937"/>
                  <a:pt x="13408" y="20463"/>
                  <a:pt x="11782" y="20463"/>
                </a:cubicBezTo>
                <a:lnTo>
                  <a:pt x="11291" y="20463"/>
                </a:lnTo>
                <a:cubicBezTo>
                  <a:pt x="11020" y="20463"/>
                  <a:pt x="10800" y="20717"/>
                  <a:pt x="10800" y="21032"/>
                </a:cubicBezTo>
                <a:cubicBezTo>
                  <a:pt x="10800" y="21346"/>
                  <a:pt x="11020" y="21600"/>
                  <a:pt x="11291" y="21600"/>
                </a:cubicBezTo>
                <a:lnTo>
                  <a:pt x="11782" y="21600"/>
                </a:lnTo>
                <a:cubicBezTo>
                  <a:pt x="13951" y="21600"/>
                  <a:pt x="15709" y="19564"/>
                  <a:pt x="15709" y="17053"/>
                </a:cubicBezTo>
                <a:cubicBezTo>
                  <a:pt x="15709" y="14541"/>
                  <a:pt x="13951" y="12505"/>
                  <a:pt x="11782" y="12505"/>
                </a:cubicBezTo>
                <a:moveTo>
                  <a:pt x="18655" y="10232"/>
                </a:moveTo>
                <a:lnTo>
                  <a:pt x="2455" y="10232"/>
                </a:lnTo>
                <a:cubicBezTo>
                  <a:pt x="2183" y="10232"/>
                  <a:pt x="1964" y="10486"/>
                  <a:pt x="1964" y="10800"/>
                </a:cubicBezTo>
                <a:cubicBezTo>
                  <a:pt x="1964" y="11114"/>
                  <a:pt x="2183" y="11368"/>
                  <a:pt x="2455" y="11368"/>
                </a:cubicBezTo>
                <a:lnTo>
                  <a:pt x="18655" y="11368"/>
                </a:lnTo>
                <a:cubicBezTo>
                  <a:pt x="19739" y="11368"/>
                  <a:pt x="20618" y="12386"/>
                  <a:pt x="20618" y="13642"/>
                </a:cubicBezTo>
                <a:cubicBezTo>
                  <a:pt x="20618" y="14898"/>
                  <a:pt x="19739" y="15916"/>
                  <a:pt x="18655" y="15916"/>
                </a:cubicBezTo>
                <a:lnTo>
                  <a:pt x="18164" y="15916"/>
                </a:lnTo>
                <a:cubicBezTo>
                  <a:pt x="17892" y="15916"/>
                  <a:pt x="17673" y="16170"/>
                  <a:pt x="17673" y="16484"/>
                </a:cubicBezTo>
                <a:cubicBezTo>
                  <a:pt x="17673" y="16798"/>
                  <a:pt x="17892" y="17053"/>
                  <a:pt x="18164" y="17053"/>
                </a:cubicBezTo>
                <a:lnTo>
                  <a:pt x="18655" y="17053"/>
                </a:lnTo>
                <a:cubicBezTo>
                  <a:pt x="20281" y="17053"/>
                  <a:pt x="21600" y="15526"/>
                  <a:pt x="21600" y="13642"/>
                </a:cubicBezTo>
                <a:cubicBezTo>
                  <a:pt x="21600" y="11759"/>
                  <a:pt x="20281" y="10232"/>
                  <a:pt x="18655" y="10232"/>
                </a:cubicBezTo>
                <a:moveTo>
                  <a:pt x="17673" y="6821"/>
                </a:moveTo>
                <a:cubicBezTo>
                  <a:pt x="17673" y="5565"/>
                  <a:pt x="16794" y="4547"/>
                  <a:pt x="15709" y="4547"/>
                </a:cubicBezTo>
                <a:lnTo>
                  <a:pt x="15218" y="4547"/>
                </a:lnTo>
                <a:cubicBezTo>
                  <a:pt x="14947" y="4547"/>
                  <a:pt x="14727" y="4802"/>
                  <a:pt x="14727" y="5116"/>
                </a:cubicBezTo>
                <a:cubicBezTo>
                  <a:pt x="14727" y="5430"/>
                  <a:pt x="14947" y="5684"/>
                  <a:pt x="15218" y="5684"/>
                </a:cubicBezTo>
                <a:lnTo>
                  <a:pt x="15709" y="5684"/>
                </a:lnTo>
                <a:cubicBezTo>
                  <a:pt x="16251" y="5684"/>
                  <a:pt x="16691" y="6194"/>
                  <a:pt x="16691" y="6821"/>
                </a:cubicBezTo>
                <a:cubicBezTo>
                  <a:pt x="16691" y="7448"/>
                  <a:pt x="16251" y="7958"/>
                  <a:pt x="15709" y="7958"/>
                </a:cubicBezTo>
                <a:lnTo>
                  <a:pt x="491" y="7958"/>
                </a:lnTo>
                <a:cubicBezTo>
                  <a:pt x="220" y="7958"/>
                  <a:pt x="0" y="8212"/>
                  <a:pt x="0" y="8526"/>
                </a:cubicBezTo>
                <a:cubicBezTo>
                  <a:pt x="0" y="8841"/>
                  <a:pt x="220" y="9095"/>
                  <a:pt x="491" y="9095"/>
                </a:cubicBezTo>
                <a:lnTo>
                  <a:pt x="15709" y="9095"/>
                </a:lnTo>
                <a:cubicBezTo>
                  <a:pt x="16794" y="9095"/>
                  <a:pt x="17673" y="8077"/>
                  <a:pt x="17673" y="6821"/>
                </a:cubicBezTo>
                <a:moveTo>
                  <a:pt x="2455" y="6821"/>
                </a:moveTo>
                <a:lnTo>
                  <a:pt x="9818" y="6821"/>
                </a:lnTo>
                <a:cubicBezTo>
                  <a:pt x="11444" y="6821"/>
                  <a:pt x="12764" y="5294"/>
                  <a:pt x="12764" y="3411"/>
                </a:cubicBezTo>
                <a:cubicBezTo>
                  <a:pt x="12764" y="1528"/>
                  <a:pt x="11444" y="0"/>
                  <a:pt x="9818" y="0"/>
                </a:cubicBezTo>
                <a:lnTo>
                  <a:pt x="9327" y="0"/>
                </a:lnTo>
                <a:cubicBezTo>
                  <a:pt x="9056" y="0"/>
                  <a:pt x="8836" y="254"/>
                  <a:pt x="8836" y="568"/>
                </a:cubicBezTo>
                <a:cubicBezTo>
                  <a:pt x="8836" y="883"/>
                  <a:pt x="9056" y="1137"/>
                  <a:pt x="9327" y="1137"/>
                </a:cubicBezTo>
                <a:lnTo>
                  <a:pt x="9818" y="1137"/>
                </a:lnTo>
                <a:cubicBezTo>
                  <a:pt x="10903" y="1137"/>
                  <a:pt x="11782" y="2155"/>
                  <a:pt x="11782" y="3411"/>
                </a:cubicBezTo>
                <a:cubicBezTo>
                  <a:pt x="11782" y="4666"/>
                  <a:pt x="10903" y="5684"/>
                  <a:pt x="9818" y="5684"/>
                </a:cubicBezTo>
                <a:lnTo>
                  <a:pt x="2455" y="5684"/>
                </a:lnTo>
                <a:cubicBezTo>
                  <a:pt x="2183" y="5684"/>
                  <a:pt x="1964" y="5938"/>
                  <a:pt x="1964" y="6253"/>
                </a:cubicBezTo>
                <a:cubicBezTo>
                  <a:pt x="1964" y="6567"/>
                  <a:pt x="2183" y="6821"/>
                  <a:pt x="2455" y="682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4" name="Shape 2974"/>
          <p:cNvSpPr/>
          <p:nvPr/>
        </p:nvSpPr>
        <p:spPr>
          <a:xfrm>
            <a:off x="11357241" y="10344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480" y="13937"/>
                </a:moveTo>
                <a:cubicBezTo>
                  <a:pt x="14147" y="14117"/>
                  <a:pt x="13804" y="14208"/>
                  <a:pt x="13451" y="14208"/>
                </a:cubicBezTo>
                <a:cubicBezTo>
                  <a:pt x="12999" y="14208"/>
                  <a:pt x="12590" y="14119"/>
                  <a:pt x="12225" y="13943"/>
                </a:cubicBezTo>
                <a:cubicBezTo>
                  <a:pt x="11859" y="13768"/>
                  <a:pt x="11545" y="13525"/>
                  <a:pt x="11282" y="13217"/>
                </a:cubicBezTo>
                <a:cubicBezTo>
                  <a:pt x="11020" y="12909"/>
                  <a:pt x="10816" y="12544"/>
                  <a:pt x="10672" y="12121"/>
                </a:cubicBezTo>
                <a:cubicBezTo>
                  <a:pt x="10529" y="11698"/>
                  <a:pt x="10457" y="11236"/>
                  <a:pt x="10457" y="10734"/>
                </a:cubicBezTo>
                <a:cubicBezTo>
                  <a:pt x="10457" y="10268"/>
                  <a:pt x="10529" y="9832"/>
                  <a:pt x="10672" y="9427"/>
                </a:cubicBezTo>
                <a:cubicBezTo>
                  <a:pt x="10816" y="9022"/>
                  <a:pt x="11020" y="8668"/>
                  <a:pt x="11282" y="8364"/>
                </a:cubicBezTo>
                <a:cubicBezTo>
                  <a:pt x="11545" y="8060"/>
                  <a:pt x="11859" y="7823"/>
                  <a:pt x="12225" y="7651"/>
                </a:cubicBezTo>
                <a:cubicBezTo>
                  <a:pt x="12590" y="7479"/>
                  <a:pt x="12999" y="7393"/>
                  <a:pt x="13451" y="7393"/>
                </a:cubicBezTo>
                <a:cubicBezTo>
                  <a:pt x="13755" y="7393"/>
                  <a:pt x="14057" y="7456"/>
                  <a:pt x="14357" y="7579"/>
                </a:cubicBezTo>
                <a:cubicBezTo>
                  <a:pt x="14656" y="7702"/>
                  <a:pt x="14966" y="7948"/>
                  <a:pt x="15287" y="8318"/>
                </a:cubicBezTo>
                <a:lnTo>
                  <a:pt x="16494" y="7367"/>
                </a:lnTo>
                <a:cubicBezTo>
                  <a:pt x="16059" y="6830"/>
                  <a:pt x="15589" y="6449"/>
                  <a:pt x="15083" y="6225"/>
                </a:cubicBezTo>
                <a:cubicBezTo>
                  <a:pt x="14578" y="6000"/>
                  <a:pt x="14030" y="5888"/>
                  <a:pt x="13439" y="5888"/>
                </a:cubicBezTo>
                <a:cubicBezTo>
                  <a:pt x="12765" y="5888"/>
                  <a:pt x="12147" y="6005"/>
                  <a:pt x="11584" y="6238"/>
                </a:cubicBezTo>
                <a:cubicBezTo>
                  <a:pt x="11021" y="6471"/>
                  <a:pt x="10537" y="6804"/>
                  <a:pt x="10131" y="7235"/>
                </a:cubicBezTo>
                <a:cubicBezTo>
                  <a:pt x="9724" y="7666"/>
                  <a:pt x="9405" y="8188"/>
                  <a:pt x="9176" y="8800"/>
                </a:cubicBezTo>
                <a:cubicBezTo>
                  <a:pt x="8946" y="9412"/>
                  <a:pt x="8831" y="10092"/>
                  <a:pt x="8831" y="10840"/>
                </a:cubicBezTo>
                <a:cubicBezTo>
                  <a:pt x="8831" y="11571"/>
                  <a:pt x="8946" y="12235"/>
                  <a:pt x="9176" y="12835"/>
                </a:cubicBezTo>
                <a:cubicBezTo>
                  <a:pt x="9405" y="13433"/>
                  <a:pt x="9724" y="13946"/>
                  <a:pt x="10131" y="14373"/>
                </a:cubicBezTo>
                <a:cubicBezTo>
                  <a:pt x="10537" y="14800"/>
                  <a:pt x="11021" y="15130"/>
                  <a:pt x="11584" y="15363"/>
                </a:cubicBezTo>
                <a:cubicBezTo>
                  <a:pt x="12147" y="15597"/>
                  <a:pt x="12765" y="15713"/>
                  <a:pt x="13439" y="15713"/>
                </a:cubicBezTo>
                <a:cubicBezTo>
                  <a:pt x="14079" y="15713"/>
                  <a:pt x="14683" y="15581"/>
                  <a:pt x="15250" y="15317"/>
                </a:cubicBezTo>
                <a:cubicBezTo>
                  <a:pt x="15816" y="15053"/>
                  <a:pt x="16297" y="14630"/>
                  <a:pt x="16691" y="14049"/>
                </a:cubicBezTo>
                <a:lnTo>
                  <a:pt x="15410" y="13072"/>
                </a:lnTo>
                <a:cubicBezTo>
                  <a:pt x="15122" y="13468"/>
                  <a:pt x="14813" y="13756"/>
                  <a:pt x="14480" y="13937"/>
                </a:cubicBezTo>
                <a:moveTo>
                  <a:pt x="5891" y="6873"/>
                </a:moveTo>
                <a:cubicBezTo>
                  <a:pt x="5349" y="6873"/>
                  <a:pt x="4909" y="6433"/>
                  <a:pt x="4909" y="5891"/>
                </a:cubicBezTo>
                <a:cubicBezTo>
                  <a:pt x="4909" y="5349"/>
                  <a:pt x="5349" y="4909"/>
                  <a:pt x="5891" y="4909"/>
                </a:cubicBezTo>
                <a:cubicBezTo>
                  <a:pt x="6433" y="4909"/>
                  <a:pt x="6873" y="5349"/>
                  <a:pt x="6873" y="5891"/>
                </a:cubicBezTo>
                <a:cubicBezTo>
                  <a:pt x="6873" y="6433"/>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5" name="Shape 2975"/>
          <p:cNvSpPr/>
          <p:nvPr/>
        </p:nvSpPr>
        <p:spPr>
          <a:xfrm>
            <a:off x="12576124"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9825" y="15704"/>
                </a:moveTo>
                <a:lnTo>
                  <a:pt x="11291" y="15709"/>
                </a:lnTo>
                <a:lnTo>
                  <a:pt x="11291" y="11782"/>
                </a:lnTo>
                <a:lnTo>
                  <a:pt x="15218" y="11782"/>
                </a:lnTo>
                <a:lnTo>
                  <a:pt x="15218" y="10309"/>
                </a:lnTo>
                <a:lnTo>
                  <a:pt x="11291" y="10309"/>
                </a:lnTo>
                <a:lnTo>
                  <a:pt x="11291" y="7364"/>
                </a:lnTo>
                <a:lnTo>
                  <a:pt x="15709" y="7364"/>
                </a:lnTo>
                <a:lnTo>
                  <a:pt x="15711" y="5897"/>
                </a:lnTo>
                <a:lnTo>
                  <a:pt x="9825" y="5897"/>
                </a:lnTo>
                <a:cubicBezTo>
                  <a:pt x="9825" y="5897"/>
                  <a:pt x="9825" y="15704"/>
                  <a:pt x="9825" y="15704"/>
                </a:cubicBezTo>
                <a:close/>
                <a:moveTo>
                  <a:pt x="5891" y="6873"/>
                </a:moveTo>
                <a:cubicBezTo>
                  <a:pt x="5349" y="6873"/>
                  <a:pt x="4909" y="6434"/>
                  <a:pt x="4909" y="5891"/>
                </a:cubicBezTo>
                <a:cubicBezTo>
                  <a:pt x="4909" y="5349"/>
                  <a:pt x="5349" y="4909"/>
                  <a:pt x="5891" y="4909"/>
                </a:cubicBezTo>
                <a:cubicBezTo>
                  <a:pt x="6433" y="4909"/>
                  <a:pt x="6873" y="5349"/>
                  <a:pt x="6873" y="5891"/>
                </a:cubicBezTo>
                <a:cubicBezTo>
                  <a:pt x="6873" y="6434"/>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6" name="Shape 2976"/>
          <p:cNvSpPr/>
          <p:nvPr/>
        </p:nvSpPr>
        <p:spPr>
          <a:xfrm>
            <a:off x="13642646"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7" name="Shape 2977"/>
          <p:cNvSpPr/>
          <p:nvPr/>
        </p:nvSpPr>
        <p:spPr>
          <a:xfrm>
            <a:off x="14709168"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086" y="20524"/>
                </a:moveTo>
                <a:cubicBezTo>
                  <a:pt x="11664" y="20580"/>
                  <a:pt x="11237" y="20618"/>
                  <a:pt x="10800" y="20618"/>
                </a:cubicBezTo>
                <a:cubicBezTo>
                  <a:pt x="5377" y="20618"/>
                  <a:pt x="982" y="16223"/>
                  <a:pt x="982" y="10800"/>
                </a:cubicBezTo>
                <a:cubicBezTo>
                  <a:pt x="982" y="5378"/>
                  <a:pt x="5377" y="982"/>
                  <a:pt x="10800" y="982"/>
                </a:cubicBezTo>
                <a:cubicBezTo>
                  <a:pt x="11237" y="982"/>
                  <a:pt x="11665" y="1020"/>
                  <a:pt x="12086" y="1076"/>
                </a:cubicBezTo>
                <a:cubicBezTo>
                  <a:pt x="14339" y="3664"/>
                  <a:pt x="15709" y="7100"/>
                  <a:pt x="15709" y="10800"/>
                </a:cubicBezTo>
                <a:cubicBezTo>
                  <a:pt x="15709" y="14500"/>
                  <a:pt x="14339" y="17936"/>
                  <a:pt x="12086" y="20524"/>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8" name="Shape 2978"/>
          <p:cNvSpPr/>
          <p:nvPr/>
        </p:nvSpPr>
        <p:spPr>
          <a:xfrm>
            <a:off x="15775690"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0800" y="982"/>
                  <a:pt x="10800" y="20618"/>
                  <a:pt x="10800" y="20618"/>
                </a:cubicBezTo>
                <a:close/>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9" name="Shape 2979"/>
          <p:cNvSpPr/>
          <p:nvPr/>
        </p:nvSpPr>
        <p:spPr>
          <a:xfrm>
            <a:off x="16842213"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570" y="20533"/>
                </a:moveTo>
                <a:cubicBezTo>
                  <a:pt x="4730" y="19927"/>
                  <a:pt x="982" y="15805"/>
                  <a:pt x="982" y="10800"/>
                </a:cubicBezTo>
                <a:cubicBezTo>
                  <a:pt x="982" y="5795"/>
                  <a:pt x="4730" y="1673"/>
                  <a:pt x="9570" y="1067"/>
                </a:cubicBezTo>
                <a:cubicBezTo>
                  <a:pt x="7282" y="3663"/>
                  <a:pt x="5891" y="7068"/>
                  <a:pt x="5891" y="10800"/>
                </a:cubicBezTo>
                <a:cubicBezTo>
                  <a:pt x="5891" y="14532"/>
                  <a:pt x="7282" y="17937"/>
                  <a:pt x="9570" y="20533"/>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0" name="Shape 2980"/>
          <p:cNvSpPr/>
          <p:nvPr/>
        </p:nvSpPr>
        <p:spPr>
          <a:xfrm>
            <a:off x="17908735" y="9354628"/>
            <a:ext cx="558655" cy="558655"/>
          </a:xfrm>
          <a:prstGeom prst="ellipse">
            <a:avLst/>
          </a:pr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1" name="Shape 2981"/>
          <p:cNvSpPr/>
          <p:nvPr/>
        </p:nvSpPr>
        <p:spPr>
          <a:xfrm>
            <a:off x="18975257"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030" y="20533"/>
                </a:moveTo>
                <a:cubicBezTo>
                  <a:pt x="14318" y="17937"/>
                  <a:pt x="15709" y="14532"/>
                  <a:pt x="15709" y="10800"/>
                </a:cubicBezTo>
                <a:cubicBezTo>
                  <a:pt x="15709" y="7068"/>
                  <a:pt x="14318" y="3663"/>
                  <a:pt x="12030" y="1067"/>
                </a:cubicBezTo>
                <a:cubicBezTo>
                  <a:pt x="16870" y="1673"/>
                  <a:pt x="20618" y="5795"/>
                  <a:pt x="20618" y="10800"/>
                </a:cubicBezTo>
                <a:cubicBezTo>
                  <a:pt x="20618" y="15805"/>
                  <a:pt x="16870" y="19927"/>
                  <a:pt x="12030" y="20533"/>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2" name="Shape 2982"/>
          <p:cNvSpPr/>
          <p:nvPr/>
        </p:nvSpPr>
        <p:spPr>
          <a:xfrm>
            <a:off x="20041779"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lnTo>
                  <a:pt x="10800" y="982"/>
                </a:ln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3" name="Shape 2983"/>
          <p:cNvSpPr/>
          <p:nvPr/>
        </p:nvSpPr>
        <p:spPr>
          <a:xfrm>
            <a:off x="21108301"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10378" y="20618"/>
                  <a:pt x="9964" y="20583"/>
                  <a:pt x="9556" y="20531"/>
                </a:cubicBezTo>
                <a:cubicBezTo>
                  <a:pt x="7276" y="17937"/>
                  <a:pt x="5891" y="14524"/>
                  <a:pt x="5891" y="10800"/>
                </a:cubicBezTo>
                <a:cubicBezTo>
                  <a:pt x="5891" y="7076"/>
                  <a:pt x="7276" y="3663"/>
                  <a:pt x="9556" y="1069"/>
                </a:cubicBezTo>
                <a:cubicBezTo>
                  <a:pt x="9964" y="1017"/>
                  <a:pt x="10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4" name="Shape 2984"/>
          <p:cNvSpPr/>
          <p:nvPr/>
        </p:nvSpPr>
        <p:spPr>
          <a:xfrm>
            <a:off x="22327184" y="9354628"/>
            <a:ext cx="25393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6029" y="20618"/>
                  <a:pt x="2160" y="18860"/>
                  <a:pt x="2160" y="16691"/>
                </a:cubicBezTo>
                <a:cubicBezTo>
                  <a:pt x="2160" y="15238"/>
                  <a:pt x="3900" y="13973"/>
                  <a:pt x="6480" y="13293"/>
                </a:cubicBezTo>
                <a:lnTo>
                  <a:pt x="6480" y="2945"/>
                </a:lnTo>
                <a:cubicBezTo>
                  <a:pt x="6480" y="1861"/>
                  <a:pt x="8414" y="982"/>
                  <a:pt x="10800" y="982"/>
                </a:cubicBezTo>
                <a:cubicBezTo>
                  <a:pt x="13186" y="982"/>
                  <a:pt x="15120" y="1861"/>
                  <a:pt x="15120" y="2945"/>
                </a:cubicBezTo>
                <a:lnTo>
                  <a:pt x="15120" y="13293"/>
                </a:lnTo>
                <a:cubicBezTo>
                  <a:pt x="17700" y="13973"/>
                  <a:pt x="19440" y="15238"/>
                  <a:pt x="19440" y="16691"/>
                </a:cubicBezTo>
                <a:cubicBezTo>
                  <a:pt x="19440" y="18860"/>
                  <a:pt x="15571" y="20618"/>
                  <a:pt x="10800" y="20618"/>
                </a:cubicBezTo>
                <a:moveTo>
                  <a:pt x="17280" y="12770"/>
                </a:moveTo>
                <a:lnTo>
                  <a:pt x="17280" y="2945"/>
                </a:lnTo>
                <a:cubicBezTo>
                  <a:pt x="17280" y="1318"/>
                  <a:pt x="14378" y="0"/>
                  <a:pt x="10800" y="0"/>
                </a:cubicBezTo>
                <a:cubicBezTo>
                  <a:pt x="7221" y="0"/>
                  <a:pt x="4320" y="1318"/>
                  <a:pt x="4320" y="2945"/>
                </a:cubicBezTo>
                <a:lnTo>
                  <a:pt x="4320" y="12770"/>
                </a:lnTo>
                <a:cubicBezTo>
                  <a:pt x="1701" y="13666"/>
                  <a:pt x="0" y="15087"/>
                  <a:pt x="0" y="16691"/>
                </a:cubicBezTo>
                <a:cubicBezTo>
                  <a:pt x="0" y="19402"/>
                  <a:pt x="4835" y="21600"/>
                  <a:pt x="10800" y="21600"/>
                </a:cubicBezTo>
                <a:cubicBezTo>
                  <a:pt x="16763" y="21600"/>
                  <a:pt x="21600" y="19402"/>
                  <a:pt x="21600" y="16691"/>
                </a:cubicBezTo>
                <a:cubicBezTo>
                  <a:pt x="21600" y="15087"/>
                  <a:pt x="19899" y="13666"/>
                  <a:pt x="17280" y="12770"/>
                </a:cubicBezTo>
                <a:moveTo>
                  <a:pt x="12960" y="13917"/>
                </a:moveTo>
                <a:lnTo>
                  <a:pt x="12960" y="7855"/>
                </a:lnTo>
                <a:cubicBezTo>
                  <a:pt x="12960" y="7313"/>
                  <a:pt x="11992" y="6873"/>
                  <a:pt x="10800" y="6873"/>
                </a:cubicBezTo>
                <a:cubicBezTo>
                  <a:pt x="9608" y="6873"/>
                  <a:pt x="8640" y="7313"/>
                  <a:pt x="8640" y="7855"/>
                </a:cubicBezTo>
                <a:lnTo>
                  <a:pt x="8640" y="13917"/>
                </a:lnTo>
                <a:cubicBezTo>
                  <a:pt x="6126" y="14322"/>
                  <a:pt x="4320" y="15409"/>
                  <a:pt x="4320" y="16691"/>
                </a:cubicBezTo>
                <a:cubicBezTo>
                  <a:pt x="4320" y="18318"/>
                  <a:pt x="7221" y="19636"/>
                  <a:pt x="10800" y="19636"/>
                </a:cubicBezTo>
                <a:cubicBezTo>
                  <a:pt x="14378" y="19636"/>
                  <a:pt x="17280" y="18318"/>
                  <a:pt x="17280" y="16691"/>
                </a:cubicBezTo>
                <a:cubicBezTo>
                  <a:pt x="17280" y="15409"/>
                  <a:pt x="15475" y="14322"/>
                  <a:pt x="12960" y="1391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5" name="Shape 2985"/>
          <p:cNvSpPr/>
          <p:nvPr/>
        </p:nvSpPr>
        <p:spPr>
          <a:xfrm>
            <a:off x="11330248" y="8208637"/>
            <a:ext cx="1526943" cy="53834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Weather</a:t>
            </a:r>
          </a:p>
        </p:txBody>
      </p:sp>
    </p:spTree>
    <p:extLst>
      <p:ext uri="{BB962C8B-B14F-4D97-AF65-F5344CB8AC3E}">
        <p14:creationId xmlns:p14="http://schemas.microsoft.com/office/powerpoint/2010/main" val="3495174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9" name="Freeform 199"/>
          <p:cNvSpPr>
            <a:spLocks noChangeArrowheads="1"/>
          </p:cNvSpPr>
          <p:nvPr/>
        </p:nvSpPr>
        <p:spPr bwMode="auto">
          <a:xfrm>
            <a:off x="1775548" y="9575901"/>
            <a:ext cx="621122" cy="542018"/>
          </a:xfrm>
          <a:custGeom>
            <a:avLst/>
            <a:gdLst>
              <a:gd name="T0" fmla="*/ 0 w 934"/>
              <a:gd name="T1" fmla="*/ 239 h 815"/>
              <a:gd name="T2" fmla="*/ 0 w 934"/>
              <a:gd name="T3" fmla="*/ 239 h 815"/>
              <a:gd name="T4" fmla="*/ 463 w 934"/>
              <a:gd name="T5" fmla="*/ 814 h 815"/>
              <a:gd name="T6" fmla="*/ 933 w 934"/>
              <a:gd name="T7" fmla="*/ 239 h 815"/>
              <a:gd name="T8" fmla="*/ 702 w 934"/>
              <a:gd name="T9" fmla="*/ 0 h 815"/>
              <a:gd name="T10" fmla="*/ 463 w 934"/>
              <a:gd name="T11" fmla="*/ 209 h 815"/>
              <a:gd name="T12" fmla="*/ 224 w 934"/>
              <a:gd name="T13" fmla="*/ 0 h 815"/>
              <a:gd name="T14" fmla="*/ 0 w 934"/>
              <a:gd name="T15" fmla="*/ 239 h 8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15">
                <a:moveTo>
                  <a:pt x="0" y="239"/>
                </a:moveTo>
                <a:lnTo>
                  <a:pt x="0" y="239"/>
                </a:lnTo>
                <a:cubicBezTo>
                  <a:pt x="0" y="537"/>
                  <a:pt x="463" y="814"/>
                  <a:pt x="463" y="814"/>
                </a:cubicBezTo>
                <a:cubicBezTo>
                  <a:pt x="463" y="814"/>
                  <a:pt x="933" y="537"/>
                  <a:pt x="933" y="239"/>
                </a:cubicBezTo>
                <a:cubicBezTo>
                  <a:pt x="933" y="119"/>
                  <a:pt x="844" y="0"/>
                  <a:pt x="702" y="0"/>
                </a:cubicBezTo>
                <a:cubicBezTo>
                  <a:pt x="583" y="0"/>
                  <a:pt x="463" y="90"/>
                  <a:pt x="463" y="209"/>
                </a:cubicBezTo>
                <a:cubicBezTo>
                  <a:pt x="463" y="90"/>
                  <a:pt x="351" y="0"/>
                  <a:pt x="224" y="0"/>
                </a:cubicBezTo>
                <a:cubicBezTo>
                  <a:pt x="90" y="0"/>
                  <a:pt x="0" y="119"/>
                  <a:pt x="0" y="23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20" name="Freeform 200"/>
          <p:cNvSpPr>
            <a:spLocks noChangeArrowheads="1"/>
          </p:cNvSpPr>
          <p:nvPr/>
        </p:nvSpPr>
        <p:spPr bwMode="auto">
          <a:xfrm>
            <a:off x="3140845" y="9534885"/>
            <a:ext cx="462912" cy="621122"/>
          </a:xfrm>
          <a:custGeom>
            <a:avLst/>
            <a:gdLst>
              <a:gd name="T0" fmla="*/ 351 w 695"/>
              <a:gd name="T1" fmla="*/ 934 h 935"/>
              <a:gd name="T2" fmla="*/ 694 w 695"/>
              <a:gd name="T3" fmla="*/ 463 h 935"/>
              <a:gd name="T4" fmla="*/ 351 w 695"/>
              <a:gd name="T5" fmla="*/ 0 h 935"/>
              <a:gd name="T6" fmla="*/ 0 w 695"/>
              <a:gd name="T7" fmla="*/ 463 h 935"/>
              <a:gd name="T8" fmla="*/ 351 w 695"/>
              <a:gd name="T9" fmla="*/ 934 h 935"/>
            </a:gdLst>
            <a:ahLst/>
            <a:cxnLst>
              <a:cxn ang="0">
                <a:pos x="T0" y="T1"/>
              </a:cxn>
              <a:cxn ang="0">
                <a:pos x="T2" y="T3"/>
              </a:cxn>
              <a:cxn ang="0">
                <a:pos x="T4" y="T5"/>
              </a:cxn>
              <a:cxn ang="0">
                <a:pos x="T6" y="T7"/>
              </a:cxn>
              <a:cxn ang="0">
                <a:pos x="T8" y="T9"/>
              </a:cxn>
            </a:cxnLst>
            <a:rect l="0" t="0" r="r" b="b"/>
            <a:pathLst>
              <a:path w="695" h="935">
                <a:moveTo>
                  <a:pt x="351" y="934"/>
                </a:moveTo>
                <a:lnTo>
                  <a:pt x="694" y="463"/>
                </a:lnTo>
                <a:lnTo>
                  <a:pt x="351" y="0"/>
                </a:lnTo>
                <a:lnTo>
                  <a:pt x="0" y="463"/>
                </a:lnTo>
                <a:lnTo>
                  <a:pt x="351" y="93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21" name="Freeform 201"/>
          <p:cNvSpPr>
            <a:spLocks noChangeArrowheads="1"/>
          </p:cNvSpPr>
          <p:nvPr/>
        </p:nvSpPr>
        <p:spPr bwMode="auto">
          <a:xfrm>
            <a:off x="4350861" y="9534885"/>
            <a:ext cx="580105" cy="621122"/>
          </a:xfrm>
          <a:custGeom>
            <a:avLst/>
            <a:gdLst>
              <a:gd name="T0" fmla="*/ 432 w 874"/>
              <a:gd name="T1" fmla="*/ 934 h 935"/>
              <a:gd name="T2" fmla="*/ 432 w 874"/>
              <a:gd name="T3" fmla="*/ 934 h 935"/>
              <a:gd name="T4" fmla="*/ 567 w 874"/>
              <a:gd name="T5" fmla="*/ 934 h 935"/>
              <a:gd name="T6" fmla="*/ 462 w 874"/>
              <a:gd name="T7" fmla="*/ 650 h 935"/>
              <a:gd name="T8" fmla="*/ 462 w 874"/>
              <a:gd name="T9" fmla="*/ 553 h 935"/>
              <a:gd name="T10" fmla="*/ 656 w 874"/>
              <a:gd name="T11" fmla="*/ 754 h 935"/>
              <a:gd name="T12" fmla="*/ 873 w 874"/>
              <a:gd name="T13" fmla="*/ 523 h 935"/>
              <a:gd name="T14" fmla="*/ 432 w 874"/>
              <a:gd name="T15" fmla="*/ 0 h 935"/>
              <a:gd name="T16" fmla="*/ 0 w 874"/>
              <a:gd name="T17" fmla="*/ 523 h 935"/>
              <a:gd name="T18" fmla="*/ 223 w 874"/>
              <a:gd name="T19" fmla="*/ 754 h 935"/>
              <a:gd name="T20" fmla="*/ 403 w 874"/>
              <a:gd name="T21" fmla="*/ 553 h 935"/>
              <a:gd name="T22" fmla="*/ 403 w 874"/>
              <a:gd name="T23" fmla="*/ 650 h 935"/>
              <a:gd name="T24" fmla="*/ 298 w 874"/>
              <a:gd name="T25" fmla="*/ 934 h 935"/>
              <a:gd name="T26" fmla="*/ 432 w 874"/>
              <a:gd name="T27" fmla="*/ 934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4" h="935">
                <a:moveTo>
                  <a:pt x="432" y="934"/>
                </a:moveTo>
                <a:lnTo>
                  <a:pt x="432" y="934"/>
                </a:lnTo>
                <a:cubicBezTo>
                  <a:pt x="567" y="934"/>
                  <a:pt x="567" y="934"/>
                  <a:pt x="567" y="934"/>
                </a:cubicBezTo>
                <a:cubicBezTo>
                  <a:pt x="462" y="934"/>
                  <a:pt x="462" y="650"/>
                  <a:pt x="462" y="650"/>
                </a:cubicBezTo>
                <a:cubicBezTo>
                  <a:pt x="462" y="553"/>
                  <a:pt x="462" y="553"/>
                  <a:pt x="462" y="553"/>
                </a:cubicBezTo>
                <a:cubicBezTo>
                  <a:pt x="462" y="672"/>
                  <a:pt x="552" y="754"/>
                  <a:pt x="656" y="754"/>
                </a:cubicBezTo>
                <a:cubicBezTo>
                  <a:pt x="783" y="754"/>
                  <a:pt x="873" y="642"/>
                  <a:pt x="873" y="523"/>
                </a:cubicBezTo>
                <a:cubicBezTo>
                  <a:pt x="873" y="247"/>
                  <a:pt x="432" y="0"/>
                  <a:pt x="432" y="0"/>
                </a:cubicBezTo>
                <a:cubicBezTo>
                  <a:pt x="432" y="0"/>
                  <a:pt x="0" y="247"/>
                  <a:pt x="0" y="523"/>
                </a:cubicBezTo>
                <a:cubicBezTo>
                  <a:pt x="0" y="642"/>
                  <a:pt x="97" y="754"/>
                  <a:pt x="223" y="754"/>
                </a:cubicBezTo>
                <a:cubicBezTo>
                  <a:pt x="328" y="754"/>
                  <a:pt x="395" y="665"/>
                  <a:pt x="403" y="553"/>
                </a:cubicBezTo>
                <a:cubicBezTo>
                  <a:pt x="403" y="650"/>
                  <a:pt x="403" y="650"/>
                  <a:pt x="403" y="650"/>
                </a:cubicBezTo>
                <a:cubicBezTo>
                  <a:pt x="403" y="650"/>
                  <a:pt x="403" y="934"/>
                  <a:pt x="298" y="934"/>
                </a:cubicBezTo>
                <a:cubicBezTo>
                  <a:pt x="432" y="934"/>
                  <a:pt x="432" y="934"/>
                  <a:pt x="432" y="9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22" name="Freeform 202"/>
          <p:cNvSpPr>
            <a:spLocks noChangeArrowheads="1"/>
          </p:cNvSpPr>
          <p:nvPr/>
        </p:nvSpPr>
        <p:spPr bwMode="auto">
          <a:xfrm>
            <a:off x="5827489" y="9901113"/>
            <a:ext cx="90824" cy="254893"/>
          </a:xfrm>
          <a:custGeom>
            <a:avLst/>
            <a:gdLst>
              <a:gd name="T0" fmla="*/ 105 w 135"/>
              <a:gd name="T1" fmla="*/ 0 h 382"/>
              <a:gd name="T2" fmla="*/ 105 w 135"/>
              <a:gd name="T3" fmla="*/ 0 h 382"/>
              <a:gd name="T4" fmla="*/ 105 w 135"/>
              <a:gd name="T5" fmla="*/ 97 h 382"/>
              <a:gd name="T6" fmla="*/ 0 w 135"/>
              <a:gd name="T7" fmla="*/ 381 h 382"/>
              <a:gd name="T8" fmla="*/ 134 w 135"/>
              <a:gd name="T9" fmla="*/ 381 h 382"/>
            </a:gdLst>
            <a:ahLst/>
            <a:cxnLst>
              <a:cxn ang="0">
                <a:pos x="T0" y="T1"/>
              </a:cxn>
              <a:cxn ang="0">
                <a:pos x="T2" y="T3"/>
              </a:cxn>
              <a:cxn ang="0">
                <a:pos x="T4" y="T5"/>
              </a:cxn>
              <a:cxn ang="0">
                <a:pos x="T6" y="T7"/>
              </a:cxn>
              <a:cxn ang="0">
                <a:pos x="T8" y="T9"/>
              </a:cxn>
            </a:cxnLst>
            <a:rect l="0" t="0" r="r" b="b"/>
            <a:pathLst>
              <a:path w="135" h="382">
                <a:moveTo>
                  <a:pt x="105" y="0"/>
                </a:moveTo>
                <a:lnTo>
                  <a:pt x="105" y="0"/>
                </a:lnTo>
                <a:cubicBezTo>
                  <a:pt x="105" y="97"/>
                  <a:pt x="105" y="97"/>
                  <a:pt x="105" y="97"/>
                </a:cubicBezTo>
                <a:cubicBezTo>
                  <a:pt x="105" y="97"/>
                  <a:pt x="105" y="381"/>
                  <a:pt x="0" y="381"/>
                </a:cubicBezTo>
                <a:cubicBezTo>
                  <a:pt x="134" y="381"/>
                  <a:pt x="134" y="381"/>
                  <a:pt x="134" y="381"/>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23" name="Freeform 203"/>
          <p:cNvSpPr>
            <a:spLocks noChangeArrowheads="1"/>
          </p:cNvSpPr>
          <p:nvPr/>
        </p:nvSpPr>
        <p:spPr bwMode="auto">
          <a:xfrm>
            <a:off x="5918314" y="9901113"/>
            <a:ext cx="90826" cy="254893"/>
          </a:xfrm>
          <a:custGeom>
            <a:avLst/>
            <a:gdLst>
              <a:gd name="T0" fmla="*/ 0 w 136"/>
              <a:gd name="T1" fmla="*/ 381 h 382"/>
              <a:gd name="T2" fmla="*/ 0 w 136"/>
              <a:gd name="T3" fmla="*/ 381 h 382"/>
              <a:gd name="T4" fmla="*/ 135 w 136"/>
              <a:gd name="T5" fmla="*/ 381 h 382"/>
              <a:gd name="T6" fmla="*/ 30 w 136"/>
              <a:gd name="T7" fmla="*/ 97 h 382"/>
              <a:gd name="T8" fmla="*/ 30 w 136"/>
              <a:gd name="T9" fmla="*/ 0 h 382"/>
            </a:gdLst>
            <a:ahLst/>
            <a:cxnLst>
              <a:cxn ang="0">
                <a:pos x="T0" y="T1"/>
              </a:cxn>
              <a:cxn ang="0">
                <a:pos x="T2" y="T3"/>
              </a:cxn>
              <a:cxn ang="0">
                <a:pos x="T4" y="T5"/>
              </a:cxn>
              <a:cxn ang="0">
                <a:pos x="T6" y="T7"/>
              </a:cxn>
              <a:cxn ang="0">
                <a:pos x="T8" y="T9"/>
              </a:cxn>
            </a:cxnLst>
            <a:rect l="0" t="0" r="r" b="b"/>
            <a:pathLst>
              <a:path w="136" h="382">
                <a:moveTo>
                  <a:pt x="0" y="381"/>
                </a:moveTo>
                <a:lnTo>
                  <a:pt x="0" y="381"/>
                </a:lnTo>
                <a:cubicBezTo>
                  <a:pt x="135" y="381"/>
                  <a:pt x="135" y="381"/>
                  <a:pt x="135" y="381"/>
                </a:cubicBezTo>
                <a:cubicBezTo>
                  <a:pt x="30" y="381"/>
                  <a:pt x="30" y="97"/>
                  <a:pt x="30" y="97"/>
                </a:cubicBezTo>
                <a:cubicBezTo>
                  <a:pt x="30" y="0"/>
                  <a:pt x="30" y="0"/>
                  <a:pt x="3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24" name="Freeform 204"/>
          <p:cNvSpPr>
            <a:spLocks noChangeArrowheads="1"/>
          </p:cNvSpPr>
          <p:nvPr/>
        </p:nvSpPr>
        <p:spPr bwMode="auto">
          <a:xfrm>
            <a:off x="5604823" y="9555396"/>
            <a:ext cx="621122" cy="471699"/>
          </a:xfrm>
          <a:custGeom>
            <a:avLst/>
            <a:gdLst>
              <a:gd name="T0" fmla="*/ 500 w 934"/>
              <a:gd name="T1" fmla="*/ 523 h 710"/>
              <a:gd name="T2" fmla="*/ 500 w 934"/>
              <a:gd name="T3" fmla="*/ 523 h 710"/>
              <a:gd name="T4" fmla="*/ 731 w 934"/>
              <a:gd name="T5" fmla="*/ 709 h 710"/>
              <a:gd name="T6" fmla="*/ 933 w 934"/>
              <a:gd name="T7" fmla="*/ 508 h 710"/>
              <a:gd name="T8" fmla="*/ 731 w 934"/>
              <a:gd name="T9" fmla="*/ 306 h 710"/>
              <a:gd name="T10" fmla="*/ 620 w 934"/>
              <a:gd name="T11" fmla="*/ 336 h 710"/>
              <a:gd name="T12" fmla="*/ 672 w 934"/>
              <a:gd name="T13" fmla="*/ 202 h 710"/>
              <a:gd name="T14" fmla="*/ 470 w 934"/>
              <a:gd name="T15" fmla="*/ 0 h 710"/>
              <a:gd name="T16" fmla="*/ 269 w 934"/>
              <a:gd name="T17" fmla="*/ 202 h 710"/>
              <a:gd name="T18" fmla="*/ 313 w 934"/>
              <a:gd name="T19" fmla="*/ 336 h 710"/>
              <a:gd name="T20" fmla="*/ 209 w 934"/>
              <a:gd name="T21" fmla="*/ 306 h 710"/>
              <a:gd name="T22" fmla="*/ 0 w 934"/>
              <a:gd name="T23" fmla="*/ 508 h 710"/>
              <a:gd name="T24" fmla="*/ 209 w 934"/>
              <a:gd name="T25" fmla="*/ 709 h 710"/>
              <a:gd name="T26" fmla="*/ 441 w 934"/>
              <a:gd name="T27" fmla="*/ 523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34" h="710">
                <a:moveTo>
                  <a:pt x="500" y="523"/>
                </a:moveTo>
                <a:lnTo>
                  <a:pt x="500" y="523"/>
                </a:lnTo>
                <a:cubicBezTo>
                  <a:pt x="500" y="635"/>
                  <a:pt x="620" y="709"/>
                  <a:pt x="731" y="709"/>
                </a:cubicBezTo>
                <a:cubicBezTo>
                  <a:pt x="843" y="709"/>
                  <a:pt x="933" y="620"/>
                  <a:pt x="933" y="508"/>
                </a:cubicBezTo>
                <a:cubicBezTo>
                  <a:pt x="933" y="396"/>
                  <a:pt x="843" y="306"/>
                  <a:pt x="731" y="306"/>
                </a:cubicBezTo>
                <a:cubicBezTo>
                  <a:pt x="694" y="306"/>
                  <a:pt x="657" y="314"/>
                  <a:pt x="620" y="336"/>
                </a:cubicBezTo>
                <a:cubicBezTo>
                  <a:pt x="650" y="299"/>
                  <a:pt x="672" y="254"/>
                  <a:pt x="672" y="202"/>
                </a:cubicBezTo>
                <a:cubicBezTo>
                  <a:pt x="672" y="90"/>
                  <a:pt x="582" y="0"/>
                  <a:pt x="470" y="0"/>
                </a:cubicBezTo>
                <a:cubicBezTo>
                  <a:pt x="358" y="0"/>
                  <a:pt x="269" y="90"/>
                  <a:pt x="269" y="202"/>
                </a:cubicBezTo>
                <a:cubicBezTo>
                  <a:pt x="269" y="254"/>
                  <a:pt x="284" y="299"/>
                  <a:pt x="313" y="336"/>
                </a:cubicBezTo>
                <a:cubicBezTo>
                  <a:pt x="284" y="314"/>
                  <a:pt x="246" y="306"/>
                  <a:pt x="209" y="306"/>
                </a:cubicBezTo>
                <a:cubicBezTo>
                  <a:pt x="97" y="306"/>
                  <a:pt x="0" y="396"/>
                  <a:pt x="0" y="508"/>
                </a:cubicBezTo>
                <a:cubicBezTo>
                  <a:pt x="0" y="620"/>
                  <a:pt x="97" y="709"/>
                  <a:pt x="209" y="709"/>
                </a:cubicBezTo>
                <a:cubicBezTo>
                  <a:pt x="321" y="709"/>
                  <a:pt x="441" y="635"/>
                  <a:pt x="441" y="52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25" name="Freeform 205"/>
          <p:cNvSpPr>
            <a:spLocks noChangeArrowheads="1"/>
          </p:cNvSpPr>
          <p:nvPr/>
        </p:nvSpPr>
        <p:spPr bwMode="auto">
          <a:xfrm>
            <a:off x="7034577" y="9575901"/>
            <a:ext cx="471699" cy="542018"/>
          </a:xfrm>
          <a:custGeom>
            <a:avLst/>
            <a:gdLst>
              <a:gd name="T0" fmla="*/ 418 w 710"/>
              <a:gd name="T1" fmla="*/ 814 h 815"/>
              <a:gd name="T2" fmla="*/ 0 w 710"/>
              <a:gd name="T3" fmla="*/ 605 h 815"/>
              <a:gd name="T4" fmla="*/ 298 w 710"/>
              <a:gd name="T5" fmla="*/ 0 h 815"/>
              <a:gd name="T6" fmla="*/ 709 w 710"/>
              <a:gd name="T7" fmla="*/ 209 h 815"/>
              <a:gd name="T8" fmla="*/ 418 w 710"/>
              <a:gd name="T9" fmla="*/ 814 h 815"/>
            </a:gdLst>
            <a:ahLst/>
            <a:cxnLst>
              <a:cxn ang="0">
                <a:pos x="T0" y="T1"/>
              </a:cxn>
              <a:cxn ang="0">
                <a:pos x="T2" y="T3"/>
              </a:cxn>
              <a:cxn ang="0">
                <a:pos x="T4" y="T5"/>
              </a:cxn>
              <a:cxn ang="0">
                <a:pos x="T6" y="T7"/>
              </a:cxn>
              <a:cxn ang="0">
                <a:pos x="T8" y="T9"/>
              </a:cxn>
            </a:cxnLst>
            <a:rect l="0" t="0" r="r" b="b"/>
            <a:pathLst>
              <a:path w="710" h="815">
                <a:moveTo>
                  <a:pt x="418" y="814"/>
                </a:moveTo>
                <a:lnTo>
                  <a:pt x="0" y="605"/>
                </a:lnTo>
                <a:lnTo>
                  <a:pt x="298" y="0"/>
                </a:lnTo>
                <a:lnTo>
                  <a:pt x="709" y="209"/>
                </a:lnTo>
                <a:lnTo>
                  <a:pt x="418" y="81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26" name="Freeform 206"/>
          <p:cNvSpPr>
            <a:spLocks noChangeArrowheads="1"/>
          </p:cNvSpPr>
          <p:nvPr/>
        </p:nvSpPr>
        <p:spPr bwMode="auto">
          <a:xfrm>
            <a:off x="6885153" y="9584692"/>
            <a:ext cx="307632" cy="530296"/>
          </a:xfrm>
          <a:custGeom>
            <a:avLst/>
            <a:gdLst>
              <a:gd name="T0" fmla="*/ 463 w 464"/>
              <a:gd name="T1" fmla="*/ 119 h 800"/>
              <a:gd name="T2" fmla="*/ 403 w 464"/>
              <a:gd name="T3" fmla="*/ 0 h 800"/>
              <a:gd name="T4" fmla="*/ 0 w 464"/>
              <a:gd name="T5" fmla="*/ 209 h 800"/>
              <a:gd name="T6" fmla="*/ 268 w 464"/>
              <a:gd name="T7" fmla="*/ 799 h 800"/>
              <a:gd name="T8" fmla="*/ 463 w 464"/>
              <a:gd name="T9" fmla="*/ 709 h 800"/>
            </a:gdLst>
            <a:ahLst/>
            <a:cxnLst>
              <a:cxn ang="0">
                <a:pos x="T0" y="T1"/>
              </a:cxn>
              <a:cxn ang="0">
                <a:pos x="T2" y="T3"/>
              </a:cxn>
              <a:cxn ang="0">
                <a:pos x="T4" y="T5"/>
              </a:cxn>
              <a:cxn ang="0">
                <a:pos x="T6" y="T7"/>
              </a:cxn>
              <a:cxn ang="0">
                <a:pos x="T8" y="T9"/>
              </a:cxn>
            </a:cxnLst>
            <a:rect l="0" t="0" r="r" b="b"/>
            <a:pathLst>
              <a:path w="464" h="800">
                <a:moveTo>
                  <a:pt x="463" y="119"/>
                </a:moveTo>
                <a:lnTo>
                  <a:pt x="403" y="0"/>
                </a:lnTo>
                <a:lnTo>
                  <a:pt x="0" y="209"/>
                </a:lnTo>
                <a:lnTo>
                  <a:pt x="268" y="799"/>
                </a:lnTo>
                <a:lnTo>
                  <a:pt x="463" y="70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27" name="Freeform 207"/>
          <p:cNvSpPr>
            <a:spLocks noChangeArrowheads="1"/>
          </p:cNvSpPr>
          <p:nvPr/>
        </p:nvSpPr>
        <p:spPr bwMode="auto">
          <a:xfrm>
            <a:off x="7213292" y="9763411"/>
            <a:ext cx="120124" cy="169930"/>
          </a:xfrm>
          <a:custGeom>
            <a:avLst/>
            <a:gdLst>
              <a:gd name="T0" fmla="*/ 14 w 180"/>
              <a:gd name="T1" fmla="*/ 253 h 254"/>
              <a:gd name="T2" fmla="*/ 179 w 180"/>
              <a:gd name="T3" fmla="*/ 179 h 254"/>
              <a:gd name="T4" fmla="*/ 164 w 180"/>
              <a:gd name="T5" fmla="*/ 0 h 254"/>
              <a:gd name="T6" fmla="*/ 0 w 180"/>
              <a:gd name="T7" fmla="*/ 74 h 254"/>
              <a:gd name="T8" fmla="*/ 14 w 180"/>
              <a:gd name="T9" fmla="*/ 253 h 254"/>
            </a:gdLst>
            <a:ahLst/>
            <a:cxnLst>
              <a:cxn ang="0">
                <a:pos x="T0" y="T1"/>
              </a:cxn>
              <a:cxn ang="0">
                <a:pos x="T2" y="T3"/>
              </a:cxn>
              <a:cxn ang="0">
                <a:pos x="T4" y="T5"/>
              </a:cxn>
              <a:cxn ang="0">
                <a:pos x="T6" y="T7"/>
              </a:cxn>
              <a:cxn ang="0">
                <a:pos x="T8" y="T9"/>
              </a:cxn>
            </a:cxnLst>
            <a:rect l="0" t="0" r="r" b="b"/>
            <a:pathLst>
              <a:path w="180" h="254">
                <a:moveTo>
                  <a:pt x="14" y="253"/>
                </a:moveTo>
                <a:lnTo>
                  <a:pt x="179" y="179"/>
                </a:lnTo>
                <a:lnTo>
                  <a:pt x="164" y="0"/>
                </a:lnTo>
                <a:lnTo>
                  <a:pt x="0" y="74"/>
                </a:lnTo>
                <a:lnTo>
                  <a:pt x="14" y="25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28" name="Line 208"/>
          <p:cNvSpPr>
            <a:spLocks noChangeShapeType="1"/>
          </p:cNvSpPr>
          <p:nvPr/>
        </p:nvSpPr>
        <p:spPr bwMode="auto">
          <a:xfrm flipH="1">
            <a:off x="7239663" y="9613990"/>
            <a:ext cx="14647"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29" name="Line 209"/>
          <p:cNvSpPr>
            <a:spLocks noChangeShapeType="1"/>
          </p:cNvSpPr>
          <p:nvPr/>
        </p:nvSpPr>
        <p:spPr bwMode="auto">
          <a:xfrm flipH="1" flipV="1">
            <a:off x="6932032" y="9731184"/>
            <a:ext cx="14649"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0" name="Line 210"/>
          <p:cNvSpPr>
            <a:spLocks noChangeShapeType="1"/>
          </p:cNvSpPr>
          <p:nvPr/>
        </p:nvSpPr>
        <p:spPr bwMode="auto">
          <a:xfrm flipH="1">
            <a:off x="7289469" y="10056394"/>
            <a:ext cx="14649" cy="2050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1" name="Freeform 211"/>
          <p:cNvSpPr>
            <a:spLocks noChangeArrowheads="1"/>
          </p:cNvSpPr>
          <p:nvPr/>
        </p:nvSpPr>
        <p:spPr bwMode="auto">
          <a:xfrm>
            <a:off x="8311977" y="9575901"/>
            <a:ext cx="465841" cy="542018"/>
          </a:xfrm>
          <a:custGeom>
            <a:avLst/>
            <a:gdLst>
              <a:gd name="T0" fmla="*/ 418 w 702"/>
              <a:gd name="T1" fmla="*/ 814 h 815"/>
              <a:gd name="T2" fmla="*/ 0 w 702"/>
              <a:gd name="T3" fmla="*/ 605 h 815"/>
              <a:gd name="T4" fmla="*/ 298 w 702"/>
              <a:gd name="T5" fmla="*/ 0 h 815"/>
              <a:gd name="T6" fmla="*/ 701 w 702"/>
              <a:gd name="T7" fmla="*/ 209 h 815"/>
              <a:gd name="T8" fmla="*/ 418 w 702"/>
              <a:gd name="T9" fmla="*/ 814 h 815"/>
            </a:gdLst>
            <a:ahLst/>
            <a:cxnLst>
              <a:cxn ang="0">
                <a:pos x="T0" y="T1"/>
              </a:cxn>
              <a:cxn ang="0">
                <a:pos x="T2" y="T3"/>
              </a:cxn>
              <a:cxn ang="0">
                <a:pos x="T4" y="T5"/>
              </a:cxn>
              <a:cxn ang="0">
                <a:pos x="T6" y="T7"/>
              </a:cxn>
              <a:cxn ang="0">
                <a:pos x="T8" y="T9"/>
              </a:cxn>
            </a:cxnLst>
            <a:rect l="0" t="0" r="r" b="b"/>
            <a:pathLst>
              <a:path w="702" h="815">
                <a:moveTo>
                  <a:pt x="418" y="814"/>
                </a:moveTo>
                <a:lnTo>
                  <a:pt x="0" y="605"/>
                </a:lnTo>
                <a:lnTo>
                  <a:pt x="298" y="0"/>
                </a:lnTo>
                <a:lnTo>
                  <a:pt x="701" y="209"/>
                </a:lnTo>
                <a:lnTo>
                  <a:pt x="418" y="81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32" name="Freeform 212"/>
          <p:cNvSpPr>
            <a:spLocks noChangeArrowheads="1"/>
          </p:cNvSpPr>
          <p:nvPr/>
        </p:nvSpPr>
        <p:spPr bwMode="auto">
          <a:xfrm>
            <a:off x="8156697" y="9584692"/>
            <a:ext cx="313492" cy="530296"/>
          </a:xfrm>
          <a:custGeom>
            <a:avLst/>
            <a:gdLst>
              <a:gd name="T0" fmla="*/ 470 w 471"/>
              <a:gd name="T1" fmla="*/ 119 h 800"/>
              <a:gd name="T2" fmla="*/ 411 w 471"/>
              <a:gd name="T3" fmla="*/ 0 h 800"/>
              <a:gd name="T4" fmla="*/ 0 w 471"/>
              <a:gd name="T5" fmla="*/ 209 h 800"/>
              <a:gd name="T6" fmla="*/ 276 w 471"/>
              <a:gd name="T7" fmla="*/ 799 h 800"/>
              <a:gd name="T8" fmla="*/ 470 w 471"/>
              <a:gd name="T9" fmla="*/ 709 h 800"/>
            </a:gdLst>
            <a:ahLst/>
            <a:cxnLst>
              <a:cxn ang="0">
                <a:pos x="T0" y="T1"/>
              </a:cxn>
              <a:cxn ang="0">
                <a:pos x="T2" y="T3"/>
              </a:cxn>
              <a:cxn ang="0">
                <a:pos x="T4" y="T5"/>
              </a:cxn>
              <a:cxn ang="0">
                <a:pos x="T6" y="T7"/>
              </a:cxn>
              <a:cxn ang="0">
                <a:pos x="T8" y="T9"/>
              </a:cxn>
            </a:cxnLst>
            <a:rect l="0" t="0" r="r" b="b"/>
            <a:pathLst>
              <a:path w="471" h="800">
                <a:moveTo>
                  <a:pt x="470" y="119"/>
                </a:moveTo>
                <a:lnTo>
                  <a:pt x="411" y="0"/>
                </a:lnTo>
                <a:lnTo>
                  <a:pt x="0" y="209"/>
                </a:lnTo>
                <a:lnTo>
                  <a:pt x="276" y="799"/>
                </a:lnTo>
                <a:lnTo>
                  <a:pt x="470" y="70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3" name="Line 213"/>
          <p:cNvSpPr>
            <a:spLocks noChangeShapeType="1"/>
          </p:cNvSpPr>
          <p:nvPr/>
        </p:nvSpPr>
        <p:spPr bwMode="auto">
          <a:xfrm flipH="1">
            <a:off x="8517065" y="9613990"/>
            <a:ext cx="14647"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4" name="Line 214"/>
          <p:cNvSpPr>
            <a:spLocks noChangeShapeType="1"/>
          </p:cNvSpPr>
          <p:nvPr/>
        </p:nvSpPr>
        <p:spPr bwMode="auto">
          <a:xfrm flipH="1" flipV="1">
            <a:off x="8206504" y="9731184"/>
            <a:ext cx="14647"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5" name="Line 215"/>
          <p:cNvSpPr>
            <a:spLocks noChangeShapeType="1"/>
          </p:cNvSpPr>
          <p:nvPr/>
        </p:nvSpPr>
        <p:spPr bwMode="auto">
          <a:xfrm flipH="1">
            <a:off x="8566871" y="10056394"/>
            <a:ext cx="14649" cy="2050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6" name="Freeform 216"/>
          <p:cNvSpPr>
            <a:spLocks noChangeArrowheads="1"/>
          </p:cNvSpPr>
          <p:nvPr/>
        </p:nvSpPr>
        <p:spPr bwMode="auto">
          <a:xfrm>
            <a:off x="8449678" y="9742902"/>
            <a:ext cx="213877" cy="184577"/>
          </a:xfrm>
          <a:custGeom>
            <a:avLst/>
            <a:gdLst>
              <a:gd name="T0" fmla="*/ 44 w 322"/>
              <a:gd name="T1" fmla="*/ 45 h 277"/>
              <a:gd name="T2" fmla="*/ 44 w 322"/>
              <a:gd name="T3" fmla="*/ 45 h 277"/>
              <a:gd name="T4" fmla="*/ 89 w 322"/>
              <a:gd name="T5" fmla="*/ 269 h 277"/>
              <a:gd name="T6" fmla="*/ 298 w 322"/>
              <a:gd name="T7" fmla="*/ 194 h 277"/>
              <a:gd name="T8" fmla="*/ 283 w 322"/>
              <a:gd name="T9" fmla="*/ 89 h 277"/>
              <a:gd name="T10" fmla="*/ 179 w 322"/>
              <a:gd name="T11" fmla="*/ 104 h 277"/>
              <a:gd name="T12" fmla="*/ 149 w 322"/>
              <a:gd name="T13" fmla="*/ 15 h 277"/>
              <a:gd name="T14" fmla="*/ 44 w 322"/>
              <a:gd name="T15" fmla="*/ 45 h 2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277">
                <a:moveTo>
                  <a:pt x="44" y="45"/>
                </a:moveTo>
                <a:lnTo>
                  <a:pt x="44" y="45"/>
                </a:lnTo>
                <a:cubicBezTo>
                  <a:pt x="0" y="127"/>
                  <a:pt x="89" y="269"/>
                  <a:pt x="89" y="269"/>
                </a:cubicBezTo>
                <a:cubicBezTo>
                  <a:pt x="89" y="269"/>
                  <a:pt x="253" y="276"/>
                  <a:pt x="298" y="194"/>
                </a:cubicBezTo>
                <a:cubicBezTo>
                  <a:pt x="313" y="164"/>
                  <a:pt x="321" y="112"/>
                  <a:pt x="283" y="89"/>
                </a:cubicBezTo>
                <a:cubicBezTo>
                  <a:pt x="253" y="74"/>
                  <a:pt x="194" y="74"/>
                  <a:pt x="179" y="104"/>
                </a:cubicBezTo>
                <a:cubicBezTo>
                  <a:pt x="194" y="74"/>
                  <a:pt x="179" y="37"/>
                  <a:pt x="149" y="15"/>
                </a:cubicBezTo>
                <a:cubicBezTo>
                  <a:pt x="112" y="0"/>
                  <a:pt x="59" y="15"/>
                  <a:pt x="44" y="4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8" name="Group 7"/>
          <p:cNvGrpSpPr/>
          <p:nvPr/>
        </p:nvGrpSpPr>
        <p:grpSpPr>
          <a:xfrm>
            <a:off x="1775548" y="1990598"/>
            <a:ext cx="621122" cy="372086"/>
            <a:chOff x="1775548" y="1990598"/>
            <a:chExt cx="621122" cy="372086"/>
          </a:xfrm>
        </p:grpSpPr>
        <p:sp>
          <p:nvSpPr>
            <p:cNvPr id="5346" name="Freeform 226"/>
            <p:cNvSpPr>
              <a:spLocks noChangeArrowheads="1"/>
            </p:cNvSpPr>
            <p:nvPr/>
          </p:nvSpPr>
          <p:spPr bwMode="auto">
            <a:xfrm>
              <a:off x="1775548" y="1990598"/>
              <a:ext cx="621122" cy="372086"/>
            </a:xfrm>
            <a:custGeom>
              <a:avLst/>
              <a:gdLst>
                <a:gd name="T0" fmla="*/ 933 w 934"/>
                <a:gd name="T1" fmla="*/ 559 h 560"/>
                <a:gd name="T2" fmla="*/ 0 w 934"/>
                <a:gd name="T3" fmla="*/ 559 h 560"/>
                <a:gd name="T4" fmla="*/ 0 w 934"/>
                <a:gd name="T5" fmla="*/ 0 h 560"/>
                <a:gd name="T6" fmla="*/ 933 w 934"/>
                <a:gd name="T7" fmla="*/ 0 h 560"/>
                <a:gd name="T8" fmla="*/ 933 w 934"/>
                <a:gd name="T9" fmla="*/ 559 h 560"/>
              </a:gdLst>
              <a:ahLst/>
              <a:cxnLst>
                <a:cxn ang="0">
                  <a:pos x="T0" y="T1"/>
                </a:cxn>
                <a:cxn ang="0">
                  <a:pos x="T2" y="T3"/>
                </a:cxn>
                <a:cxn ang="0">
                  <a:pos x="T4" y="T5"/>
                </a:cxn>
                <a:cxn ang="0">
                  <a:pos x="T6" y="T7"/>
                </a:cxn>
                <a:cxn ang="0">
                  <a:pos x="T8" y="T9"/>
                </a:cxn>
              </a:cxnLst>
              <a:rect l="0" t="0" r="r" b="b"/>
              <a:pathLst>
                <a:path w="934" h="560">
                  <a:moveTo>
                    <a:pt x="933" y="559"/>
                  </a:moveTo>
                  <a:lnTo>
                    <a:pt x="0" y="559"/>
                  </a:lnTo>
                  <a:lnTo>
                    <a:pt x="0" y="0"/>
                  </a:lnTo>
                  <a:lnTo>
                    <a:pt x="933" y="0"/>
                  </a:lnTo>
                  <a:lnTo>
                    <a:pt x="933" y="5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47" name="Freeform 227"/>
            <p:cNvSpPr>
              <a:spLocks noChangeArrowheads="1"/>
            </p:cNvSpPr>
            <p:nvPr/>
          </p:nvSpPr>
          <p:spPr bwMode="auto">
            <a:xfrm>
              <a:off x="1775548" y="1990598"/>
              <a:ext cx="621122" cy="199228"/>
            </a:xfrm>
            <a:custGeom>
              <a:avLst/>
              <a:gdLst>
                <a:gd name="T0" fmla="*/ 0 w 934"/>
                <a:gd name="T1" fmla="*/ 0 h 299"/>
                <a:gd name="T2" fmla="*/ 463 w 934"/>
                <a:gd name="T3" fmla="*/ 298 h 299"/>
                <a:gd name="T4" fmla="*/ 933 w 934"/>
                <a:gd name="T5" fmla="*/ 0 h 299"/>
              </a:gdLst>
              <a:ahLst/>
              <a:cxnLst>
                <a:cxn ang="0">
                  <a:pos x="T0" y="T1"/>
                </a:cxn>
                <a:cxn ang="0">
                  <a:pos x="T2" y="T3"/>
                </a:cxn>
                <a:cxn ang="0">
                  <a:pos x="T4" y="T5"/>
                </a:cxn>
              </a:cxnLst>
              <a:rect l="0" t="0" r="r" b="b"/>
              <a:pathLst>
                <a:path w="934" h="299">
                  <a:moveTo>
                    <a:pt x="0" y="0"/>
                  </a:moveTo>
                  <a:lnTo>
                    <a:pt x="463" y="298"/>
                  </a:lnTo>
                  <a:lnTo>
                    <a:pt x="93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9" name="Group 8"/>
          <p:cNvGrpSpPr/>
          <p:nvPr/>
        </p:nvGrpSpPr>
        <p:grpSpPr>
          <a:xfrm>
            <a:off x="3050021" y="1873405"/>
            <a:ext cx="621122" cy="621122"/>
            <a:chOff x="3050021" y="1873405"/>
            <a:chExt cx="621122" cy="621122"/>
          </a:xfrm>
        </p:grpSpPr>
        <p:sp>
          <p:nvSpPr>
            <p:cNvPr id="5348" name="Freeform 228"/>
            <p:cNvSpPr>
              <a:spLocks noChangeArrowheads="1"/>
            </p:cNvSpPr>
            <p:nvPr/>
          </p:nvSpPr>
          <p:spPr bwMode="auto">
            <a:xfrm>
              <a:off x="3050021" y="2119511"/>
              <a:ext cx="621122" cy="193368"/>
            </a:xfrm>
            <a:custGeom>
              <a:avLst/>
              <a:gdLst>
                <a:gd name="T0" fmla="*/ 0 w 934"/>
                <a:gd name="T1" fmla="*/ 0 h 292"/>
                <a:gd name="T2" fmla="*/ 470 w 934"/>
                <a:gd name="T3" fmla="*/ 291 h 292"/>
                <a:gd name="T4" fmla="*/ 933 w 934"/>
                <a:gd name="T5" fmla="*/ 0 h 292"/>
              </a:gdLst>
              <a:ahLst/>
              <a:cxnLst>
                <a:cxn ang="0">
                  <a:pos x="T0" y="T1"/>
                </a:cxn>
                <a:cxn ang="0">
                  <a:pos x="T2" y="T3"/>
                </a:cxn>
                <a:cxn ang="0">
                  <a:pos x="T4" y="T5"/>
                </a:cxn>
              </a:cxnLst>
              <a:rect l="0" t="0" r="r" b="b"/>
              <a:pathLst>
                <a:path w="934" h="292">
                  <a:moveTo>
                    <a:pt x="0" y="0"/>
                  </a:moveTo>
                  <a:lnTo>
                    <a:pt x="470" y="291"/>
                  </a:lnTo>
                  <a:lnTo>
                    <a:pt x="93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49" name="Freeform 229"/>
            <p:cNvSpPr>
              <a:spLocks noChangeArrowheads="1"/>
            </p:cNvSpPr>
            <p:nvPr/>
          </p:nvSpPr>
          <p:spPr bwMode="auto">
            <a:xfrm>
              <a:off x="3050021" y="2081422"/>
              <a:ext cx="621122" cy="413105"/>
            </a:xfrm>
            <a:custGeom>
              <a:avLst/>
              <a:gdLst>
                <a:gd name="T0" fmla="*/ 156 w 934"/>
                <a:gd name="T1" fmla="*/ 0 h 620"/>
                <a:gd name="T2" fmla="*/ 0 w 934"/>
                <a:gd name="T3" fmla="*/ 60 h 620"/>
                <a:gd name="T4" fmla="*/ 0 w 934"/>
                <a:gd name="T5" fmla="*/ 619 h 620"/>
                <a:gd name="T6" fmla="*/ 933 w 934"/>
                <a:gd name="T7" fmla="*/ 619 h 620"/>
                <a:gd name="T8" fmla="*/ 933 w 934"/>
                <a:gd name="T9" fmla="*/ 60 h 620"/>
                <a:gd name="T10" fmla="*/ 933 w 934"/>
                <a:gd name="T11" fmla="*/ 60 h 620"/>
                <a:gd name="T12" fmla="*/ 776 w 934"/>
                <a:gd name="T13" fmla="*/ 0 h 620"/>
              </a:gdLst>
              <a:ahLst/>
              <a:cxnLst>
                <a:cxn ang="0">
                  <a:pos x="T0" y="T1"/>
                </a:cxn>
                <a:cxn ang="0">
                  <a:pos x="T2" y="T3"/>
                </a:cxn>
                <a:cxn ang="0">
                  <a:pos x="T4" y="T5"/>
                </a:cxn>
                <a:cxn ang="0">
                  <a:pos x="T6" y="T7"/>
                </a:cxn>
                <a:cxn ang="0">
                  <a:pos x="T8" y="T9"/>
                </a:cxn>
                <a:cxn ang="0">
                  <a:pos x="T10" y="T11"/>
                </a:cxn>
                <a:cxn ang="0">
                  <a:pos x="T12" y="T13"/>
                </a:cxn>
              </a:cxnLst>
              <a:rect l="0" t="0" r="r" b="b"/>
              <a:pathLst>
                <a:path w="934" h="620">
                  <a:moveTo>
                    <a:pt x="156" y="0"/>
                  </a:moveTo>
                  <a:lnTo>
                    <a:pt x="0" y="60"/>
                  </a:lnTo>
                  <a:lnTo>
                    <a:pt x="0" y="619"/>
                  </a:lnTo>
                  <a:lnTo>
                    <a:pt x="933" y="619"/>
                  </a:lnTo>
                  <a:lnTo>
                    <a:pt x="933" y="60"/>
                  </a:lnTo>
                  <a:lnTo>
                    <a:pt x="933" y="60"/>
                  </a:lnTo>
                  <a:lnTo>
                    <a:pt x="776"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0" name="Freeform 230"/>
            <p:cNvSpPr>
              <a:spLocks noChangeArrowheads="1"/>
            </p:cNvSpPr>
            <p:nvPr/>
          </p:nvSpPr>
          <p:spPr bwMode="auto">
            <a:xfrm>
              <a:off x="3155494" y="1873405"/>
              <a:ext cx="416034" cy="307630"/>
            </a:xfrm>
            <a:custGeom>
              <a:avLst/>
              <a:gdLst>
                <a:gd name="T0" fmla="*/ 0 w 628"/>
                <a:gd name="T1" fmla="*/ 463 h 464"/>
                <a:gd name="T2" fmla="*/ 0 w 628"/>
                <a:gd name="T3" fmla="*/ 0 h 464"/>
                <a:gd name="T4" fmla="*/ 627 w 628"/>
                <a:gd name="T5" fmla="*/ 0 h 464"/>
                <a:gd name="T6" fmla="*/ 627 w 628"/>
                <a:gd name="T7" fmla="*/ 463 h 464"/>
              </a:gdLst>
              <a:ahLst/>
              <a:cxnLst>
                <a:cxn ang="0">
                  <a:pos x="T0" y="T1"/>
                </a:cxn>
                <a:cxn ang="0">
                  <a:pos x="T2" y="T3"/>
                </a:cxn>
                <a:cxn ang="0">
                  <a:pos x="T4" y="T5"/>
                </a:cxn>
                <a:cxn ang="0">
                  <a:pos x="T6" y="T7"/>
                </a:cxn>
              </a:cxnLst>
              <a:rect l="0" t="0" r="r" b="b"/>
              <a:pathLst>
                <a:path w="628" h="464">
                  <a:moveTo>
                    <a:pt x="0" y="463"/>
                  </a:moveTo>
                  <a:lnTo>
                    <a:pt x="0" y="0"/>
                  </a:lnTo>
                  <a:lnTo>
                    <a:pt x="627" y="0"/>
                  </a:lnTo>
                  <a:lnTo>
                    <a:pt x="627" y="46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0" name="Group 9"/>
          <p:cNvGrpSpPr/>
          <p:nvPr/>
        </p:nvGrpSpPr>
        <p:grpSpPr>
          <a:xfrm>
            <a:off x="4330350" y="1873405"/>
            <a:ext cx="621122" cy="621122"/>
            <a:chOff x="4330350" y="1873405"/>
            <a:chExt cx="621122" cy="621122"/>
          </a:xfrm>
        </p:grpSpPr>
        <p:sp>
          <p:nvSpPr>
            <p:cNvPr id="5351" name="Line 231"/>
            <p:cNvSpPr>
              <a:spLocks noChangeShapeType="1"/>
            </p:cNvSpPr>
            <p:nvPr/>
          </p:nvSpPr>
          <p:spPr bwMode="auto">
            <a:xfrm>
              <a:off x="4676071" y="1952509"/>
              <a:ext cx="9082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2" name="Line 232"/>
            <p:cNvSpPr>
              <a:spLocks noChangeShapeType="1"/>
            </p:cNvSpPr>
            <p:nvPr/>
          </p:nvSpPr>
          <p:spPr bwMode="auto">
            <a:xfrm>
              <a:off x="4509070" y="2031616"/>
              <a:ext cx="25782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3" name="Line 233"/>
            <p:cNvSpPr>
              <a:spLocks noChangeShapeType="1"/>
            </p:cNvSpPr>
            <p:nvPr/>
          </p:nvSpPr>
          <p:spPr bwMode="auto">
            <a:xfrm>
              <a:off x="4509070" y="2110718"/>
              <a:ext cx="25782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4" name="Freeform 234"/>
            <p:cNvSpPr>
              <a:spLocks noChangeArrowheads="1"/>
            </p:cNvSpPr>
            <p:nvPr/>
          </p:nvSpPr>
          <p:spPr bwMode="auto">
            <a:xfrm>
              <a:off x="4330350" y="2119511"/>
              <a:ext cx="621122" cy="193368"/>
            </a:xfrm>
            <a:custGeom>
              <a:avLst/>
              <a:gdLst>
                <a:gd name="T0" fmla="*/ 0 w 935"/>
                <a:gd name="T1" fmla="*/ 0 h 292"/>
                <a:gd name="T2" fmla="*/ 463 w 935"/>
                <a:gd name="T3" fmla="*/ 291 h 292"/>
                <a:gd name="T4" fmla="*/ 934 w 935"/>
                <a:gd name="T5" fmla="*/ 0 h 292"/>
              </a:gdLst>
              <a:ahLst/>
              <a:cxnLst>
                <a:cxn ang="0">
                  <a:pos x="T0" y="T1"/>
                </a:cxn>
                <a:cxn ang="0">
                  <a:pos x="T2" y="T3"/>
                </a:cxn>
                <a:cxn ang="0">
                  <a:pos x="T4" y="T5"/>
                </a:cxn>
              </a:cxnLst>
              <a:rect l="0" t="0" r="r" b="b"/>
              <a:pathLst>
                <a:path w="935" h="292">
                  <a:moveTo>
                    <a:pt x="0" y="0"/>
                  </a:moveTo>
                  <a:lnTo>
                    <a:pt x="463" y="291"/>
                  </a:lnTo>
                  <a:lnTo>
                    <a:pt x="934"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5" name="Freeform 235"/>
            <p:cNvSpPr>
              <a:spLocks noChangeArrowheads="1"/>
            </p:cNvSpPr>
            <p:nvPr/>
          </p:nvSpPr>
          <p:spPr bwMode="auto">
            <a:xfrm>
              <a:off x="4330350" y="2081422"/>
              <a:ext cx="621122" cy="413105"/>
            </a:xfrm>
            <a:custGeom>
              <a:avLst/>
              <a:gdLst>
                <a:gd name="T0" fmla="*/ 157 w 935"/>
                <a:gd name="T1" fmla="*/ 0 h 620"/>
                <a:gd name="T2" fmla="*/ 0 w 935"/>
                <a:gd name="T3" fmla="*/ 60 h 620"/>
                <a:gd name="T4" fmla="*/ 0 w 935"/>
                <a:gd name="T5" fmla="*/ 619 h 620"/>
                <a:gd name="T6" fmla="*/ 934 w 935"/>
                <a:gd name="T7" fmla="*/ 619 h 620"/>
                <a:gd name="T8" fmla="*/ 934 w 935"/>
                <a:gd name="T9" fmla="*/ 60 h 620"/>
                <a:gd name="T10" fmla="*/ 934 w 935"/>
                <a:gd name="T11" fmla="*/ 60 h 620"/>
                <a:gd name="T12" fmla="*/ 777 w 935"/>
                <a:gd name="T13" fmla="*/ 0 h 620"/>
              </a:gdLst>
              <a:ahLst/>
              <a:cxnLst>
                <a:cxn ang="0">
                  <a:pos x="T0" y="T1"/>
                </a:cxn>
                <a:cxn ang="0">
                  <a:pos x="T2" y="T3"/>
                </a:cxn>
                <a:cxn ang="0">
                  <a:pos x="T4" y="T5"/>
                </a:cxn>
                <a:cxn ang="0">
                  <a:pos x="T6" y="T7"/>
                </a:cxn>
                <a:cxn ang="0">
                  <a:pos x="T8" y="T9"/>
                </a:cxn>
                <a:cxn ang="0">
                  <a:pos x="T10" y="T11"/>
                </a:cxn>
                <a:cxn ang="0">
                  <a:pos x="T12" y="T13"/>
                </a:cxn>
              </a:cxnLst>
              <a:rect l="0" t="0" r="r" b="b"/>
              <a:pathLst>
                <a:path w="935" h="620">
                  <a:moveTo>
                    <a:pt x="157" y="0"/>
                  </a:moveTo>
                  <a:lnTo>
                    <a:pt x="0" y="60"/>
                  </a:lnTo>
                  <a:lnTo>
                    <a:pt x="0" y="619"/>
                  </a:lnTo>
                  <a:lnTo>
                    <a:pt x="934" y="619"/>
                  </a:lnTo>
                  <a:lnTo>
                    <a:pt x="934" y="60"/>
                  </a:lnTo>
                  <a:lnTo>
                    <a:pt x="934" y="60"/>
                  </a:lnTo>
                  <a:lnTo>
                    <a:pt x="777"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6" name="Freeform 236"/>
            <p:cNvSpPr>
              <a:spLocks noChangeArrowheads="1"/>
            </p:cNvSpPr>
            <p:nvPr/>
          </p:nvSpPr>
          <p:spPr bwMode="auto">
            <a:xfrm>
              <a:off x="4429965" y="1873405"/>
              <a:ext cx="421894" cy="307630"/>
            </a:xfrm>
            <a:custGeom>
              <a:avLst/>
              <a:gdLst>
                <a:gd name="T0" fmla="*/ 0 w 635"/>
                <a:gd name="T1" fmla="*/ 463 h 464"/>
                <a:gd name="T2" fmla="*/ 0 w 635"/>
                <a:gd name="T3" fmla="*/ 0 h 464"/>
                <a:gd name="T4" fmla="*/ 634 w 635"/>
                <a:gd name="T5" fmla="*/ 0 h 464"/>
                <a:gd name="T6" fmla="*/ 634 w 635"/>
                <a:gd name="T7" fmla="*/ 463 h 464"/>
              </a:gdLst>
              <a:ahLst/>
              <a:cxnLst>
                <a:cxn ang="0">
                  <a:pos x="T0" y="T1"/>
                </a:cxn>
                <a:cxn ang="0">
                  <a:pos x="T2" y="T3"/>
                </a:cxn>
                <a:cxn ang="0">
                  <a:pos x="T4" y="T5"/>
                </a:cxn>
                <a:cxn ang="0">
                  <a:pos x="T6" y="T7"/>
                </a:cxn>
              </a:cxnLst>
              <a:rect l="0" t="0" r="r" b="b"/>
              <a:pathLst>
                <a:path w="635" h="464">
                  <a:moveTo>
                    <a:pt x="0" y="463"/>
                  </a:moveTo>
                  <a:lnTo>
                    <a:pt x="0" y="0"/>
                  </a:lnTo>
                  <a:lnTo>
                    <a:pt x="634" y="0"/>
                  </a:lnTo>
                  <a:lnTo>
                    <a:pt x="634" y="46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1" name="Group 10"/>
          <p:cNvGrpSpPr/>
          <p:nvPr/>
        </p:nvGrpSpPr>
        <p:grpSpPr>
          <a:xfrm>
            <a:off x="5604824" y="1952509"/>
            <a:ext cx="618191" cy="410176"/>
            <a:chOff x="5604824" y="1952509"/>
            <a:chExt cx="618191" cy="410176"/>
          </a:xfrm>
        </p:grpSpPr>
        <p:sp>
          <p:nvSpPr>
            <p:cNvPr id="5357" name="Freeform 237"/>
            <p:cNvSpPr>
              <a:spLocks noChangeArrowheads="1"/>
            </p:cNvSpPr>
            <p:nvPr/>
          </p:nvSpPr>
          <p:spPr bwMode="auto">
            <a:xfrm>
              <a:off x="5604824" y="2040404"/>
              <a:ext cx="521509" cy="322281"/>
            </a:xfrm>
            <a:custGeom>
              <a:avLst/>
              <a:gdLst>
                <a:gd name="T0" fmla="*/ 784 w 785"/>
                <a:gd name="T1" fmla="*/ 485 h 486"/>
                <a:gd name="T2" fmla="*/ 0 w 785"/>
                <a:gd name="T3" fmla="*/ 485 h 486"/>
                <a:gd name="T4" fmla="*/ 0 w 785"/>
                <a:gd name="T5" fmla="*/ 0 h 486"/>
                <a:gd name="T6" fmla="*/ 784 w 785"/>
                <a:gd name="T7" fmla="*/ 0 h 486"/>
                <a:gd name="T8" fmla="*/ 784 w 785"/>
                <a:gd name="T9" fmla="*/ 485 h 486"/>
              </a:gdLst>
              <a:ahLst/>
              <a:cxnLst>
                <a:cxn ang="0">
                  <a:pos x="T0" y="T1"/>
                </a:cxn>
                <a:cxn ang="0">
                  <a:pos x="T2" y="T3"/>
                </a:cxn>
                <a:cxn ang="0">
                  <a:pos x="T4" y="T5"/>
                </a:cxn>
                <a:cxn ang="0">
                  <a:pos x="T6" y="T7"/>
                </a:cxn>
                <a:cxn ang="0">
                  <a:pos x="T8" y="T9"/>
                </a:cxn>
              </a:cxnLst>
              <a:rect l="0" t="0" r="r" b="b"/>
              <a:pathLst>
                <a:path w="785" h="486">
                  <a:moveTo>
                    <a:pt x="784" y="485"/>
                  </a:moveTo>
                  <a:lnTo>
                    <a:pt x="0" y="485"/>
                  </a:lnTo>
                  <a:lnTo>
                    <a:pt x="0" y="0"/>
                  </a:lnTo>
                  <a:lnTo>
                    <a:pt x="784" y="0"/>
                  </a:lnTo>
                  <a:lnTo>
                    <a:pt x="784" y="48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58" name="Freeform 238"/>
            <p:cNvSpPr>
              <a:spLocks noChangeArrowheads="1"/>
            </p:cNvSpPr>
            <p:nvPr/>
          </p:nvSpPr>
          <p:spPr bwMode="auto">
            <a:xfrm>
              <a:off x="5692719" y="1952509"/>
              <a:ext cx="530296" cy="319352"/>
            </a:xfrm>
            <a:custGeom>
              <a:avLst/>
              <a:gdLst>
                <a:gd name="T0" fmla="*/ 0 w 800"/>
                <a:gd name="T1" fmla="*/ 104 h 479"/>
                <a:gd name="T2" fmla="*/ 0 w 800"/>
                <a:gd name="T3" fmla="*/ 0 h 479"/>
                <a:gd name="T4" fmla="*/ 799 w 800"/>
                <a:gd name="T5" fmla="*/ 0 h 479"/>
                <a:gd name="T6" fmla="*/ 799 w 800"/>
                <a:gd name="T7" fmla="*/ 478 h 479"/>
                <a:gd name="T8" fmla="*/ 680 w 800"/>
                <a:gd name="T9" fmla="*/ 478 h 479"/>
              </a:gdLst>
              <a:ahLst/>
              <a:cxnLst>
                <a:cxn ang="0">
                  <a:pos x="T0" y="T1"/>
                </a:cxn>
                <a:cxn ang="0">
                  <a:pos x="T2" y="T3"/>
                </a:cxn>
                <a:cxn ang="0">
                  <a:pos x="T4" y="T5"/>
                </a:cxn>
                <a:cxn ang="0">
                  <a:pos x="T6" y="T7"/>
                </a:cxn>
                <a:cxn ang="0">
                  <a:pos x="T8" y="T9"/>
                </a:cxn>
              </a:cxnLst>
              <a:rect l="0" t="0" r="r" b="b"/>
              <a:pathLst>
                <a:path w="800" h="479">
                  <a:moveTo>
                    <a:pt x="0" y="104"/>
                  </a:moveTo>
                  <a:lnTo>
                    <a:pt x="0" y="0"/>
                  </a:lnTo>
                  <a:lnTo>
                    <a:pt x="799" y="0"/>
                  </a:lnTo>
                  <a:lnTo>
                    <a:pt x="799" y="478"/>
                  </a:lnTo>
                  <a:lnTo>
                    <a:pt x="680" y="47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9" name="Freeform 239"/>
            <p:cNvSpPr>
              <a:spLocks noChangeArrowheads="1"/>
            </p:cNvSpPr>
            <p:nvPr/>
          </p:nvSpPr>
          <p:spPr bwMode="auto">
            <a:xfrm>
              <a:off x="5604824" y="2040404"/>
              <a:ext cx="521509" cy="149422"/>
            </a:xfrm>
            <a:custGeom>
              <a:avLst/>
              <a:gdLst>
                <a:gd name="T0" fmla="*/ 0 w 785"/>
                <a:gd name="T1" fmla="*/ 0 h 225"/>
                <a:gd name="T2" fmla="*/ 396 w 785"/>
                <a:gd name="T3" fmla="*/ 224 h 225"/>
                <a:gd name="T4" fmla="*/ 784 w 785"/>
                <a:gd name="T5" fmla="*/ 0 h 225"/>
              </a:gdLst>
              <a:ahLst/>
              <a:cxnLst>
                <a:cxn ang="0">
                  <a:pos x="T0" y="T1"/>
                </a:cxn>
                <a:cxn ang="0">
                  <a:pos x="T2" y="T3"/>
                </a:cxn>
                <a:cxn ang="0">
                  <a:pos x="T4" y="T5"/>
                </a:cxn>
              </a:cxnLst>
              <a:rect l="0" t="0" r="r" b="b"/>
              <a:pathLst>
                <a:path w="785" h="225">
                  <a:moveTo>
                    <a:pt x="0" y="0"/>
                  </a:moveTo>
                  <a:lnTo>
                    <a:pt x="396" y="224"/>
                  </a:lnTo>
                  <a:lnTo>
                    <a:pt x="784"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2" name="Group 11"/>
          <p:cNvGrpSpPr/>
          <p:nvPr/>
        </p:nvGrpSpPr>
        <p:grpSpPr>
          <a:xfrm>
            <a:off x="6885153" y="1990598"/>
            <a:ext cx="621122" cy="413103"/>
            <a:chOff x="6885153" y="1990598"/>
            <a:chExt cx="621122" cy="413103"/>
          </a:xfrm>
        </p:grpSpPr>
        <p:sp>
          <p:nvSpPr>
            <p:cNvPr id="5360" name="Freeform 240"/>
            <p:cNvSpPr>
              <a:spLocks noChangeArrowheads="1"/>
            </p:cNvSpPr>
            <p:nvPr/>
          </p:nvSpPr>
          <p:spPr bwMode="auto">
            <a:xfrm>
              <a:off x="6885153" y="1990598"/>
              <a:ext cx="621122" cy="413103"/>
            </a:xfrm>
            <a:custGeom>
              <a:avLst/>
              <a:gdLst>
                <a:gd name="T0" fmla="*/ 933 w 934"/>
                <a:gd name="T1" fmla="*/ 619 h 620"/>
                <a:gd name="T2" fmla="*/ 0 w 934"/>
                <a:gd name="T3" fmla="*/ 619 h 620"/>
                <a:gd name="T4" fmla="*/ 0 w 934"/>
                <a:gd name="T5" fmla="*/ 0 h 620"/>
                <a:gd name="T6" fmla="*/ 933 w 934"/>
                <a:gd name="T7" fmla="*/ 0 h 620"/>
                <a:gd name="T8" fmla="*/ 933 w 934"/>
                <a:gd name="T9" fmla="*/ 619 h 620"/>
              </a:gdLst>
              <a:ahLst/>
              <a:cxnLst>
                <a:cxn ang="0">
                  <a:pos x="T0" y="T1"/>
                </a:cxn>
                <a:cxn ang="0">
                  <a:pos x="T2" y="T3"/>
                </a:cxn>
                <a:cxn ang="0">
                  <a:pos x="T4" y="T5"/>
                </a:cxn>
                <a:cxn ang="0">
                  <a:pos x="T6" y="T7"/>
                </a:cxn>
                <a:cxn ang="0">
                  <a:pos x="T8" y="T9"/>
                </a:cxn>
              </a:cxnLst>
              <a:rect l="0" t="0" r="r" b="b"/>
              <a:pathLst>
                <a:path w="934" h="620">
                  <a:moveTo>
                    <a:pt x="933" y="619"/>
                  </a:moveTo>
                  <a:lnTo>
                    <a:pt x="0" y="619"/>
                  </a:lnTo>
                  <a:lnTo>
                    <a:pt x="0" y="0"/>
                  </a:lnTo>
                  <a:lnTo>
                    <a:pt x="933" y="0"/>
                  </a:lnTo>
                  <a:lnTo>
                    <a:pt x="933" y="6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61" name="Freeform 241"/>
            <p:cNvSpPr>
              <a:spLocks noChangeArrowheads="1"/>
            </p:cNvSpPr>
            <p:nvPr/>
          </p:nvSpPr>
          <p:spPr bwMode="auto">
            <a:xfrm>
              <a:off x="7359784" y="2052124"/>
              <a:ext cx="84966" cy="99613"/>
            </a:xfrm>
            <a:custGeom>
              <a:avLst/>
              <a:gdLst>
                <a:gd name="T0" fmla="*/ 127 w 128"/>
                <a:gd name="T1" fmla="*/ 149 h 150"/>
                <a:gd name="T2" fmla="*/ 0 w 128"/>
                <a:gd name="T3" fmla="*/ 149 h 150"/>
                <a:gd name="T4" fmla="*/ 0 w 128"/>
                <a:gd name="T5" fmla="*/ 0 h 150"/>
                <a:gd name="T6" fmla="*/ 127 w 128"/>
                <a:gd name="T7" fmla="*/ 0 h 150"/>
                <a:gd name="T8" fmla="*/ 127 w 128"/>
                <a:gd name="T9" fmla="*/ 149 h 150"/>
              </a:gdLst>
              <a:ahLst/>
              <a:cxnLst>
                <a:cxn ang="0">
                  <a:pos x="T0" y="T1"/>
                </a:cxn>
                <a:cxn ang="0">
                  <a:pos x="T2" y="T3"/>
                </a:cxn>
                <a:cxn ang="0">
                  <a:pos x="T4" y="T5"/>
                </a:cxn>
                <a:cxn ang="0">
                  <a:pos x="T6" y="T7"/>
                </a:cxn>
                <a:cxn ang="0">
                  <a:pos x="T8" y="T9"/>
                </a:cxn>
              </a:cxnLst>
              <a:rect l="0" t="0" r="r" b="b"/>
              <a:pathLst>
                <a:path w="128" h="150">
                  <a:moveTo>
                    <a:pt x="127" y="149"/>
                  </a:moveTo>
                  <a:lnTo>
                    <a:pt x="0" y="149"/>
                  </a:lnTo>
                  <a:lnTo>
                    <a:pt x="0" y="0"/>
                  </a:lnTo>
                  <a:lnTo>
                    <a:pt x="127" y="0"/>
                  </a:lnTo>
                  <a:lnTo>
                    <a:pt x="127"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62" name="Line 242"/>
            <p:cNvSpPr>
              <a:spLocks noChangeShapeType="1"/>
            </p:cNvSpPr>
            <p:nvPr/>
          </p:nvSpPr>
          <p:spPr bwMode="auto">
            <a:xfrm>
              <a:off x="7260171" y="2040404"/>
              <a:ext cx="2931" cy="31349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63" name="Line 243"/>
            <p:cNvSpPr>
              <a:spLocks noChangeShapeType="1"/>
            </p:cNvSpPr>
            <p:nvPr/>
          </p:nvSpPr>
          <p:spPr bwMode="auto">
            <a:xfrm>
              <a:off x="6934963" y="2069702"/>
              <a:ext cx="27833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64" name="Line 244"/>
            <p:cNvSpPr>
              <a:spLocks noChangeShapeType="1"/>
            </p:cNvSpPr>
            <p:nvPr/>
          </p:nvSpPr>
          <p:spPr bwMode="auto">
            <a:xfrm>
              <a:off x="6934963" y="2131229"/>
              <a:ext cx="237315"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65" name="Line 245"/>
            <p:cNvSpPr>
              <a:spLocks noChangeShapeType="1"/>
            </p:cNvSpPr>
            <p:nvPr/>
          </p:nvSpPr>
          <p:spPr bwMode="auto">
            <a:xfrm>
              <a:off x="6934961" y="2189826"/>
              <a:ext cx="25782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3" name="Group 12"/>
          <p:cNvGrpSpPr/>
          <p:nvPr/>
        </p:nvGrpSpPr>
        <p:grpSpPr>
          <a:xfrm>
            <a:off x="8156695" y="1973018"/>
            <a:ext cx="624053" cy="430685"/>
            <a:chOff x="8156695" y="1973018"/>
            <a:chExt cx="624053" cy="430685"/>
          </a:xfrm>
        </p:grpSpPr>
        <p:sp>
          <p:nvSpPr>
            <p:cNvPr id="5366" name="Freeform 246"/>
            <p:cNvSpPr>
              <a:spLocks noChangeArrowheads="1"/>
            </p:cNvSpPr>
            <p:nvPr/>
          </p:nvSpPr>
          <p:spPr bwMode="auto">
            <a:xfrm>
              <a:off x="8156695" y="2060915"/>
              <a:ext cx="530298" cy="342788"/>
            </a:xfrm>
            <a:custGeom>
              <a:avLst/>
              <a:gdLst>
                <a:gd name="T0" fmla="*/ 799 w 800"/>
                <a:gd name="T1" fmla="*/ 515 h 516"/>
                <a:gd name="T2" fmla="*/ 0 w 800"/>
                <a:gd name="T3" fmla="*/ 515 h 516"/>
                <a:gd name="T4" fmla="*/ 0 w 800"/>
                <a:gd name="T5" fmla="*/ 0 h 516"/>
                <a:gd name="T6" fmla="*/ 799 w 800"/>
                <a:gd name="T7" fmla="*/ 0 h 516"/>
                <a:gd name="T8" fmla="*/ 799 w 800"/>
                <a:gd name="T9" fmla="*/ 515 h 516"/>
              </a:gdLst>
              <a:ahLst/>
              <a:cxnLst>
                <a:cxn ang="0">
                  <a:pos x="T0" y="T1"/>
                </a:cxn>
                <a:cxn ang="0">
                  <a:pos x="T2" y="T3"/>
                </a:cxn>
                <a:cxn ang="0">
                  <a:pos x="T4" y="T5"/>
                </a:cxn>
                <a:cxn ang="0">
                  <a:pos x="T6" y="T7"/>
                </a:cxn>
                <a:cxn ang="0">
                  <a:pos x="T8" y="T9"/>
                </a:cxn>
              </a:cxnLst>
              <a:rect l="0" t="0" r="r" b="b"/>
              <a:pathLst>
                <a:path w="800" h="516">
                  <a:moveTo>
                    <a:pt x="799" y="515"/>
                  </a:moveTo>
                  <a:lnTo>
                    <a:pt x="0" y="515"/>
                  </a:lnTo>
                  <a:lnTo>
                    <a:pt x="0" y="0"/>
                  </a:lnTo>
                  <a:lnTo>
                    <a:pt x="799" y="0"/>
                  </a:lnTo>
                  <a:lnTo>
                    <a:pt x="799" y="51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67" name="Freeform 247"/>
            <p:cNvSpPr>
              <a:spLocks noChangeArrowheads="1"/>
            </p:cNvSpPr>
            <p:nvPr/>
          </p:nvSpPr>
          <p:spPr bwMode="auto">
            <a:xfrm>
              <a:off x="8253381" y="1973018"/>
              <a:ext cx="527367" cy="336928"/>
            </a:xfrm>
            <a:custGeom>
              <a:avLst/>
              <a:gdLst>
                <a:gd name="T0" fmla="*/ 0 w 792"/>
                <a:gd name="T1" fmla="*/ 89 h 508"/>
                <a:gd name="T2" fmla="*/ 0 w 792"/>
                <a:gd name="T3" fmla="*/ 0 h 508"/>
                <a:gd name="T4" fmla="*/ 791 w 792"/>
                <a:gd name="T5" fmla="*/ 0 h 508"/>
                <a:gd name="T6" fmla="*/ 791 w 792"/>
                <a:gd name="T7" fmla="*/ 507 h 508"/>
                <a:gd name="T8" fmla="*/ 702 w 792"/>
                <a:gd name="T9" fmla="*/ 507 h 508"/>
              </a:gdLst>
              <a:ahLst/>
              <a:cxnLst>
                <a:cxn ang="0">
                  <a:pos x="T0" y="T1"/>
                </a:cxn>
                <a:cxn ang="0">
                  <a:pos x="T2" y="T3"/>
                </a:cxn>
                <a:cxn ang="0">
                  <a:pos x="T4" y="T5"/>
                </a:cxn>
                <a:cxn ang="0">
                  <a:pos x="T6" y="T7"/>
                </a:cxn>
                <a:cxn ang="0">
                  <a:pos x="T8" y="T9"/>
                </a:cxn>
              </a:cxnLst>
              <a:rect l="0" t="0" r="r" b="b"/>
              <a:pathLst>
                <a:path w="792" h="508">
                  <a:moveTo>
                    <a:pt x="0" y="89"/>
                  </a:moveTo>
                  <a:lnTo>
                    <a:pt x="0" y="0"/>
                  </a:lnTo>
                  <a:lnTo>
                    <a:pt x="791" y="0"/>
                  </a:lnTo>
                  <a:lnTo>
                    <a:pt x="791" y="507"/>
                  </a:lnTo>
                  <a:lnTo>
                    <a:pt x="702" y="50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68" name="Freeform 248"/>
            <p:cNvSpPr>
              <a:spLocks noChangeArrowheads="1"/>
            </p:cNvSpPr>
            <p:nvPr/>
          </p:nvSpPr>
          <p:spPr bwMode="auto">
            <a:xfrm>
              <a:off x="8569802" y="2110720"/>
              <a:ext cx="70317" cy="79106"/>
            </a:xfrm>
            <a:custGeom>
              <a:avLst/>
              <a:gdLst>
                <a:gd name="T0" fmla="*/ 104 w 105"/>
                <a:gd name="T1" fmla="*/ 119 h 120"/>
                <a:gd name="T2" fmla="*/ 0 w 105"/>
                <a:gd name="T3" fmla="*/ 119 h 120"/>
                <a:gd name="T4" fmla="*/ 0 w 105"/>
                <a:gd name="T5" fmla="*/ 0 h 120"/>
                <a:gd name="T6" fmla="*/ 104 w 105"/>
                <a:gd name="T7" fmla="*/ 0 h 120"/>
                <a:gd name="T8" fmla="*/ 104 w 105"/>
                <a:gd name="T9" fmla="*/ 119 h 120"/>
              </a:gdLst>
              <a:ahLst/>
              <a:cxnLst>
                <a:cxn ang="0">
                  <a:pos x="T0" y="T1"/>
                </a:cxn>
                <a:cxn ang="0">
                  <a:pos x="T2" y="T3"/>
                </a:cxn>
                <a:cxn ang="0">
                  <a:pos x="T4" y="T5"/>
                </a:cxn>
                <a:cxn ang="0">
                  <a:pos x="T6" y="T7"/>
                </a:cxn>
                <a:cxn ang="0">
                  <a:pos x="T8" y="T9"/>
                </a:cxn>
              </a:cxnLst>
              <a:rect l="0" t="0" r="r" b="b"/>
              <a:pathLst>
                <a:path w="105" h="120">
                  <a:moveTo>
                    <a:pt x="104" y="119"/>
                  </a:moveTo>
                  <a:lnTo>
                    <a:pt x="0" y="119"/>
                  </a:lnTo>
                  <a:lnTo>
                    <a:pt x="0" y="0"/>
                  </a:lnTo>
                  <a:lnTo>
                    <a:pt x="104" y="0"/>
                  </a:lnTo>
                  <a:lnTo>
                    <a:pt x="104" y="1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69" name="Line 249"/>
            <p:cNvSpPr>
              <a:spLocks noChangeShapeType="1"/>
            </p:cNvSpPr>
            <p:nvPr/>
          </p:nvSpPr>
          <p:spPr bwMode="auto">
            <a:xfrm>
              <a:off x="8478976" y="2101931"/>
              <a:ext cx="2931" cy="26368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0" name="Line 250"/>
            <p:cNvSpPr>
              <a:spLocks noChangeShapeType="1"/>
            </p:cNvSpPr>
            <p:nvPr/>
          </p:nvSpPr>
          <p:spPr bwMode="auto">
            <a:xfrm>
              <a:off x="8197715" y="2131229"/>
              <a:ext cx="243175"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1" name="Line 251"/>
            <p:cNvSpPr>
              <a:spLocks noChangeShapeType="1"/>
            </p:cNvSpPr>
            <p:nvPr/>
          </p:nvSpPr>
          <p:spPr bwMode="auto">
            <a:xfrm>
              <a:off x="8197713" y="2181035"/>
              <a:ext cx="21387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2" name="Line 252"/>
            <p:cNvSpPr>
              <a:spLocks noChangeShapeType="1"/>
            </p:cNvSpPr>
            <p:nvPr/>
          </p:nvSpPr>
          <p:spPr bwMode="auto">
            <a:xfrm>
              <a:off x="8197713" y="2230844"/>
              <a:ext cx="22266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4" name="Group 13"/>
          <p:cNvGrpSpPr/>
          <p:nvPr/>
        </p:nvGrpSpPr>
        <p:grpSpPr>
          <a:xfrm>
            <a:off x="9527853" y="1873405"/>
            <a:ext cx="442403" cy="618191"/>
            <a:chOff x="9527853" y="1873405"/>
            <a:chExt cx="442403" cy="618191"/>
          </a:xfrm>
        </p:grpSpPr>
        <p:sp>
          <p:nvSpPr>
            <p:cNvPr id="5373" name="Freeform 253"/>
            <p:cNvSpPr>
              <a:spLocks noChangeArrowheads="1"/>
            </p:cNvSpPr>
            <p:nvPr/>
          </p:nvSpPr>
          <p:spPr bwMode="auto">
            <a:xfrm>
              <a:off x="9674343" y="1873405"/>
              <a:ext cx="140631" cy="70317"/>
            </a:xfrm>
            <a:custGeom>
              <a:avLst/>
              <a:gdLst>
                <a:gd name="T0" fmla="*/ 0 w 210"/>
                <a:gd name="T1" fmla="*/ 105 h 106"/>
                <a:gd name="T2" fmla="*/ 0 w 210"/>
                <a:gd name="T3" fmla="*/ 0 h 106"/>
                <a:gd name="T4" fmla="*/ 209 w 210"/>
                <a:gd name="T5" fmla="*/ 0 h 106"/>
                <a:gd name="T6" fmla="*/ 209 w 210"/>
                <a:gd name="T7" fmla="*/ 105 h 106"/>
              </a:gdLst>
              <a:ahLst/>
              <a:cxnLst>
                <a:cxn ang="0">
                  <a:pos x="T0" y="T1"/>
                </a:cxn>
                <a:cxn ang="0">
                  <a:pos x="T2" y="T3"/>
                </a:cxn>
                <a:cxn ang="0">
                  <a:pos x="T4" y="T5"/>
                </a:cxn>
                <a:cxn ang="0">
                  <a:pos x="T6" y="T7"/>
                </a:cxn>
              </a:cxnLst>
              <a:rect l="0" t="0" r="r" b="b"/>
              <a:pathLst>
                <a:path w="210" h="106">
                  <a:moveTo>
                    <a:pt x="0" y="105"/>
                  </a:moveTo>
                  <a:lnTo>
                    <a:pt x="0" y="0"/>
                  </a:lnTo>
                  <a:lnTo>
                    <a:pt x="209" y="0"/>
                  </a:lnTo>
                  <a:lnTo>
                    <a:pt x="209" y="1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4" name="Freeform 254"/>
            <p:cNvSpPr>
              <a:spLocks noChangeArrowheads="1"/>
            </p:cNvSpPr>
            <p:nvPr/>
          </p:nvSpPr>
          <p:spPr bwMode="auto">
            <a:xfrm>
              <a:off x="9565941" y="1961300"/>
              <a:ext cx="363297" cy="530296"/>
            </a:xfrm>
            <a:custGeom>
              <a:avLst/>
              <a:gdLst>
                <a:gd name="T0" fmla="*/ 0 w 546"/>
                <a:gd name="T1" fmla="*/ 0 h 799"/>
                <a:gd name="T2" fmla="*/ 0 w 546"/>
                <a:gd name="T3" fmla="*/ 798 h 799"/>
                <a:gd name="T4" fmla="*/ 545 w 546"/>
                <a:gd name="T5" fmla="*/ 798 h 799"/>
                <a:gd name="T6" fmla="*/ 545 w 546"/>
                <a:gd name="T7" fmla="*/ 0 h 799"/>
              </a:gdLst>
              <a:ahLst/>
              <a:cxnLst>
                <a:cxn ang="0">
                  <a:pos x="T0" y="T1"/>
                </a:cxn>
                <a:cxn ang="0">
                  <a:pos x="T2" y="T3"/>
                </a:cxn>
                <a:cxn ang="0">
                  <a:pos x="T4" y="T5"/>
                </a:cxn>
                <a:cxn ang="0">
                  <a:pos x="T6" y="T7"/>
                </a:cxn>
              </a:cxnLst>
              <a:rect l="0" t="0" r="r" b="b"/>
              <a:pathLst>
                <a:path w="546" h="799">
                  <a:moveTo>
                    <a:pt x="0" y="0"/>
                  </a:moveTo>
                  <a:lnTo>
                    <a:pt x="0" y="798"/>
                  </a:lnTo>
                  <a:lnTo>
                    <a:pt x="545" y="798"/>
                  </a:lnTo>
                  <a:lnTo>
                    <a:pt x="545"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5" name="Line 255"/>
            <p:cNvSpPr>
              <a:spLocks noChangeShapeType="1"/>
            </p:cNvSpPr>
            <p:nvPr/>
          </p:nvSpPr>
          <p:spPr bwMode="auto">
            <a:xfrm>
              <a:off x="9686061" y="2060915"/>
              <a:ext cx="2931" cy="3427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6" name="Line 256"/>
            <p:cNvSpPr>
              <a:spLocks noChangeShapeType="1"/>
            </p:cNvSpPr>
            <p:nvPr/>
          </p:nvSpPr>
          <p:spPr bwMode="auto">
            <a:xfrm>
              <a:off x="9806187" y="2060915"/>
              <a:ext cx="2929" cy="3427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7" name="Line 257"/>
            <p:cNvSpPr>
              <a:spLocks noChangeShapeType="1"/>
            </p:cNvSpPr>
            <p:nvPr/>
          </p:nvSpPr>
          <p:spPr bwMode="auto">
            <a:xfrm>
              <a:off x="9527853" y="1952509"/>
              <a:ext cx="44240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5" name="Group 14"/>
          <p:cNvGrpSpPr/>
          <p:nvPr/>
        </p:nvGrpSpPr>
        <p:grpSpPr>
          <a:xfrm>
            <a:off x="10805253" y="1873405"/>
            <a:ext cx="436545" cy="618191"/>
            <a:chOff x="10805253" y="1873405"/>
            <a:chExt cx="436545" cy="618191"/>
          </a:xfrm>
        </p:grpSpPr>
        <p:sp>
          <p:nvSpPr>
            <p:cNvPr id="5378" name="Freeform 258"/>
            <p:cNvSpPr>
              <a:spLocks noChangeArrowheads="1"/>
            </p:cNvSpPr>
            <p:nvPr/>
          </p:nvSpPr>
          <p:spPr bwMode="auto">
            <a:xfrm>
              <a:off x="10954676" y="1873405"/>
              <a:ext cx="140631" cy="70317"/>
            </a:xfrm>
            <a:custGeom>
              <a:avLst/>
              <a:gdLst>
                <a:gd name="T0" fmla="*/ 0 w 210"/>
                <a:gd name="T1" fmla="*/ 105 h 106"/>
                <a:gd name="T2" fmla="*/ 0 w 210"/>
                <a:gd name="T3" fmla="*/ 0 h 106"/>
                <a:gd name="T4" fmla="*/ 209 w 210"/>
                <a:gd name="T5" fmla="*/ 0 h 106"/>
                <a:gd name="T6" fmla="*/ 209 w 210"/>
                <a:gd name="T7" fmla="*/ 105 h 106"/>
              </a:gdLst>
              <a:ahLst/>
              <a:cxnLst>
                <a:cxn ang="0">
                  <a:pos x="T0" y="T1"/>
                </a:cxn>
                <a:cxn ang="0">
                  <a:pos x="T2" y="T3"/>
                </a:cxn>
                <a:cxn ang="0">
                  <a:pos x="T4" y="T5"/>
                </a:cxn>
                <a:cxn ang="0">
                  <a:pos x="T6" y="T7"/>
                </a:cxn>
              </a:cxnLst>
              <a:rect l="0" t="0" r="r" b="b"/>
              <a:pathLst>
                <a:path w="210" h="106">
                  <a:moveTo>
                    <a:pt x="0" y="105"/>
                  </a:moveTo>
                  <a:lnTo>
                    <a:pt x="0" y="0"/>
                  </a:lnTo>
                  <a:lnTo>
                    <a:pt x="209" y="0"/>
                  </a:lnTo>
                  <a:lnTo>
                    <a:pt x="209" y="1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9" name="Freeform 259"/>
            <p:cNvSpPr>
              <a:spLocks noChangeArrowheads="1"/>
            </p:cNvSpPr>
            <p:nvPr/>
          </p:nvSpPr>
          <p:spPr bwMode="auto">
            <a:xfrm>
              <a:off x="10846272" y="1961300"/>
              <a:ext cx="357437" cy="530296"/>
            </a:xfrm>
            <a:custGeom>
              <a:avLst/>
              <a:gdLst>
                <a:gd name="T0" fmla="*/ 0 w 538"/>
                <a:gd name="T1" fmla="*/ 0 h 799"/>
                <a:gd name="T2" fmla="*/ 0 w 538"/>
                <a:gd name="T3" fmla="*/ 798 h 799"/>
                <a:gd name="T4" fmla="*/ 537 w 538"/>
                <a:gd name="T5" fmla="*/ 798 h 799"/>
                <a:gd name="T6" fmla="*/ 537 w 538"/>
                <a:gd name="T7" fmla="*/ 0 h 799"/>
              </a:gdLst>
              <a:ahLst/>
              <a:cxnLst>
                <a:cxn ang="0">
                  <a:pos x="T0" y="T1"/>
                </a:cxn>
                <a:cxn ang="0">
                  <a:pos x="T2" y="T3"/>
                </a:cxn>
                <a:cxn ang="0">
                  <a:pos x="T4" y="T5"/>
                </a:cxn>
                <a:cxn ang="0">
                  <a:pos x="T6" y="T7"/>
                </a:cxn>
              </a:cxnLst>
              <a:rect l="0" t="0" r="r" b="b"/>
              <a:pathLst>
                <a:path w="538" h="799">
                  <a:moveTo>
                    <a:pt x="0" y="0"/>
                  </a:moveTo>
                  <a:lnTo>
                    <a:pt x="0" y="798"/>
                  </a:lnTo>
                  <a:lnTo>
                    <a:pt x="537" y="798"/>
                  </a:lnTo>
                  <a:lnTo>
                    <a:pt x="537"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0" name="Line 260"/>
            <p:cNvSpPr>
              <a:spLocks noChangeShapeType="1"/>
            </p:cNvSpPr>
            <p:nvPr/>
          </p:nvSpPr>
          <p:spPr bwMode="auto">
            <a:xfrm>
              <a:off x="10805253" y="1952509"/>
              <a:ext cx="436545"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1" name="Freeform 261"/>
            <p:cNvSpPr>
              <a:spLocks noChangeArrowheads="1"/>
            </p:cNvSpPr>
            <p:nvPr/>
          </p:nvSpPr>
          <p:spPr bwMode="auto">
            <a:xfrm>
              <a:off x="10934165" y="2219124"/>
              <a:ext cx="120124" cy="90824"/>
            </a:xfrm>
            <a:custGeom>
              <a:avLst/>
              <a:gdLst>
                <a:gd name="T0" fmla="*/ 0 w 181"/>
                <a:gd name="T1" fmla="*/ 0 h 135"/>
                <a:gd name="T2" fmla="*/ 0 w 181"/>
                <a:gd name="T3" fmla="*/ 0 h 135"/>
                <a:gd name="T4" fmla="*/ 120 w 181"/>
                <a:gd name="T5" fmla="*/ 134 h 135"/>
                <a:gd name="T6" fmla="*/ 180 w 181"/>
                <a:gd name="T7" fmla="*/ 134 h 135"/>
              </a:gdLst>
              <a:ahLst/>
              <a:cxnLst>
                <a:cxn ang="0">
                  <a:pos x="T0" y="T1"/>
                </a:cxn>
                <a:cxn ang="0">
                  <a:pos x="T2" y="T3"/>
                </a:cxn>
                <a:cxn ang="0">
                  <a:pos x="T4" y="T5"/>
                </a:cxn>
                <a:cxn ang="0">
                  <a:pos x="T6" y="T7"/>
                </a:cxn>
              </a:cxnLst>
              <a:rect l="0" t="0" r="r" b="b"/>
              <a:pathLst>
                <a:path w="181" h="135">
                  <a:moveTo>
                    <a:pt x="0" y="0"/>
                  </a:moveTo>
                  <a:lnTo>
                    <a:pt x="0" y="0"/>
                  </a:lnTo>
                  <a:cubicBezTo>
                    <a:pt x="0" y="67"/>
                    <a:pt x="53" y="134"/>
                    <a:pt x="120" y="134"/>
                  </a:cubicBezTo>
                  <a:cubicBezTo>
                    <a:pt x="180" y="134"/>
                    <a:pt x="180" y="134"/>
                    <a:pt x="180" y="1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2" name="Freeform 262"/>
            <p:cNvSpPr>
              <a:spLocks noChangeArrowheads="1"/>
            </p:cNvSpPr>
            <p:nvPr/>
          </p:nvSpPr>
          <p:spPr bwMode="auto">
            <a:xfrm>
              <a:off x="11024992" y="2268930"/>
              <a:ext cx="29298" cy="84966"/>
            </a:xfrm>
            <a:custGeom>
              <a:avLst/>
              <a:gdLst>
                <a:gd name="T0" fmla="*/ 0 w 46"/>
                <a:gd name="T1" fmla="*/ 126 h 127"/>
                <a:gd name="T2" fmla="*/ 45 w 46"/>
                <a:gd name="T3" fmla="*/ 59 h 127"/>
                <a:gd name="T4" fmla="*/ 0 w 46"/>
                <a:gd name="T5" fmla="*/ 0 h 127"/>
              </a:gdLst>
              <a:ahLst/>
              <a:cxnLst>
                <a:cxn ang="0">
                  <a:pos x="T0" y="T1"/>
                </a:cxn>
                <a:cxn ang="0">
                  <a:pos x="T2" y="T3"/>
                </a:cxn>
                <a:cxn ang="0">
                  <a:pos x="T4" y="T5"/>
                </a:cxn>
              </a:cxnLst>
              <a:rect l="0" t="0" r="r" b="b"/>
              <a:pathLst>
                <a:path w="46" h="127">
                  <a:moveTo>
                    <a:pt x="0" y="126"/>
                  </a:moveTo>
                  <a:lnTo>
                    <a:pt x="45" y="59"/>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3" name="Freeform 263"/>
            <p:cNvSpPr>
              <a:spLocks noChangeArrowheads="1"/>
            </p:cNvSpPr>
            <p:nvPr/>
          </p:nvSpPr>
          <p:spPr bwMode="auto">
            <a:xfrm>
              <a:off x="10995694" y="2131229"/>
              <a:ext cx="120122" cy="90824"/>
            </a:xfrm>
            <a:custGeom>
              <a:avLst/>
              <a:gdLst>
                <a:gd name="T0" fmla="*/ 179 w 180"/>
                <a:gd name="T1" fmla="*/ 134 h 135"/>
                <a:gd name="T2" fmla="*/ 179 w 180"/>
                <a:gd name="T3" fmla="*/ 134 h 135"/>
                <a:gd name="T4" fmla="*/ 60 w 180"/>
                <a:gd name="T5" fmla="*/ 0 h 135"/>
                <a:gd name="T6" fmla="*/ 0 w 180"/>
                <a:gd name="T7" fmla="*/ 0 h 135"/>
              </a:gdLst>
              <a:ahLst/>
              <a:cxnLst>
                <a:cxn ang="0">
                  <a:pos x="T0" y="T1"/>
                </a:cxn>
                <a:cxn ang="0">
                  <a:pos x="T2" y="T3"/>
                </a:cxn>
                <a:cxn ang="0">
                  <a:pos x="T4" y="T5"/>
                </a:cxn>
                <a:cxn ang="0">
                  <a:pos x="T6" y="T7"/>
                </a:cxn>
              </a:cxnLst>
              <a:rect l="0" t="0" r="r" b="b"/>
              <a:pathLst>
                <a:path w="180" h="135">
                  <a:moveTo>
                    <a:pt x="179" y="134"/>
                  </a:moveTo>
                  <a:lnTo>
                    <a:pt x="179" y="134"/>
                  </a:lnTo>
                  <a:cubicBezTo>
                    <a:pt x="179" y="67"/>
                    <a:pt x="127" y="0"/>
                    <a:pt x="60" y="0"/>
                  </a:cubicBezTo>
                  <a:cubicBezTo>
                    <a:pt x="0" y="0"/>
                    <a:pt x="0"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4" name="Freeform 264"/>
            <p:cNvSpPr>
              <a:spLocks noChangeArrowheads="1"/>
            </p:cNvSpPr>
            <p:nvPr/>
          </p:nvSpPr>
          <p:spPr bwMode="auto">
            <a:xfrm>
              <a:off x="10995694" y="2090211"/>
              <a:ext cx="29298" cy="79104"/>
            </a:xfrm>
            <a:custGeom>
              <a:avLst/>
              <a:gdLst>
                <a:gd name="T0" fmla="*/ 45 w 46"/>
                <a:gd name="T1" fmla="*/ 0 h 120"/>
                <a:gd name="T2" fmla="*/ 0 w 46"/>
                <a:gd name="T3" fmla="*/ 60 h 120"/>
                <a:gd name="T4" fmla="*/ 45 w 46"/>
                <a:gd name="T5" fmla="*/ 119 h 120"/>
              </a:gdLst>
              <a:ahLst/>
              <a:cxnLst>
                <a:cxn ang="0">
                  <a:pos x="T0" y="T1"/>
                </a:cxn>
                <a:cxn ang="0">
                  <a:pos x="T2" y="T3"/>
                </a:cxn>
                <a:cxn ang="0">
                  <a:pos x="T4" y="T5"/>
                </a:cxn>
              </a:cxnLst>
              <a:rect l="0" t="0" r="r" b="b"/>
              <a:pathLst>
                <a:path w="46" h="120">
                  <a:moveTo>
                    <a:pt x="45" y="0"/>
                  </a:moveTo>
                  <a:lnTo>
                    <a:pt x="0" y="60"/>
                  </a:lnTo>
                  <a:lnTo>
                    <a:pt x="45" y="11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6" name="Group 15"/>
          <p:cNvGrpSpPr/>
          <p:nvPr/>
        </p:nvGrpSpPr>
        <p:grpSpPr>
          <a:xfrm>
            <a:off x="12082655" y="1873405"/>
            <a:ext cx="442403" cy="618191"/>
            <a:chOff x="12082655" y="1873405"/>
            <a:chExt cx="442403" cy="618191"/>
          </a:xfrm>
        </p:grpSpPr>
        <p:sp>
          <p:nvSpPr>
            <p:cNvPr id="5385" name="Freeform 265"/>
            <p:cNvSpPr>
              <a:spLocks noChangeArrowheads="1"/>
            </p:cNvSpPr>
            <p:nvPr/>
          </p:nvSpPr>
          <p:spPr bwMode="auto">
            <a:xfrm>
              <a:off x="12229146" y="1873405"/>
              <a:ext cx="140631" cy="70317"/>
            </a:xfrm>
            <a:custGeom>
              <a:avLst/>
              <a:gdLst>
                <a:gd name="T0" fmla="*/ 0 w 210"/>
                <a:gd name="T1" fmla="*/ 105 h 106"/>
                <a:gd name="T2" fmla="*/ 0 w 210"/>
                <a:gd name="T3" fmla="*/ 0 h 106"/>
                <a:gd name="T4" fmla="*/ 209 w 210"/>
                <a:gd name="T5" fmla="*/ 0 h 106"/>
                <a:gd name="T6" fmla="*/ 209 w 210"/>
                <a:gd name="T7" fmla="*/ 105 h 106"/>
              </a:gdLst>
              <a:ahLst/>
              <a:cxnLst>
                <a:cxn ang="0">
                  <a:pos x="T0" y="T1"/>
                </a:cxn>
                <a:cxn ang="0">
                  <a:pos x="T2" y="T3"/>
                </a:cxn>
                <a:cxn ang="0">
                  <a:pos x="T4" y="T5"/>
                </a:cxn>
                <a:cxn ang="0">
                  <a:pos x="T6" y="T7"/>
                </a:cxn>
              </a:cxnLst>
              <a:rect l="0" t="0" r="r" b="b"/>
              <a:pathLst>
                <a:path w="210" h="106">
                  <a:moveTo>
                    <a:pt x="0" y="105"/>
                  </a:moveTo>
                  <a:lnTo>
                    <a:pt x="0" y="0"/>
                  </a:lnTo>
                  <a:lnTo>
                    <a:pt x="209" y="0"/>
                  </a:lnTo>
                  <a:lnTo>
                    <a:pt x="209" y="1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6" name="Freeform 266"/>
            <p:cNvSpPr>
              <a:spLocks noChangeArrowheads="1"/>
            </p:cNvSpPr>
            <p:nvPr/>
          </p:nvSpPr>
          <p:spPr bwMode="auto">
            <a:xfrm>
              <a:off x="12120744" y="1961300"/>
              <a:ext cx="363297" cy="530296"/>
            </a:xfrm>
            <a:custGeom>
              <a:avLst/>
              <a:gdLst>
                <a:gd name="T0" fmla="*/ 0 w 546"/>
                <a:gd name="T1" fmla="*/ 0 h 799"/>
                <a:gd name="T2" fmla="*/ 0 w 546"/>
                <a:gd name="T3" fmla="*/ 798 h 799"/>
                <a:gd name="T4" fmla="*/ 545 w 546"/>
                <a:gd name="T5" fmla="*/ 798 h 799"/>
                <a:gd name="T6" fmla="*/ 545 w 546"/>
                <a:gd name="T7" fmla="*/ 0 h 799"/>
              </a:gdLst>
              <a:ahLst/>
              <a:cxnLst>
                <a:cxn ang="0">
                  <a:pos x="T0" y="T1"/>
                </a:cxn>
                <a:cxn ang="0">
                  <a:pos x="T2" y="T3"/>
                </a:cxn>
                <a:cxn ang="0">
                  <a:pos x="T4" y="T5"/>
                </a:cxn>
                <a:cxn ang="0">
                  <a:pos x="T6" y="T7"/>
                </a:cxn>
              </a:cxnLst>
              <a:rect l="0" t="0" r="r" b="b"/>
              <a:pathLst>
                <a:path w="546" h="799">
                  <a:moveTo>
                    <a:pt x="0" y="0"/>
                  </a:moveTo>
                  <a:lnTo>
                    <a:pt x="0" y="798"/>
                  </a:lnTo>
                  <a:lnTo>
                    <a:pt x="545" y="798"/>
                  </a:lnTo>
                  <a:lnTo>
                    <a:pt x="545"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7" name="Line 267"/>
            <p:cNvSpPr>
              <a:spLocks noChangeShapeType="1"/>
            </p:cNvSpPr>
            <p:nvPr/>
          </p:nvSpPr>
          <p:spPr bwMode="auto">
            <a:xfrm>
              <a:off x="12082655" y="1952509"/>
              <a:ext cx="44240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8" name="Line 268"/>
            <p:cNvSpPr>
              <a:spLocks noChangeShapeType="1"/>
            </p:cNvSpPr>
            <p:nvPr/>
          </p:nvSpPr>
          <p:spPr bwMode="auto">
            <a:xfrm flipH="1" flipV="1">
              <a:off x="12229146" y="2148809"/>
              <a:ext cx="143562" cy="143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9" name="Line 269"/>
            <p:cNvSpPr>
              <a:spLocks noChangeShapeType="1"/>
            </p:cNvSpPr>
            <p:nvPr/>
          </p:nvSpPr>
          <p:spPr bwMode="auto">
            <a:xfrm flipV="1">
              <a:off x="12229146" y="2148809"/>
              <a:ext cx="137702" cy="143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7" name="Group 16"/>
          <p:cNvGrpSpPr/>
          <p:nvPr/>
        </p:nvGrpSpPr>
        <p:grpSpPr>
          <a:xfrm>
            <a:off x="13360057" y="1873405"/>
            <a:ext cx="515649" cy="618191"/>
            <a:chOff x="13360057" y="1873405"/>
            <a:chExt cx="515649" cy="618191"/>
          </a:xfrm>
        </p:grpSpPr>
        <p:sp>
          <p:nvSpPr>
            <p:cNvPr id="5390" name="Freeform 270"/>
            <p:cNvSpPr>
              <a:spLocks noChangeArrowheads="1"/>
            </p:cNvSpPr>
            <p:nvPr/>
          </p:nvSpPr>
          <p:spPr bwMode="auto">
            <a:xfrm>
              <a:off x="13776093" y="2198615"/>
              <a:ext cx="99613" cy="164070"/>
            </a:xfrm>
            <a:custGeom>
              <a:avLst/>
              <a:gdLst>
                <a:gd name="T0" fmla="*/ 0 w 150"/>
                <a:gd name="T1" fmla="*/ 30 h 247"/>
                <a:gd name="T2" fmla="*/ 89 w 150"/>
                <a:gd name="T3" fmla="*/ 0 h 247"/>
                <a:gd name="T4" fmla="*/ 149 w 150"/>
                <a:gd name="T5" fmla="*/ 209 h 247"/>
                <a:gd name="T6" fmla="*/ 59 w 150"/>
                <a:gd name="T7" fmla="*/ 246 h 247"/>
              </a:gdLst>
              <a:ahLst/>
              <a:cxnLst>
                <a:cxn ang="0">
                  <a:pos x="T0" y="T1"/>
                </a:cxn>
                <a:cxn ang="0">
                  <a:pos x="T2" y="T3"/>
                </a:cxn>
                <a:cxn ang="0">
                  <a:pos x="T4" y="T5"/>
                </a:cxn>
                <a:cxn ang="0">
                  <a:pos x="T6" y="T7"/>
                </a:cxn>
              </a:cxnLst>
              <a:rect l="0" t="0" r="r" b="b"/>
              <a:pathLst>
                <a:path w="150" h="247">
                  <a:moveTo>
                    <a:pt x="0" y="30"/>
                  </a:moveTo>
                  <a:lnTo>
                    <a:pt x="89" y="0"/>
                  </a:lnTo>
                  <a:lnTo>
                    <a:pt x="149" y="209"/>
                  </a:lnTo>
                  <a:lnTo>
                    <a:pt x="59" y="246"/>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1" name="Freeform 271"/>
            <p:cNvSpPr>
              <a:spLocks noChangeArrowheads="1"/>
            </p:cNvSpPr>
            <p:nvPr/>
          </p:nvSpPr>
          <p:spPr bwMode="auto">
            <a:xfrm>
              <a:off x="13360057" y="1990598"/>
              <a:ext cx="357437" cy="500998"/>
            </a:xfrm>
            <a:custGeom>
              <a:avLst/>
              <a:gdLst>
                <a:gd name="T0" fmla="*/ 537 w 538"/>
                <a:gd name="T1" fmla="*/ 0 h 754"/>
                <a:gd name="T2" fmla="*/ 537 w 538"/>
                <a:gd name="T3" fmla="*/ 753 h 754"/>
                <a:gd name="T4" fmla="*/ 0 w 538"/>
                <a:gd name="T5" fmla="*/ 753 h 754"/>
                <a:gd name="T6" fmla="*/ 0 w 538"/>
                <a:gd name="T7" fmla="*/ 0 h 754"/>
                <a:gd name="T8" fmla="*/ 537 w 538"/>
                <a:gd name="T9" fmla="*/ 0 h 754"/>
              </a:gdLst>
              <a:ahLst/>
              <a:cxnLst>
                <a:cxn ang="0">
                  <a:pos x="T0" y="T1"/>
                </a:cxn>
                <a:cxn ang="0">
                  <a:pos x="T2" y="T3"/>
                </a:cxn>
                <a:cxn ang="0">
                  <a:pos x="T4" y="T5"/>
                </a:cxn>
                <a:cxn ang="0">
                  <a:pos x="T6" y="T7"/>
                </a:cxn>
                <a:cxn ang="0">
                  <a:pos x="T8" y="T9"/>
                </a:cxn>
              </a:cxnLst>
              <a:rect l="0" t="0" r="r" b="b"/>
              <a:pathLst>
                <a:path w="538" h="754">
                  <a:moveTo>
                    <a:pt x="537" y="0"/>
                  </a:moveTo>
                  <a:lnTo>
                    <a:pt x="537" y="753"/>
                  </a:lnTo>
                  <a:lnTo>
                    <a:pt x="0" y="753"/>
                  </a:lnTo>
                  <a:lnTo>
                    <a:pt x="0" y="0"/>
                  </a:lnTo>
                  <a:lnTo>
                    <a:pt x="537"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92" name="Line 272"/>
            <p:cNvSpPr>
              <a:spLocks noChangeShapeType="1"/>
            </p:cNvSpPr>
            <p:nvPr/>
          </p:nvSpPr>
          <p:spPr bwMode="auto">
            <a:xfrm>
              <a:off x="13480181" y="2081422"/>
              <a:ext cx="2929" cy="342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3" name="Line 273"/>
            <p:cNvSpPr>
              <a:spLocks noChangeShapeType="1"/>
            </p:cNvSpPr>
            <p:nvPr/>
          </p:nvSpPr>
          <p:spPr bwMode="auto">
            <a:xfrm>
              <a:off x="13597374" y="2081422"/>
              <a:ext cx="2929" cy="342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4" name="Line 274"/>
            <p:cNvSpPr>
              <a:spLocks noChangeShapeType="1"/>
            </p:cNvSpPr>
            <p:nvPr/>
          </p:nvSpPr>
          <p:spPr bwMode="auto">
            <a:xfrm>
              <a:off x="13738005" y="2081420"/>
              <a:ext cx="120122" cy="4101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5" name="Freeform 275"/>
            <p:cNvSpPr>
              <a:spLocks noChangeArrowheads="1"/>
            </p:cNvSpPr>
            <p:nvPr/>
          </p:nvSpPr>
          <p:spPr bwMode="auto">
            <a:xfrm>
              <a:off x="13380566" y="1923211"/>
              <a:ext cx="128911" cy="70317"/>
            </a:xfrm>
            <a:custGeom>
              <a:avLst/>
              <a:gdLst>
                <a:gd name="T0" fmla="*/ 0 w 195"/>
                <a:gd name="T1" fmla="*/ 105 h 106"/>
                <a:gd name="T2" fmla="*/ 30 w 195"/>
                <a:gd name="T3" fmla="*/ 0 h 106"/>
                <a:gd name="T4" fmla="*/ 157 w 195"/>
                <a:gd name="T5" fmla="*/ 0 h 106"/>
                <a:gd name="T6" fmla="*/ 194 w 195"/>
                <a:gd name="T7" fmla="*/ 105 h 106"/>
              </a:gdLst>
              <a:ahLst/>
              <a:cxnLst>
                <a:cxn ang="0">
                  <a:pos x="T0" y="T1"/>
                </a:cxn>
                <a:cxn ang="0">
                  <a:pos x="T2" y="T3"/>
                </a:cxn>
                <a:cxn ang="0">
                  <a:pos x="T4" y="T5"/>
                </a:cxn>
                <a:cxn ang="0">
                  <a:pos x="T6" y="T7"/>
                </a:cxn>
              </a:cxnLst>
              <a:rect l="0" t="0" r="r" b="b"/>
              <a:pathLst>
                <a:path w="195" h="106">
                  <a:moveTo>
                    <a:pt x="0" y="105"/>
                  </a:moveTo>
                  <a:lnTo>
                    <a:pt x="30" y="0"/>
                  </a:lnTo>
                  <a:lnTo>
                    <a:pt x="157" y="0"/>
                  </a:lnTo>
                  <a:lnTo>
                    <a:pt x="194" y="1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6" name="Freeform 276"/>
            <p:cNvSpPr>
              <a:spLocks noChangeArrowheads="1"/>
            </p:cNvSpPr>
            <p:nvPr/>
          </p:nvSpPr>
          <p:spPr bwMode="auto">
            <a:xfrm>
              <a:off x="13483110" y="1873405"/>
              <a:ext cx="213877" cy="120122"/>
            </a:xfrm>
            <a:custGeom>
              <a:avLst/>
              <a:gdLst>
                <a:gd name="T0" fmla="*/ 0 w 322"/>
                <a:gd name="T1" fmla="*/ 75 h 181"/>
                <a:gd name="T2" fmla="*/ 67 w 322"/>
                <a:gd name="T3" fmla="*/ 0 h 181"/>
                <a:gd name="T4" fmla="*/ 246 w 322"/>
                <a:gd name="T5" fmla="*/ 0 h 181"/>
                <a:gd name="T6" fmla="*/ 321 w 322"/>
                <a:gd name="T7" fmla="*/ 180 h 181"/>
              </a:gdLst>
              <a:ahLst/>
              <a:cxnLst>
                <a:cxn ang="0">
                  <a:pos x="T0" y="T1"/>
                </a:cxn>
                <a:cxn ang="0">
                  <a:pos x="T2" y="T3"/>
                </a:cxn>
                <a:cxn ang="0">
                  <a:pos x="T4" y="T5"/>
                </a:cxn>
                <a:cxn ang="0">
                  <a:pos x="T6" y="T7"/>
                </a:cxn>
              </a:cxnLst>
              <a:rect l="0" t="0" r="r" b="b"/>
              <a:pathLst>
                <a:path w="322" h="181">
                  <a:moveTo>
                    <a:pt x="0" y="75"/>
                  </a:moveTo>
                  <a:lnTo>
                    <a:pt x="67" y="0"/>
                  </a:lnTo>
                  <a:lnTo>
                    <a:pt x="246" y="0"/>
                  </a:lnTo>
                  <a:lnTo>
                    <a:pt x="321" y="18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397" name="Freeform 277"/>
          <p:cNvSpPr>
            <a:spLocks noChangeArrowheads="1"/>
          </p:cNvSpPr>
          <p:nvPr/>
        </p:nvSpPr>
        <p:spPr bwMode="auto">
          <a:xfrm>
            <a:off x="1875163" y="3147876"/>
            <a:ext cx="416034" cy="621122"/>
          </a:xfrm>
          <a:custGeom>
            <a:avLst/>
            <a:gdLst>
              <a:gd name="T0" fmla="*/ 627 w 628"/>
              <a:gd name="T1" fmla="*/ 933 h 934"/>
              <a:gd name="T2" fmla="*/ 0 w 628"/>
              <a:gd name="T3" fmla="*/ 933 h 934"/>
              <a:gd name="T4" fmla="*/ 0 w 628"/>
              <a:gd name="T5" fmla="*/ 0 h 934"/>
              <a:gd name="T6" fmla="*/ 627 w 628"/>
              <a:gd name="T7" fmla="*/ 0 h 934"/>
              <a:gd name="T8" fmla="*/ 627 w 628"/>
              <a:gd name="T9" fmla="*/ 933 h 934"/>
            </a:gdLst>
            <a:ahLst/>
            <a:cxnLst>
              <a:cxn ang="0">
                <a:pos x="T0" y="T1"/>
              </a:cxn>
              <a:cxn ang="0">
                <a:pos x="T2" y="T3"/>
              </a:cxn>
              <a:cxn ang="0">
                <a:pos x="T4" y="T5"/>
              </a:cxn>
              <a:cxn ang="0">
                <a:pos x="T6" y="T7"/>
              </a:cxn>
              <a:cxn ang="0">
                <a:pos x="T8" y="T9"/>
              </a:cxn>
            </a:cxnLst>
            <a:rect l="0" t="0" r="r" b="b"/>
            <a:pathLst>
              <a:path w="628" h="934">
                <a:moveTo>
                  <a:pt x="627" y="933"/>
                </a:moveTo>
                <a:lnTo>
                  <a:pt x="0" y="933"/>
                </a:lnTo>
                <a:lnTo>
                  <a:pt x="0" y="0"/>
                </a:lnTo>
                <a:lnTo>
                  <a:pt x="627" y="0"/>
                </a:lnTo>
                <a:lnTo>
                  <a:pt x="627"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98" name="Line 278"/>
          <p:cNvSpPr>
            <a:spLocks noChangeShapeType="1"/>
          </p:cNvSpPr>
          <p:nvPr/>
        </p:nvSpPr>
        <p:spPr bwMode="auto">
          <a:xfrm>
            <a:off x="2174002" y="3147876"/>
            <a:ext cx="2931" cy="60940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9" name="Line 279"/>
          <p:cNvSpPr>
            <a:spLocks noChangeShapeType="1"/>
          </p:cNvSpPr>
          <p:nvPr/>
        </p:nvSpPr>
        <p:spPr bwMode="auto">
          <a:xfrm flipH="1">
            <a:off x="1831216" y="3300227"/>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0" name="Line 280"/>
          <p:cNvSpPr>
            <a:spLocks noChangeShapeType="1"/>
          </p:cNvSpPr>
          <p:nvPr/>
        </p:nvSpPr>
        <p:spPr bwMode="auto">
          <a:xfrm flipH="1">
            <a:off x="1831216" y="3221123"/>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1" name="Line 281"/>
          <p:cNvSpPr>
            <a:spLocks noChangeShapeType="1"/>
          </p:cNvSpPr>
          <p:nvPr/>
        </p:nvSpPr>
        <p:spPr bwMode="auto">
          <a:xfrm flipH="1">
            <a:off x="1831216" y="3379333"/>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2" name="Line 282"/>
          <p:cNvSpPr>
            <a:spLocks noChangeShapeType="1"/>
          </p:cNvSpPr>
          <p:nvPr/>
        </p:nvSpPr>
        <p:spPr bwMode="auto">
          <a:xfrm flipH="1">
            <a:off x="1831216" y="3458437"/>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3" name="Line 283"/>
          <p:cNvSpPr>
            <a:spLocks noChangeShapeType="1"/>
          </p:cNvSpPr>
          <p:nvPr/>
        </p:nvSpPr>
        <p:spPr bwMode="auto">
          <a:xfrm flipH="1">
            <a:off x="1831216" y="3540471"/>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4" name="Line 284"/>
          <p:cNvSpPr>
            <a:spLocks noChangeShapeType="1"/>
          </p:cNvSpPr>
          <p:nvPr/>
        </p:nvSpPr>
        <p:spPr bwMode="auto">
          <a:xfrm flipH="1">
            <a:off x="1831216" y="3619579"/>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5" name="Line 285"/>
          <p:cNvSpPr>
            <a:spLocks noChangeShapeType="1"/>
          </p:cNvSpPr>
          <p:nvPr/>
        </p:nvSpPr>
        <p:spPr bwMode="auto">
          <a:xfrm flipH="1">
            <a:off x="1831216" y="3698681"/>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6" name="Freeform 286"/>
          <p:cNvSpPr>
            <a:spLocks noChangeArrowheads="1"/>
          </p:cNvSpPr>
          <p:nvPr/>
        </p:nvSpPr>
        <p:spPr bwMode="auto">
          <a:xfrm>
            <a:off x="3079319" y="3168385"/>
            <a:ext cx="401385" cy="580105"/>
          </a:xfrm>
          <a:custGeom>
            <a:avLst/>
            <a:gdLst>
              <a:gd name="T0" fmla="*/ 604 w 605"/>
              <a:gd name="T1" fmla="*/ 873 h 874"/>
              <a:gd name="T2" fmla="*/ 0 w 605"/>
              <a:gd name="T3" fmla="*/ 873 h 874"/>
              <a:gd name="T4" fmla="*/ 0 w 605"/>
              <a:gd name="T5" fmla="*/ 0 h 874"/>
              <a:gd name="T6" fmla="*/ 604 w 605"/>
              <a:gd name="T7" fmla="*/ 0 h 874"/>
              <a:gd name="T8" fmla="*/ 604 w 605"/>
              <a:gd name="T9" fmla="*/ 873 h 874"/>
            </a:gdLst>
            <a:ahLst/>
            <a:cxnLst>
              <a:cxn ang="0">
                <a:pos x="T0" y="T1"/>
              </a:cxn>
              <a:cxn ang="0">
                <a:pos x="T2" y="T3"/>
              </a:cxn>
              <a:cxn ang="0">
                <a:pos x="T4" y="T5"/>
              </a:cxn>
              <a:cxn ang="0">
                <a:pos x="T6" y="T7"/>
              </a:cxn>
              <a:cxn ang="0">
                <a:pos x="T8" y="T9"/>
              </a:cxn>
            </a:cxnLst>
            <a:rect l="0" t="0" r="r" b="b"/>
            <a:pathLst>
              <a:path w="605" h="874">
                <a:moveTo>
                  <a:pt x="604" y="873"/>
                </a:moveTo>
                <a:lnTo>
                  <a:pt x="0" y="873"/>
                </a:lnTo>
                <a:lnTo>
                  <a:pt x="0" y="0"/>
                </a:lnTo>
                <a:lnTo>
                  <a:pt x="604" y="0"/>
                </a:lnTo>
                <a:lnTo>
                  <a:pt x="604" y="87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07" name="Line 287"/>
          <p:cNvSpPr>
            <a:spLocks noChangeShapeType="1"/>
          </p:cNvSpPr>
          <p:nvPr/>
        </p:nvSpPr>
        <p:spPr bwMode="auto">
          <a:xfrm>
            <a:off x="3384020" y="3168385"/>
            <a:ext cx="2929" cy="57131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8" name="Line 288"/>
          <p:cNvSpPr>
            <a:spLocks noChangeShapeType="1"/>
          </p:cNvSpPr>
          <p:nvPr/>
        </p:nvSpPr>
        <p:spPr bwMode="auto">
          <a:xfrm flipH="1">
            <a:off x="3038301" y="3300227"/>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9" name="Line 289"/>
          <p:cNvSpPr>
            <a:spLocks noChangeShapeType="1"/>
          </p:cNvSpPr>
          <p:nvPr/>
        </p:nvSpPr>
        <p:spPr bwMode="auto">
          <a:xfrm flipH="1">
            <a:off x="3038301" y="3221123"/>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0" name="Line 290"/>
          <p:cNvSpPr>
            <a:spLocks noChangeShapeType="1"/>
          </p:cNvSpPr>
          <p:nvPr/>
        </p:nvSpPr>
        <p:spPr bwMode="auto">
          <a:xfrm flipH="1">
            <a:off x="3038301" y="3379333"/>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1" name="Line 291"/>
          <p:cNvSpPr>
            <a:spLocks noChangeShapeType="1"/>
          </p:cNvSpPr>
          <p:nvPr/>
        </p:nvSpPr>
        <p:spPr bwMode="auto">
          <a:xfrm flipH="1">
            <a:off x="3038301" y="3458437"/>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2" name="Line 292"/>
          <p:cNvSpPr>
            <a:spLocks noChangeShapeType="1"/>
          </p:cNvSpPr>
          <p:nvPr/>
        </p:nvSpPr>
        <p:spPr bwMode="auto">
          <a:xfrm flipH="1">
            <a:off x="3038301" y="3540471"/>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3" name="Line 293"/>
          <p:cNvSpPr>
            <a:spLocks noChangeShapeType="1"/>
          </p:cNvSpPr>
          <p:nvPr/>
        </p:nvSpPr>
        <p:spPr bwMode="auto">
          <a:xfrm flipH="1">
            <a:off x="3038301" y="3619579"/>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4" name="Line 294"/>
          <p:cNvSpPr>
            <a:spLocks noChangeShapeType="1"/>
          </p:cNvSpPr>
          <p:nvPr/>
        </p:nvSpPr>
        <p:spPr bwMode="auto">
          <a:xfrm flipH="1">
            <a:off x="3038301" y="3698681"/>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5" name="Freeform 295"/>
          <p:cNvSpPr>
            <a:spLocks noChangeArrowheads="1"/>
          </p:cNvSpPr>
          <p:nvPr/>
        </p:nvSpPr>
        <p:spPr bwMode="auto">
          <a:xfrm>
            <a:off x="3592037" y="3147876"/>
            <a:ext cx="79106" cy="609402"/>
          </a:xfrm>
          <a:custGeom>
            <a:avLst/>
            <a:gdLst>
              <a:gd name="T0" fmla="*/ 0 w 121"/>
              <a:gd name="T1" fmla="*/ 0 h 919"/>
              <a:gd name="T2" fmla="*/ 0 w 121"/>
              <a:gd name="T3" fmla="*/ 799 h 919"/>
              <a:gd name="T4" fmla="*/ 60 w 121"/>
              <a:gd name="T5" fmla="*/ 918 h 919"/>
              <a:gd name="T6" fmla="*/ 120 w 121"/>
              <a:gd name="T7" fmla="*/ 799 h 919"/>
              <a:gd name="T8" fmla="*/ 120 w 121"/>
              <a:gd name="T9" fmla="*/ 0 h 919"/>
              <a:gd name="T10" fmla="*/ 0 w 121"/>
              <a:gd name="T11" fmla="*/ 0 h 919"/>
            </a:gdLst>
            <a:ahLst/>
            <a:cxnLst>
              <a:cxn ang="0">
                <a:pos x="T0" y="T1"/>
              </a:cxn>
              <a:cxn ang="0">
                <a:pos x="T2" y="T3"/>
              </a:cxn>
              <a:cxn ang="0">
                <a:pos x="T4" y="T5"/>
              </a:cxn>
              <a:cxn ang="0">
                <a:pos x="T6" y="T7"/>
              </a:cxn>
              <a:cxn ang="0">
                <a:pos x="T8" y="T9"/>
              </a:cxn>
              <a:cxn ang="0">
                <a:pos x="T10" y="T11"/>
              </a:cxn>
            </a:cxnLst>
            <a:rect l="0" t="0" r="r" b="b"/>
            <a:pathLst>
              <a:path w="121" h="919">
                <a:moveTo>
                  <a:pt x="0" y="0"/>
                </a:moveTo>
                <a:lnTo>
                  <a:pt x="0" y="799"/>
                </a:lnTo>
                <a:lnTo>
                  <a:pt x="60" y="918"/>
                </a:lnTo>
                <a:lnTo>
                  <a:pt x="120" y="799"/>
                </a:lnTo>
                <a:lnTo>
                  <a:pt x="120"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16" name="Line 296"/>
          <p:cNvSpPr>
            <a:spLocks noChangeShapeType="1"/>
          </p:cNvSpPr>
          <p:nvPr/>
        </p:nvSpPr>
        <p:spPr bwMode="auto">
          <a:xfrm>
            <a:off x="3592037" y="3250422"/>
            <a:ext cx="791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7" name="Freeform 297"/>
          <p:cNvSpPr>
            <a:spLocks noChangeArrowheads="1"/>
          </p:cNvSpPr>
          <p:nvPr/>
        </p:nvSpPr>
        <p:spPr bwMode="auto">
          <a:xfrm>
            <a:off x="4869439" y="3168385"/>
            <a:ext cx="79106" cy="580105"/>
          </a:xfrm>
          <a:custGeom>
            <a:avLst/>
            <a:gdLst>
              <a:gd name="T0" fmla="*/ 120 w 121"/>
              <a:gd name="T1" fmla="*/ 0 h 874"/>
              <a:gd name="T2" fmla="*/ 120 w 121"/>
              <a:gd name="T3" fmla="*/ 754 h 874"/>
              <a:gd name="T4" fmla="*/ 60 w 121"/>
              <a:gd name="T5" fmla="*/ 873 h 874"/>
              <a:gd name="T6" fmla="*/ 0 w 121"/>
              <a:gd name="T7" fmla="*/ 754 h 874"/>
              <a:gd name="T8" fmla="*/ 0 w 121"/>
              <a:gd name="T9" fmla="*/ 0 h 874"/>
              <a:gd name="T10" fmla="*/ 120 w 121"/>
              <a:gd name="T11" fmla="*/ 0 h 874"/>
            </a:gdLst>
            <a:ahLst/>
            <a:cxnLst>
              <a:cxn ang="0">
                <a:pos x="T0" y="T1"/>
              </a:cxn>
              <a:cxn ang="0">
                <a:pos x="T2" y="T3"/>
              </a:cxn>
              <a:cxn ang="0">
                <a:pos x="T4" y="T5"/>
              </a:cxn>
              <a:cxn ang="0">
                <a:pos x="T6" y="T7"/>
              </a:cxn>
              <a:cxn ang="0">
                <a:pos x="T8" y="T9"/>
              </a:cxn>
              <a:cxn ang="0">
                <a:pos x="T10" y="T11"/>
              </a:cxn>
            </a:cxnLst>
            <a:rect l="0" t="0" r="r" b="b"/>
            <a:pathLst>
              <a:path w="121" h="874">
                <a:moveTo>
                  <a:pt x="120" y="0"/>
                </a:moveTo>
                <a:lnTo>
                  <a:pt x="120" y="754"/>
                </a:lnTo>
                <a:lnTo>
                  <a:pt x="60" y="873"/>
                </a:lnTo>
                <a:lnTo>
                  <a:pt x="0" y="754"/>
                </a:lnTo>
                <a:lnTo>
                  <a:pt x="0" y="0"/>
                </a:lnTo>
                <a:lnTo>
                  <a:pt x="12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18" name="Freeform 298"/>
          <p:cNvSpPr>
            <a:spLocks noChangeArrowheads="1"/>
          </p:cNvSpPr>
          <p:nvPr/>
        </p:nvSpPr>
        <p:spPr bwMode="auto">
          <a:xfrm>
            <a:off x="4825491" y="3212332"/>
            <a:ext cx="43946" cy="99613"/>
          </a:xfrm>
          <a:custGeom>
            <a:avLst/>
            <a:gdLst>
              <a:gd name="T0" fmla="*/ 67 w 68"/>
              <a:gd name="T1" fmla="*/ 0 h 150"/>
              <a:gd name="T2" fmla="*/ 0 w 68"/>
              <a:gd name="T3" fmla="*/ 0 h 150"/>
              <a:gd name="T4" fmla="*/ 0 w 68"/>
              <a:gd name="T5" fmla="*/ 149 h 150"/>
            </a:gdLst>
            <a:ahLst/>
            <a:cxnLst>
              <a:cxn ang="0">
                <a:pos x="T0" y="T1"/>
              </a:cxn>
              <a:cxn ang="0">
                <a:pos x="T2" y="T3"/>
              </a:cxn>
              <a:cxn ang="0">
                <a:pos x="T4" y="T5"/>
              </a:cxn>
            </a:cxnLst>
            <a:rect l="0" t="0" r="r" b="b"/>
            <a:pathLst>
              <a:path w="68" h="150">
                <a:moveTo>
                  <a:pt x="67"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9" name="Freeform 299"/>
          <p:cNvSpPr>
            <a:spLocks noChangeArrowheads="1"/>
          </p:cNvSpPr>
          <p:nvPr/>
        </p:nvSpPr>
        <p:spPr bwMode="auto">
          <a:xfrm>
            <a:off x="4359648" y="3168385"/>
            <a:ext cx="398456" cy="580105"/>
          </a:xfrm>
          <a:custGeom>
            <a:avLst/>
            <a:gdLst>
              <a:gd name="T0" fmla="*/ 598 w 599"/>
              <a:gd name="T1" fmla="*/ 873 h 874"/>
              <a:gd name="T2" fmla="*/ 0 w 599"/>
              <a:gd name="T3" fmla="*/ 873 h 874"/>
              <a:gd name="T4" fmla="*/ 0 w 599"/>
              <a:gd name="T5" fmla="*/ 0 h 874"/>
              <a:gd name="T6" fmla="*/ 598 w 599"/>
              <a:gd name="T7" fmla="*/ 0 h 874"/>
              <a:gd name="T8" fmla="*/ 598 w 599"/>
              <a:gd name="T9" fmla="*/ 873 h 874"/>
            </a:gdLst>
            <a:ahLst/>
            <a:cxnLst>
              <a:cxn ang="0">
                <a:pos x="T0" y="T1"/>
              </a:cxn>
              <a:cxn ang="0">
                <a:pos x="T2" y="T3"/>
              </a:cxn>
              <a:cxn ang="0">
                <a:pos x="T4" y="T5"/>
              </a:cxn>
              <a:cxn ang="0">
                <a:pos x="T6" y="T7"/>
              </a:cxn>
              <a:cxn ang="0">
                <a:pos x="T8" y="T9"/>
              </a:cxn>
            </a:cxnLst>
            <a:rect l="0" t="0" r="r" b="b"/>
            <a:pathLst>
              <a:path w="599" h="874">
                <a:moveTo>
                  <a:pt x="598" y="873"/>
                </a:moveTo>
                <a:lnTo>
                  <a:pt x="0" y="873"/>
                </a:lnTo>
                <a:lnTo>
                  <a:pt x="0" y="0"/>
                </a:lnTo>
                <a:lnTo>
                  <a:pt x="598" y="0"/>
                </a:lnTo>
                <a:lnTo>
                  <a:pt x="598" y="87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20" name="Line 300"/>
          <p:cNvSpPr>
            <a:spLocks noChangeShapeType="1"/>
          </p:cNvSpPr>
          <p:nvPr/>
        </p:nvSpPr>
        <p:spPr bwMode="auto">
          <a:xfrm>
            <a:off x="4658491" y="3168385"/>
            <a:ext cx="2931" cy="57131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1" name="Line 301"/>
          <p:cNvSpPr>
            <a:spLocks noChangeShapeType="1"/>
          </p:cNvSpPr>
          <p:nvPr/>
        </p:nvSpPr>
        <p:spPr bwMode="auto">
          <a:xfrm flipH="1">
            <a:off x="4318632" y="3300227"/>
            <a:ext cx="8496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2" name="Line 302"/>
          <p:cNvSpPr>
            <a:spLocks noChangeShapeType="1"/>
          </p:cNvSpPr>
          <p:nvPr/>
        </p:nvSpPr>
        <p:spPr bwMode="auto">
          <a:xfrm flipH="1">
            <a:off x="4318632" y="3221123"/>
            <a:ext cx="8496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3" name="Line 303"/>
          <p:cNvSpPr>
            <a:spLocks noChangeShapeType="1"/>
          </p:cNvSpPr>
          <p:nvPr/>
        </p:nvSpPr>
        <p:spPr bwMode="auto">
          <a:xfrm flipH="1">
            <a:off x="4318632" y="3379333"/>
            <a:ext cx="8496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4" name="Line 304"/>
          <p:cNvSpPr>
            <a:spLocks noChangeShapeType="1"/>
          </p:cNvSpPr>
          <p:nvPr/>
        </p:nvSpPr>
        <p:spPr bwMode="auto">
          <a:xfrm flipH="1">
            <a:off x="4318632" y="3458437"/>
            <a:ext cx="8496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5" name="Line 305"/>
          <p:cNvSpPr>
            <a:spLocks noChangeShapeType="1"/>
          </p:cNvSpPr>
          <p:nvPr/>
        </p:nvSpPr>
        <p:spPr bwMode="auto">
          <a:xfrm flipH="1">
            <a:off x="4318632" y="3540471"/>
            <a:ext cx="8496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6" name="Line 306"/>
          <p:cNvSpPr>
            <a:spLocks noChangeShapeType="1"/>
          </p:cNvSpPr>
          <p:nvPr/>
        </p:nvSpPr>
        <p:spPr bwMode="auto">
          <a:xfrm flipH="1">
            <a:off x="4318632" y="3619579"/>
            <a:ext cx="8496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7" name="Line 307"/>
          <p:cNvSpPr>
            <a:spLocks noChangeShapeType="1"/>
          </p:cNvSpPr>
          <p:nvPr/>
        </p:nvSpPr>
        <p:spPr bwMode="auto">
          <a:xfrm flipH="1">
            <a:off x="4318632" y="3698681"/>
            <a:ext cx="8496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8" name="Freeform 308"/>
          <p:cNvSpPr>
            <a:spLocks noChangeArrowheads="1"/>
          </p:cNvSpPr>
          <p:nvPr/>
        </p:nvSpPr>
        <p:spPr bwMode="auto">
          <a:xfrm>
            <a:off x="6146840" y="3147876"/>
            <a:ext cx="79106" cy="609402"/>
          </a:xfrm>
          <a:custGeom>
            <a:avLst/>
            <a:gdLst>
              <a:gd name="T0" fmla="*/ 0 w 120"/>
              <a:gd name="T1" fmla="*/ 0 h 919"/>
              <a:gd name="T2" fmla="*/ 0 w 120"/>
              <a:gd name="T3" fmla="*/ 799 h 919"/>
              <a:gd name="T4" fmla="*/ 59 w 120"/>
              <a:gd name="T5" fmla="*/ 918 h 919"/>
              <a:gd name="T6" fmla="*/ 119 w 120"/>
              <a:gd name="T7" fmla="*/ 799 h 919"/>
              <a:gd name="T8" fmla="*/ 119 w 120"/>
              <a:gd name="T9" fmla="*/ 0 h 919"/>
              <a:gd name="T10" fmla="*/ 0 w 120"/>
              <a:gd name="T11" fmla="*/ 0 h 919"/>
            </a:gdLst>
            <a:ahLst/>
            <a:cxnLst>
              <a:cxn ang="0">
                <a:pos x="T0" y="T1"/>
              </a:cxn>
              <a:cxn ang="0">
                <a:pos x="T2" y="T3"/>
              </a:cxn>
              <a:cxn ang="0">
                <a:pos x="T4" y="T5"/>
              </a:cxn>
              <a:cxn ang="0">
                <a:pos x="T6" y="T7"/>
              </a:cxn>
              <a:cxn ang="0">
                <a:pos x="T8" y="T9"/>
              </a:cxn>
              <a:cxn ang="0">
                <a:pos x="T10" y="T11"/>
              </a:cxn>
            </a:cxnLst>
            <a:rect l="0" t="0" r="r" b="b"/>
            <a:pathLst>
              <a:path w="120" h="919">
                <a:moveTo>
                  <a:pt x="0" y="0"/>
                </a:moveTo>
                <a:lnTo>
                  <a:pt x="0" y="799"/>
                </a:lnTo>
                <a:lnTo>
                  <a:pt x="59" y="918"/>
                </a:lnTo>
                <a:lnTo>
                  <a:pt x="119" y="799"/>
                </a:lnTo>
                <a:lnTo>
                  <a:pt x="119"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29" name="Line 309"/>
          <p:cNvSpPr>
            <a:spLocks noChangeShapeType="1"/>
          </p:cNvSpPr>
          <p:nvPr/>
        </p:nvSpPr>
        <p:spPr bwMode="auto">
          <a:xfrm>
            <a:off x="6146840" y="3250422"/>
            <a:ext cx="791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0" name="Freeform 310"/>
          <p:cNvSpPr>
            <a:spLocks noChangeArrowheads="1"/>
          </p:cNvSpPr>
          <p:nvPr/>
        </p:nvSpPr>
        <p:spPr bwMode="auto">
          <a:xfrm>
            <a:off x="5604824" y="3221123"/>
            <a:ext cx="442401" cy="544947"/>
          </a:xfrm>
          <a:custGeom>
            <a:avLst/>
            <a:gdLst>
              <a:gd name="T0" fmla="*/ 202 w 665"/>
              <a:gd name="T1" fmla="*/ 0 h 822"/>
              <a:gd name="T2" fmla="*/ 0 w 665"/>
              <a:gd name="T3" fmla="*/ 0 h 822"/>
              <a:gd name="T4" fmla="*/ 0 w 665"/>
              <a:gd name="T5" fmla="*/ 821 h 822"/>
              <a:gd name="T6" fmla="*/ 664 w 665"/>
              <a:gd name="T7" fmla="*/ 821 h 822"/>
              <a:gd name="T8" fmla="*/ 664 w 665"/>
              <a:gd name="T9" fmla="*/ 0 h 822"/>
              <a:gd name="T10" fmla="*/ 470 w 665"/>
              <a:gd name="T11" fmla="*/ 0 h 822"/>
            </a:gdLst>
            <a:ahLst/>
            <a:cxnLst>
              <a:cxn ang="0">
                <a:pos x="T0" y="T1"/>
              </a:cxn>
              <a:cxn ang="0">
                <a:pos x="T2" y="T3"/>
              </a:cxn>
              <a:cxn ang="0">
                <a:pos x="T4" y="T5"/>
              </a:cxn>
              <a:cxn ang="0">
                <a:pos x="T6" y="T7"/>
              </a:cxn>
              <a:cxn ang="0">
                <a:pos x="T8" y="T9"/>
              </a:cxn>
              <a:cxn ang="0">
                <a:pos x="T10" y="T11"/>
              </a:cxn>
            </a:cxnLst>
            <a:rect l="0" t="0" r="r" b="b"/>
            <a:pathLst>
              <a:path w="665" h="822">
                <a:moveTo>
                  <a:pt x="202" y="0"/>
                </a:moveTo>
                <a:lnTo>
                  <a:pt x="0" y="0"/>
                </a:lnTo>
                <a:lnTo>
                  <a:pt x="0" y="821"/>
                </a:lnTo>
                <a:lnTo>
                  <a:pt x="664" y="821"/>
                </a:lnTo>
                <a:lnTo>
                  <a:pt x="664" y="0"/>
                </a:lnTo>
                <a:lnTo>
                  <a:pt x="47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1" name="Freeform 311"/>
          <p:cNvSpPr>
            <a:spLocks noChangeArrowheads="1"/>
          </p:cNvSpPr>
          <p:nvPr/>
        </p:nvSpPr>
        <p:spPr bwMode="auto">
          <a:xfrm>
            <a:off x="5727876" y="3147876"/>
            <a:ext cx="199228" cy="125984"/>
          </a:xfrm>
          <a:custGeom>
            <a:avLst/>
            <a:gdLst>
              <a:gd name="T0" fmla="*/ 209 w 299"/>
              <a:gd name="T1" fmla="*/ 59 h 188"/>
              <a:gd name="T2" fmla="*/ 209 w 299"/>
              <a:gd name="T3" fmla="*/ 0 h 188"/>
              <a:gd name="T4" fmla="*/ 89 w 299"/>
              <a:gd name="T5" fmla="*/ 0 h 188"/>
              <a:gd name="T6" fmla="*/ 89 w 299"/>
              <a:gd name="T7" fmla="*/ 59 h 188"/>
              <a:gd name="T8" fmla="*/ 29 w 299"/>
              <a:gd name="T9" fmla="*/ 59 h 188"/>
              <a:gd name="T10" fmla="*/ 0 w 299"/>
              <a:gd name="T11" fmla="*/ 187 h 188"/>
              <a:gd name="T12" fmla="*/ 298 w 299"/>
              <a:gd name="T13" fmla="*/ 187 h 188"/>
              <a:gd name="T14" fmla="*/ 268 w 299"/>
              <a:gd name="T15" fmla="*/ 59 h 188"/>
              <a:gd name="T16" fmla="*/ 209 w 299"/>
              <a:gd name="T17" fmla="*/ 5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188">
                <a:moveTo>
                  <a:pt x="209" y="59"/>
                </a:moveTo>
                <a:lnTo>
                  <a:pt x="209" y="0"/>
                </a:lnTo>
                <a:lnTo>
                  <a:pt x="89" y="0"/>
                </a:lnTo>
                <a:lnTo>
                  <a:pt x="89" y="59"/>
                </a:lnTo>
                <a:lnTo>
                  <a:pt x="29" y="59"/>
                </a:lnTo>
                <a:lnTo>
                  <a:pt x="0" y="187"/>
                </a:lnTo>
                <a:lnTo>
                  <a:pt x="298" y="187"/>
                </a:lnTo>
                <a:lnTo>
                  <a:pt x="268" y="59"/>
                </a:lnTo>
                <a:lnTo>
                  <a:pt x="209"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32" name="Freeform 312"/>
          <p:cNvSpPr>
            <a:spLocks noChangeArrowheads="1"/>
          </p:cNvSpPr>
          <p:nvPr/>
        </p:nvSpPr>
        <p:spPr bwMode="auto">
          <a:xfrm>
            <a:off x="7424242" y="3168385"/>
            <a:ext cx="79106" cy="580105"/>
          </a:xfrm>
          <a:custGeom>
            <a:avLst/>
            <a:gdLst>
              <a:gd name="T0" fmla="*/ 119 w 120"/>
              <a:gd name="T1" fmla="*/ 0 h 874"/>
              <a:gd name="T2" fmla="*/ 119 w 120"/>
              <a:gd name="T3" fmla="*/ 754 h 874"/>
              <a:gd name="T4" fmla="*/ 59 w 120"/>
              <a:gd name="T5" fmla="*/ 873 h 874"/>
              <a:gd name="T6" fmla="*/ 0 w 120"/>
              <a:gd name="T7" fmla="*/ 754 h 874"/>
              <a:gd name="T8" fmla="*/ 0 w 120"/>
              <a:gd name="T9" fmla="*/ 0 h 874"/>
              <a:gd name="T10" fmla="*/ 119 w 120"/>
              <a:gd name="T11" fmla="*/ 0 h 874"/>
            </a:gdLst>
            <a:ahLst/>
            <a:cxnLst>
              <a:cxn ang="0">
                <a:pos x="T0" y="T1"/>
              </a:cxn>
              <a:cxn ang="0">
                <a:pos x="T2" y="T3"/>
              </a:cxn>
              <a:cxn ang="0">
                <a:pos x="T4" y="T5"/>
              </a:cxn>
              <a:cxn ang="0">
                <a:pos x="T6" y="T7"/>
              </a:cxn>
              <a:cxn ang="0">
                <a:pos x="T8" y="T9"/>
              </a:cxn>
              <a:cxn ang="0">
                <a:pos x="T10" y="T11"/>
              </a:cxn>
            </a:cxnLst>
            <a:rect l="0" t="0" r="r" b="b"/>
            <a:pathLst>
              <a:path w="120" h="874">
                <a:moveTo>
                  <a:pt x="119" y="0"/>
                </a:moveTo>
                <a:lnTo>
                  <a:pt x="119" y="754"/>
                </a:lnTo>
                <a:lnTo>
                  <a:pt x="59" y="873"/>
                </a:lnTo>
                <a:lnTo>
                  <a:pt x="0" y="754"/>
                </a:lnTo>
                <a:lnTo>
                  <a:pt x="0" y="0"/>
                </a:lnTo>
                <a:lnTo>
                  <a:pt x="11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33" name="Freeform 313"/>
          <p:cNvSpPr>
            <a:spLocks noChangeArrowheads="1"/>
          </p:cNvSpPr>
          <p:nvPr/>
        </p:nvSpPr>
        <p:spPr bwMode="auto">
          <a:xfrm>
            <a:off x="7386155" y="3212332"/>
            <a:ext cx="41018" cy="99613"/>
          </a:xfrm>
          <a:custGeom>
            <a:avLst/>
            <a:gdLst>
              <a:gd name="T0" fmla="*/ 60 w 61"/>
              <a:gd name="T1" fmla="*/ 0 h 150"/>
              <a:gd name="T2" fmla="*/ 0 w 61"/>
              <a:gd name="T3" fmla="*/ 0 h 150"/>
              <a:gd name="T4" fmla="*/ 0 w 61"/>
              <a:gd name="T5" fmla="*/ 149 h 150"/>
            </a:gdLst>
            <a:ahLst/>
            <a:cxnLst>
              <a:cxn ang="0">
                <a:pos x="T0" y="T1"/>
              </a:cxn>
              <a:cxn ang="0">
                <a:pos x="T2" y="T3"/>
              </a:cxn>
              <a:cxn ang="0">
                <a:pos x="T4" y="T5"/>
              </a:cxn>
            </a:cxnLst>
            <a:rect l="0" t="0" r="r" b="b"/>
            <a:pathLst>
              <a:path w="61" h="150">
                <a:moveTo>
                  <a:pt x="60"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4" name="Freeform 314"/>
          <p:cNvSpPr>
            <a:spLocks noChangeArrowheads="1"/>
          </p:cNvSpPr>
          <p:nvPr/>
        </p:nvSpPr>
        <p:spPr bwMode="auto">
          <a:xfrm>
            <a:off x="6885153" y="3221123"/>
            <a:ext cx="436545" cy="544947"/>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5" name="Freeform 315"/>
          <p:cNvSpPr>
            <a:spLocks noChangeArrowheads="1"/>
          </p:cNvSpPr>
          <p:nvPr/>
        </p:nvSpPr>
        <p:spPr bwMode="auto">
          <a:xfrm>
            <a:off x="7002346" y="3147876"/>
            <a:ext cx="199228" cy="125984"/>
          </a:xfrm>
          <a:custGeom>
            <a:avLst/>
            <a:gdLst>
              <a:gd name="T0" fmla="*/ 209 w 300"/>
              <a:gd name="T1" fmla="*/ 59 h 188"/>
              <a:gd name="T2" fmla="*/ 209 w 300"/>
              <a:gd name="T3" fmla="*/ 0 h 188"/>
              <a:gd name="T4" fmla="*/ 89 w 300"/>
              <a:gd name="T5" fmla="*/ 0 h 188"/>
              <a:gd name="T6" fmla="*/ 89 w 300"/>
              <a:gd name="T7" fmla="*/ 59 h 188"/>
              <a:gd name="T8" fmla="*/ 30 w 300"/>
              <a:gd name="T9" fmla="*/ 59 h 188"/>
              <a:gd name="T10" fmla="*/ 0 w 300"/>
              <a:gd name="T11" fmla="*/ 187 h 188"/>
              <a:gd name="T12" fmla="*/ 299 w 300"/>
              <a:gd name="T13" fmla="*/ 187 h 188"/>
              <a:gd name="T14" fmla="*/ 269 w 300"/>
              <a:gd name="T15" fmla="*/ 59 h 188"/>
              <a:gd name="T16" fmla="*/ 209 w 300"/>
              <a:gd name="T17" fmla="*/ 5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59"/>
                </a:moveTo>
                <a:lnTo>
                  <a:pt x="209" y="0"/>
                </a:lnTo>
                <a:lnTo>
                  <a:pt x="89" y="0"/>
                </a:lnTo>
                <a:lnTo>
                  <a:pt x="89" y="59"/>
                </a:lnTo>
                <a:lnTo>
                  <a:pt x="30" y="59"/>
                </a:lnTo>
                <a:lnTo>
                  <a:pt x="0" y="187"/>
                </a:lnTo>
                <a:lnTo>
                  <a:pt x="299" y="187"/>
                </a:lnTo>
                <a:lnTo>
                  <a:pt x="269" y="59"/>
                </a:lnTo>
                <a:lnTo>
                  <a:pt x="209"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36" name="Line 316"/>
          <p:cNvSpPr>
            <a:spLocks noChangeShapeType="1"/>
          </p:cNvSpPr>
          <p:nvPr/>
        </p:nvSpPr>
        <p:spPr bwMode="auto">
          <a:xfrm>
            <a:off x="8311979" y="3379333"/>
            <a:ext cx="2168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7" name="Line 317"/>
          <p:cNvSpPr>
            <a:spLocks noChangeShapeType="1"/>
          </p:cNvSpPr>
          <p:nvPr/>
        </p:nvSpPr>
        <p:spPr bwMode="auto">
          <a:xfrm>
            <a:off x="8311979" y="3478948"/>
            <a:ext cx="2168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8" name="Line 318"/>
          <p:cNvSpPr>
            <a:spLocks noChangeShapeType="1"/>
          </p:cNvSpPr>
          <p:nvPr/>
        </p:nvSpPr>
        <p:spPr bwMode="auto">
          <a:xfrm>
            <a:off x="8311979" y="3578561"/>
            <a:ext cx="2168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9" name="Line 319"/>
          <p:cNvSpPr>
            <a:spLocks noChangeShapeType="1"/>
          </p:cNvSpPr>
          <p:nvPr/>
        </p:nvSpPr>
        <p:spPr bwMode="auto">
          <a:xfrm>
            <a:off x="8311979" y="3678176"/>
            <a:ext cx="2168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0" name="Line 320"/>
          <p:cNvSpPr>
            <a:spLocks noChangeShapeType="1"/>
          </p:cNvSpPr>
          <p:nvPr/>
        </p:nvSpPr>
        <p:spPr bwMode="auto">
          <a:xfrm flipH="1">
            <a:off x="8227012" y="3379333"/>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1" name="Line 321"/>
          <p:cNvSpPr>
            <a:spLocks noChangeShapeType="1"/>
          </p:cNvSpPr>
          <p:nvPr/>
        </p:nvSpPr>
        <p:spPr bwMode="auto">
          <a:xfrm flipH="1">
            <a:off x="8227012" y="3478948"/>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2" name="Line 322"/>
          <p:cNvSpPr>
            <a:spLocks noChangeShapeType="1"/>
          </p:cNvSpPr>
          <p:nvPr/>
        </p:nvSpPr>
        <p:spPr bwMode="auto">
          <a:xfrm flipH="1">
            <a:off x="8227012" y="3578561"/>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3" name="Line 323"/>
          <p:cNvSpPr>
            <a:spLocks noChangeShapeType="1"/>
          </p:cNvSpPr>
          <p:nvPr/>
        </p:nvSpPr>
        <p:spPr bwMode="auto">
          <a:xfrm flipH="1">
            <a:off x="8227012" y="3678176"/>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4" name="Freeform 324"/>
          <p:cNvSpPr>
            <a:spLocks noChangeArrowheads="1"/>
          </p:cNvSpPr>
          <p:nvPr/>
        </p:nvSpPr>
        <p:spPr bwMode="auto">
          <a:xfrm>
            <a:off x="8156697" y="3221123"/>
            <a:ext cx="442403" cy="544947"/>
          </a:xfrm>
          <a:custGeom>
            <a:avLst/>
            <a:gdLst>
              <a:gd name="T0" fmla="*/ 202 w 666"/>
              <a:gd name="T1" fmla="*/ 0 h 822"/>
              <a:gd name="T2" fmla="*/ 0 w 666"/>
              <a:gd name="T3" fmla="*/ 0 h 822"/>
              <a:gd name="T4" fmla="*/ 0 w 666"/>
              <a:gd name="T5" fmla="*/ 821 h 822"/>
              <a:gd name="T6" fmla="*/ 665 w 666"/>
              <a:gd name="T7" fmla="*/ 821 h 822"/>
              <a:gd name="T8" fmla="*/ 665 w 666"/>
              <a:gd name="T9" fmla="*/ 0 h 822"/>
              <a:gd name="T10" fmla="*/ 470 w 666"/>
              <a:gd name="T11" fmla="*/ 0 h 822"/>
            </a:gdLst>
            <a:ahLst/>
            <a:cxnLst>
              <a:cxn ang="0">
                <a:pos x="T0" y="T1"/>
              </a:cxn>
              <a:cxn ang="0">
                <a:pos x="T2" y="T3"/>
              </a:cxn>
              <a:cxn ang="0">
                <a:pos x="T4" y="T5"/>
              </a:cxn>
              <a:cxn ang="0">
                <a:pos x="T6" y="T7"/>
              </a:cxn>
              <a:cxn ang="0">
                <a:pos x="T8" y="T9"/>
              </a:cxn>
              <a:cxn ang="0">
                <a:pos x="T10" y="T11"/>
              </a:cxn>
            </a:cxnLst>
            <a:rect l="0" t="0" r="r" b="b"/>
            <a:pathLst>
              <a:path w="666" h="822">
                <a:moveTo>
                  <a:pt x="202" y="0"/>
                </a:moveTo>
                <a:lnTo>
                  <a:pt x="0" y="0"/>
                </a:lnTo>
                <a:lnTo>
                  <a:pt x="0" y="821"/>
                </a:lnTo>
                <a:lnTo>
                  <a:pt x="665" y="821"/>
                </a:lnTo>
                <a:lnTo>
                  <a:pt x="665" y="0"/>
                </a:lnTo>
                <a:lnTo>
                  <a:pt x="47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5" name="Freeform 325"/>
          <p:cNvSpPr>
            <a:spLocks noChangeArrowheads="1"/>
          </p:cNvSpPr>
          <p:nvPr/>
        </p:nvSpPr>
        <p:spPr bwMode="auto">
          <a:xfrm>
            <a:off x="8282679" y="3147876"/>
            <a:ext cx="199228" cy="125984"/>
          </a:xfrm>
          <a:custGeom>
            <a:avLst/>
            <a:gdLst>
              <a:gd name="T0" fmla="*/ 209 w 299"/>
              <a:gd name="T1" fmla="*/ 59 h 188"/>
              <a:gd name="T2" fmla="*/ 209 w 299"/>
              <a:gd name="T3" fmla="*/ 0 h 188"/>
              <a:gd name="T4" fmla="*/ 89 w 299"/>
              <a:gd name="T5" fmla="*/ 0 h 188"/>
              <a:gd name="T6" fmla="*/ 89 w 299"/>
              <a:gd name="T7" fmla="*/ 59 h 188"/>
              <a:gd name="T8" fmla="*/ 30 w 299"/>
              <a:gd name="T9" fmla="*/ 59 h 188"/>
              <a:gd name="T10" fmla="*/ 0 w 299"/>
              <a:gd name="T11" fmla="*/ 187 h 188"/>
              <a:gd name="T12" fmla="*/ 298 w 299"/>
              <a:gd name="T13" fmla="*/ 187 h 188"/>
              <a:gd name="T14" fmla="*/ 269 w 299"/>
              <a:gd name="T15" fmla="*/ 59 h 188"/>
              <a:gd name="T16" fmla="*/ 209 w 299"/>
              <a:gd name="T17" fmla="*/ 5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188">
                <a:moveTo>
                  <a:pt x="209" y="59"/>
                </a:moveTo>
                <a:lnTo>
                  <a:pt x="209" y="0"/>
                </a:lnTo>
                <a:lnTo>
                  <a:pt x="89" y="0"/>
                </a:lnTo>
                <a:lnTo>
                  <a:pt x="89" y="59"/>
                </a:lnTo>
                <a:lnTo>
                  <a:pt x="30" y="59"/>
                </a:lnTo>
                <a:lnTo>
                  <a:pt x="0" y="187"/>
                </a:lnTo>
                <a:lnTo>
                  <a:pt x="298" y="187"/>
                </a:lnTo>
                <a:lnTo>
                  <a:pt x="269" y="59"/>
                </a:lnTo>
                <a:lnTo>
                  <a:pt x="209"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46" name="Freeform 326"/>
          <p:cNvSpPr>
            <a:spLocks noChangeArrowheads="1"/>
          </p:cNvSpPr>
          <p:nvPr/>
        </p:nvSpPr>
        <p:spPr bwMode="auto">
          <a:xfrm>
            <a:off x="8698713" y="3250420"/>
            <a:ext cx="79104" cy="606473"/>
          </a:xfrm>
          <a:custGeom>
            <a:avLst/>
            <a:gdLst>
              <a:gd name="T0" fmla="*/ 0 w 120"/>
              <a:gd name="T1" fmla="*/ 0 h 911"/>
              <a:gd name="T2" fmla="*/ 0 w 120"/>
              <a:gd name="T3" fmla="*/ 791 h 911"/>
              <a:gd name="T4" fmla="*/ 60 w 120"/>
              <a:gd name="T5" fmla="*/ 910 h 911"/>
              <a:gd name="T6" fmla="*/ 119 w 120"/>
              <a:gd name="T7" fmla="*/ 791 h 911"/>
              <a:gd name="T8" fmla="*/ 119 w 120"/>
              <a:gd name="T9" fmla="*/ 0 h 911"/>
              <a:gd name="T10" fmla="*/ 0 w 120"/>
              <a:gd name="T11" fmla="*/ 0 h 911"/>
            </a:gdLst>
            <a:ahLst/>
            <a:cxnLst>
              <a:cxn ang="0">
                <a:pos x="T0" y="T1"/>
              </a:cxn>
              <a:cxn ang="0">
                <a:pos x="T2" y="T3"/>
              </a:cxn>
              <a:cxn ang="0">
                <a:pos x="T4" y="T5"/>
              </a:cxn>
              <a:cxn ang="0">
                <a:pos x="T6" y="T7"/>
              </a:cxn>
              <a:cxn ang="0">
                <a:pos x="T8" y="T9"/>
              </a:cxn>
              <a:cxn ang="0">
                <a:pos x="T10" y="T11"/>
              </a:cxn>
            </a:cxnLst>
            <a:rect l="0" t="0" r="r" b="b"/>
            <a:pathLst>
              <a:path w="120" h="911">
                <a:moveTo>
                  <a:pt x="0" y="0"/>
                </a:moveTo>
                <a:lnTo>
                  <a:pt x="0" y="791"/>
                </a:lnTo>
                <a:lnTo>
                  <a:pt x="60" y="910"/>
                </a:lnTo>
                <a:lnTo>
                  <a:pt x="119" y="791"/>
                </a:lnTo>
                <a:lnTo>
                  <a:pt x="119"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47" name="Line 327"/>
          <p:cNvSpPr>
            <a:spLocks noChangeShapeType="1"/>
          </p:cNvSpPr>
          <p:nvPr/>
        </p:nvSpPr>
        <p:spPr bwMode="auto">
          <a:xfrm>
            <a:off x="8698713" y="3250422"/>
            <a:ext cx="7910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8" name="Line 328"/>
          <p:cNvSpPr>
            <a:spLocks noChangeShapeType="1"/>
          </p:cNvSpPr>
          <p:nvPr/>
        </p:nvSpPr>
        <p:spPr bwMode="auto">
          <a:xfrm>
            <a:off x="9586448" y="3379333"/>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9" name="Line 329"/>
          <p:cNvSpPr>
            <a:spLocks noChangeShapeType="1"/>
          </p:cNvSpPr>
          <p:nvPr/>
        </p:nvSpPr>
        <p:spPr bwMode="auto">
          <a:xfrm>
            <a:off x="9586448" y="3478948"/>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0" name="Line 330"/>
          <p:cNvSpPr>
            <a:spLocks noChangeShapeType="1"/>
          </p:cNvSpPr>
          <p:nvPr/>
        </p:nvSpPr>
        <p:spPr bwMode="auto">
          <a:xfrm>
            <a:off x="9586448" y="3578561"/>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1" name="Line 331"/>
          <p:cNvSpPr>
            <a:spLocks noChangeShapeType="1"/>
          </p:cNvSpPr>
          <p:nvPr/>
        </p:nvSpPr>
        <p:spPr bwMode="auto">
          <a:xfrm>
            <a:off x="9586448" y="3678176"/>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2" name="Line 332"/>
          <p:cNvSpPr>
            <a:spLocks noChangeShapeType="1"/>
          </p:cNvSpPr>
          <p:nvPr/>
        </p:nvSpPr>
        <p:spPr bwMode="auto">
          <a:xfrm flipH="1">
            <a:off x="9504413" y="3379333"/>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3" name="Line 333"/>
          <p:cNvSpPr>
            <a:spLocks noChangeShapeType="1"/>
          </p:cNvSpPr>
          <p:nvPr/>
        </p:nvSpPr>
        <p:spPr bwMode="auto">
          <a:xfrm flipH="1">
            <a:off x="9504413" y="3478948"/>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4" name="Line 334"/>
          <p:cNvSpPr>
            <a:spLocks noChangeShapeType="1"/>
          </p:cNvSpPr>
          <p:nvPr/>
        </p:nvSpPr>
        <p:spPr bwMode="auto">
          <a:xfrm flipH="1">
            <a:off x="9504413" y="3578561"/>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5" name="Line 335"/>
          <p:cNvSpPr>
            <a:spLocks noChangeShapeType="1"/>
          </p:cNvSpPr>
          <p:nvPr/>
        </p:nvSpPr>
        <p:spPr bwMode="auto">
          <a:xfrm flipH="1">
            <a:off x="9504413" y="3678176"/>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6" name="Freeform 336"/>
          <p:cNvSpPr>
            <a:spLocks noChangeArrowheads="1"/>
          </p:cNvSpPr>
          <p:nvPr/>
        </p:nvSpPr>
        <p:spPr bwMode="auto">
          <a:xfrm>
            <a:off x="9437028" y="3221123"/>
            <a:ext cx="436543" cy="544947"/>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7" name="Freeform 337"/>
          <p:cNvSpPr>
            <a:spLocks noChangeArrowheads="1"/>
          </p:cNvSpPr>
          <p:nvPr/>
        </p:nvSpPr>
        <p:spPr bwMode="auto">
          <a:xfrm>
            <a:off x="9557150" y="3147876"/>
            <a:ext cx="199228" cy="125984"/>
          </a:xfrm>
          <a:custGeom>
            <a:avLst/>
            <a:gdLst>
              <a:gd name="T0" fmla="*/ 209 w 300"/>
              <a:gd name="T1" fmla="*/ 59 h 188"/>
              <a:gd name="T2" fmla="*/ 209 w 300"/>
              <a:gd name="T3" fmla="*/ 0 h 188"/>
              <a:gd name="T4" fmla="*/ 90 w 300"/>
              <a:gd name="T5" fmla="*/ 0 h 188"/>
              <a:gd name="T6" fmla="*/ 90 w 300"/>
              <a:gd name="T7" fmla="*/ 59 h 188"/>
              <a:gd name="T8" fmla="*/ 30 w 300"/>
              <a:gd name="T9" fmla="*/ 59 h 188"/>
              <a:gd name="T10" fmla="*/ 0 w 300"/>
              <a:gd name="T11" fmla="*/ 187 h 188"/>
              <a:gd name="T12" fmla="*/ 299 w 300"/>
              <a:gd name="T13" fmla="*/ 187 h 188"/>
              <a:gd name="T14" fmla="*/ 269 w 300"/>
              <a:gd name="T15" fmla="*/ 59 h 188"/>
              <a:gd name="T16" fmla="*/ 209 w 300"/>
              <a:gd name="T17" fmla="*/ 5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59"/>
                </a:moveTo>
                <a:lnTo>
                  <a:pt x="209" y="0"/>
                </a:lnTo>
                <a:lnTo>
                  <a:pt x="90" y="0"/>
                </a:lnTo>
                <a:lnTo>
                  <a:pt x="90" y="59"/>
                </a:lnTo>
                <a:lnTo>
                  <a:pt x="30" y="59"/>
                </a:lnTo>
                <a:lnTo>
                  <a:pt x="0" y="187"/>
                </a:lnTo>
                <a:lnTo>
                  <a:pt x="299" y="187"/>
                </a:lnTo>
                <a:lnTo>
                  <a:pt x="269" y="59"/>
                </a:lnTo>
                <a:lnTo>
                  <a:pt x="209"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58" name="Freeform 338"/>
          <p:cNvSpPr>
            <a:spLocks noChangeArrowheads="1"/>
          </p:cNvSpPr>
          <p:nvPr/>
        </p:nvSpPr>
        <p:spPr bwMode="auto">
          <a:xfrm>
            <a:off x="9979046" y="3168385"/>
            <a:ext cx="79106" cy="580105"/>
          </a:xfrm>
          <a:custGeom>
            <a:avLst/>
            <a:gdLst>
              <a:gd name="T0" fmla="*/ 119 w 120"/>
              <a:gd name="T1" fmla="*/ 0 h 874"/>
              <a:gd name="T2" fmla="*/ 119 w 120"/>
              <a:gd name="T3" fmla="*/ 754 h 874"/>
              <a:gd name="T4" fmla="*/ 59 w 120"/>
              <a:gd name="T5" fmla="*/ 873 h 874"/>
              <a:gd name="T6" fmla="*/ 0 w 120"/>
              <a:gd name="T7" fmla="*/ 754 h 874"/>
              <a:gd name="T8" fmla="*/ 0 w 120"/>
              <a:gd name="T9" fmla="*/ 0 h 874"/>
              <a:gd name="T10" fmla="*/ 119 w 120"/>
              <a:gd name="T11" fmla="*/ 0 h 874"/>
            </a:gdLst>
            <a:ahLst/>
            <a:cxnLst>
              <a:cxn ang="0">
                <a:pos x="T0" y="T1"/>
              </a:cxn>
              <a:cxn ang="0">
                <a:pos x="T2" y="T3"/>
              </a:cxn>
              <a:cxn ang="0">
                <a:pos x="T4" y="T5"/>
              </a:cxn>
              <a:cxn ang="0">
                <a:pos x="T6" y="T7"/>
              </a:cxn>
              <a:cxn ang="0">
                <a:pos x="T8" y="T9"/>
              </a:cxn>
              <a:cxn ang="0">
                <a:pos x="T10" y="T11"/>
              </a:cxn>
            </a:cxnLst>
            <a:rect l="0" t="0" r="r" b="b"/>
            <a:pathLst>
              <a:path w="120" h="874">
                <a:moveTo>
                  <a:pt x="119" y="0"/>
                </a:moveTo>
                <a:lnTo>
                  <a:pt x="119" y="754"/>
                </a:lnTo>
                <a:lnTo>
                  <a:pt x="59" y="873"/>
                </a:lnTo>
                <a:lnTo>
                  <a:pt x="0" y="754"/>
                </a:lnTo>
                <a:lnTo>
                  <a:pt x="0" y="0"/>
                </a:lnTo>
                <a:lnTo>
                  <a:pt x="11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59" name="Freeform 339"/>
          <p:cNvSpPr>
            <a:spLocks noChangeArrowheads="1"/>
          </p:cNvSpPr>
          <p:nvPr/>
        </p:nvSpPr>
        <p:spPr bwMode="auto">
          <a:xfrm>
            <a:off x="9938027" y="3212332"/>
            <a:ext cx="41018" cy="99613"/>
          </a:xfrm>
          <a:custGeom>
            <a:avLst/>
            <a:gdLst>
              <a:gd name="T0" fmla="*/ 60 w 61"/>
              <a:gd name="T1" fmla="*/ 0 h 150"/>
              <a:gd name="T2" fmla="*/ 0 w 61"/>
              <a:gd name="T3" fmla="*/ 0 h 150"/>
              <a:gd name="T4" fmla="*/ 0 w 61"/>
              <a:gd name="T5" fmla="*/ 149 h 150"/>
            </a:gdLst>
            <a:ahLst/>
            <a:cxnLst>
              <a:cxn ang="0">
                <a:pos x="T0" y="T1"/>
              </a:cxn>
              <a:cxn ang="0">
                <a:pos x="T2" y="T3"/>
              </a:cxn>
              <a:cxn ang="0">
                <a:pos x="T4" y="T5"/>
              </a:cxn>
            </a:cxnLst>
            <a:rect l="0" t="0" r="r" b="b"/>
            <a:pathLst>
              <a:path w="61" h="150">
                <a:moveTo>
                  <a:pt x="60"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0" name="Freeform 340"/>
          <p:cNvSpPr>
            <a:spLocks noChangeArrowheads="1"/>
          </p:cNvSpPr>
          <p:nvPr/>
        </p:nvSpPr>
        <p:spPr bwMode="auto">
          <a:xfrm>
            <a:off x="10711499" y="3168385"/>
            <a:ext cx="413105" cy="580105"/>
          </a:xfrm>
          <a:custGeom>
            <a:avLst/>
            <a:gdLst>
              <a:gd name="T0" fmla="*/ 620 w 621"/>
              <a:gd name="T1" fmla="*/ 186 h 874"/>
              <a:gd name="T2" fmla="*/ 620 w 621"/>
              <a:gd name="T3" fmla="*/ 873 h 874"/>
              <a:gd name="T4" fmla="*/ 0 w 621"/>
              <a:gd name="T5" fmla="*/ 873 h 874"/>
              <a:gd name="T6" fmla="*/ 0 w 621"/>
              <a:gd name="T7" fmla="*/ 0 h 874"/>
              <a:gd name="T8" fmla="*/ 441 w 621"/>
              <a:gd name="T9" fmla="*/ 0 h 874"/>
              <a:gd name="T10" fmla="*/ 620 w 621"/>
              <a:gd name="T11" fmla="*/ 186 h 874"/>
            </a:gdLst>
            <a:ahLst/>
            <a:cxnLst>
              <a:cxn ang="0">
                <a:pos x="T0" y="T1"/>
              </a:cxn>
              <a:cxn ang="0">
                <a:pos x="T2" y="T3"/>
              </a:cxn>
              <a:cxn ang="0">
                <a:pos x="T4" y="T5"/>
              </a:cxn>
              <a:cxn ang="0">
                <a:pos x="T6" y="T7"/>
              </a:cxn>
              <a:cxn ang="0">
                <a:pos x="T8" y="T9"/>
              </a:cxn>
              <a:cxn ang="0">
                <a:pos x="T10" y="T11"/>
              </a:cxn>
            </a:cxnLst>
            <a:rect l="0" t="0" r="r" b="b"/>
            <a:pathLst>
              <a:path w="621" h="874">
                <a:moveTo>
                  <a:pt x="620" y="186"/>
                </a:moveTo>
                <a:lnTo>
                  <a:pt x="620" y="873"/>
                </a:lnTo>
                <a:lnTo>
                  <a:pt x="0" y="873"/>
                </a:lnTo>
                <a:lnTo>
                  <a:pt x="0" y="0"/>
                </a:lnTo>
                <a:lnTo>
                  <a:pt x="441" y="0"/>
                </a:lnTo>
                <a:lnTo>
                  <a:pt x="620" y="186"/>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61" name="Freeform 341"/>
          <p:cNvSpPr>
            <a:spLocks noChangeArrowheads="1"/>
          </p:cNvSpPr>
          <p:nvPr/>
        </p:nvSpPr>
        <p:spPr bwMode="auto">
          <a:xfrm>
            <a:off x="11253516" y="3147876"/>
            <a:ext cx="79104" cy="609402"/>
          </a:xfrm>
          <a:custGeom>
            <a:avLst/>
            <a:gdLst>
              <a:gd name="T0" fmla="*/ 0 w 121"/>
              <a:gd name="T1" fmla="*/ 0 h 919"/>
              <a:gd name="T2" fmla="*/ 0 w 121"/>
              <a:gd name="T3" fmla="*/ 799 h 919"/>
              <a:gd name="T4" fmla="*/ 60 w 121"/>
              <a:gd name="T5" fmla="*/ 918 h 919"/>
              <a:gd name="T6" fmla="*/ 120 w 121"/>
              <a:gd name="T7" fmla="*/ 799 h 919"/>
              <a:gd name="T8" fmla="*/ 120 w 121"/>
              <a:gd name="T9" fmla="*/ 0 h 919"/>
              <a:gd name="T10" fmla="*/ 0 w 121"/>
              <a:gd name="T11" fmla="*/ 0 h 919"/>
            </a:gdLst>
            <a:ahLst/>
            <a:cxnLst>
              <a:cxn ang="0">
                <a:pos x="T0" y="T1"/>
              </a:cxn>
              <a:cxn ang="0">
                <a:pos x="T2" y="T3"/>
              </a:cxn>
              <a:cxn ang="0">
                <a:pos x="T4" y="T5"/>
              </a:cxn>
              <a:cxn ang="0">
                <a:pos x="T6" y="T7"/>
              </a:cxn>
              <a:cxn ang="0">
                <a:pos x="T8" y="T9"/>
              </a:cxn>
              <a:cxn ang="0">
                <a:pos x="T10" y="T11"/>
              </a:cxn>
            </a:cxnLst>
            <a:rect l="0" t="0" r="r" b="b"/>
            <a:pathLst>
              <a:path w="121" h="919">
                <a:moveTo>
                  <a:pt x="0" y="0"/>
                </a:moveTo>
                <a:lnTo>
                  <a:pt x="0" y="799"/>
                </a:lnTo>
                <a:lnTo>
                  <a:pt x="60" y="918"/>
                </a:lnTo>
                <a:lnTo>
                  <a:pt x="120" y="799"/>
                </a:lnTo>
                <a:lnTo>
                  <a:pt x="120"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62" name="Line 342"/>
          <p:cNvSpPr>
            <a:spLocks noChangeShapeType="1"/>
          </p:cNvSpPr>
          <p:nvPr/>
        </p:nvSpPr>
        <p:spPr bwMode="auto">
          <a:xfrm>
            <a:off x="10787673" y="3270929"/>
            <a:ext cx="12012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3" name="Line 343"/>
          <p:cNvSpPr>
            <a:spLocks noChangeShapeType="1"/>
          </p:cNvSpPr>
          <p:nvPr/>
        </p:nvSpPr>
        <p:spPr bwMode="auto">
          <a:xfrm>
            <a:off x="10787675" y="3370542"/>
            <a:ext cx="26954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4" name="Line 344"/>
          <p:cNvSpPr>
            <a:spLocks noChangeShapeType="1"/>
          </p:cNvSpPr>
          <p:nvPr/>
        </p:nvSpPr>
        <p:spPr bwMode="auto">
          <a:xfrm>
            <a:off x="10787675" y="3449649"/>
            <a:ext cx="26954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5" name="Line 345"/>
          <p:cNvSpPr>
            <a:spLocks noChangeShapeType="1"/>
          </p:cNvSpPr>
          <p:nvPr/>
        </p:nvSpPr>
        <p:spPr bwMode="auto">
          <a:xfrm>
            <a:off x="10787675" y="3528751"/>
            <a:ext cx="26954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6" name="Line 346"/>
          <p:cNvSpPr>
            <a:spLocks noChangeShapeType="1"/>
          </p:cNvSpPr>
          <p:nvPr/>
        </p:nvSpPr>
        <p:spPr bwMode="auto">
          <a:xfrm>
            <a:off x="10787675" y="3607859"/>
            <a:ext cx="26954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7" name="Freeform 347"/>
          <p:cNvSpPr>
            <a:spLocks noChangeArrowheads="1"/>
          </p:cNvSpPr>
          <p:nvPr/>
        </p:nvSpPr>
        <p:spPr bwMode="auto">
          <a:xfrm>
            <a:off x="11004481" y="3168387"/>
            <a:ext cx="120124" cy="123053"/>
          </a:xfrm>
          <a:custGeom>
            <a:avLst/>
            <a:gdLst>
              <a:gd name="T0" fmla="*/ 179 w 180"/>
              <a:gd name="T1" fmla="*/ 186 h 187"/>
              <a:gd name="T2" fmla="*/ 0 w 180"/>
              <a:gd name="T3" fmla="*/ 186 h 187"/>
              <a:gd name="T4" fmla="*/ 0 w 180"/>
              <a:gd name="T5" fmla="*/ 0 h 187"/>
            </a:gdLst>
            <a:ahLst/>
            <a:cxnLst>
              <a:cxn ang="0">
                <a:pos x="T0" y="T1"/>
              </a:cxn>
              <a:cxn ang="0">
                <a:pos x="T2" y="T3"/>
              </a:cxn>
              <a:cxn ang="0">
                <a:pos x="T4" y="T5"/>
              </a:cxn>
            </a:cxnLst>
            <a:rect l="0" t="0" r="r" b="b"/>
            <a:pathLst>
              <a:path w="180" h="187">
                <a:moveTo>
                  <a:pt x="179" y="186"/>
                </a:moveTo>
                <a:lnTo>
                  <a:pt x="0" y="186"/>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8" name="Line 348"/>
          <p:cNvSpPr>
            <a:spLocks noChangeShapeType="1"/>
          </p:cNvSpPr>
          <p:nvPr/>
        </p:nvSpPr>
        <p:spPr bwMode="auto">
          <a:xfrm>
            <a:off x="11253516" y="3250422"/>
            <a:ext cx="7910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9" name="Freeform 349"/>
          <p:cNvSpPr>
            <a:spLocks noChangeArrowheads="1"/>
          </p:cNvSpPr>
          <p:nvPr/>
        </p:nvSpPr>
        <p:spPr bwMode="auto">
          <a:xfrm>
            <a:off x="12533847" y="3168385"/>
            <a:ext cx="79106" cy="580105"/>
          </a:xfrm>
          <a:custGeom>
            <a:avLst/>
            <a:gdLst>
              <a:gd name="T0" fmla="*/ 119 w 120"/>
              <a:gd name="T1" fmla="*/ 0 h 874"/>
              <a:gd name="T2" fmla="*/ 119 w 120"/>
              <a:gd name="T3" fmla="*/ 754 h 874"/>
              <a:gd name="T4" fmla="*/ 60 w 120"/>
              <a:gd name="T5" fmla="*/ 873 h 874"/>
              <a:gd name="T6" fmla="*/ 0 w 120"/>
              <a:gd name="T7" fmla="*/ 754 h 874"/>
              <a:gd name="T8" fmla="*/ 0 w 120"/>
              <a:gd name="T9" fmla="*/ 0 h 874"/>
              <a:gd name="T10" fmla="*/ 119 w 120"/>
              <a:gd name="T11" fmla="*/ 0 h 874"/>
            </a:gdLst>
            <a:ahLst/>
            <a:cxnLst>
              <a:cxn ang="0">
                <a:pos x="T0" y="T1"/>
              </a:cxn>
              <a:cxn ang="0">
                <a:pos x="T2" y="T3"/>
              </a:cxn>
              <a:cxn ang="0">
                <a:pos x="T4" y="T5"/>
              </a:cxn>
              <a:cxn ang="0">
                <a:pos x="T6" y="T7"/>
              </a:cxn>
              <a:cxn ang="0">
                <a:pos x="T8" y="T9"/>
              </a:cxn>
              <a:cxn ang="0">
                <a:pos x="T10" y="T11"/>
              </a:cxn>
            </a:cxnLst>
            <a:rect l="0" t="0" r="r" b="b"/>
            <a:pathLst>
              <a:path w="120" h="874">
                <a:moveTo>
                  <a:pt x="119" y="0"/>
                </a:moveTo>
                <a:lnTo>
                  <a:pt x="119" y="754"/>
                </a:lnTo>
                <a:lnTo>
                  <a:pt x="60" y="873"/>
                </a:lnTo>
                <a:lnTo>
                  <a:pt x="0" y="754"/>
                </a:lnTo>
                <a:lnTo>
                  <a:pt x="0" y="0"/>
                </a:lnTo>
                <a:lnTo>
                  <a:pt x="11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70" name="Freeform 350"/>
          <p:cNvSpPr>
            <a:spLocks noChangeArrowheads="1"/>
          </p:cNvSpPr>
          <p:nvPr/>
        </p:nvSpPr>
        <p:spPr bwMode="auto">
          <a:xfrm>
            <a:off x="12492831" y="3212332"/>
            <a:ext cx="41018" cy="99613"/>
          </a:xfrm>
          <a:custGeom>
            <a:avLst/>
            <a:gdLst>
              <a:gd name="T0" fmla="*/ 60 w 61"/>
              <a:gd name="T1" fmla="*/ 0 h 150"/>
              <a:gd name="T2" fmla="*/ 0 w 61"/>
              <a:gd name="T3" fmla="*/ 0 h 150"/>
              <a:gd name="T4" fmla="*/ 0 w 61"/>
              <a:gd name="T5" fmla="*/ 149 h 150"/>
            </a:gdLst>
            <a:ahLst/>
            <a:cxnLst>
              <a:cxn ang="0">
                <a:pos x="T0" y="T1"/>
              </a:cxn>
              <a:cxn ang="0">
                <a:pos x="T2" y="T3"/>
              </a:cxn>
              <a:cxn ang="0">
                <a:pos x="T4" y="T5"/>
              </a:cxn>
            </a:cxnLst>
            <a:rect l="0" t="0" r="r" b="b"/>
            <a:pathLst>
              <a:path w="61" h="150">
                <a:moveTo>
                  <a:pt x="60"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1" name="Freeform 351"/>
          <p:cNvSpPr>
            <a:spLocks noChangeArrowheads="1"/>
          </p:cNvSpPr>
          <p:nvPr/>
        </p:nvSpPr>
        <p:spPr bwMode="auto">
          <a:xfrm>
            <a:off x="11991831" y="3168385"/>
            <a:ext cx="407245" cy="580105"/>
          </a:xfrm>
          <a:custGeom>
            <a:avLst/>
            <a:gdLst>
              <a:gd name="T0" fmla="*/ 612 w 613"/>
              <a:gd name="T1" fmla="*/ 186 h 874"/>
              <a:gd name="T2" fmla="*/ 612 w 613"/>
              <a:gd name="T3" fmla="*/ 873 h 874"/>
              <a:gd name="T4" fmla="*/ 0 w 613"/>
              <a:gd name="T5" fmla="*/ 873 h 874"/>
              <a:gd name="T6" fmla="*/ 0 w 613"/>
              <a:gd name="T7" fmla="*/ 0 h 874"/>
              <a:gd name="T8" fmla="*/ 433 w 613"/>
              <a:gd name="T9" fmla="*/ 0 h 874"/>
              <a:gd name="T10" fmla="*/ 612 w 613"/>
              <a:gd name="T11" fmla="*/ 186 h 874"/>
            </a:gdLst>
            <a:ahLst/>
            <a:cxnLst>
              <a:cxn ang="0">
                <a:pos x="T0" y="T1"/>
              </a:cxn>
              <a:cxn ang="0">
                <a:pos x="T2" y="T3"/>
              </a:cxn>
              <a:cxn ang="0">
                <a:pos x="T4" y="T5"/>
              </a:cxn>
              <a:cxn ang="0">
                <a:pos x="T6" y="T7"/>
              </a:cxn>
              <a:cxn ang="0">
                <a:pos x="T8" y="T9"/>
              </a:cxn>
              <a:cxn ang="0">
                <a:pos x="T10" y="T11"/>
              </a:cxn>
            </a:cxnLst>
            <a:rect l="0" t="0" r="r" b="b"/>
            <a:pathLst>
              <a:path w="613" h="874">
                <a:moveTo>
                  <a:pt x="612" y="186"/>
                </a:moveTo>
                <a:lnTo>
                  <a:pt x="612" y="873"/>
                </a:lnTo>
                <a:lnTo>
                  <a:pt x="0" y="873"/>
                </a:lnTo>
                <a:lnTo>
                  <a:pt x="0" y="0"/>
                </a:lnTo>
                <a:lnTo>
                  <a:pt x="433" y="0"/>
                </a:lnTo>
                <a:lnTo>
                  <a:pt x="612" y="186"/>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72" name="Line 352"/>
          <p:cNvSpPr>
            <a:spLocks noChangeShapeType="1"/>
          </p:cNvSpPr>
          <p:nvPr/>
        </p:nvSpPr>
        <p:spPr bwMode="auto">
          <a:xfrm>
            <a:off x="12062148" y="3270929"/>
            <a:ext cx="12012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3" name="Line 353"/>
          <p:cNvSpPr>
            <a:spLocks noChangeShapeType="1"/>
          </p:cNvSpPr>
          <p:nvPr/>
        </p:nvSpPr>
        <p:spPr bwMode="auto">
          <a:xfrm>
            <a:off x="12062146" y="3370542"/>
            <a:ext cx="26661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4" name="Line 354"/>
          <p:cNvSpPr>
            <a:spLocks noChangeShapeType="1"/>
          </p:cNvSpPr>
          <p:nvPr/>
        </p:nvSpPr>
        <p:spPr bwMode="auto">
          <a:xfrm>
            <a:off x="12062146" y="3449649"/>
            <a:ext cx="26661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5" name="Line 355"/>
          <p:cNvSpPr>
            <a:spLocks noChangeShapeType="1"/>
          </p:cNvSpPr>
          <p:nvPr/>
        </p:nvSpPr>
        <p:spPr bwMode="auto">
          <a:xfrm>
            <a:off x="12062146" y="3528751"/>
            <a:ext cx="26661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6" name="Line 356"/>
          <p:cNvSpPr>
            <a:spLocks noChangeShapeType="1"/>
          </p:cNvSpPr>
          <p:nvPr/>
        </p:nvSpPr>
        <p:spPr bwMode="auto">
          <a:xfrm>
            <a:off x="12062146" y="3607859"/>
            <a:ext cx="26661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7" name="Freeform 357"/>
          <p:cNvSpPr>
            <a:spLocks noChangeArrowheads="1"/>
          </p:cNvSpPr>
          <p:nvPr/>
        </p:nvSpPr>
        <p:spPr bwMode="auto">
          <a:xfrm>
            <a:off x="12278954" y="3168387"/>
            <a:ext cx="120122" cy="123053"/>
          </a:xfrm>
          <a:custGeom>
            <a:avLst/>
            <a:gdLst>
              <a:gd name="T0" fmla="*/ 179 w 180"/>
              <a:gd name="T1" fmla="*/ 186 h 187"/>
              <a:gd name="T2" fmla="*/ 0 w 180"/>
              <a:gd name="T3" fmla="*/ 186 h 187"/>
              <a:gd name="T4" fmla="*/ 0 w 180"/>
              <a:gd name="T5" fmla="*/ 0 h 187"/>
            </a:gdLst>
            <a:ahLst/>
            <a:cxnLst>
              <a:cxn ang="0">
                <a:pos x="T0" y="T1"/>
              </a:cxn>
              <a:cxn ang="0">
                <a:pos x="T2" y="T3"/>
              </a:cxn>
              <a:cxn ang="0">
                <a:pos x="T4" y="T5"/>
              </a:cxn>
            </a:cxnLst>
            <a:rect l="0" t="0" r="r" b="b"/>
            <a:pathLst>
              <a:path w="180" h="187">
                <a:moveTo>
                  <a:pt x="179" y="186"/>
                </a:moveTo>
                <a:lnTo>
                  <a:pt x="0" y="186"/>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8" name="Freeform 358"/>
          <p:cNvSpPr>
            <a:spLocks noChangeArrowheads="1"/>
          </p:cNvSpPr>
          <p:nvPr/>
        </p:nvSpPr>
        <p:spPr bwMode="auto">
          <a:xfrm>
            <a:off x="13480181" y="3147876"/>
            <a:ext cx="158210" cy="621122"/>
          </a:xfrm>
          <a:custGeom>
            <a:avLst/>
            <a:gdLst>
              <a:gd name="T0" fmla="*/ 239 w 240"/>
              <a:gd name="T1" fmla="*/ 933 h 934"/>
              <a:gd name="T2" fmla="*/ 0 w 240"/>
              <a:gd name="T3" fmla="*/ 933 h 934"/>
              <a:gd name="T4" fmla="*/ 0 w 240"/>
              <a:gd name="T5" fmla="*/ 0 h 934"/>
              <a:gd name="T6" fmla="*/ 239 w 240"/>
              <a:gd name="T7" fmla="*/ 0 h 934"/>
              <a:gd name="T8" fmla="*/ 239 w 240"/>
              <a:gd name="T9" fmla="*/ 933 h 934"/>
            </a:gdLst>
            <a:ahLst/>
            <a:cxnLst>
              <a:cxn ang="0">
                <a:pos x="T0" y="T1"/>
              </a:cxn>
              <a:cxn ang="0">
                <a:pos x="T2" y="T3"/>
              </a:cxn>
              <a:cxn ang="0">
                <a:pos x="T4" y="T5"/>
              </a:cxn>
              <a:cxn ang="0">
                <a:pos x="T6" y="T7"/>
              </a:cxn>
              <a:cxn ang="0">
                <a:pos x="T8" y="T9"/>
              </a:cxn>
            </a:cxnLst>
            <a:rect l="0" t="0" r="r" b="b"/>
            <a:pathLst>
              <a:path w="240" h="934">
                <a:moveTo>
                  <a:pt x="239" y="933"/>
                </a:moveTo>
                <a:lnTo>
                  <a:pt x="0" y="933"/>
                </a:lnTo>
                <a:lnTo>
                  <a:pt x="0" y="0"/>
                </a:lnTo>
                <a:lnTo>
                  <a:pt x="239" y="0"/>
                </a:lnTo>
                <a:lnTo>
                  <a:pt x="239"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79" name="Line 359"/>
          <p:cNvSpPr>
            <a:spLocks noChangeShapeType="1"/>
          </p:cNvSpPr>
          <p:nvPr/>
        </p:nvSpPr>
        <p:spPr bwMode="auto">
          <a:xfrm>
            <a:off x="13568074" y="3262140"/>
            <a:ext cx="7031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0" name="Line 360"/>
          <p:cNvSpPr>
            <a:spLocks noChangeShapeType="1"/>
          </p:cNvSpPr>
          <p:nvPr/>
        </p:nvSpPr>
        <p:spPr bwMode="auto">
          <a:xfrm flipH="1">
            <a:off x="13606161" y="3361755"/>
            <a:ext cx="3515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1" name="Line 361"/>
          <p:cNvSpPr>
            <a:spLocks noChangeShapeType="1"/>
          </p:cNvSpPr>
          <p:nvPr/>
        </p:nvSpPr>
        <p:spPr bwMode="auto">
          <a:xfrm flipH="1">
            <a:off x="13606161" y="3558050"/>
            <a:ext cx="3515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2" name="Line 362"/>
          <p:cNvSpPr>
            <a:spLocks noChangeShapeType="1"/>
          </p:cNvSpPr>
          <p:nvPr/>
        </p:nvSpPr>
        <p:spPr bwMode="auto">
          <a:xfrm>
            <a:off x="13568074" y="3458437"/>
            <a:ext cx="7031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3" name="Line 363"/>
          <p:cNvSpPr>
            <a:spLocks noChangeShapeType="1"/>
          </p:cNvSpPr>
          <p:nvPr/>
        </p:nvSpPr>
        <p:spPr bwMode="auto">
          <a:xfrm>
            <a:off x="13568074" y="3657665"/>
            <a:ext cx="7031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4" name="Freeform 364"/>
          <p:cNvSpPr>
            <a:spLocks noChangeArrowheads="1"/>
          </p:cNvSpPr>
          <p:nvPr/>
        </p:nvSpPr>
        <p:spPr bwMode="auto">
          <a:xfrm>
            <a:off x="13339550" y="3156667"/>
            <a:ext cx="79104" cy="609402"/>
          </a:xfrm>
          <a:custGeom>
            <a:avLst/>
            <a:gdLst>
              <a:gd name="T0" fmla="*/ 119 w 120"/>
              <a:gd name="T1" fmla="*/ 918 h 919"/>
              <a:gd name="T2" fmla="*/ 119 w 120"/>
              <a:gd name="T3" fmla="*/ 127 h 919"/>
              <a:gd name="T4" fmla="*/ 59 w 120"/>
              <a:gd name="T5" fmla="*/ 0 h 919"/>
              <a:gd name="T6" fmla="*/ 0 w 120"/>
              <a:gd name="T7" fmla="*/ 127 h 919"/>
              <a:gd name="T8" fmla="*/ 0 w 120"/>
              <a:gd name="T9" fmla="*/ 918 h 919"/>
              <a:gd name="T10" fmla="*/ 119 w 120"/>
              <a:gd name="T11" fmla="*/ 918 h 919"/>
            </a:gdLst>
            <a:ahLst/>
            <a:cxnLst>
              <a:cxn ang="0">
                <a:pos x="T0" y="T1"/>
              </a:cxn>
              <a:cxn ang="0">
                <a:pos x="T2" y="T3"/>
              </a:cxn>
              <a:cxn ang="0">
                <a:pos x="T4" y="T5"/>
              </a:cxn>
              <a:cxn ang="0">
                <a:pos x="T6" y="T7"/>
              </a:cxn>
              <a:cxn ang="0">
                <a:pos x="T8" y="T9"/>
              </a:cxn>
              <a:cxn ang="0">
                <a:pos x="T10" y="T11"/>
              </a:cxn>
            </a:cxnLst>
            <a:rect l="0" t="0" r="r" b="b"/>
            <a:pathLst>
              <a:path w="120" h="919">
                <a:moveTo>
                  <a:pt x="119" y="918"/>
                </a:moveTo>
                <a:lnTo>
                  <a:pt x="119" y="127"/>
                </a:lnTo>
                <a:lnTo>
                  <a:pt x="59" y="0"/>
                </a:lnTo>
                <a:lnTo>
                  <a:pt x="0" y="127"/>
                </a:lnTo>
                <a:lnTo>
                  <a:pt x="0" y="918"/>
                </a:lnTo>
                <a:lnTo>
                  <a:pt x="119" y="918"/>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85" name="Line 365"/>
          <p:cNvSpPr>
            <a:spLocks noChangeShapeType="1"/>
          </p:cNvSpPr>
          <p:nvPr/>
        </p:nvSpPr>
        <p:spPr bwMode="auto">
          <a:xfrm flipH="1">
            <a:off x="13336619" y="3669383"/>
            <a:ext cx="8496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6" name="Freeform 366"/>
          <p:cNvSpPr>
            <a:spLocks noChangeArrowheads="1"/>
          </p:cNvSpPr>
          <p:nvPr/>
        </p:nvSpPr>
        <p:spPr bwMode="auto">
          <a:xfrm>
            <a:off x="13738005" y="3168385"/>
            <a:ext cx="79104" cy="580105"/>
          </a:xfrm>
          <a:custGeom>
            <a:avLst/>
            <a:gdLst>
              <a:gd name="T0" fmla="*/ 119 w 120"/>
              <a:gd name="T1" fmla="*/ 0 h 874"/>
              <a:gd name="T2" fmla="*/ 119 w 120"/>
              <a:gd name="T3" fmla="*/ 754 h 874"/>
              <a:gd name="T4" fmla="*/ 60 w 120"/>
              <a:gd name="T5" fmla="*/ 873 h 874"/>
              <a:gd name="T6" fmla="*/ 0 w 120"/>
              <a:gd name="T7" fmla="*/ 754 h 874"/>
              <a:gd name="T8" fmla="*/ 0 w 120"/>
              <a:gd name="T9" fmla="*/ 0 h 874"/>
              <a:gd name="T10" fmla="*/ 119 w 120"/>
              <a:gd name="T11" fmla="*/ 0 h 874"/>
            </a:gdLst>
            <a:ahLst/>
            <a:cxnLst>
              <a:cxn ang="0">
                <a:pos x="T0" y="T1"/>
              </a:cxn>
              <a:cxn ang="0">
                <a:pos x="T2" y="T3"/>
              </a:cxn>
              <a:cxn ang="0">
                <a:pos x="T4" y="T5"/>
              </a:cxn>
              <a:cxn ang="0">
                <a:pos x="T6" y="T7"/>
              </a:cxn>
              <a:cxn ang="0">
                <a:pos x="T8" y="T9"/>
              </a:cxn>
              <a:cxn ang="0">
                <a:pos x="T10" y="T11"/>
              </a:cxn>
            </a:cxnLst>
            <a:rect l="0" t="0" r="r" b="b"/>
            <a:pathLst>
              <a:path w="120" h="874">
                <a:moveTo>
                  <a:pt x="119" y="0"/>
                </a:moveTo>
                <a:lnTo>
                  <a:pt x="119" y="754"/>
                </a:lnTo>
                <a:lnTo>
                  <a:pt x="60" y="873"/>
                </a:lnTo>
                <a:lnTo>
                  <a:pt x="0" y="754"/>
                </a:lnTo>
                <a:lnTo>
                  <a:pt x="0" y="0"/>
                </a:lnTo>
                <a:lnTo>
                  <a:pt x="11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87" name="Freeform 367"/>
          <p:cNvSpPr>
            <a:spLocks noChangeArrowheads="1"/>
          </p:cNvSpPr>
          <p:nvPr/>
        </p:nvSpPr>
        <p:spPr bwMode="auto">
          <a:xfrm>
            <a:off x="13696987" y="3212332"/>
            <a:ext cx="41018" cy="99613"/>
          </a:xfrm>
          <a:custGeom>
            <a:avLst/>
            <a:gdLst>
              <a:gd name="T0" fmla="*/ 60 w 61"/>
              <a:gd name="T1" fmla="*/ 0 h 150"/>
              <a:gd name="T2" fmla="*/ 0 w 61"/>
              <a:gd name="T3" fmla="*/ 0 h 150"/>
              <a:gd name="T4" fmla="*/ 0 w 61"/>
              <a:gd name="T5" fmla="*/ 149 h 150"/>
            </a:gdLst>
            <a:ahLst/>
            <a:cxnLst>
              <a:cxn ang="0">
                <a:pos x="T0" y="T1"/>
              </a:cxn>
              <a:cxn ang="0">
                <a:pos x="T2" y="T3"/>
              </a:cxn>
              <a:cxn ang="0">
                <a:pos x="T4" y="T5"/>
              </a:cxn>
            </a:cxnLst>
            <a:rect l="0" t="0" r="r" b="b"/>
            <a:pathLst>
              <a:path w="61" h="150">
                <a:moveTo>
                  <a:pt x="60"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8" name="Freeform 368"/>
          <p:cNvSpPr>
            <a:spLocks noChangeArrowheads="1"/>
          </p:cNvSpPr>
          <p:nvPr/>
        </p:nvSpPr>
        <p:spPr bwMode="auto">
          <a:xfrm>
            <a:off x="1775548" y="4436998"/>
            <a:ext cx="612333" cy="609402"/>
          </a:xfrm>
          <a:custGeom>
            <a:avLst/>
            <a:gdLst>
              <a:gd name="T0" fmla="*/ 0 w 920"/>
              <a:gd name="T1" fmla="*/ 918 h 919"/>
              <a:gd name="T2" fmla="*/ 0 w 920"/>
              <a:gd name="T3" fmla="*/ 0 h 919"/>
              <a:gd name="T4" fmla="*/ 919 w 920"/>
              <a:gd name="T5" fmla="*/ 918 h 919"/>
              <a:gd name="T6" fmla="*/ 0 w 920"/>
              <a:gd name="T7" fmla="*/ 918 h 919"/>
            </a:gdLst>
            <a:ahLst/>
            <a:cxnLst>
              <a:cxn ang="0">
                <a:pos x="T0" y="T1"/>
              </a:cxn>
              <a:cxn ang="0">
                <a:pos x="T2" y="T3"/>
              </a:cxn>
              <a:cxn ang="0">
                <a:pos x="T4" y="T5"/>
              </a:cxn>
              <a:cxn ang="0">
                <a:pos x="T6" y="T7"/>
              </a:cxn>
            </a:cxnLst>
            <a:rect l="0" t="0" r="r" b="b"/>
            <a:pathLst>
              <a:path w="920" h="919">
                <a:moveTo>
                  <a:pt x="0" y="918"/>
                </a:moveTo>
                <a:lnTo>
                  <a:pt x="0" y="0"/>
                </a:lnTo>
                <a:lnTo>
                  <a:pt x="919" y="918"/>
                </a:lnTo>
                <a:lnTo>
                  <a:pt x="0" y="918"/>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89" name="Freeform 369"/>
          <p:cNvSpPr>
            <a:spLocks noChangeArrowheads="1"/>
          </p:cNvSpPr>
          <p:nvPr/>
        </p:nvSpPr>
        <p:spPr bwMode="auto">
          <a:xfrm>
            <a:off x="1904460" y="4715331"/>
            <a:ext cx="240246" cy="243173"/>
          </a:xfrm>
          <a:custGeom>
            <a:avLst/>
            <a:gdLst>
              <a:gd name="T0" fmla="*/ 0 w 360"/>
              <a:gd name="T1" fmla="*/ 366 h 367"/>
              <a:gd name="T2" fmla="*/ 0 w 360"/>
              <a:gd name="T3" fmla="*/ 0 h 367"/>
              <a:gd name="T4" fmla="*/ 359 w 360"/>
              <a:gd name="T5" fmla="*/ 366 h 367"/>
              <a:gd name="T6" fmla="*/ 0 w 360"/>
              <a:gd name="T7" fmla="*/ 366 h 367"/>
            </a:gdLst>
            <a:ahLst/>
            <a:cxnLst>
              <a:cxn ang="0">
                <a:pos x="T0" y="T1"/>
              </a:cxn>
              <a:cxn ang="0">
                <a:pos x="T2" y="T3"/>
              </a:cxn>
              <a:cxn ang="0">
                <a:pos x="T4" y="T5"/>
              </a:cxn>
              <a:cxn ang="0">
                <a:pos x="T6" y="T7"/>
              </a:cxn>
            </a:cxnLst>
            <a:rect l="0" t="0" r="r" b="b"/>
            <a:pathLst>
              <a:path w="360" h="367">
                <a:moveTo>
                  <a:pt x="0" y="366"/>
                </a:moveTo>
                <a:lnTo>
                  <a:pt x="0" y="0"/>
                </a:lnTo>
                <a:lnTo>
                  <a:pt x="359" y="366"/>
                </a:lnTo>
                <a:lnTo>
                  <a:pt x="0" y="366"/>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90" name="Line 370"/>
          <p:cNvSpPr>
            <a:spLocks noChangeShapeType="1"/>
          </p:cNvSpPr>
          <p:nvPr/>
        </p:nvSpPr>
        <p:spPr bwMode="auto">
          <a:xfrm flipH="1">
            <a:off x="1784339" y="4636224"/>
            <a:ext cx="6445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1" name="Line 371"/>
          <p:cNvSpPr>
            <a:spLocks noChangeShapeType="1"/>
          </p:cNvSpPr>
          <p:nvPr/>
        </p:nvSpPr>
        <p:spPr bwMode="auto">
          <a:xfrm flipH="1">
            <a:off x="1781406" y="4715331"/>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2" name="Line 372"/>
          <p:cNvSpPr>
            <a:spLocks noChangeShapeType="1"/>
          </p:cNvSpPr>
          <p:nvPr/>
        </p:nvSpPr>
        <p:spPr bwMode="auto">
          <a:xfrm flipH="1">
            <a:off x="1784339" y="4794435"/>
            <a:ext cx="6445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3" name="Line 373"/>
          <p:cNvSpPr>
            <a:spLocks noChangeShapeType="1"/>
          </p:cNvSpPr>
          <p:nvPr/>
        </p:nvSpPr>
        <p:spPr bwMode="auto">
          <a:xfrm flipH="1">
            <a:off x="1781406" y="4873541"/>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4" name="Line 374"/>
          <p:cNvSpPr>
            <a:spLocks noChangeShapeType="1"/>
          </p:cNvSpPr>
          <p:nvPr/>
        </p:nvSpPr>
        <p:spPr bwMode="auto">
          <a:xfrm flipH="1">
            <a:off x="1784339" y="4958505"/>
            <a:ext cx="6445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5" name="Freeform 375"/>
          <p:cNvSpPr>
            <a:spLocks noChangeArrowheads="1"/>
          </p:cNvSpPr>
          <p:nvPr/>
        </p:nvSpPr>
        <p:spPr bwMode="auto">
          <a:xfrm>
            <a:off x="1954267" y="4428209"/>
            <a:ext cx="442401" cy="436543"/>
          </a:xfrm>
          <a:custGeom>
            <a:avLst/>
            <a:gdLst>
              <a:gd name="T0" fmla="*/ 90 w 665"/>
              <a:gd name="T1" fmla="*/ 0 h 658"/>
              <a:gd name="T2" fmla="*/ 0 w 665"/>
              <a:gd name="T3" fmla="*/ 89 h 658"/>
              <a:gd name="T4" fmla="*/ 545 w 665"/>
              <a:gd name="T5" fmla="*/ 627 h 658"/>
              <a:gd name="T6" fmla="*/ 664 w 665"/>
              <a:gd name="T7" fmla="*/ 657 h 658"/>
              <a:gd name="T8" fmla="*/ 635 w 665"/>
              <a:gd name="T9" fmla="*/ 537 h 658"/>
              <a:gd name="T10" fmla="*/ 90 w 665"/>
              <a:gd name="T11" fmla="*/ 0 h 658"/>
            </a:gdLst>
            <a:ahLst/>
            <a:cxnLst>
              <a:cxn ang="0">
                <a:pos x="T0" y="T1"/>
              </a:cxn>
              <a:cxn ang="0">
                <a:pos x="T2" y="T3"/>
              </a:cxn>
              <a:cxn ang="0">
                <a:pos x="T4" y="T5"/>
              </a:cxn>
              <a:cxn ang="0">
                <a:pos x="T6" y="T7"/>
              </a:cxn>
              <a:cxn ang="0">
                <a:pos x="T8" y="T9"/>
              </a:cxn>
              <a:cxn ang="0">
                <a:pos x="T10" y="T11"/>
              </a:cxn>
            </a:cxnLst>
            <a:rect l="0" t="0" r="r" b="b"/>
            <a:pathLst>
              <a:path w="665" h="658">
                <a:moveTo>
                  <a:pt x="90" y="0"/>
                </a:moveTo>
                <a:lnTo>
                  <a:pt x="0" y="89"/>
                </a:lnTo>
                <a:lnTo>
                  <a:pt x="545" y="627"/>
                </a:lnTo>
                <a:lnTo>
                  <a:pt x="664" y="657"/>
                </a:lnTo>
                <a:lnTo>
                  <a:pt x="635" y="537"/>
                </a:lnTo>
                <a:lnTo>
                  <a:pt x="9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96" name="Line 376"/>
          <p:cNvSpPr>
            <a:spLocks noChangeShapeType="1"/>
          </p:cNvSpPr>
          <p:nvPr/>
        </p:nvSpPr>
        <p:spPr bwMode="auto">
          <a:xfrm flipV="1">
            <a:off x="2012863" y="4483874"/>
            <a:ext cx="58597" cy="6445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7" name="Freeform 377"/>
          <p:cNvSpPr>
            <a:spLocks noChangeArrowheads="1"/>
          </p:cNvSpPr>
          <p:nvPr/>
        </p:nvSpPr>
        <p:spPr bwMode="auto">
          <a:xfrm>
            <a:off x="3050021" y="4475085"/>
            <a:ext cx="621122" cy="521509"/>
          </a:xfrm>
          <a:custGeom>
            <a:avLst/>
            <a:gdLst>
              <a:gd name="T0" fmla="*/ 0 w 934"/>
              <a:gd name="T1" fmla="*/ 0 h 785"/>
              <a:gd name="T2" fmla="*/ 0 w 934"/>
              <a:gd name="T3" fmla="*/ 725 h 785"/>
              <a:gd name="T4" fmla="*/ 470 w 934"/>
              <a:gd name="T5" fmla="*/ 784 h 785"/>
              <a:gd name="T6" fmla="*/ 933 w 934"/>
              <a:gd name="T7" fmla="*/ 725 h 785"/>
              <a:gd name="T8" fmla="*/ 933 w 934"/>
              <a:gd name="T9" fmla="*/ 0 h 785"/>
              <a:gd name="T10" fmla="*/ 470 w 934"/>
              <a:gd name="T11" fmla="*/ 60 h 785"/>
              <a:gd name="T12" fmla="*/ 0 w 934"/>
              <a:gd name="T13" fmla="*/ 0 h 785"/>
            </a:gdLst>
            <a:ahLst/>
            <a:cxnLst>
              <a:cxn ang="0">
                <a:pos x="T0" y="T1"/>
              </a:cxn>
              <a:cxn ang="0">
                <a:pos x="T2" y="T3"/>
              </a:cxn>
              <a:cxn ang="0">
                <a:pos x="T4" y="T5"/>
              </a:cxn>
              <a:cxn ang="0">
                <a:pos x="T6" y="T7"/>
              </a:cxn>
              <a:cxn ang="0">
                <a:pos x="T8" y="T9"/>
              </a:cxn>
              <a:cxn ang="0">
                <a:pos x="T10" y="T11"/>
              </a:cxn>
              <a:cxn ang="0">
                <a:pos x="T12" y="T13"/>
              </a:cxn>
            </a:cxnLst>
            <a:rect l="0" t="0" r="r" b="b"/>
            <a:pathLst>
              <a:path w="934" h="785">
                <a:moveTo>
                  <a:pt x="0" y="0"/>
                </a:moveTo>
                <a:lnTo>
                  <a:pt x="0" y="725"/>
                </a:lnTo>
                <a:lnTo>
                  <a:pt x="470" y="784"/>
                </a:lnTo>
                <a:lnTo>
                  <a:pt x="933" y="725"/>
                </a:lnTo>
                <a:lnTo>
                  <a:pt x="933" y="0"/>
                </a:lnTo>
                <a:lnTo>
                  <a:pt x="470" y="6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98" name="Line 378"/>
          <p:cNvSpPr>
            <a:spLocks noChangeShapeType="1"/>
          </p:cNvSpPr>
          <p:nvPr/>
        </p:nvSpPr>
        <p:spPr bwMode="auto">
          <a:xfrm flipV="1">
            <a:off x="3363509" y="4513172"/>
            <a:ext cx="2931" cy="48635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9" name="Line 379"/>
          <p:cNvSpPr>
            <a:spLocks noChangeShapeType="1"/>
          </p:cNvSpPr>
          <p:nvPr/>
        </p:nvSpPr>
        <p:spPr bwMode="auto">
          <a:xfrm>
            <a:off x="3108617" y="4574700"/>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0" name="Line 380"/>
          <p:cNvSpPr>
            <a:spLocks noChangeShapeType="1"/>
          </p:cNvSpPr>
          <p:nvPr/>
        </p:nvSpPr>
        <p:spPr bwMode="auto">
          <a:xfrm>
            <a:off x="3108617" y="4674313"/>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1" name="Line 381"/>
          <p:cNvSpPr>
            <a:spLocks noChangeShapeType="1"/>
          </p:cNvSpPr>
          <p:nvPr/>
        </p:nvSpPr>
        <p:spPr bwMode="auto">
          <a:xfrm>
            <a:off x="3108617" y="4773928"/>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2" name="Line 382"/>
          <p:cNvSpPr>
            <a:spLocks noChangeShapeType="1"/>
          </p:cNvSpPr>
          <p:nvPr/>
        </p:nvSpPr>
        <p:spPr bwMode="auto">
          <a:xfrm>
            <a:off x="3108617" y="4873543"/>
            <a:ext cx="193368"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3" name="Line 383"/>
          <p:cNvSpPr>
            <a:spLocks noChangeShapeType="1"/>
          </p:cNvSpPr>
          <p:nvPr/>
        </p:nvSpPr>
        <p:spPr bwMode="auto">
          <a:xfrm flipH="1">
            <a:off x="3419178" y="4574700"/>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4" name="Line 384"/>
          <p:cNvSpPr>
            <a:spLocks noChangeShapeType="1"/>
          </p:cNvSpPr>
          <p:nvPr/>
        </p:nvSpPr>
        <p:spPr bwMode="auto">
          <a:xfrm flipH="1">
            <a:off x="3419178" y="4674313"/>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5" name="Line 385"/>
          <p:cNvSpPr>
            <a:spLocks noChangeShapeType="1"/>
          </p:cNvSpPr>
          <p:nvPr/>
        </p:nvSpPr>
        <p:spPr bwMode="auto">
          <a:xfrm flipH="1">
            <a:off x="3419178" y="4773928"/>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6" name="Line 386"/>
          <p:cNvSpPr>
            <a:spLocks noChangeShapeType="1"/>
          </p:cNvSpPr>
          <p:nvPr/>
        </p:nvSpPr>
        <p:spPr bwMode="auto">
          <a:xfrm flipH="1">
            <a:off x="3419178" y="4873543"/>
            <a:ext cx="193368"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7" name="Freeform 387"/>
          <p:cNvSpPr>
            <a:spLocks noChangeArrowheads="1"/>
          </p:cNvSpPr>
          <p:nvPr/>
        </p:nvSpPr>
        <p:spPr bwMode="auto">
          <a:xfrm>
            <a:off x="4330350" y="4475085"/>
            <a:ext cx="621122" cy="521509"/>
          </a:xfrm>
          <a:custGeom>
            <a:avLst/>
            <a:gdLst>
              <a:gd name="T0" fmla="*/ 0 w 935"/>
              <a:gd name="T1" fmla="*/ 0 h 785"/>
              <a:gd name="T2" fmla="*/ 0 w 935"/>
              <a:gd name="T3" fmla="*/ 725 h 785"/>
              <a:gd name="T4" fmla="*/ 463 w 935"/>
              <a:gd name="T5" fmla="*/ 784 h 785"/>
              <a:gd name="T6" fmla="*/ 934 w 935"/>
              <a:gd name="T7" fmla="*/ 725 h 785"/>
              <a:gd name="T8" fmla="*/ 934 w 935"/>
              <a:gd name="T9" fmla="*/ 0 h 785"/>
              <a:gd name="T10" fmla="*/ 463 w 935"/>
              <a:gd name="T11" fmla="*/ 60 h 785"/>
              <a:gd name="T12" fmla="*/ 0 w 935"/>
              <a:gd name="T13" fmla="*/ 0 h 785"/>
            </a:gdLst>
            <a:ahLst/>
            <a:cxnLst>
              <a:cxn ang="0">
                <a:pos x="T0" y="T1"/>
              </a:cxn>
              <a:cxn ang="0">
                <a:pos x="T2" y="T3"/>
              </a:cxn>
              <a:cxn ang="0">
                <a:pos x="T4" y="T5"/>
              </a:cxn>
              <a:cxn ang="0">
                <a:pos x="T6" y="T7"/>
              </a:cxn>
              <a:cxn ang="0">
                <a:pos x="T8" y="T9"/>
              </a:cxn>
              <a:cxn ang="0">
                <a:pos x="T10" y="T11"/>
              </a:cxn>
              <a:cxn ang="0">
                <a:pos x="T12" y="T13"/>
              </a:cxn>
            </a:cxnLst>
            <a:rect l="0" t="0" r="r" b="b"/>
            <a:pathLst>
              <a:path w="935" h="785">
                <a:moveTo>
                  <a:pt x="0" y="0"/>
                </a:moveTo>
                <a:lnTo>
                  <a:pt x="0" y="725"/>
                </a:lnTo>
                <a:lnTo>
                  <a:pt x="463" y="784"/>
                </a:lnTo>
                <a:lnTo>
                  <a:pt x="934" y="725"/>
                </a:lnTo>
                <a:lnTo>
                  <a:pt x="934" y="0"/>
                </a:lnTo>
                <a:lnTo>
                  <a:pt x="463" y="6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08" name="Line 388"/>
          <p:cNvSpPr>
            <a:spLocks noChangeShapeType="1"/>
          </p:cNvSpPr>
          <p:nvPr/>
        </p:nvSpPr>
        <p:spPr bwMode="auto">
          <a:xfrm flipV="1">
            <a:off x="4637984" y="4513172"/>
            <a:ext cx="2929" cy="48635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9" name="Freeform 389"/>
          <p:cNvSpPr>
            <a:spLocks noChangeArrowheads="1"/>
          </p:cNvSpPr>
          <p:nvPr/>
        </p:nvSpPr>
        <p:spPr bwMode="auto">
          <a:xfrm>
            <a:off x="5604823" y="4475085"/>
            <a:ext cx="621122" cy="521509"/>
          </a:xfrm>
          <a:custGeom>
            <a:avLst/>
            <a:gdLst>
              <a:gd name="T0" fmla="*/ 0 w 934"/>
              <a:gd name="T1" fmla="*/ 0 h 785"/>
              <a:gd name="T2" fmla="*/ 0 w 934"/>
              <a:gd name="T3" fmla="*/ 725 h 785"/>
              <a:gd name="T4" fmla="*/ 470 w 934"/>
              <a:gd name="T5" fmla="*/ 784 h 785"/>
              <a:gd name="T6" fmla="*/ 933 w 934"/>
              <a:gd name="T7" fmla="*/ 725 h 785"/>
              <a:gd name="T8" fmla="*/ 933 w 934"/>
              <a:gd name="T9" fmla="*/ 0 h 785"/>
              <a:gd name="T10" fmla="*/ 470 w 934"/>
              <a:gd name="T11" fmla="*/ 60 h 785"/>
              <a:gd name="T12" fmla="*/ 0 w 934"/>
              <a:gd name="T13" fmla="*/ 0 h 785"/>
            </a:gdLst>
            <a:ahLst/>
            <a:cxnLst>
              <a:cxn ang="0">
                <a:pos x="T0" y="T1"/>
              </a:cxn>
              <a:cxn ang="0">
                <a:pos x="T2" y="T3"/>
              </a:cxn>
              <a:cxn ang="0">
                <a:pos x="T4" y="T5"/>
              </a:cxn>
              <a:cxn ang="0">
                <a:pos x="T6" y="T7"/>
              </a:cxn>
              <a:cxn ang="0">
                <a:pos x="T8" y="T9"/>
              </a:cxn>
              <a:cxn ang="0">
                <a:pos x="T10" y="T11"/>
              </a:cxn>
              <a:cxn ang="0">
                <a:pos x="T12" y="T13"/>
              </a:cxn>
            </a:cxnLst>
            <a:rect l="0" t="0" r="r" b="b"/>
            <a:pathLst>
              <a:path w="934" h="785">
                <a:moveTo>
                  <a:pt x="0" y="0"/>
                </a:moveTo>
                <a:lnTo>
                  <a:pt x="0" y="725"/>
                </a:lnTo>
                <a:lnTo>
                  <a:pt x="470" y="784"/>
                </a:lnTo>
                <a:lnTo>
                  <a:pt x="933" y="725"/>
                </a:lnTo>
                <a:lnTo>
                  <a:pt x="933" y="0"/>
                </a:lnTo>
                <a:lnTo>
                  <a:pt x="470" y="6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10" name="Line 390"/>
          <p:cNvSpPr>
            <a:spLocks noChangeShapeType="1"/>
          </p:cNvSpPr>
          <p:nvPr/>
        </p:nvSpPr>
        <p:spPr bwMode="auto">
          <a:xfrm flipV="1">
            <a:off x="5918312" y="4513172"/>
            <a:ext cx="2931" cy="48635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1" name="Freeform 391"/>
          <p:cNvSpPr>
            <a:spLocks noChangeArrowheads="1"/>
          </p:cNvSpPr>
          <p:nvPr/>
        </p:nvSpPr>
        <p:spPr bwMode="auto">
          <a:xfrm>
            <a:off x="6026718" y="4486805"/>
            <a:ext cx="79104" cy="199228"/>
          </a:xfrm>
          <a:custGeom>
            <a:avLst/>
            <a:gdLst>
              <a:gd name="T0" fmla="*/ 0 w 121"/>
              <a:gd name="T1" fmla="*/ 15 h 300"/>
              <a:gd name="T2" fmla="*/ 0 w 121"/>
              <a:gd name="T3" fmla="*/ 299 h 300"/>
              <a:gd name="T4" fmla="*/ 60 w 121"/>
              <a:gd name="T5" fmla="*/ 269 h 300"/>
              <a:gd name="T6" fmla="*/ 120 w 121"/>
              <a:gd name="T7" fmla="*/ 299 h 300"/>
              <a:gd name="T8" fmla="*/ 120 w 121"/>
              <a:gd name="T9" fmla="*/ 0 h 300"/>
            </a:gdLst>
            <a:ahLst/>
            <a:cxnLst>
              <a:cxn ang="0">
                <a:pos x="T0" y="T1"/>
              </a:cxn>
              <a:cxn ang="0">
                <a:pos x="T2" y="T3"/>
              </a:cxn>
              <a:cxn ang="0">
                <a:pos x="T4" y="T5"/>
              </a:cxn>
              <a:cxn ang="0">
                <a:pos x="T6" y="T7"/>
              </a:cxn>
              <a:cxn ang="0">
                <a:pos x="T8" y="T9"/>
              </a:cxn>
            </a:cxnLst>
            <a:rect l="0" t="0" r="r" b="b"/>
            <a:pathLst>
              <a:path w="121" h="300">
                <a:moveTo>
                  <a:pt x="0" y="15"/>
                </a:moveTo>
                <a:lnTo>
                  <a:pt x="0" y="299"/>
                </a:lnTo>
                <a:lnTo>
                  <a:pt x="60" y="269"/>
                </a:lnTo>
                <a:lnTo>
                  <a:pt x="120" y="299"/>
                </a:lnTo>
                <a:lnTo>
                  <a:pt x="12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2" name="Line 392"/>
          <p:cNvSpPr>
            <a:spLocks noChangeShapeType="1"/>
          </p:cNvSpPr>
          <p:nvPr/>
        </p:nvSpPr>
        <p:spPr bwMode="auto">
          <a:xfrm>
            <a:off x="5663421" y="4574700"/>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3" name="Line 393"/>
          <p:cNvSpPr>
            <a:spLocks noChangeShapeType="1"/>
          </p:cNvSpPr>
          <p:nvPr/>
        </p:nvSpPr>
        <p:spPr bwMode="auto">
          <a:xfrm>
            <a:off x="5663421" y="4674313"/>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4" name="Line 394"/>
          <p:cNvSpPr>
            <a:spLocks noChangeShapeType="1"/>
          </p:cNvSpPr>
          <p:nvPr/>
        </p:nvSpPr>
        <p:spPr bwMode="auto">
          <a:xfrm>
            <a:off x="5663421" y="4773928"/>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5" name="Line 395"/>
          <p:cNvSpPr>
            <a:spLocks noChangeShapeType="1"/>
          </p:cNvSpPr>
          <p:nvPr/>
        </p:nvSpPr>
        <p:spPr bwMode="auto">
          <a:xfrm>
            <a:off x="5663421" y="4873543"/>
            <a:ext cx="193368"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6" name="Line 396"/>
          <p:cNvSpPr>
            <a:spLocks noChangeShapeType="1"/>
          </p:cNvSpPr>
          <p:nvPr/>
        </p:nvSpPr>
        <p:spPr bwMode="auto">
          <a:xfrm flipH="1">
            <a:off x="5973982" y="4773928"/>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7" name="Line 397"/>
          <p:cNvSpPr>
            <a:spLocks noChangeShapeType="1"/>
          </p:cNvSpPr>
          <p:nvPr/>
        </p:nvSpPr>
        <p:spPr bwMode="auto">
          <a:xfrm flipH="1">
            <a:off x="5973982" y="4873543"/>
            <a:ext cx="193368"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8" name="Freeform 398"/>
          <p:cNvSpPr>
            <a:spLocks noChangeArrowheads="1"/>
          </p:cNvSpPr>
          <p:nvPr/>
        </p:nvSpPr>
        <p:spPr bwMode="auto">
          <a:xfrm>
            <a:off x="6885153" y="4475085"/>
            <a:ext cx="621122" cy="521509"/>
          </a:xfrm>
          <a:custGeom>
            <a:avLst/>
            <a:gdLst>
              <a:gd name="T0" fmla="*/ 0 w 934"/>
              <a:gd name="T1" fmla="*/ 0 h 785"/>
              <a:gd name="T2" fmla="*/ 0 w 934"/>
              <a:gd name="T3" fmla="*/ 725 h 785"/>
              <a:gd name="T4" fmla="*/ 463 w 934"/>
              <a:gd name="T5" fmla="*/ 784 h 785"/>
              <a:gd name="T6" fmla="*/ 933 w 934"/>
              <a:gd name="T7" fmla="*/ 725 h 785"/>
              <a:gd name="T8" fmla="*/ 933 w 934"/>
              <a:gd name="T9" fmla="*/ 0 h 785"/>
              <a:gd name="T10" fmla="*/ 463 w 934"/>
              <a:gd name="T11" fmla="*/ 60 h 785"/>
              <a:gd name="T12" fmla="*/ 0 w 934"/>
              <a:gd name="T13" fmla="*/ 0 h 785"/>
            </a:gdLst>
            <a:ahLst/>
            <a:cxnLst>
              <a:cxn ang="0">
                <a:pos x="T0" y="T1"/>
              </a:cxn>
              <a:cxn ang="0">
                <a:pos x="T2" y="T3"/>
              </a:cxn>
              <a:cxn ang="0">
                <a:pos x="T4" y="T5"/>
              </a:cxn>
              <a:cxn ang="0">
                <a:pos x="T6" y="T7"/>
              </a:cxn>
              <a:cxn ang="0">
                <a:pos x="T8" y="T9"/>
              </a:cxn>
              <a:cxn ang="0">
                <a:pos x="T10" y="T11"/>
              </a:cxn>
              <a:cxn ang="0">
                <a:pos x="T12" y="T13"/>
              </a:cxn>
            </a:cxnLst>
            <a:rect l="0" t="0" r="r" b="b"/>
            <a:pathLst>
              <a:path w="934" h="785">
                <a:moveTo>
                  <a:pt x="0" y="0"/>
                </a:moveTo>
                <a:lnTo>
                  <a:pt x="0" y="725"/>
                </a:lnTo>
                <a:lnTo>
                  <a:pt x="463" y="784"/>
                </a:lnTo>
                <a:lnTo>
                  <a:pt x="933" y="725"/>
                </a:lnTo>
                <a:lnTo>
                  <a:pt x="933" y="0"/>
                </a:lnTo>
                <a:lnTo>
                  <a:pt x="463" y="6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19" name="Line 399"/>
          <p:cNvSpPr>
            <a:spLocks noChangeShapeType="1"/>
          </p:cNvSpPr>
          <p:nvPr/>
        </p:nvSpPr>
        <p:spPr bwMode="auto">
          <a:xfrm flipV="1">
            <a:off x="7192787" y="4513172"/>
            <a:ext cx="2929" cy="48635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0" name="Freeform 400"/>
          <p:cNvSpPr>
            <a:spLocks noChangeArrowheads="1"/>
          </p:cNvSpPr>
          <p:nvPr/>
        </p:nvSpPr>
        <p:spPr bwMode="auto">
          <a:xfrm>
            <a:off x="7301189" y="4486805"/>
            <a:ext cx="84966" cy="199228"/>
          </a:xfrm>
          <a:custGeom>
            <a:avLst/>
            <a:gdLst>
              <a:gd name="T0" fmla="*/ 0 w 128"/>
              <a:gd name="T1" fmla="*/ 15 h 300"/>
              <a:gd name="T2" fmla="*/ 0 w 128"/>
              <a:gd name="T3" fmla="*/ 299 h 300"/>
              <a:gd name="T4" fmla="*/ 60 w 128"/>
              <a:gd name="T5" fmla="*/ 269 h 300"/>
              <a:gd name="T6" fmla="*/ 127 w 128"/>
              <a:gd name="T7" fmla="*/ 299 h 300"/>
              <a:gd name="T8" fmla="*/ 127 w 128"/>
              <a:gd name="T9" fmla="*/ 0 h 300"/>
            </a:gdLst>
            <a:ahLst/>
            <a:cxnLst>
              <a:cxn ang="0">
                <a:pos x="T0" y="T1"/>
              </a:cxn>
              <a:cxn ang="0">
                <a:pos x="T2" y="T3"/>
              </a:cxn>
              <a:cxn ang="0">
                <a:pos x="T4" y="T5"/>
              </a:cxn>
              <a:cxn ang="0">
                <a:pos x="T6" y="T7"/>
              </a:cxn>
              <a:cxn ang="0">
                <a:pos x="T8" y="T9"/>
              </a:cxn>
            </a:cxnLst>
            <a:rect l="0" t="0" r="r" b="b"/>
            <a:pathLst>
              <a:path w="128" h="300">
                <a:moveTo>
                  <a:pt x="0" y="15"/>
                </a:moveTo>
                <a:lnTo>
                  <a:pt x="0" y="299"/>
                </a:lnTo>
                <a:lnTo>
                  <a:pt x="60" y="269"/>
                </a:lnTo>
                <a:lnTo>
                  <a:pt x="127" y="299"/>
                </a:lnTo>
                <a:lnTo>
                  <a:pt x="127"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1" name="Freeform 401"/>
          <p:cNvSpPr>
            <a:spLocks noChangeArrowheads="1"/>
          </p:cNvSpPr>
          <p:nvPr/>
        </p:nvSpPr>
        <p:spPr bwMode="auto">
          <a:xfrm>
            <a:off x="8218223" y="4428209"/>
            <a:ext cx="462912" cy="621122"/>
          </a:xfrm>
          <a:custGeom>
            <a:avLst/>
            <a:gdLst>
              <a:gd name="T0" fmla="*/ 0 w 695"/>
              <a:gd name="T1" fmla="*/ 0 h 934"/>
              <a:gd name="T2" fmla="*/ 694 w 695"/>
              <a:gd name="T3" fmla="*/ 0 h 934"/>
              <a:gd name="T4" fmla="*/ 694 w 695"/>
              <a:gd name="T5" fmla="*/ 933 h 934"/>
              <a:gd name="T6" fmla="*/ 0 w 695"/>
              <a:gd name="T7" fmla="*/ 933 h 934"/>
              <a:gd name="T8" fmla="*/ 0 w 695"/>
              <a:gd name="T9" fmla="*/ 0 h 934"/>
            </a:gdLst>
            <a:ahLst/>
            <a:cxnLst>
              <a:cxn ang="0">
                <a:pos x="T0" y="T1"/>
              </a:cxn>
              <a:cxn ang="0">
                <a:pos x="T2" y="T3"/>
              </a:cxn>
              <a:cxn ang="0">
                <a:pos x="T4" y="T5"/>
              </a:cxn>
              <a:cxn ang="0">
                <a:pos x="T6" y="T7"/>
              </a:cxn>
              <a:cxn ang="0">
                <a:pos x="T8" y="T9"/>
              </a:cxn>
            </a:cxnLst>
            <a:rect l="0" t="0" r="r" b="b"/>
            <a:pathLst>
              <a:path w="695" h="934">
                <a:moveTo>
                  <a:pt x="0" y="0"/>
                </a:moveTo>
                <a:lnTo>
                  <a:pt x="694" y="0"/>
                </a:lnTo>
                <a:lnTo>
                  <a:pt x="694" y="933"/>
                </a:lnTo>
                <a:lnTo>
                  <a:pt x="0" y="933"/>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22" name="Line 402"/>
          <p:cNvSpPr>
            <a:spLocks noChangeShapeType="1"/>
          </p:cNvSpPr>
          <p:nvPr/>
        </p:nvSpPr>
        <p:spPr bwMode="auto">
          <a:xfrm flipV="1">
            <a:off x="8303186" y="4434069"/>
            <a:ext cx="2931" cy="61526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3" name="Line 403"/>
          <p:cNvSpPr>
            <a:spLocks noChangeShapeType="1"/>
          </p:cNvSpPr>
          <p:nvPr/>
        </p:nvSpPr>
        <p:spPr bwMode="auto">
          <a:xfrm>
            <a:off x="8350065" y="4565909"/>
            <a:ext cx="27833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4" name="Line 404"/>
          <p:cNvSpPr>
            <a:spLocks noChangeShapeType="1"/>
          </p:cNvSpPr>
          <p:nvPr/>
        </p:nvSpPr>
        <p:spPr bwMode="auto">
          <a:xfrm>
            <a:off x="8350065" y="4624505"/>
            <a:ext cx="27833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5" name="Freeform 405"/>
          <p:cNvSpPr>
            <a:spLocks noChangeArrowheads="1"/>
          </p:cNvSpPr>
          <p:nvPr/>
        </p:nvSpPr>
        <p:spPr bwMode="auto">
          <a:xfrm>
            <a:off x="9437028" y="4428209"/>
            <a:ext cx="457052" cy="621122"/>
          </a:xfrm>
          <a:custGeom>
            <a:avLst/>
            <a:gdLst>
              <a:gd name="T0" fmla="*/ 0 w 688"/>
              <a:gd name="T1" fmla="*/ 0 h 934"/>
              <a:gd name="T2" fmla="*/ 687 w 688"/>
              <a:gd name="T3" fmla="*/ 0 h 934"/>
              <a:gd name="T4" fmla="*/ 687 w 688"/>
              <a:gd name="T5" fmla="*/ 933 h 934"/>
              <a:gd name="T6" fmla="*/ 0 w 688"/>
              <a:gd name="T7" fmla="*/ 933 h 934"/>
              <a:gd name="T8" fmla="*/ 0 w 688"/>
              <a:gd name="T9" fmla="*/ 0 h 934"/>
            </a:gdLst>
            <a:ahLst/>
            <a:cxnLst>
              <a:cxn ang="0">
                <a:pos x="T0" y="T1"/>
              </a:cxn>
              <a:cxn ang="0">
                <a:pos x="T2" y="T3"/>
              </a:cxn>
              <a:cxn ang="0">
                <a:pos x="T4" y="T5"/>
              </a:cxn>
              <a:cxn ang="0">
                <a:pos x="T6" y="T7"/>
              </a:cxn>
              <a:cxn ang="0">
                <a:pos x="T8" y="T9"/>
              </a:cxn>
            </a:cxnLst>
            <a:rect l="0" t="0" r="r" b="b"/>
            <a:pathLst>
              <a:path w="688" h="934">
                <a:moveTo>
                  <a:pt x="0" y="0"/>
                </a:moveTo>
                <a:lnTo>
                  <a:pt x="687" y="0"/>
                </a:lnTo>
                <a:lnTo>
                  <a:pt x="687" y="933"/>
                </a:lnTo>
                <a:lnTo>
                  <a:pt x="0" y="933"/>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26" name="Line 406"/>
          <p:cNvSpPr>
            <a:spLocks noChangeShapeType="1"/>
          </p:cNvSpPr>
          <p:nvPr/>
        </p:nvSpPr>
        <p:spPr bwMode="auto">
          <a:xfrm flipV="1">
            <a:off x="9516132" y="4434069"/>
            <a:ext cx="2931" cy="61526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7" name="Line 407"/>
          <p:cNvSpPr>
            <a:spLocks noChangeShapeType="1"/>
          </p:cNvSpPr>
          <p:nvPr/>
        </p:nvSpPr>
        <p:spPr bwMode="auto">
          <a:xfrm>
            <a:off x="9565941" y="4565909"/>
            <a:ext cx="27833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8" name="Line 408"/>
          <p:cNvSpPr>
            <a:spLocks noChangeShapeType="1"/>
          </p:cNvSpPr>
          <p:nvPr/>
        </p:nvSpPr>
        <p:spPr bwMode="auto">
          <a:xfrm>
            <a:off x="9565941" y="4624505"/>
            <a:ext cx="27833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9" name="Freeform 409"/>
          <p:cNvSpPr>
            <a:spLocks noChangeArrowheads="1"/>
          </p:cNvSpPr>
          <p:nvPr/>
        </p:nvSpPr>
        <p:spPr bwMode="auto">
          <a:xfrm>
            <a:off x="9979046" y="4428209"/>
            <a:ext cx="79106" cy="609402"/>
          </a:xfrm>
          <a:custGeom>
            <a:avLst/>
            <a:gdLst>
              <a:gd name="T0" fmla="*/ 0 w 120"/>
              <a:gd name="T1" fmla="*/ 0 h 919"/>
              <a:gd name="T2" fmla="*/ 0 w 120"/>
              <a:gd name="T3" fmla="*/ 799 h 919"/>
              <a:gd name="T4" fmla="*/ 59 w 120"/>
              <a:gd name="T5" fmla="*/ 918 h 919"/>
              <a:gd name="T6" fmla="*/ 119 w 120"/>
              <a:gd name="T7" fmla="*/ 799 h 919"/>
              <a:gd name="T8" fmla="*/ 119 w 120"/>
              <a:gd name="T9" fmla="*/ 0 h 919"/>
              <a:gd name="T10" fmla="*/ 0 w 120"/>
              <a:gd name="T11" fmla="*/ 0 h 919"/>
            </a:gdLst>
            <a:ahLst/>
            <a:cxnLst>
              <a:cxn ang="0">
                <a:pos x="T0" y="T1"/>
              </a:cxn>
              <a:cxn ang="0">
                <a:pos x="T2" y="T3"/>
              </a:cxn>
              <a:cxn ang="0">
                <a:pos x="T4" y="T5"/>
              </a:cxn>
              <a:cxn ang="0">
                <a:pos x="T6" y="T7"/>
              </a:cxn>
              <a:cxn ang="0">
                <a:pos x="T8" y="T9"/>
              </a:cxn>
              <a:cxn ang="0">
                <a:pos x="T10" y="T11"/>
              </a:cxn>
            </a:cxnLst>
            <a:rect l="0" t="0" r="r" b="b"/>
            <a:pathLst>
              <a:path w="120" h="919">
                <a:moveTo>
                  <a:pt x="0" y="0"/>
                </a:moveTo>
                <a:lnTo>
                  <a:pt x="0" y="799"/>
                </a:lnTo>
                <a:lnTo>
                  <a:pt x="59" y="918"/>
                </a:lnTo>
                <a:lnTo>
                  <a:pt x="119" y="799"/>
                </a:lnTo>
                <a:lnTo>
                  <a:pt x="119"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30" name="Line 410"/>
          <p:cNvSpPr>
            <a:spLocks noChangeShapeType="1"/>
          </p:cNvSpPr>
          <p:nvPr/>
        </p:nvSpPr>
        <p:spPr bwMode="auto">
          <a:xfrm>
            <a:off x="9979046" y="4524891"/>
            <a:ext cx="7910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1" name="Freeform 411"/>
          <p:cNvSpPr>
            <a:spLocks noChangeArrowheads="1"/>
          </p:cNvSpPr>
          <p:nvPr/>
        </p:nvSpPr>
        <p:spPr bwMode="auto">
          <a:xfrm>
            <a:off x="10711500" y="4428209"/>
            <a:ext cx="462912" cy="621122"/>
          </a:xfrm>
          <a:custGeom>
            <a:avLst/>
            <a:gdLst>
              <a:gd name="T0" fmla="*/ 0 w 696"/>
              <a:gd name="T1" fmla="*/ 0 h 934"/>
              <a:gd name="T2" fmla="*/ 695 w 696"/>
              <a:gd name="T3" fmla="*/ 0 h 934"/>
              <a:gd name="T4" fmla="*/ 695 w 696"/>
              <a:gd name="T5" fmla="*/ 933 h 934"/>
              <a:gd name="T6" fmla="*/ 0 w 696"/>
              <a:gd name="T7" fmla="*/ 933 h 934"/>
              <a:gd name="T8" fmla="*/ 0 w 696"/>
              <a:gd name="T9" fmla="*/ 0 h 934"/>
            </a:gdLst>
            <a:ahLst/>
            <a:cxnLst>
              <a:cxn ang="0">
                <a:pos x="T0" y="T1"/>
              </a:cxn>
              <a:cxn ang="0">
                <a:pos x="T2" y="T3"/>
              </a:cxn>
              <a:cxn ang="0">
                <a:pos x="T4" y="T5"/>
              </a:cxn>
              <a:cxn ang="0">
                <a:pos x="T6" y="T7"/>
              </a:cxn>
              <a:cxn ang="0">
                <a:pos x="T8" y="T9"/>
              </a:cxn>
            </a:cxnLst>
            <a:rect l="0" t="0" r="r" b="b"/>
            <a:pathLst>
              <a:path w="696" h="934">
                <a:moveTo>
                  <a:pt x="0" y="0"/>
                </a:moveTo>
                <a:lnTo>
                  <a:pt x="695" y="0"/>
                </a:lnTo>
                <a:lnTo>
                  <a:pt x="695" y="933"/>
                </a:lnTo>
                <a:lnTo>
                  <a:pt x="0" y="933"/>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32" name="Line 412"/>
          <p:cNvSpPr>
            <a:spLocks noChangeShapeType="1"/>
          </p:cNvSpPr>
          <p:nvPr/>
        </p:nvSpPr>
        <p:spPr bwMode="auto">
          <a:xfrm flipV="1">
            <a:off x="10796466" y="4434069"/>
            <a:ext cx="2929" cy="61526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3" name="Line 413"/>
          <p:cNvSpPr>
            <a:spLocks noChangeShapeType="1"/>
          </p:cNvSpPr>
          <p:nvPr/>
        </p:nvSpPr>
        <p:spPr bwMode="auto">
          <a:xfrm>
            <a:off x="10846272" y="4565909"/>
            <a:ext cx="27833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4" name="Line 414"/>
          <p:cNvSpPr>
            <a:spLocks noChangeShapeType="1"/>
          </p:cNvSpPr>
          <p:nvPr/>
        </p:nvSpPr>
        <p:spPr bwMode="auto">
          <a:xfrm>
            <a:off x="10846272" y="4624505"/>
            <a:ext cx="27833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5" name="Freeform 415"/>
          <p:cNvSpPr>
            <a:spLocks noChangeArrowheads="1"/>
          </p:cNvSpPr>
          <p:nvPr/>
        </p:nvSpPr>
        <p:spPr bwMode="auto">
          <a:xfrm>
            <a:off x="11253516" y="4445787"/>
            <a:ext cx="79104" cy="580105"/>
          </a:xfrm>
          <a:custGeom>
            <a:avLst/>
            <a:gdLst>
              <a:gd name="T0" fmla="*/ 120 w 121"/>
              <a:gd name="T1" fmla="*/ 0 h 874"/>
              <a:gd name="T2" fmla="*/ 120 w 121"/>
              <a:gd name="T3" fmla="*/ 753 h 874"/>
              <a:gd name="T4" fmla="*/ 60 w 121"/>
              <a:gd name="T5" fmla="*/ 873 h 874"/>
              <a:gd name="T6" fmla="*/ 0 w 121"/>
              <a:gd name="T7" fmla="*/ 753 h 874"/>
              <a:gd name="T8" fmla="*/ 0 w 121"/>
              <a:gd name="T9" fmla="*/ 0 h 874"/>
              <a:gd name="T10" fmla="*/ 120 w 121"/>
              <a:gd name="T11" fmla="*/ 0 h 874"/>
            </a:gdLst>
            <a:ahLst/>
            <a:cxnLst>
              <a:cxn ang="0">
                <a:pos x="T0" y="T1"/>
              </a:cxn>
              <a:cxn ang="0">
                <a:pos x="T2" y="T3"/>
              </a:cxn>
              <a:cxn ang="0">
                <a:pos x="T4" y="T5"/>
              </a:cxn>
              <a:cxn ang="0">
                <a:pos x="T6" y="T7"/>
              </a:cxn>
              <a:cxn ang="0">
                <a:pos x="T8" y="T9"/>
              </a:cxn>
              <a:cxn ang="0">
                <a:pos x="T10" y="T11"/>
              </a:cxn>
            </a:cxnLst>
            <a:rect l="0" t="0" r="r" b="b"/>
            <a:pathLst>
              <a:path w="121" h="874">
                <a:moveTo>
                  <a:pt x="120" y="0"/>
                </a:moveTo>
                <a:lnTo>
                  <a:pt x="120" y="753"/>
                </a:lnTo>
                <a:lnTo>
                  <a:pt x="60" y="873"/>
                </a:lnTo>
                <a:lnTo>
                  <a:pt x="0" y="753"/>
                </a:lnTo>
                <a:lnTo>
                  <a:pt x="0" y="0"/>
                </a:lnTo>
                <a:lnTo>
                  <a:pt x="12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36" name="Freeform 416"/>
          <p:cNvSpPr>
            <a:spLocks noChangeArrowheads="1"/>
          </p:cNvSpPr>
          <p:nvPr/>
        </p:nvSpPr>
        <p:spPr bwMode="auto">
          <a:xfrm>
            <a:off x="11212500" y="4486805"/>
            <a:ext cx="41018" cy="99613"/>
          </a:xfrm>
          <a:custGeom>
            <a:avLst/>
            <a:gdLst>
              <a:gd name="T0" fmla="*/ 59 w 60"/>
              <a:gd name="T1" fmla="*/ 0 h 151"/>
              <a:gd name="T2" fmla="*/ 0 w 60"/>
              <a:gd name="T3" fmla="*/ 0 h 151"/>
              <a:gd name="T4" fmla="*/ 0 w 60"/>
              <a:gd name="T5" fmla="*/ 150 h 151"/>
            </a:gdLst>
            <a:ahLst/>
            <a:cxnLst>
              <a:cxn ang="0">
                <a:pos x="T0" y="T1"/>
              </a:cxn>
              <a:cxn ang="0">
                <a:pos x="T2" y="T3"/>
              </a:cxn>
              <a:cxn ang="0">
                <a:pos x="T4" y="T5"/>
              </a:cxn>
            </a:cxnLst>
            <a:rect l="0" t="0" r="r" b="b"/>
            <a:pathLst>
              <a:path w="60" h="151">
                <a:moveTo>
                  <a:pt x="59" y="0"/>
                </a:moveTo>
                <a:lnTo>
                  <a:pt x="0" y="0"/>
                </a:lnTo>
                <a:lnTo>
                  <a:pt x="0" y="15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7" name="Freeform 417"/>
          <p:cNvSpPr>
            <a:spLocks noChangeArrowheads="1"/>
          </p:cNvSpPr>
          <p:nvPr/>
        </p:nvSpPr>
        <p:spPr bwMode="auto">
          <a:xfrm>
            <a:off x="4330350" y="5764207"/>
            <a:ext cx="621122" cy="498069"/>
          </a:xfrm>
          <a:custGeom>
            <a:avLst/>
            <a:gdLst>
              <a:gd name="T0" fmla="*/ 934 w 935"/>
              <a:gd name="T1" fmla="*/ 747 h 748"/>
              <a:gd name="T2" fmla="*/ 0 w 935"/>
              <a:gd name="T3" fmla="*/ 747 h 748"/>
              <a:gd name="T4" fmla="*/ 0 w 935"/>
              <a:gd name="T5" fmla="*/ 0 h 748"/>
              <a:gd name="T6" fmla="*/ 934 w 935"/>
              <a:gd name="T7" fmla="*/ 0 h 748"/>
              <a:gd name="T8" fmla="*/ 934 w 935"/>
              <a:gd name="T9" fmla="*/ 747 h 748"/>
            </a:gdLst>
            <a:ahLst/>
            <a:cxnLst>
              <a:cxn ang="0">
                <a:pos x="T0" y="T1"/>
              </a:cxn>
              <a:cxn ang="0">
                <a:pos x="T2" y="T3"/>
              </a:cxn>
              <a:cxn ang="0">
                <a:pos x="T4" y="T5"/>
              </a:cxn>
              <a:cxn ang="0">
                <a:pos x="T6" y="T7"/>
              </a:cxn>
              <a:cxn ang="0">
                <a:pos x="T8" y="T9"/>
              </a:cxn>
            </a:cxnLst>
            <a:rect l="0" t="0" r="r" b="b"/>
            <a:pathLst>
              <a:path w="935" h="748">
                <a:moveTo>
                  <a:pt x="934" y="747"/>
                </a:moveTo>
                <a:lnTo>
                  <a:pt x="0" y="747"/>
                </a:lnTo>
                <a:lnTo>
                  <a:pt x="0" y="0"/>
                </a:lnTo>
                <a:lnTo>
                  <a:pt x="934" y="0"/>
                </a:lnTo>
                <a:lnTo>
                  <a:pt x="934" y="74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38" name="Line 418"/>
          <p:cNvSpPr>
            <a:spLocks noChangeShapeType="1"/>
          </p:cNvSpPr>
          <p:nvPr/>
        </p:nvSpPr>
        <p:spPr bwMode="auto">
          <a:xfrm>
            <a:off x="4330350" y="5846242"/>
            <a:ext cx="62112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9" name="Line 419"/>
          <p:cNvSpPr>
            <a:spLocks noChangeShapeType="1"/>
          </p:cNvSpPr>
          <p:nvPr/>
        </p:nvSpPr>
        <p:spPr bwMode="auto">
          <a:xfrm flipH="1">
            <a:off x="4374299" y="5805225"/>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0" name="Line 420"/>
          <p:cNvSpPr>
            <a:spLocks noChangeShapeType="1"/>
          </p:cNvSpPr>
          <p:nvPr/>
        </p:nvSpPr>
        <p:spPr bwMode="auto">
          <a:xfrm flipH="1">
            <a:off x="4456334" y="5805225"/>
            <a:ext cx="4394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1" name="Line 421"/>
          <p:cNvSpPr>
            <a:spLocks noChangeShapeType="1"/>
          </p:cNvSpPr>
          <p:nvPr/>
        </p:nvSpPr>
        <p:spPr bwMode="auto">
          <a:xfrm flipH="1">
            <a:off x="4535438" y="5805225"/>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2" name="Freeform 422"/>
          <p:cNvSpPr>
            <a:spLocks noChangeArrowheads="1"/>
          </p:cNvSpPr>
          <p:nvPr/>
        </p:nvSpPr>
        <p:spPr bwMode="auto">
          <a:xfrm>
            <a:off x="5604823" y="5764207"/>
            <a:ext cx="621122" cy="498069"/>
          </a:xfrm>
          <a:custGeom>
            <a:avLst/>
            <a:gdLst>
              <a:gd name="T0" fmla="*/ 933 w 934"/>
              <a:gd name="T1" fmla="*/ 747 h 748"/>
              <a:gd name="T2" fmla="*/ 0 w 934"/>
              <a:gd name="T3" fmla="*/ 747 h 748"/>
              <a:gd name="T4" fmla="*/ 0 w 934"/>
              <a:gd name="T5" fmla="*/ 0 h 748"/>
              <a:gd name="T6" fmla="*/ 933 w 934"/>
              <a:gd name="T7" fmla="*/ 0 h 748"/>
              <a:gd name="T8" fmla="*/ 933 w 934"/>
              <a:gd name="T9" fmla="*/ 747 h 748"/>
            </a:gdLst>
            <a:ahLst/>
            <a:cxnLst>
              <a:cxn ang="0">
                <a:pos x="T0" y="T1"/>
              </a:cxn>
              <a:cxn ang="0">
                <a:pos x="T2" y="T3"/>
              </a:cxn>
              <a:cxn ang="0">
                <a:pos x="T4" y="T5"/>
              </a:cxn>
              <a:cxn ang="0">
                <a:pos x="T6" y="T7"/>
              </a:cxn>
              <a:cxn ang="0">
                <a:pos x="T8" y="T9"/>
              </a:cxn>
            </a:cxnLst>
            <a:rect l="0" t="0" r="r" b="b"/>
            <a:pathLst>
              <a:path w="934" h="748">
                <a:moveTo>
                  <a:pt x="933" y="747"/>
                </a:moveTo>
                <a:lnTo>
                  <a:pt x="0" y="747"/>
                </a:lnTo>
                <a:lnTo>
                  <a:pt x="0" y="0"/>
                </a:lnTo>
                <a:lnTo>
                  <a:pt x="933" y="0"/>
                </a:lnTo>
                <a:lnTo>
                  <a:pt x="933" y="74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43" name="Line 423"/>
          <p:cNvSpPr>
            <a:spLocks noChangeShapeType="1"/>
          </p:cNvSpPr>
          <p:nvPr/>
        </p:nvSpPr>
        <p:spPr bwMode="auto">
          <a:xfrm>
            <a:off x="5604823" y="5846242"/>
            <a:ext cx="62112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4" name="Line 424"/>
          <p:cNvSpPr>
            <a:spLocks noChangeShapeType="1"/>
          </p:cNvSpPr>
          <p:nvPr/>
        </p:nvSpPr>
        <p:spPr bwMode="auto">
          <a:xfrm flipH="1">
            <a:off x="5651701" y="5805225"/>
            <a:ext cx="498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5" name="Line 425"/>
          <p:cNvSpPr>
            <a:spLocks noChangeShapeType="1"/>
          </p:cNvSpPr>
          <p:nvPr/>
        </p:nvSpPr>
        <p:spPr bwMode="auto">
          <a:xfrm flipH="1">
            <a:off x="5736665" y="5805225"/>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6" name="Line 426"/>
          <p:cNvSpPr>
            <a:spLocks noChangeShapeType="1"/>
          </p:cNvSpPr>
          <p:nvPr/>
        </p:nvSpPr>
        <p:spPr bwMode="auto">
          <a:xfrm flipH="1">
            <a:off x="5812839" y="5805225"/>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7" name="Line 427"/>
          <p:cNvSpPr>
            <a:spLocks noChangeShapeType="1"/>
          </p:cNvSpPr>
          <p:nvPr/>
        </p:nvSpPr>
        <p:spPr bwMode="auto">
          <a:xfrm>
            <a:off x="5654630" y="5942924"/>
            <a:ext cx="27247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8" name="Line 428"/>
          <p:cNvSpPr>
            <a:spLocks noChangeShapeType="1"/>
          </p:cNvSpPr>
          <p:nvPr/>
        </p:nvSpPr>
        <p:spPr bwMode="auto">
          <a:xfrm>
            <a:off x="5654630" y="6022031"/>
            <a:ext cx="27247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9" name="Line 429"/>
          <p:cNvSpPr>
            <a:spLocks noChangeShapeType="1"/>
          </p:cNvSpPr>
          <p:nvPr/>
        </p:nvSpPr>
        <p:spPr bwMode="auto">
          <a:xfrm>
            <a:off x="5654630" y="6104066"/>
            <a:ext cx="27247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50" name="Freeform 430"/>
          <p:cNvSpPr>
            <a:spLocks noChangeArrowheads="1"/>
          </p:cNvSpPr>
          <p:nvPr/>
        </p:nvSpPr>
        <p:spPr bwMode="auto">
          <a:xfrm>
            <a:off x="5976909" y="5942926"/>
            <a:ext cx="187508" cy="158210"/>
          </a:xfrm>
          <a:custGeom>
            <a:avLst/>
            <a:gdLst>
              <a:gd name="T0" fmla="*/ 283 w 284"/>
              <a:gd name="T1" fmla="*/ 239 h 240"/>
              <a:gd name="T2" fmla="*/ 0 w 284"/>
              <a:gd name="T3" fmla="*/ 239 h 240"/>
              <a:gd name="T4" fmla="*/ 0 w 284"/>
              <a:gd name="T5" fmla="*/ 0 h 240"/>
              <a:gd name="T6" fmla="*/ 283 w 284"/>
              <a:gd name="T7" fmla="*/ 0 h 240"/>
              <a:gd name="T8" fmla="*/ 283 w 284"/>
              <a:gd name="T9" fmla="*/ 239 h 240"/>
            </a:gdLst>
            <a:ahLst/>
            <a:cxnLst>
              <a:cxn ang="0">
                <a:pos x="T0" y="T1"/>
              </a:cxn>
              <a:cxn ang="0">
                <a:pos x="T2" y="T3"/>
              </a:cxn>
              <a:cxn ang="0">
                <a:pos x="T4" y="T5"/>
              </a:cxn>
              <a:cxn ang="0">
                <a:pos x="T6" y="T7"/>
              </a:cxn>
              <a:cxn ang="0">
                <a:pos x="T8" y="T9"/>
              </a:cxn>
            </a:cxnLst>
            <a:rect l="0" t="0" r="r" b="b"/>
            <a:pathLst>
              <a:path w="284" h="240">
                <a:moveTo>
                  <a:pt x="283" y="239"/>
                </a:moveTo>
                <a:lnTo>
                  <a:pt x="0" y="239"/>
                </a:lnTo>
                <a:lnTo>
                  <a:pt x="0" y="0"/>
                </a:lnTo>
                <a:lnTo>
                  <a:pt x="283" y="0"/>
                </a:lnTo>
                <a:lnTo>
                  <a:pt x="283"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51" name="Freeform 431"/>
          <p:cNvSpPr>
            <a:spLocks noChangeArrowheads="1"/>
          </p:cNvSpPr>
          <p:nvPr/>
        </p:nvSpPr>
        <p:spPr bwMode="auto">
          <a:xfrm>
            <a:off x="1775548" y="7070907"/>
            <a:ext cx="621122" cy="442401"/>
          </a:xfrm>
          <a:custGeom>
            <a:avLst/>
            <a:gdLst>
              <a:gd name="T0" fmla="*/ 933 w 934"/>
              <a:gd name="T1" fmla="*/ 120 h 666"/>
              <a:gd name="T2" fmla="*/ 933 w 934"/>
              <a:gd name="T3" fmla="*/ 665 h 666"/>
              <a:gd name="T4" fmla="*/ 0 w 934"/>
              <a:gd name="T5" fmla="*/ 665 h 666"/>
              <a:gd name="T6" fmla="*/ 0 w 934"/>
              <a:gd name="T7" fmla="*/ 0 h 666"/>
              <a:gd name="T8" fmla="*/ 314 w 934"/>
              <a:gd name="T9" fmla="*/ 0 h 666"/>
              <a:gd name="T10" fmla="*/ 433 w 934"/>
              <a:gd name="T11" fmla="*/ 120 h 666"/>
              <a:gd name="T12" fmla="*/ 933 w 934"/>
              <a:gd name="T13" fmla="*/ 120 h 666"/>
            </a:gdLst>
            <a:ahLst/>
            <a:cxnLst>
              <a:cxn ang="0">
                <a:pos x="T0" y="T1"/>
              </a:cxn>
              <a:cxn ang="0">
                <a:pos x="T2" y="T3"/>
              </a:cxn>
              <a:cxn ang="0">
                <a:pos x="T4" y="T5"/>
              </a:cxn>
              <a:cxn ang="0">
                <a:pos x="T6" y="T7"/>
              </a:cxn>
              <a:cxn ang="0">
                <a:pos x="T8" y="T9"/>
              </a:cxn>
              <a:cxn ang="0">
                <a:pos x="T10" y="T11"/>
              </a:cxn>
              <a:cxn ang="0">
                <a:pos x="T12" y="T13"/>
              </a:cxn>
            </a:cxnLst>
            <a:rect l="0" t="0" r="r" b="b"/>
            <a:pathLst>
              <a:path w="934" h="666">
                <a:moveTo>
                  <a:pt x="933" y="120"/>
                </a:moveTo>
                <a:lnTo>
                  <a:pt x="933" y="665"/>
                </a:lnTo>
                <a:lnTo>
                  <a:pt x="0" y="665"/>
                </a:lnTo>
                <a:lnTo>
                  <a:pt x="0" y="0"/>
                </a:lnTo>
                <a:lnTo>
                  <a:pt x="314" y="0"/>
                </a:lnTo>
                <a:lnTo>
                  <a:pt x="433" y="120"/>
                </a:lnTo>
                <a:lnTo>
                  <a:pt x="933" y="12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52" name="Freeform 432"/>
          <p:cNvSpPr>
            <a:spLocks noChangeArrowheads="1"/>
          </p:cNvSpPr>
          <p:nvPr/>
        </p:nvSpPr>
        <p:spPr bwMode="auto">
          <a:xfrm>
            <a:off x="3050019" y="7120713"/>
            <a:ext cx="550807" cy="392596"/>
          </a:xfrm>
          <a:custGeom>
            <a:avLst/>
            <a:gdLst>
              <a:gd name="T0" fmla="*/ 828 w 829"/>
              <a:gd name="T1" fmla="*/ 105 h 591"/>
              <a:gd name="T2" fmla="*/ 828 w 829"/>
              <a:gd name="T3" fmla="*/ 590 h 591"/>
              <a:gd name="T4" fmla="*/ 0 w 829"/>
              <a:gd name="T5" fmla="*/ 590 h 591"/>
              <a:gd name="T6" fmla="*/ 0 w 829"/>
              <a:gd name="T7" fmla="*/ 0 h 591"/>
              <a:gd name="T8" fmla="*/ 284 w 829"/>
              <a:gd name="T9" fmla="*/ 0 h 591"/>
              <a:gd name="T10" fmla="*/ 388 w 829"/>
              <a:gd name="T11" fmla="*/ 105 h 591"/>
              <a:gd name="T12" fmla="*/ 828 w 829"/>
              <a:gd name="T13" fmla="*/ 105 h 591"/>
            </a:gdLst>
            <a:ahLst/>
            <a:cxnLst>
              <a:cxn ang="0">
                <a:pos x="T0" y="T1"/>
              </a:cxn>
              <a:cxn ang="0">
                <a:pos x="T2" y="T3"/>
              </a:cxn>
              <a:cxn ang="0">
                <a:pos x="T4" y="T5"/>
              </a:cxn>
              <a:cxn ang="0">
                <a:pos x="T6" y="T7"/>
              </a:cxn>
              <a:cxn ang="0">
                <a:pos x="T8" y="T9"/>
              </a:cxn>
              <a:cxn ang="0">
                <a:pos x="T10" y="T11"/>
              </a:cxn>
              <a:cxn ang="0">
                <a:pos x="T12" y="T13"/>
              </a:cxn>
            </a:cxnLst>
            <a:rect l="0" t="0" r="r" b="b"/>
            <a:pathLst>
              <a:path w="829" h="591">
                <a:moveTo>
                  <a:pt x="828" y="105"/>
                </a:moveTo>
                <a:lnTo>
                  <a:pt x="828" y="590"/>
                </a:lnTo>
                <a:lnTo>
                  <a:pt x="0" y="590"/>
                </a:lnTo>
                <a:lnTo>
                  <a:pt x="0" y="0"/>
                </a:lnTo>
                <a:lnTo>
                  <a:pt x="284" y="0"/>
                </a:lnTo>
                <a:lnTo>
                  <a:pt x="388" y="105"/>
                </a:lnTo>
                <a:lnTo>
                  <a:pt x="828" y="10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53" name="Freeform 433"/>
          <p:cNvSpPr>
            <a:spLocks noChangeArrowheads="1"/>
          </p:cNvSpPr>
          <p:nvPr/>
        </p:nvSpPr>
        <p:spPr bwMode="auto">
          <a:xfrm>
            <a:off x="3120336" y="7041609"/>
            <a:ext cx="550807" cy="392596"/>
          </a:xfrm>
          <a:custGeom>
            <a:avLst/>
            <a:gdLst>
              <a:gd name="T0" fmla="*/ 0 w 830"/>
              <a:gd name="T1" fmla="*/ 89 h 590"/>
              <a:gd name="T2" fmla="*/ 0 w 830"/>
              <a:gd name="T3" fmla="*/ 0 h 590"/>
              <a:gd name="T4" fmla="*/ 284 w 830"/>
              <a:gd name="T5" fmla="*/ 0 h 590"/>
              <a:gd name="T6" fmla="*/ 389 w 830"/>
              <a:gd name="T7" fmla="*/ 104 h 590"/>
              <a:gd name="T8" fmla="*/ 829 w 830"/>
              <a:gd name="T9" fmla="*/ 104 h 590"/>
              <a:gd name="T10" fmla="*/ 829 w 830"/>
              <a:gd name="T11" fmla="*/ 589 h 590"/>
              <a:gd name="T12" fmla="*/ 754 w 830"/>
              <a:gd name="T13" fmla="*/ 589 h 590"/>
            </a:gdLst>
            <a:ahLst/>
            <a:cxnLst>
              <a:cxn ang="0">
                <a:pos x="T0" y="T1"/>
              </a:cxn>
              <a:cxn ang="0">
                <a:pos x="T2" y="T3"/>
              </a:cxn>
              <a:cxn ang="0">
                <a:pos x="T4" y="T5"/>
              </a:cxn>
              <a:cxn ang="0">
                <a:pos x="T6" y="T7"/>
              </a:cxn>
              <a:cxn ang="0">
                <a:pos x="T8" y="T9"/>
              </a:cxn>
              <a:cxn ang="0">
                <a:pos x="T10" y="T11"/>
              </a:cxn>
              <a:cxn ang="0">
                <a:pos x="T12" y="T13"/>
              </a:cxn>
            </a:cxnLst>
            <a:rect l="0" t="0" r="r" b="b"/>
            <a:pathLst>
              <a:path w="830" h="590">
                <a:moveTo>
                  <a:pt x="0" y="89"/>
                </a:moveTo>
                <a:lnTo>
                  <a:pt x="0" y="0"/>
                </a:lnTo>
                <a:lnTo>
                  <a:pt x="284" y="0"/>
                </a:lnTo>
                <a:lnTo>
                  <a:pt x="389" y="104"/>
                </a:lnTo>
                <a:lnTo>
                  <a:pt x="829" y="104"/>
                </a:lnTo>
                <a:lnTo>
                  <a:pt x="829" y="589"/>
                </a:lnTo>
                <a:lnTo>
                  <a:pt x="754" y="58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54" name="Freeform 434"/>
          <p:cNvSpPr>
            <a:spLocks noChangeArrowheads="1"/>
          </p:cNvSpPr>
          <p:nvPr/>
        </p:nvSpPr>
        <p:spPr bwMode="auto">
          <a:xfrm>
            <a:off x="4330350" y="7021098"/>
            <a:ext cx="621122" cy="542018"/>
          </a:xfrm>
          <a:custGeom>
            <a:avLst/>
            <a:gdLst>
              <a:gd name="T0" fmla="*/ 463 w 935"/>
              <a:gd name="T1" fmla="*/ 634 h 814"/>
              <a:gd name="T2" fmla="*/ 934 w 935"/>
              <a:gd name="T3" fmla="*/ 634 h 814"/>
              <a:gd name="T4" fmla="*/ 934 w 935"/>
              <a:gd name="T5" fmla="*/ 0 h 814"/>
              <a:gd name="T6" fmla="*/ 0 w 935"/>
              <a:gd name="T7" fmla="*/ 0 h 814"/>
              <a:gd name="T8" fmla="*/ 0 w 935"/>
              <a:gd name="T9" fmla="*/ 634 h 814"/>
              <a:gd name="T10" fmla="*/ 254 w 935"/>
              <a:gd name="T11" fmla="*/ 634 h 814"/>
              <a:gd name="T12" fmla="*/ 254 w 935"/>
              <a:gd name="T13" fmla="*/ 813 h 814"/>
              <a:gd name="T14" fmla="*/ 463 w 935"/>
              <a:gd name="T15" fmla="*/ 634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5" h="814">
                <a:moveTo>
                  <a:pt x="463" y="634"/>
                </a:moveTo>
                <a:lnTo>
                  <a:pt x="934" y="634"/>
                </a:lnTo>
                <a:lnTo>
                  <a:pt x="934" y="0"/>
                </a:lnTo>
                <a:lnTo>
                  <a:pt x="0" y="0"/>
                </a:lnTo>
                <a:lnTo>
                  <a:pt x="0" y="634"/>
                </a:lnTo>
                <a:lnTo>
                  <a:pt x="254" y="634"/>
                </a:lnTo>
                <a:lnTo>
                  <a:pt x="254" y="813"/>
                </a:lnTo>
                <a:lnTo>
                  <a:pt x="463" y="63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55" name="Freeform 435"/>
          <p:cNvSpPr>
            <a:spLocks noChangeArrowheads="1"/>
          </p:cNvSpPr>
          <p:nvPr/>
        </p:nvSpPr>
        <p:spPr bwMode="auto">
          <a:xfrm>
            <a:off x="5604824" y="7079696"/>
            <a:ext cx="542016" cy="486350"/>
          </a:xfrm>
          <a:custGeom>
            <a:avLst/>
            <a:gdLst>
              <a:gd name="T0" fmla="*/ 381 w 815"/>
              <a:gd name="T1" fmla="*/ 575 h 733"/>
              <a:gd name="T2" fmla="*/ 814 w 815"/>
              <a:gd name="T3" fmla="*/ 575 h 733"/>
              <a:gd name="T4" fmla="*/ 814 w 815"/>
              <a:gd name="T5" fmla="*/ 0 h 733"/>
              <a:gd name="T6" fmla="*/ 0 w 815"/>
              <a:gd name="T7" fmla="*/ 0 h 733"/>
              <a:gd name="T8" fmla="*/ 0 w 815"/>
              <a:gd name="T9" fmla="*/ 575 h 733"/>
              <a:gd name="T10" fmla="*/ 202 w 815"/>
              <a:gd name="T11" fmla="*/ 575 h 733"/>
              <a:gd name="T12" fmla="*/ 202 w 815"/>
              <a:gd name="T13" fmla="*/ 732 h 733"/>
              <a:gd name="T14" fmla="*/ 381 w 815"/>
              <a:gd name="T15" fmla="*/ 575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5" h="733">
                <a:moveTo>
                  <a:pt x="381" y="575"/>
                </a:moveTo>
                <a:lnTo>
                  <a:pt x="814" y="575"/>
                </a:lnTo>
                <a:lnTo>
                  <a:pt x="814" y="0"/>
                </a:lnTo>
                <a:lnTo>
                  <a:pt x="0" y="0"/>
                </a:lnTo>
                <a:lnTo>
                  <a:pt x="0" y="575"/>
                </a:lnTo>
                <a:lnTo>
                  <a:pt x="202" y="575"/>
                </a:lnTo>
                <a:lnTo>
                  <a:pt x="202" y="732"/>
                </a:lnTo>
                <a:lnTo>
                  <a:pt x="381" y="57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56" name="Freeform 436"/>
          <p:cNvSpPr>
            <a:spLocks noChangeArrowheads="1"/>
          </p:cNvSpPr>
          <p:nvPr/>
        </p:nvSpPr>
        <p:spPr bwMode="auto">
          <a:xfrm>
            <a:off x="5689788" y="7000590"/>
            <a:ext cx="536158" cy="383805"/>
          </a:xfrm>
          <a:custGeom>
            <a:avLst/>
            <a:gdLst>
              <a:gd name="T0" fmla="*/ 716 w 807"/>
              <a:gd name="T1" fmla="*/ 575 h 576"/>
              <a:gd name="T2" fmla="*/ 806 w 807"/>
              <a:gd name="T3" fmla="*/ 575 h 576"/>
              <a:gd name="T4" fmla="*/ 806 w 807"/>
              <a:gd name="T5" fmla="*/ 0 h 576"/>
              <a:gd name="T6" fmla="*/ 0 w 807"/>
              <a:gd name="T7" fmla="*/ 0 h 576"/>
              <a:gd name="T8" fmla="*/ 0 w 807"/>
              <a:gd name="T9" fmla="*/ 90 h 576"/>
            </a:gdLst>
            <a:ahLst/>
            <a:cxnLst>
              <a:cxn ang="0">
                <a:pos x="T0" y="T1"/>
              </a:cxn>
              <a:cxn ang="0">
                <a:pos x="T2" y="T3"/>
              </a:cxn>
              <a:cxn ang="0">
                <a:pos x="T4" y="T5"/>
              </a:cxn>
              <a:cxn ang="0">
                <a:pos x="T6" y="T7"/>
              </a:cxn>
              <a:cxn ang="0">
                <a:pos x="T8" y="T9"/>
              </a:cxn>
            </a:cxnLst>
            <a:rect l="0" t="0" r="r" b="b"/>
            <a:pathLst>
              <a:path w="807" h="576">
                <a:moveTo>
                  <a:pt x="716" y="575"/>
                </a:moveTo>
                <a:lnTo>
                  <a:pt x="806" y="575"/>
                </a:lnTo>
                <a:lnTo>
                  <a:pt x="806" y="0"/>
                </a:lnTo>
                <a:lnTo>
                  <a:pt x="0" y="0"/>
                </a:lnTo>
                <a:lnTo>
                  <a:pt x="0" y="9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57" name="Line 437"/>
          <p:cNvSpPr>
            <a:spLocks noChangeShapeType="1"/>
          </p:cNvSpPr>
          <p:nvPr/>
        </p:nvSpPr>
        <p:spPr bwMode="auto">
          <a:xfrm>
            <a:off x="6934963" y="5942924"/>
            <a:ext cx="52150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58" name="Line 438"/>
          <p:cNvSpPr>
            <a:spLocks noChangeShapeType="1"/>
          </p:cNvSpPr>
          <p:nvPr/>
        </p:nvSpPr>
        <p:spPr bwMode="auto">
          <a:xfrm>
            <a:off x="6934963" y="6022031"/>
            <a:ext cx="521509"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59" name="Line 439"/>
          <p:cNvSpPr>
            <a:spLocks noChangeShapeType="1"/>
          </p:cNvSpPr>
          <p:nvPr/>
        </p:nvSpPr>
        <p:spPr bwMode="auto">
          <a:xfrm>
            <a:off x="6934963" y="6104066"/>
            <a:ext cx="521509"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0" name="Freeform 440"/>
          <p:cNvSpPr>
            <a:spLocks noChangeArrowheads="1"/>
          </p:cNvSpPr>
          <p:nvPr/>
        </p:nvSpPr>
        <p:spPr bwMode="auto">
          <a:xfrm>
            <a:off x="6885153" y="5764207"/>
            <a:ext cx="621122" cy="498069"/>
          </a:xfrm>
          <a:custGeom>
            <a:avLst/>
            <a:gdLst>
              <a:gd name="T0" fmla="*/ 933 w 934"/>
              <a:gd name="T1" fmla="*/ 747 h 748"/>
              <a:gd name="T2" fmla="*/ 0 w 934"/>
              <a:gd name="T3" fmla="*/ 747 h 748"/>
              <a:gd name="T4" fmla="*/ 0 w 934"/>
              <a:gd name="T5" fmla="*/ 0 h 748"/>
              <a:gd name="T6" fmla="*/ 933 w 934"/>
              <a:gd name="T7" fmla="*/ 0 h 748"/>
              <a:gd name="T8" fmla="*/ 933 w 934"/>
              <a:gd name="T9" fmla="*/ 747 h 748"/>
            </a:gdLst>
            <a:ahLst/>
            <a:cxnLst>
              <a:cxn ang="0">
                <a:pos x="T0" y="T1"/>
              </a:cxn>
              <a:cxn ang="0">
                <a:pos x="T2" y="T3"/>
              </a:cxn>
              <a:cxn ang="0">
                <a:pos x="T4" y="T5"/>
              </a:cxn>
              <a:cxn ang="0">
                <a:pos x="T6" y="T7"/>
              </a:cxn>
              <a:cxn ang="0">
                <a:pos x="T8" y="T9"/>
              </a:cxn>
            </a:cxnLst>
            <a:rect l="0" t="0" r="r" b="b"/>
            <a:pathLst>
              <a:path w="934" h="748">
                <a:moveTo>
                  <a:pt x="933" y="747"/>
                </a:moveTo>
                <a:lnTo>
                  <a:pt x="0" y="747"/>
                </a:lnTo>
                <a:lnTo>
                  <a:pt x="0" y="0"/>
                </a:lnTo>
                <a:lnTo>
                  <a:pt x="933" y="0"/>
                </a:lnTo>
                <a:lnTo>
                  <a:pt x="933" y="74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61" name="Line 441"/>
          <p:cNvSpPr>
            <a:spLocks noChangeShapeType="1"/>
          </p:cNvSpPr>
          <p:nvPr/>
        </p:nvSpPr>
        <p:spPr bwMode="auto">
          <a:xfrm>
            <a:off x="6885153" y="5846242"/>
            <a:ext cx="62112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2" name="Line 442"/>
          <p:cNvSpPr>
            <a:spLocks noChangeShapeType="1"/>
          </p:cNvSpPr>
          <p:nvPr/>
        </p:nvSpPr>
        <p:spPr bwMode="auto">
          <a:xfrm flipH="1">
            <a:off x="6932032" y="5805225"/>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3" name="Line 443"/>
          <p:cNvSpPr>
            <a:spLocks noChangeShapeType="1"/>
          </p:cNvSpPr>
          <p:nvPr/>
        </p:nvSpPr>
        <p:spPr bwMode="auto">
          <a:xfrm flipH="1">
            <a:off x="7008206" y="5805225"/>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4" name="Line 444"/>
          <p:cNvSpPr>
            <a:spLocks noChangeShapeType="1"/>
          </p:cNvSpPr>
          <p:nvPr/>
        </p:nvSpPr>
        <p:spPr bwMode="auto">
          <a:xfrm flipH="1">
            <a:off x="7087312" y="5805225"/>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5" name="Freeform 445"/>
          <p:cNvSpPr>
            <a:spLocks noChangeArrowheads="1"/>
          </p:cNvSpPr>
          <p:nvPr/>
        </p:nvSpPr>
        <p:spPr bwMode="auto">
          <a:xfrm>
            <a:off x="8253381" y="5775927"/>
            <a:ext cx="436543" cy="544947"/>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6" name="Freeform 446"/>
          <p:cNvSpPr>
            <a:spLocks noChangeArrowheads="1"/>
          </p:cNvSpPr>
          <p:nvPr/>
        </p:nvSpPr>
        <p:spPr bwMode="auto">
          <a:xfrm>
            <a:off x="8370574" y="5699750"/>
            <a:ext cx="199228" cy="125982"/>
          </a:xfrm>
          <a:custGeom>
            <a:avLst/>
            <a:gdLst>
              <a:gd name="T0" fmla="*/ 209 w 300"/>
              <a:gd name="T1" fmla="*/ 67 h 188"/>
              <a:gd name="T2" fmla="*/ 209 w 300"/>
              <a:gd name="T3" fmla="*/ 0 h 188"/>
              <a:gd name="T4" fmla="*/ 90 w 300"/>
              <a:gd name="T5" fmla="*/ 0 h 188"/>
              <a:gd name="T6" fmla="*/ 90 w 300"/>
              <a:gd name="T7" fmla="*/ 67 h 188"/>
              <a:gd name="T8" fmla="*/ 30 w 300"/>
              <a:gd name="T9" fmla="*/ 67 h 188"/>
              <a:gd name="T10" fmla="*/ 0 w 300"/>
              <a:gd name="T11" fmla="*/ 187 h 188"/>
              <a:gd name="T12" fmla="*/ 299 w 300"/>
              <a:gd name="T13" fmla="*/ 187 h 188"/>
              <a:gd name="T14" fmla="*/ 269 w 300"/>
              <a:gd name="T15" fmla="*/ 67 h 188"/>
              <a:gd name="T16" fmla="*/ 209 w 300"/>
              <a:gd name="T17" fmla="*/ 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67"/>
                </a:moveTo>
                <a:lnTo>
                  <a:pt x="209" y="0"/>
                </a:lnTo>
                <a:lnTo>
                  <a:pt x="90" y="0"/>
                </a:lnTo>
                <a:lnTo>
                  <a:pt x="90" y="67"/>
                </a:lnTo>
                <a:lnTo>
                  <a:pt x="30" y="67"/>
                </a:lnTo>
                <a:lnTo>
                  <a:pt x="0" y="187"/>
                </a:lnTo>
                <a:lnTo>
                  <a:pt x="299" y="187"/>
                </a:lnTo>
                <a:lnTo>
                  <a:pt x="269" y="67"/>
                </a:lnTo>
                <a:lnTo>
                  <a:pt x="209" y="6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67" name="Line 447"/>
          <p:cNvSpPr>
            <a:spLocks noChangeShapeType="1"/>
          </p:cNvSpPr>
          <p:nvPr/>
        </p:nvSpPr>
        <p:spPr bwMode="auto">
          <a:xfrm>
            <a:off x="9674343" y="5934136"/>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8" name="Line 448"/>
          <p:cNvSpPr>
            <a:spLocks noChangeShapeType="1"/>
          </p:cNvSpPr>
          <p:nvPr/>
        </p:nvSpPr>
        <p:spPr bwMode="auto">
          <a:xfrm>
            <a:off x="9674343" y="6033751"/>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9" name="Line 449"/>
          <p:cNvSpPr>
            <a:spLocks noChangeShapeType="1"/>
          </p:cNvSpPr>
          <p:nvPr/>
        </p:nvSpPr>
        <p:spPr bwMode="auto">
          <a:xfrm>
            <a:off x="9674343" y="6133364"/>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0" name="Line 450"/>
          <p:cNvSpPr>
            <a:spLocks noChangeShapeType="1"/>
          </p:cNvSpPr>
          <p:nvPr/>
        </p:nvSpPr>
        <p:spPr bwMode="auto">
          <a:xfrm>
            <a:off x="9674343" y="6232979"/>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1" name="Line 451"/>
          <p:cNvSpPr>
            <a:spLocks noChangeShapeType="1"/>
          </p:cNvSpPr>
          <p:nvPr/>
        </p:nvSpPr>
        <p:spPr bwMode="auto">
          <a:xfrm flipH="1">
            <a:off x="9592308" y="5934136"/>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2" name="Line 452"/>
          <p:cNvSpPr>
            <a:spLocks noChangeShapeType="1"/>
          </p:cNvSpPr>
          <p:nvPr/>
        </p:nvSpPr>
        <p:spPr bwMode="auto">
          <a:xfrm flipH="1">
            <a:off x="9592308" y="6033751"/>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3" name="Line 453"/>
          <p:cNvSpPr>
            <a:spLocks noChangeShapeType="1"/>
          </p:cNvSpPr>
          <p:nvPr/>
        </p:nvSpPr>
        <p:spPr bwMode="auto">
          <a:xfrm flipH="1">
            <a:off x="9592308" y="6133364"/>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4" name="Line 454"/>
          <p:cNvSpPr>
            <a:spLocks noChangeShapeType="1"/>
          </p:cNvSpPr>
          <p:nvPr/>
        </p:nvSpPr>
        <p:spPr bwMode="auto">
          <a:xfrm flipH="1">
            <a:off x="9592308" y="6232979"/>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5" name="Freeform 455"/>
          <p:cNvSpPr>
            <a:spLocks noChangeArrowheads="1"/>
          </p:cNvSpPr>
          <p:nvPr/>
        </p:nvSpPr>
        <p:spPr bwMode="auto">
          <a:xfrm>
            <a:off x="9527853" y="5775927"/>
            <a:ext cx="442403" cy="544947"/>
          </a:xfrm>
          <a:custGeom>
            <a:avLst/>
            <a:gdLst>
              <a:gd name="T0" fmla="*/ 194 w 665"/>
              <a:gd name="T1" fmla="*/ 0 h 822"/>
              <a:gd name="T2" fmla="*/ 0 w 665"/>
              <a:gd name="T3" fmla="*/ 0 h 822"/>
              <a:gd name="T4" fmla="*/ 0 w 665"/>
              <a:gd name="T5" fmla="*/ 821 h 822"/>
              <a:gd name="T6" fmla="*/ 664 w 665"/>
              <a:gd name="T7" fmla="*/ 821 h 822"/>
              <a:gd name="T8" fmla="*/ 664 w 665"/>
              <a:gd name="T9" fmla="*/ 0 h 822"/>
              <a:gd name="T10" fmla="*/ 462 w 665"/>
              <a:gd name="T11" fmla="*/ 0 h 822"/>
            </a:gdLst>
            <a:ahLst/>
            <a:cxnLst>
              <a:cxn ang="0">
                <a:pos x="T0" y="T1"/>
              </a:cxn>
              <a:cxn ang="0">
                <a:pos x="T2" y="T3"/>
              </a:cxn>
              <a:cxn ang="0">
                <a:pos x="T4" y="T5"/>
              </a:cxn>
              <a:cxn ang="0">
                <a:pos x="T6" y="T7"/>
              </a:cxn>
              <a:cxn ang="0">
                <a:pos x="T8" y="T9"/>
              </a:cxn>
              <a:cxn ang="0">
                <a:pos x="T10" y="T11"/>
              </a:cxn>
            </a:cxnLst>
            <a:rect l="0" t="0" r="r" b="b"/>
            <a:pathLst>
              <a:path w="665" h="822">
                <a:moveTo>
                  <a:pt x="194" y="0"/>
                </a:moveTo>
                <a:lnTo>
                  <a:pt x="0" y="0"/>
                </a:lnTo>
                <a:lnTo>
                  <a:pt x="0" y="821"/>
                </a:lnTo>
                <a:lnTo>
                  <a:pt x="664" y="821"/>
                </a:lnTo>
                <a:lnTo>
                  <a:pt x="664" y="0"/>
                </a:lnTo>
                <a:lnTo>
                  <a:pt x="462"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6" name="Freeform 456"/>
          <p:cNvSpPr>
            <a:spLocks noChangeArrowheads="1"/>
          </p:cNvSpPr>
          <p:nvPr/>
        </p:nvSpPr>
        <p:spPr bwMode="auto">
          <a:xfrm>
            <a:off x="9645045" y="5699750"/>
            <a:ext cx="199228" cy="125982"/>
          </a:xfrm>
          <a:custGeom>
            <a:avLst/>
            <a:gdLst>
              <a:gd name="T0" fmla="*/ 209 w 299"/>
              <a:gd name="T1" fmla="*/ 67 h 188"/>
              <a:gd name="T2" fmla="*/ 209 w 299"/>
              <a:gd name="T3" fmla="*/ 0 h 188"/>
              <a:gd name="T4" fmla="*/ 89 w 299"/>
              <a:gd name="T5" fmla="*/ 0 h 188"/>
              <a:gd name="T6" fmla="*/ 89 w 299"/>
              <a:gd name="T7" fmla="*/ 67 h 188"/>
              <a:gd name="T8" fmla="*/ 30 w 299"/>
              <a:gd name="T9" fmla="*/ 67 h 188"/>
              <a:gd name="T10" fmla="*/ 0 w 299"/>
              <a:gd name="T11" fmla="*/ 187 h 188"/>
              <a:gd name="T12" fmla="*/ 298 w 299"/>
              <a:gd name="T13" fmla="*/ 187 h 188"/>
              <a:gd name="T14" fmla="*/ 268 w 299"/>
              <a:gd name="T15" fmla="*/ 67 h 188"/>
              <a:gd name="T16" fmla="*/ 209 w 299"/>
              <a:gd name="T17" fmla="*/ 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188">
                <a:moveTo>
                  <a:pt x="209" y="67"/>
                </a:moveTo>
                <a:lnTo>
                  <a:pt x="209" y="0"/>
                </a:lnTo>
                <a:lnTo>
                  <a:pt x="89" y="0"/>
                </a:lnTo>
                <a:lnTo>
                  <a:pt x="89" y="67"/>
                </a:lnTo>
                <a:lnTo>
                  <a:pt x="30" y="67"/>
                </a:lnTo>
                <a:lnTo>
                  <a:pt x="0" y="187"/>
                </a:lnTo>
                <a:lnTo>
                  <a:pt x="298" y="187"/>
                </a:lnTo>
                <a:lnTo>
                  <a:pt x="268" y="67"/>
                </a:lnTo>
                <a:lnTo>
                  <a:pt x="209" y="6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77" name="Freeform 457"/>
          <p:cNvSpPr>
            <a:spLocks noChangeArrowheads="1"/>
          </p:cNvSpPr>
          <p:nvPr/>
        </p:nvSpPr>
        <p:spPr bwMode="auto">
          <a:xfrm>
            <a:off x="10796464" y="5699750"/>
            <a:ext cx="457052" cy="621122"/>
          </a:xfrm>
          <a:custGeom>
            <a:avLst/>
            <a:gdLst>
              <a:gd name="T0" fmla="*/ 209 w 688"/>
              <a:gd name="T1" fmla="*/ 0 h 934"/>
              <a:gd name="T2" fmla="*/ 687 w 688"/>
              <a:gd name="T3" fmla="*/ 0 h 934"/>
              <a:gd name="T4" fmla="*/ 687 w 688"/>
              <a:gd name="T5" fmla="*/ 933 h 934"/>
              <a:gd name="T6" fmla="*/ 0 w 688"/>
              <a:gd name="T7" fmla="*/ 933 h 934"/>
              <a:gd name="T8" fmla="*/ 0 w 688"/>
              <a:gd name="T9" fmla="*/ 217 h 934"/>
              <a:gd name="T10" fmla="*/ 209 w 688"/>
              <a:gd name="T11" fmla="*/ 0 h 934"/>
            </a:gdLst>
            <a:ahLst/>
            <a:cxnLst>
              <a:cxn ang="0">
                <a:pos x="T0" y="T1"/>
              </a:cxn>
              <a:cxn ang="0">
                <a:pos x="T2" y="T3"/>
              </a:cxn>
              <a:cxn ang="0">
                <a:pos x="T4" y="T5"/>
              </a:cxn>
              <a:cxn ang="0">
                <a:pos x="T6" y="T7"/>
              </a:cxn>
              <a:cxn ang="0">
                <a:pos x="T8" y="T9"/>
              </a:cxn>
              <a:cxn ang="0">
                <a:pos x="T10" y="T11"/>
              </a:cxn>
            </a:cxnLst>
            <a:rect l="0" t="0" r="r" b="b"/>
            <a:pathLst>
              <a:path w="688" h="934">
                <a:moveTo>
                  <a:pt x="209" y="0"/>
                </a:moveTo>
                <a:lnTo>
                  <a:pt x="687" y="0"/>
                </a:lnTo>
                <a:lnTo>
                  <a:pt x="687" y="933"/>
                </a:lnTo>
                <a:lnTo>
                  <a:pt x="0" y="933"/>
                </a:lnTo>
                <a:lnTo>
                  <a:pt x="0" y="217"/>
                </a:lnTo>
                <a:lnTo>
                  <a:pt x="20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78" name="Freeform 458"/>
          <p:cNvSpPr>
            <a:spLocks noChangeArrowheads="1"/>
          </p:cNvSpPr>
          <p:nvPr/>
        </p:nvSpPr>
        <p:spPr bwMode="auto">
          <a:xfrm>
            <a:off x="10796464" y="5699750"/>
            <a:ext cx="140631" cy="143560"/>
          </a:xfrm>
          <a:custGeom>
            <a:avLst/>
            <a:gdLst>
              <a:gd name="T0" fmla="*/ 0 w 210"/>
              <a:gd name="T1" fmla="*/ 217 h 218"/>
              <a:gd name="T2" fmla="*/ 209 w 210"/>
              <a:gd name="T3" fmla="*/ 217 h 218"/>
              <a:gd name="T4" fmla="*/ 209 w 210"/>
              <a:gd name="T5" fmla="*/ 0 h 218"/>
            </a:gdLst>
            <a:ahLst/>
            <a:cxnLst>
              <a:cxn ang="0">
                <a:pos x="T0" y="T1"/>
              </a:cxn>
              <a:cxn ang="0">
                <a:pos x="T2" y="T3"/>
              </a:cxn>
              <a:cxn ang="0">
                <a:pos x="T4" y="T5"/>
              </a:cxn>
            </a:cxnLst>
            <a:rect l="0" t="0" r="r" b="b"/>
            <a:pathLst>
              <a:path w="210" h="218">
                <a:moveTo>
                  <a:pt x="0" y="217"/>
                </a:moveTo>
                <a:lnTo>
                  <a:pt x="209" y="217"/>
                </a:lnTo>
                <a:lnTo>
                  <a:pt x="20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9" name="Freeform 459"/>
          <p:cNvSpPr>
            <a:spLocks noChangeArrowheads="1"/>
          </p:cNvSpPr>
          <p:nvPr/>
        </p:nvSpPr>
        <p:spPr bwMode="auto">
          <a:xfrm>
            <a:off x="13339550" y="5784714"/>
            <a:ext cx="386736" cy="536158"/>
          </a:xfrm>
          <a:custGeom>
            <a:avLst/>
            <a:gdLst>
              <a:gd name="T0" fmla="*/ 179 w 583"/>
              <a:gd name="T1" fmla="*/ 0 h 807"/>
              <a:gd name="T2" fmla="*/ 582 w 583"/>
              <a:gd name="T3" fmla="*/ 0 h 807"/>
              <a:gd name="T4" fmla="*/ 582 w 583"/>
              <a:gd name="T5" fmla="*/ 806 h 807"/>
              <a:gd name="T6" fmla="*/ 0 w 583"/>
              <a:gd name="T7" fmla="*/ 806 h 807"/>
              <a:gd name="T8" fmla="*/ 0 w 583"/>
              <a:gd name="T9" fmla="*/ 179 h 807"/>
              <a:gd name="T10" fmla="*/ 179 w 583"/>
              <a:gd name="T11" fmla="*/ 0 h 807"/>
            </a:gdLst>
            <a:ahLst/>
            <a:cxnLst>
              <a:cxn ang="0">
                <a:pos x="T0" y="T1"/>
              </a:cxn>
              <a:cxn ang="0">
                <a:pos x="T2" y="T3"/>
              </a:cxn>
              <a:cxn ang="0">
                <a:pos x="T4" y="T5"/>
              </a:cxn>
              <a:cxn ang="0">
                <a:pos x="T6" y="T7"/>
              </a:cxn>
              <a:cxn ang="0">
                <a:pos x="T8" y="T9"/>
              </a:cxn>
              <a:cxn ang="0">
                <a:pos x="T10" y="T11"/>
              </a:cxn>
            </a:cxnLst>
            <a:rect l="0" t="0" r="r" b="b"/>
            <a:pathLst>
              <a:path w="583" h="807">
                <a:moveTo>
                  <a:pt x="179" y="0"/>
                </a:moveTo>
                <a:lnTo>
                  <a:pt x="582" y="0"/>
                </a:lnTo>
                <a:lnTo>
                  <a:pt x="582" y="806"/>
                </a:lnTo>
                <a:lnTo>
                  <a:pt x="0" y="806"/>
                </a:lnTo>
                <a:lnTo>
                  <a:pt x="0" y="179"/>
                </a:lnTo>
                <a:lnTo>
                  <a:pt x="17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80" name="Freeform 460"/>
          <p:cNvSpPr>
            <a:spLocks noChangeArrowheads="1"/>
          </p:cNvSpPr>
          <p:nvPr/>
        </p:nvSpPr>
        <p:spPr bwMode="auto">
          <a:xfrm>
            <a:off x="13500688" y="5699750"/>
            <a:ext cx="316421" cy="542016"/>
          </a:xfrm>
          <a:custGeom>
            <a:avLst/>
            <a:gdLst>
              <a:gd name="T0" fmla="*/ 0 w 478"/>
              <a:gd name="T1" fmla="*/ 82 h 815"/>
              <a:gd name="T2" fmla="*/ 74 w 478"/>
              <a:gd name="T3" fmla="*/ 0 h 815"/>
              <a:gd name="T4" fmla="*/ 477 w 478"/>
              <a:gd name="T5" fmla="*/ 0 h 815"/>
              <a:gd name="T6" fmla="*/ 477 w 478"/>
              <a:gd name="T7" fmla="*/ 814 h 815"/>
              <a:gd name="T8" fmla="*/ 373 w 478"/>
              <a:gd name="T9" fmla="*/ 814 h 815"/>
            </a:gdLst>
            <a:ahLst/>
            <a:cxnLst>
              <a:cxn ang="0">
                <a:pos x="T0" y="T1"/>
              </a:cxn>
              <a:cxn ang="0">
                <a:pos x="T2" y="T3"/>
              </a:cxn>
              <a:cxn ang="0">
                <a:pos x="T4" y="T5"/>
              </a:cxn>
              <a:cxn ang="0">
                <a:pos x="T6" y="T7"/>
              </a:cxn>
              <a:cxn ang="0">
                <a:pos x="T8" y="T9"/>
              </a:cxn>
            </a:cxnLst>
            <a:rect l="0" t="0" r="r" b="b"/>
            <a:pathLst>
              <a:path w="478" h="815">
                <a:moveTo>
                  <a:pt x="0" y="82"/>
                </a:moveTo>
                <a:lnTo>
                  <a:pt x="74" y="0"/>
                </a:lnTo>
                <a:lnTo>
                  <a:pt x="477" y="0"/>
                </a:lnTo>
                <a:lnTo>
                  <a:pt x="477" y="814"/>
                </a:lnTo>
                <a:lnTo>
                  <a:pt x="373" y="814"/>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1" name="Freeform 461"/>
          <p:cNvSpPr>
            <a:spLocks noChangeArrowheads="1"/>
          </p:cNvSpPr>
          <p:nvPr/>
        </p:nvSpPr>
        <p:spPr bwMode="auto">
          <a:xfrm>
            <a:off x="13339550" y="5784714"/>
            <a:ext cx="120122" cy="120124"/>
          </a:xfrm>
          <a:custGeom>
            <a:avLst/>
            <a:gdLst>
              <a:gd name="T0" fmla="*/ 0 w 180"/>
              <a:gd name="T1" fmla="*/ 179 h 180"/>
              <a:gd name="T2" fmla="*/ 179 w 180"/>
              <a:gd name="T3" fmla="*/ 179 h 180"/>
              <a:gd name="T4" fmla="*/ 179 w 180"/>
              <a:gd name="T5" fmla="*/ 0 h 180"/>
            </a:gdLst>
            <a:ahLst/>
            <a:cxnLst>
              <a:cxn ang="0">
                <a:pos x="T0" y="T1"/>
              </a:cxn>
              <a:cxn ang="0">
                <a:pos x="T2" y="T3"/>
              </a:cxn>
              <a:cxn ang="0">
                <a:pos x="T4" y="T5"/>
              </a:cxn>
            </a:cxnLst>
            <a:rect l="0" t="0" r="r" b="b"/>
            <a:pathLst>
              <a:path w="180" h="180">
                <a:moveTo>
                  <a:pt x="0" y="179"/>
                </a:moveTo>
                <a:lnTo>
                  <a:pt x="179" y="179"/>
                </a:lnTo>
                <a:lnTo>
                  <a:pt x="17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2" name="Freeform 462"/>
          <p:cNvSpPr>
            <a:spLocks noChangeArrowheads="1"/>
          </p:cNvSpPr>
          <p:nvPr/>
        </p:nvSpPr>
        <p:spPr bwMode="auto">
          <a:xfrm>
            <a:off x="12070937" y="5699750"/>
            <a:ext cx="462912" cy="621122"/>
          </a:xfrm>
          <a:custGeom>
            <a:avLst/>
            <a:gdLst>
              <a:gd name="T0" fmla="*/ 209 w 695"/>
              <a:gd name="T1" fmla="*/ 0 h 934"/>
              <a:gd name="T2" fmla="*/ 694 w 695"/>
              <a:gd name="T3" fmla="*/ 0 h 934"/>
              <a:gd name="T4" fmla="*/ 694 w 695"/>
              <a:gd name="T5" fmla="*/ 933 h 934"/>
              <a:gd name="T6" fmla="*/ 0 w 695"/>
              <a:gd name="T7" fmla="*/ 933 h 934"/>
              <a:gd name="T8" fmla="*/ 0 w 695"/>
              <a:gd name="T9" fmla="*/ 217 h 934"/>
              <a:gd name="T10" fmla="*/ 209 w 695"/>
              <a:gd name="T11" fmla="*/ 0 h 934"/>
            </a:gdLst>
            <a:ahLst/>
            <a:cxnLst>
              <a:cxn ang="0">
                <a:pos x="T0" y="T1"/>
              </a:cxn>
              <a:cxn ang="0">
                <a:pos x="T2" y="T3"/>
              </a:cxn>
              <a:cxn ang="0">
                <a:pos x="T4" y="T5"/>
              </a:cxn>
              <a:cxn ang="0">
                <a:pos x="T6" y="T7"/>
              </a:cxn>
              <a:cxn ang="0">
                <a:pos x="T8" y="T9"/>
              </a:cxn>
              <a:cxn ang="0">
                <a:pos x="T10" y="T11"/>
              </a:cxn>
            </a:cxnLst>
            <a:rect l="0" t="0" r="r" b="b"/>
            <a:pathLst>
              <a:path w="695" h="934">
                <a:moveTo>
                  <a:pt x="209" y="0"/>
                </a:moveTo>
                <a:lnTo>
                  <a:pt x="694" y="0"/>
                </a:lnTo>
                <a:lnTo>
                  <a:pt x="694" y="933"/>
                </a:lnTo>
                <a:lnTo>
                  <a:pt x="0" y="933"/>
                </a:lnTo>
                <a:lnTo>
                  <a:pt x="0" y="217"/>
                </a:lnTo>
                <a:lnTo>
                  <a:pt x="20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83" name="Freeform 463"/>
          <p:cNvSpPr>
            <a:spLocks noChangeArrowheads="1"/>
          </p:cNvSpPr>
          <p:nvPr/>
        </p:nvSpPr>
        <p:spPr bwMode="auto">
          <a:xfrm>
            <a:off x="12070935" y="5699750"/>
            <a:ext cx="140631" cy="143560"/>
          </a:xfrm>
          <a:custGeom>
            <a:avLst/>
            <a:gdLst>
              <a:gd name="T0" fmla="*/ 0 w 210"/>
              <a:gd name="T1" fmla="*/ 217 h 218"/>
              <a:gd name="T2" fmla="*/ 209 w 210"/>
              <a:gd name="T3" fmla="*/ 217 h 218"/>
              <a:gd name="T4" fmla="*/ 209 w 210"/>
              <a:gd name="T5" fmla="*/ 0 h 218"/>
            </a:gdLst>
            <a:ahLst/>
            <a:cxnLst>
              <a:cxn ang="0">
                <a:pos x="T0" y="T1"/>
              </a:cxn>
              <a:cxn ang="0">
                <a:pos x="T2" y="T3"/>
              </a:cxn>
              <a:cxn ang="0">
                <a:pos x="T4" y="T5"/>
              </a:cxn>
            </a:cxnLst>
            <a:rect l="0" t="0" r="r" b="b"/>
            <a:pathLst>
              <a:path w="210" h="218">
                <a:moveTo>
                  <a:pt x="0" y="217"/>
                </a:moveTo>
                <a:lnTo>
                  <a:pt x="209" y="217"/>
                </a:lnTo>
                <a:lnTo>
                  <a:pt x="20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4" name="Line 464"/>
          <p:cNvSpPr>
            <a:spLocks noChangeShapeType="1"/>
          </p:cNvSpPr>
          <p:nvPr/>
        </p:nvSpPr>
        <p:spPr bwMode="auto">
          <a:xfrm>
            <a:off x="12299463" y="5834523"/>
            <a:ext cx="13770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5" name="Line 465"/>
          <p:cNvSpPr>
            <a:spLocks noChangeShapeType="1"/>
          </p:cNvSpPr>
          <p:nvPr/>
        </p:nvSpPr>
        <p:spPr bwMode="auto">
          <a:xfrm>
            <a:off x="12161761" y="5934136"/>
            <a:ext cx="27833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6" name="Line 466"/>
          <p:cNvSpPr>
            <a:spLocks noChangeShapeType="1"/>
          </p:cNvSpPr>
          <p:nvPr/>
        </p:nvSpPr>
        <p:spPr bwMode="auto">
          <a:xfrm>
            <a:off x="12161761" y="6033751"/>
            <a:ext cx="27833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7" name="Line 467"/>
          <p:cNvSpPr>
            <a:spLocks noChangeShapeType="1"/>
          </p:cNvSpPr>
          <p:nvPr/>
        </p:nvSpPr>
        <p:spPr bwMode="auto">
          <a:xfrm>
            <a:off x="12161761" y="6133364"/>
            <a:ext cx="27833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8" name="Line 468"/>
          <p:cNvSpPr>
            <a:spLocks noChangeShapeType="1"/>
          </p:cNvSpPr>
          <p:nvPr/>
        </p:nvSpPr>
        <p:spPr bwMode="auto">
          <a:xfrm>
            <a:off x="12161761" y="6232979"/>
            <a:ext cx="27833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28" name="Group 27"/>
          <p:cNvGrpSpPr/>
          <p:nvPr/>
        </p:nvGrpSpPr>
        <p:grpSpPr>
          <a:xfrm>
            <a:off x="6885153" y="7021098"/>
            <a:ext cx="621122" cy="542018"/>
            <a:chOff x="6885153" y="7021098"/>
            <a:chExt cx="621122" cy="542018"/>
          </a:xfrm>
        </p:grpSpPr>
        <p:sp>
          <p:nvSpPr>
            <p:cNvPr id="5589" name="Line 469"/>
            <p:cNvSpPr>
              <a:spLocks noChangeShapeType="1"/>
            </p:cNvSpPr>
            <p:nvPr/>
          </p:nvSpPr>
          <p:spPr bwMode="auto">
            <a:xfrm>
              <a:off x="6973050" y="7129503"/>
              <a:ext cx="44240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0" name="Line 470"/>
            <p:cNvSpPr>
              <a:spLocks noChangeShapeType="1"/>
            </p:cNvSpPr>
            <p:nvPr/>
          </p:nvSpPr>
          <p:spPr bwMode="auto">
            <a:xfrm>
              <a:off x="6973050" y="7229116"/>
              <a:ext cx="44240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1" name="Line 471"/>
            <p:cNvSpPr>
              <a:spLocks noChangeShapeType="1"/>
            </p:cNvSpPr>
            <p:nvPr/>
          </p:nvSpPr>
          <p:spPr bwMode="auto">
            <a:xfrm>
              <a:off x="6973050" y="7328731"/>
              <a:ext cx="44240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2" name="Freeform 472"/>
            <p:cNvSpPr>
              <a:spLocks noChangeArrowheads="1"/>
            </p:cNvSpPr>
            <p:nvPr/>
          </p:nvSpPr>
          <p:spPr bwMode="auto">
            <a:xfrm>
              <a:off x="6885153" y="7021098"/>
              <a:ext cx="621122" cy="542018"/>
            </a:xfrm>
            <a:custGeom>
              <a:avLst/>
              <a:gdLst>
                <a:gd name="T0" fmla="*/ 463 w 934"/>
                <a:gd name="T1" fmla="*/ 634 h 814"/>
                <a:gd name="T2" fmla="*/ 933 w 934"/>
                <a:gd name="T3" fmla="*/ 634 h 814"/>
                <a:gd name="T4" fmla="*/ 933 w 934"/>
                <a:gd name="T5" fmla="*/ 0 h 814"/>
                <a:gd name="T6" fmla="*/ 0 w 934"/>
                <a:gd name="T7" fmla="*/ 0 h 814"/>
                <a:gd name="T8" fmla="*/ 0 w 934"/>
                <a:gd name="T9" fmla="*/ 634 h 814"/>
                <a:gd name="T10" fmla="*/ 254 w 934"/>
                <a:gd name="T11" fmla="*/ 634 h 814"/>
                <a:gd name="T12" fmla="*/ 254 w 934"/>
                <a:gd name="T13" fmla="*/ 813 h 814"/>
                <a:gd name="T14" fmla="*/ 463 w 934"/>
                <a:gd name="T15" fmla="*/ 634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14">
                  <a:moveTo>
                    <a:pt x="463" y="634"/>
                  </a:moveTo>
                  <a:lnTo>
                    <a:pt x="933" y="634"/>
                  </a:lnTo>
                  <a:lnTo>
                    <a:pt x="933" y="0"/>
                  </a:lnTo>
                  <a:lnTo>
                    <a:pt x="0" y="0"/>
                  </a:lnTo>
                  <a:lnTo>
                    <a:pt x="0" y="634"/>
                  </a:lnTo>
                  <a:lnTo>
                    <a:pt x="254" y="634"/>
                  </a:lnTo>
                  <a:lnTo>
                    <a:pt x="254" y="813"/>
                  </a:lnTo>
                  <a:lnTo>
                    <a:pt x="463" y="63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
        <p:nvSpPr>
          <p:cNvPr id="5593" name="Freeform 473"/>
          <p:cNvSpPr>
            <a:spLocks noChangeArrowheads="1"/>
          </p:cNvSpPr>
          <p:nvPr/>
        </p:nvSpPr>
        <p:spPr bwMode="auto">
          <a:xfrm>
            <a:off x="12032850" y="4428209"/>
            <a:ext cx="542016" cy="398456"/>
          </a:xfrm>
          <a:custGeom>
            <a:avLst/>
            <a:gdLst>
              <a:gd name="T0" fmla="*/ 0 w 815"/>
              <a:gd name="T1" fmla="*/ 597 h 598"/>
              <a:gd name="T2" fmla="*/ 90 w 815"/>
              <a:gd name="T3" fmla="*/ 0 h 598"/>
              <a:gd name="T4" fmla="*/ 724 w 815"/>
              <a:gd name="T5" fmla="*/ 0 h 598"/>
              <a:gd name="T6" fmla="*/ 814 w 815"/>
              <a:gd name="T7" fmla="*/ 597 h 598"/>
            </a:gdLst>
            <a:ahLst/>
            <a:cxnLst>
              <a:cxn ang="0">
                <a:pos x="T0" y="T1"/>
              </a:cxn>
              <a:cxn ang="0">
                <a:pos x="T2" y="T3"/>
              </a:cxn>
              <a:cxn ang="0">
                <a:pos x="T4" y="T5"/>
              </a:cxn>
              <a:cxn ang="0">
                <a:pos x="T6" y="T7"/>
              </a:cxn>
            </a:cxnLst>
            <a:rect l="0" t="0" r="r" b="b"/>
            <a:pathLst>
              <a:path w="815" h="598">
                <a:moveTo>
                  <a:pt x="0" y="597"/>
                </a:moveTo>
                <a:lnTo>
                  <a:pt x="90" y="0"/>
                </a:lnTo>
                <a:lnTo>
                  <a:pt x="724" y="0"/>
                </a:lnTo>
                <a:lnTo>
                  <a:pt x="814"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4" name="Freeform 474"/>
          <p:cNvSpPr>
            <a:spLocks noChangeArrowheads="1"/>
          </p:cNvSpPr>
          <p:nvPr/>
        </p:nvSpPr>
        <p:spPr bwMode="auto">
          <a:xfrm>
            <a:off x="12032850" y="4823733"/>
            <a:ext cx="542016" cy="222666"/>
          </a:xfrm>
          <a:custGeom>
            <a:avLst/>
            <a:gdLst>
              <a:gd name="T0" fmla="*/ 239 w 815"/>
              <a:gd name="T1" fmla="*/ 0 h 337"/>
              <a:gd name="T2" fmla="*/ 239 w 815"/>
              <a:gd name="T3" fmla="*/ 0 h 337"/>
              <a:gd name="T4" fmla="*/ 403 w 815"/>
              <a:gd name="T5" fmla="*/ 172 h 337"/>
              <a:gd name="T6" fmla="*/ 567 w 815"/>
              <a:gd name="T7" fmla="*/ 0 h 337"/>
              <a:gd name="T8" fmla="*/ 814 w 815"/>
              <a:gd name="T9" fmla="*/ 0 h 337"/>
              <a:gd name="T10" fmla="*/ 814 w 815"/>
              <a:gd name="T11" fmla="*/ 336 h 337"/>
              <a:gd name="T12" fmla="*/ 0 w 815"/>
              <a:gd name="T13" fmla="*/ 336 h 337"/>
              <a:gd name="T14" fmla="*/ 0 w 815"/>
              <a:gd name="T15" fmla="*/ 0 h 337"/>
              <a:gd name="T16" fmla="*/ 239 w 815"/>
              <a:gd name="T17" fmla="*/ 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5" h="337">
                <a:moveTo>
                  <a:pt x="239" y="0"/>
                </a:moveTo>
                <a:lnTo>
                  <a:pt x="239" y="0"/>
                </a:lnTo>
                <a:cubicBezTo>
                  <a:pt x="239" y="97"/>
                  <a:pt x="313" y="172"/>
                  <a:pt x="403" y="172"/>
                </a:cubicBezTo>
                <a:cubicBezTo>
                  <a:pt x="500" y="172"/>
                  <a:pt x="567" y="97"/>
                  <a:pt x="567" y="0"/>
                </a:cubicBezTo>
                <a:cubicBezTo>
                  <a:pt x="814" y="0"/>
                  <a:pt x="814" y="0"/>
                  <a:pt x="814" y="0"/>
                </a:cubicBezTo>
                <a:cubicBezTo>
                  <a:pt x="814" y="336"/>
                  <a:pt x="814" y="336"/>
                  <a:pt x="814" y="336"/>
                </a:cubicBezTo>
                <a:cubicBezTo>
                  <a:pt x="0" y="336"/>
                  <a:pt x="0" y="336"/>
                  <a:pt x="0" y="336"/>
                </a:cubicBezTo>
                <a:cubicBezTo>
                  <a:pt x="0" y="0"/>
                  <a:pt x="0" y="0"/>
                  <a:pt x="0" y="0"/>
                </a:cubicBezTo>
                <a:lnTo>
                  <a:pt x="23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95" name="Freeform 475"/>
          <p:cNvSpPr>
            <a:spLocks noChangeArrowheads="1"/>
          </p:cNvSpPr>
          <p:nvPr/>
        </p:nvSpPr>
        <p:spPr bwMode="auto">
          <a:xfrm>
            <a:off x="13310251" y="4428209"/>
            <a:ext cx="536156" cy="398456"/>
          </a:xfrm>
          <a:custGeom>
            <a:avLst/>
            <a:gdLst>
              <a:gd name="T0" fmla="*/ 0 w 807"/>
              <a:gd name="T1" fmla="*/ 597 h 598"/>
              <a:gd name="T2" fmla="*/ 89 w 807"/>
              <a:gd name="T3" fmla="*/ 0 h 598"/>
              <a:gd name="T4" fmla="*/ 716 w 807"/>
              <a:gd name="T5" fmla="*/ 0 h 598"/>
              <a:gd name="T6" fmla="*/ 806 w 807"/>
              <a:gd name="T7" fmla="*/ 597 h 598"/>
            </a:gdLst>
            <a:ahLst/>
            <a:cxnLst>
              <a:cxn ang="0">
                <a:pos x="T0" y="T1"/>
              </a:cxn>
              <a:cxn ang="0">
                <a:pos x="T2" y="T3"/>
              </a:cxn>
              <a:cxn ang="0">
                <a:pos x="T4" y="T5"/>
              </a:cxn>
              <a:cxn ang="0">
                <a:pos x="T6" y="T7"/>
              </a:cxn>
            </a:cxnLst>
            <a:rect l="0" t="0" r="r" b="b"/>
            <a:pathLst>
              <a:path w="807" h="598">
                <a:moveTo>
                  <a:pt x="0" y="597"/>
                </a:moveTo>
                <a:lnTo>
                  <a:pt x="89" y="0"/>
                </a:lnTo>
                <a:lnTo>
                  <a:pt x="716" y="0"/>
                </a:lnTo>
                <a:lnTo>
                  <a:pt x="806"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6" name="Freeform 476"/>
          <p:cNvSpPr>
            <a:spLocks noChangeArrowheads="1"/>
          </p:cNvSpPr>
          <p:nvPr/>
        </p:nvSpPr>
        <p:spPr bwMode="auto">
          <a:xfrm>
            <a:off x="13310251" y="4823733"/>
            <a:ext cx="536156" cy="222666"/>
          </a:xfrm>
          <a:custGeom>
            <a:avLst/>
            <a:gdLst>
              <a:gd name="T0" fmla="*/ 239 w 807"/>
              <a:gd name="T1" fmla="*/ 0 h 337"/>
              <a:gd name="T2" fmla="*/ 239 w 807"/>
              <a:gd name="T3" fmla="*/ 0 h 337"/>
              <a:gd name="T4" fmla="*/ 403 w 807"/>
              <a:gd name="T5" fmla="*/ 172 h 337"/>
              <a:gd name="T6" fmla="*/ 567 w 807"/>
              <a:gd name="T7" fmla="*/ 0 h 337"/>
              <a:gd name="T8" fmla="*/ 806 w 807"/>
              <a:gd name="T9" fmla="*/ 0 h 337"/>
              <a:gd name="T10" fmla="*/ 806 w 807"/>
              <a:gd name="T11" fmla="*/ 336 h 337"/>
              <a:gd name="T12" fmla="*/ 0 w 807"/>
              <a:gd name="T13" fmla="*/ 336 h 337"/>
              <a:gd name="T14" fmla="*/ 0 w 807"/>
              <a:gd name="T15" fmla="*/ 0 h 337"/>
              <a:gd name="T16" fmla="*/ 239 w 807"/>
              <a:gd name="T17" fmla="*/ 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7" h="337">
                <a:moveTo>
                  <a:pt x="239" y="0"/>
                </a:moveTo>
                <a:lnTo>
                  <a:pt x="239" y="0"/>
                </a:lnTo>
                <a:cubicBezTo>
                  <a:pt x="239" y="97"/>
                  <a:pt x="313" y="172"/>
                  <a:pt x="403" y="172"/>
                </a:cubicBezTo>
                <a:cubicBezTo>
                  <a:pt x="493" y="172"/>
                  <a:pt x="567" y="97"/>
                  <a:pt x="567" y="0"/>
                </a:cubicBezTo>
                <a:cubicBezTo>
                  <a:pt x="806" y="0"/>
                  <a:pt x="806" y="0"/>
                  <a:pt x="806" y="0"/>
                </a:cubicBezTo>
                <a:cubicBezTo>
                  <a:pt x="806" y="336"/>
                  <a:pt x="806" y="336"/>
                  <a:pt x="806" y="336"/>
                </a:cubicBezTo>
                <a:cubicBezTo>
                  <a:pt x="0" y="336"/>
                  <a:pt x="0" y="336"/>
                  <a:pt x="0" y="336"/>
                </a:cubicBezTo>
                <a:cubicBezTo>
                  <a:pt x="0" y="0"/>
                  <a:pt x="0" y="0"/>
                  <a:pt x="0" y="0"/>
                </a:cubicBezTo>
                <a:lnTo>
                  <a:pt x="23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97" name="Line 477"/>
          <p:cNvSpPr>
            <a:spLocks noChangeShapeType="1"/>
          </p:cNvSpPr>
          <p:nvPr/>
        </p:nvSpPr>
        <p:spPr bwMode="auto">
          <a:xfrm>
            <a:off x="13380566" y="4724118"/>
            <a:ext cx="39845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8" name="Line 478"/>
          <p:cNvSpPr>
            <a:spLocks noChangeShapeType="1"/>
          </p:cNvSpPr>
          <p:nvPr/>
        </p:nvSpPr>
        <p:spPr bwMode="auto">
          <a:xfrm>
            <a:off x="13401075" y="4624505"/>
            <a:ext cx="35743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9" name="Line 479"/>
          <p:cNvSpPr>
            <a:spLocks noChangeShapeType="1"/>
          </p:cNvSpPr>
          <p:nvPr/>
        </p:nvSpPr>
        <p:spPr bwMode="auto">
          <a:xfrm>
            <a:off x="13418653" y="4524891"/>
            <a:ext cx="3164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0" name="Freeform 480"/>
          <p:cNvSpPr>
            <a:spLocks noChangeArrowheads="1"/>
          </p:cNvSpPr>
          <p:nvPr/>
        </p:nvSpPr>
        <p:spPr bwMode="auto">
          <a:xfrm>
            <a:off x="3050021" y="5846242"/>
            <a:ext cx="542016" cy="416034"/>
          </a:xfrm>
          <a:custGeom>
            <a:avLst/>
            <a:gdLst>
              <a:gd name="T0" fmla="*/ 813 w 814"/>
              <a:gd name="T1" fmla="*/ 627 h 628"/>
              <a:gd name="T2" fmla="*/ 0 w 814"/>
              <a:gd name="T3" fmla="*/ 627 h 628"/>
              <a:gd name="T4" fmla="*/ 0 w 814"/>
              <a:gd name="T5" fmla="*/ 0 h 628"/>
              <a:gd name="T6" fmla="*/ 813 w 814"/>
              <a:gd name="T7" fmla="*/ 0 h 628"/>
              <a:gd name="T8" fmla="*/ 813 w 814"/>
              <a:gd name="T9" fmla="*/ 627 h 628"/>
            </a:gdLst>
            <a:ahLst/>
            <a:cxnLst>
              <a:cxn ang="0">
                <a:pos x="T0" y="T1"/>
              </a:cxn>
              <a:cxn ang="0">
                <a:pos x="T2" y="T3"/>
              </a:cxn>
              <a:cxn ang="0">
                <a:pos x="T4" y="T5"/>
              </a:cxn>
              <a:cxn ang="0">
                <a:pos x="T6" y="T7"/>
              </a:cxn>
              <a:cxn ang="0">
                <a:pos x="T8" y="T9"/>
              </a:cxn>
            </a:cxnLst>
            <a:rect l="0" t="0" r="r" b="b"/>
            <a:pathLst>
              <a:path w="814" h="628">
                <a:moveTo>
                  <a:pt x="813" y="627"/>
                </a:moveTo>
                <a:lnTo>
                  <a:pt x="0" y="627"/>
                </a:lnTo>
                <a:lnTo>
                  <a:pt x="0" y="0"/>
                </a:lnTo>
                <a:lnTo>
                  <a:pt x="813" y="0"/>
                </a:lnTo>
                <a:lnTo>
                  <a:pt x="813" y="62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01" name="Freeform 481"/>
          <p:cNvSpPr>
            <a:spLocks noChangeArrowheads="1"/>
          </p:cNvSpPr>
          <p:nvPr/>
        </p:nvSpPr>
        <p:spPr bwMode="auto">
          <a:xfrm>
            <a:off x="3155494" y="5764207"/>
            <a:ext cx="515649" cy="427754"/>
          </a:xfrm>
          <a:custGeom>
            <a:avLst/>
            <a:gdLst>
              <a:gd name="T0" fmla="*/ 0 w 778"/>
              <a:gd name="T1" fmla="*/ 75 h 643"/>
              <a:gd name="T2" fmla="*/ 0 w 778"/>
              <a:gd name="T3" fmla="*/ 0 h 643"/>
              <a:gd name="T4" fmla="*/ 777 w 778"/>
              <a:gd name="T5" fmla="*/ 0 h 643"/>
              <a:gd name="T6" fmla="*/ 777 w 778"/>
              <a:gd name="T7" fmla="*/ 642 h 643"/>
              <a:gd name="T8" fmla="*/ 702 w 778"/>
              <a:gd name="T9" fmla="*/ 642 h 643"/>
            </a:gdLst>
            <a:ahLst/>
            <a:cxnLst>
              <a:cxn ang="0">
                <a:pos x="T0" y="T1"/>
              </a:cxn>
              <a:cxn ang="0">
                <a:pos x="T2" y="T3"/>
              </a:cxn>
              <a:cxn ang="0">
                <a:pos x="T4" y="T5"/>
              </a:cxn>
              <a:cxn ang="0">
                <a:pos x="T6" y="T7"/>
              </a:cxn>
              <a:cxn ang="0">
                <a:pos x="T8" y="T9"/>
              </a:cxn>
            </a:cxnLst>
            <a:rect l="0" t="0" r="r" b="b"/>
            <a:pathLst>
              <a:path w="778" h="643">
                <a:moveTo>
                  <a:pt x="0" y="75"/>
                </a:moveTo>
                <a:lnTo>
                  <a:pt x="0" y="0"/>
                </a:lnTo>
                <a:lnTo>
                  <a:pt x="777" y="0"/>
                </a:lnTo>
                <a:lnTo>
                  <a:pt x="777" y="642"/>
                </a:lnTo>
                <a:lnTo>
                  <a:pt x="702" y="642"/>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2" name="Line 482"/>
          <p:cNvSpPr>
            <a:spLocks noChangeShapeType="1"/>
          </p:cNvSpPr>
          <p:nvPr/>
        </p:nvSpPr>
        <p:spPr bwMode="auto">
          <a:xfrm>
            <a:off x="3050019" y="5925345"/>
            <a:ext cx="53908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3" name="Line 483"/>
          <p:cNvSpPr>
            <a:spLocks noChangeShapeType="1"/>
          </p:cNvSpPr>
          <p:nvPr/>
        </p:nvSpPr>
        <p:spPr bwMode="auto">
          <a:xfrm flipH="1">
            <a:off x="3096897" y="5884327"/>
            <a:ext cx="4687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4" name="Line 484"/>
          <p:cNvSpPr>
            <a:spLocks noChangeShapeType="1"/>
          </p:cNvSpPr>
          <p:nvPr/>
        </p:nvSpPr>
        <p:spPr bwMode="auto">
          <a:xfrm flipH="1">
            <a:off x="3178932" y="5884327"/>
            <a:ext cx="4687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5" name="Line 485"/>
          <p:cNvSpPr>
            <a:spLocks noChangeShapeType="1"/>
          </p:cNvSpPr>
          <p:nvPr/>
        </p:nvSpPr>
        <p:spPr bwMode="auto">
          <a:xfrm flipH="1">
            <a:off x="3260967" y="5884327"/>
            <a:ext cx="4394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6" name="Freeform 486"/>
          <p:cNvSpPr>
            <a:spLocks noChangeArrowheads="1"/>
          </p:cNvSpPr>
          <p:nvPr/>
        </p:nvSpPr>
        <p:spPr bwMode="auto">
          <a:xfrm>
            <a:off x="1784339" y="5720258"/>
            <a:ext cx="600613" cy="600614"/>
          </a:xfrm>
          <a:custGeom>
            <a:avLst/>
            <a:gdLst>
              <a:gd name="T0" fmla="*/ 448 w 905"/>
              <a:gd name="T1" fmla="*/ 0 h 904"/>
              <a:gd name="T2" fmla="*/ 0 w 905"/>
              <a:gd name="T3" fmla="*/ 455 h 904"/>
              <a:gd name="T4" fmla="*/ 135 w 905"/>
              <a:gd name="T5" fmla="*/ 455 h 904"/>
              <a:gd name="T6" fmla="*/ 135 w 905"/>
              <a:gd name="T7" fmla="*/ 903 h 904"/>
              <a:gd name="T8" fmla="*/ 314 w 905"/>
              <a:gd name="T9" fmla="*/ 903 h 904"/>
              <a:gd name="T10" fmla="*/ 314 w 905"/>
              <a:gd name="T11" fmla="*/ 664 h 904"/>
              <a:gd name="T12" fmla="*/ 553 w 905"/>
              <a:gd name="T13" fmla="*/ 664 h 904"/>
              <a:gd name="T14" fmla="*/ 553 w 905"/>
              <a:gd name="T15" fmla="*/ 903 h 904"/>
              <a:gd name="T16" fmla="*/ 732 w 905"/>
              <a:gd name="T17" fmla="*/ 903 h 904"/>
              <a:gd name="T18" fmla="*/ 732 w 905"/>
              <a:gd name="T19" fmla="*/ 455 h 904"/>
              <a:gd name="T20" fmla="*/ 904 w 905"/>
              <a:gd name="T21" fmla="*/ 455 h 904"/>
              <a:gd name="T22" fmla="*/ 448 w 905"/>
              <a:gd name="T23" fmla="*/ 0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05" h="904">
                <a:moveTo>
                  <a:pt x="448" y="0"/>
                </a:moveTo>
                <a:lnTo>
                  <a:pt x="0" y="455"/>
                </a:lnTo>
                <a:lnTo>
                  <a:pt x="135" y="455"/>
                </a:lnTo>
                <a:lnTo>
                  <a:pt x="135" y="903"/>
                </a:lnTo>
                <a:lnTo>
                  <a:pt x="314" y="903"/>
                </a:lnTo>
                <a:lnTo>
                  <a:pt x="314" y="664"/>
                </a:lnTo>
                <a:lnTo>
                  <a:pt x="553" y="664"/>
                </a:lnTo>
                <a:lnTo>
                  <a:pt x="553" y="903"/>
                </a:lnTo>
                <a:lnTo>
                  <a:pt x="732" y="903"/>
                </a:lnTo>
                <a:lnTo>
                  <a:pt x="732" y="455"/>
                </a:lnTo>
                <a:lnTo>
                  <a:pt x="904" y="455"/>
                </a:lnTo>
                <a:lnTo>
                  <a:pt x="448"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07" name="Freeform 487"/>
          <p:cNvSpPr>
            <a:spLocks noChangeArrowheads="1"/>
          </p:cNvSpPr>
          <p:nvPr/>
        </p:nvSpPr>
        <p:spPr bwMode="auto">
          <a:xfrm>
            <a:off x="8156695" y="6980081"/>
            <a:ext cx="401387" cy="398456"/>
          </a:xfrm>
          <a:custGeom>
            <a:avLst/>
            <a:gdLst>
              <a:gd name="T0" fmla="*/ 605 w 606"/>
              <a:gd name="T1" fmla="*/ 299 h 598"/>
              <a:gd name="T2" fmla="*/ 605 w 606"/>
              <a:gd name="T3" fmla="*/ 299 h 598"/>
              <a:gd name="T4" fmla="*/ 306 w 606"/>
              <a:gd name="T5" fmla="*/ 597 h 598"/>
              <a:gd name="T6" fmla="*/ 0 w 606"/>
              <a:gd name="T7" fmla="*/ 299 h 598"/>
              <a:gd name="T8" fmla="*/ 306 w 606"/>
              <a:gd name="T9" fmla="*/ 0 h 598"/>
              <a:gd name="T10" fmla="*/ 605 w 606"/>
              <a:gd name="T11" fmla="*/ 299 h 598"/>
            </a:gdLst>
            <a:ahLst/>
            <a:cxnLst>
              <a:cxn ang="0">
                <a:pos x="T0" y="T1"/>
              </a:cxn>
              <a:cxn ang="0">
                <a:pos x="T2" y="T3"/>
              </a:cxn>
              <a:cxn ang="0">
                <a:pos x="T4" y="T5"/>
              </a:cxn>
              <a:cxn ang="0">
                <a:pos x="T6" y="T7"/>
              </a:cxn>
              <a:cxn ang="0">
                <a:pos x="T8" y="T9"/>
              </a:cxn>
              <a:cxn ang="0">
                <a:pos x="T10" y="T11"/>
              </a:cxn>
            </a:cxnLst>
            <a:rect l="0" t="0" r="r" b="b"/>
            <a:pathLst>
              <a:path w="606" h="598">
                <a:moveTo>
                  <a:pt x="605" y="299"/>
                </a:moveTo>
                <a:lnTo>
                  <a:pt x="605" y="299"/>
                </a:lnTo>
                <a:cubicBezTo>
                  <a:pt x="605" y="463"/>
                  <a:pt x="470" y="597"/>
                  <a:pt x="306" y="597"/>
                </a:cubicBezTo>
                <a:cubicBezTo>
                  <a:pt x="135" y="597"/>
                  <a:pt x="0" y="463"/>
                  <a:pt x="0" y="299"/>
                </a:cubicBezTo>
                <a:cubicBezTo>
                  <a:pt x="0" y="134"/>
                  <a:pt x="135" y="0"/>
                  <a:pt x="306" y="0"/>
                </a:cubicBezTo>
                <a:cubicBezTo>
                  <a:pt x="470" y="0"/>
                  <a:pt x="605" y="134"/>
                  <a:pt x="605"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08" name="Line 488"/>
          <p:cNvSpPr>
            <a:spLocks noChangeShapeType="1"/>
          </p:cNvSpPr>
          <p:nvPr/>
        </p:nvSpPr>
        <p:spPr bwMode="auto">
          <a:xfrm>
            <a:off x="8499485" y="7317011"/>
            <a:ext cx="58597" cy="585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9" name="Freeform 489"/>
          <p:cNvSpPr>
            <a:spLocks noChangeArrowheads="1"/>
          </p:cNvSpPr>
          <p:nvPr/>
        </p:nvSpPr>
        <p:spPr bwMode="auto">
          <a:xfrm>
            <a:off x="8528785" y="7346310"/>
            <a:ext cx="249033" cy="254893"/>
          </a:xfrm>
          <a:custGeom>
            <a:avLst/>
            <a:gdLst>
              <a:gd name="T0" fmla="*/ 0 w 374"/>
              <a:gd name="T1" fmla="*/ 90 h 382"/>
              <a:gd name="T2" fmla="*/ 90 w 374"/>
              <a:gd name="T3" fmla="*/ 0 h 382"/>
              <a:gd name="T4" fmla="*/ 373 w 374"/>
              <a:gd name="T5" fmla="*/ 292 h 382"/>
              <a:gd name="T6" fmla="*/ 284 w 374"/>
              <a:gd name="T7" fmla="*/ 381 h 382"/>
              <a:gd name="T8" fmla="*/ 0 w 374"/>
              <a:gd name="T9" fmla="*/ 90 h 382"/>
            </a:gdLst>
            <a:ahLst/>
            <a:cxnLst>
              <a:cxn ang="0">
                <a:pos x="T0" y="T1"/>
              </a:cxn>
              <a:cxn ang="0">
                <a:pos x="T2" y="T3"/>
              </a:cxn>
              <a:cxn ang="0">
                <a:pos x="T4" y="T5"/>
              </a:cxn>
              <a:cxn ang="0">
                <a:pos x="T6" y="T7"/>
              </a:cxn>
              <a:cxn ang="0">
                <a:pos x="T8" y="T9"/>
              </a:cxn>
            </a:cxnLst>
            <a:rect l="0" t="0" r="r" b="b"/>
            <a:pathLst>
              <a:path w="374" h="382">
                <a:moveTo>
                  <a:pt x="0" y="90"/>
                </a:moveTo>
                <a:lnTo>
                  <a:pt x="90" y="0"/>
                </a:lnTo>
                <a:lnTo>
                  <a:pt x="373" y="292"/>
                </a:lnTo>
                <a:lnTo>
                  <a:pt x="284"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10" name="Line 490"/>
          <p:cNvSpPr>
            <a:spLocks noChangeShapeType="1"/>
          </p:cNvSpPr>
          <p:nvPr/>
        </p:nvSpPr>
        <p:spPr bwMode="auto">
          <a:xfrm>
            <a:off x="9545430" y="7179309"/>
            <a:ext cx="1787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11" name="Freeform 491"/>
          <p:cNvSpPr>
            <a:spLocks noChangeArrowheads="1"/>
          </p:cNvSpPr>
          <p:nvPr/>
        </p:nvSpPr>
        <p:spPr bwMode="auto">
          <a:xfrm>
            <a:off x="9437028" y="6980081"/>
            <a:ext cx="398456" cy="398456"/>
          </a:xfrm>
          <a:custGeom>
            <a:avLst/>
            <a:gdLst>
              <a:gd name="T0" fmla="*/ 597 w 598"/>
              <a:gd name="T1" fmla="*/ 299 h 598"/>
              <a:gd name="T2" fmla="*/ 597 w 598"/>
              <a:gd name="T3" fmla="*/ 299 h 598"/>
              <a:gd name="T4" fmla="*/ 299 w 598"/>
              <a:gd name="T5" fmla="*/ 597 h 598"/>
              <a:gd name="T6" fmla="*/ 0 w 598"/>
              <a:gd name="T7" fmla="*/ 299 h 598"/>
              <a:gd name="T8" fmla="*/ 299 w 598"/>
              <a:gd name="T9" fmla="*/ 0 h 598"/>
              <a:gd name="T10" fmla="*/ 597 w 598"/>
              <a:gd name="T11" fmla="*/ 299 h 598"/>
            </a:gdLst>
            <a:ahLst/>
            <a:cxnLst>
              <a:cxn ang="0">
                <a:pos x="T0" y="T1"/>
              </a:cxn>
              <a:cxn ang="0">
                <a:pos x="T2" y="T3"/>
              </a:cxn>
              <a:cxn ang="0">
                <a:pos x="T4" y="T5"/>
              </a:cxn>
              <a:cxn ang="0">
                <a:pos x="T6" y="T7"/>
              </a:cxn>
              <a:cxn ang="0">
                <a:pos x="T8" y="T9"/>
              </a:cxn>
              <a:cxn ang="0">
                <a:pos x="T10" y="T11"/>
              </a:cxn>
            </a:cxnLst>
            <a:rect l="0" t="0" r="r" b="b"/>
            <a:pathLst>
              <a:path w="598" h="598">
                <a:moveTo>
                  <a:pt x="597" y="299"/>
                </a:moveTo>
                <a:lnTo>
                  <a:pt x="597" y="299"/>
                </a:lnTo>
                <a:cubicBezTo>
                  <a:pt x="597" y="463"/>
                  <a:pt x="463" y="597"/>
                  <a:pt x="299" y="597"/>
                </a:cubicBezTo>
                <a:cubicBezTo>
                  <a:pt x="135" y="597"/>
                  <a:pt x="0" y="463"/>
                  <a:pt x="0" y="299"/>
                </a:cubicBezTo>
                <a:cubicBezTo>
                  <a:pt x="0" y="134"/>
                  <a:pt x="135" y="0"/>
                  <a:pt x="299" y="0"/>
                </a:cubicBezTo>
                <a:cubicBezTo>
                  <a:pt x="463" y="0"/>
                  <a:pt x="597" y="134"/>
                  <a:pt x="597"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12" name="Line 492"/>
          <p:cNvSpPr>
            <a:spLocks noChangeShapeType="1"/>
          </p:cNvSpPr>
          <p:nvPr/>
        </p:nvSpPr>
        <p:spPr bwMode="auto">
          <a:xfrm>
            <a:off x="9773956" y="7317011"/>
            <a:ext cx="58597" cy="585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13" name="Freeform 493"/>
          <p:cNvSpPr>
            <a:spLocks noChangeArrowheads="1"/>
          </p:cNvSpPr>
          <p:nvPr/>
        </p:nvSpPr>
        <p:spPr bwMode="auto">
          <a:xfrm>
            <a:off x="9806187" y="7346310"/>
            <a:ext cx="251964" cy="254893"/>
          </a:xfrm>
          <a:custGeom>
            <a:avLst/>
            <a:gdLst>
              <a:gd name="T0" fmla="*/ 0 w 381"/>
              <a:gd name="T1" fmla="*/ 90 h 382"/>
              <a:gd name="T2" fmla="*/ 89 w 381"/>
              <a:gd name="T3" fmla="*/ 0 h 382"/>
              <a:gd name="T4" fmla="*/ 380 w 381"/>
              <a:gd name="T5" fmla="*/ 292 h 382"/>
              <a:gd name="T6" fmla="*/ 291 w 381"/>
              <a:gd name="T7" fmla="*/ 381 h 382"/>
              <a:gd name="T8" fmla="*/ 0 w 381"/>
              <a:gd name="T9" fmla="*/ 90 h 382"/>
            </a:gdLst>
            <a:ahLst/>
            <a:cxnLst>
              <a:cxn ang="0">
                <a:pos x="T0" y="T1"/>
              </a:cxn>
              <a:cxn ang="0">
                <a:pos x="T2" y="T3"/>
              </a:cxn>
              <a:cxn ang="0">
                <a:pos x="T4" y="T5"/>
              </a:cxn>
              <a:cxn ang="0">
                <a:pos x="T6" y="T7"/>
              </a:cxn>
              <a:cxn ang="0">
                <a:pos x="T8" y="T9"/>
              </a:cxn>
            </a:cxnLst>
            <a:rect l="0" t="0" r="r" b="b"/>
            <a:pathLst>
              <a:path w="381" h="382">
                <a:moveTo>
                  <a:pt x="0" y="90"/>
                </a:moveTo>
                <a:lnTo>
                  <a:pt x="89" y="0"/>
                </a:lnTo>
                <a:lnTo>
                  <a:pt x="380" y="292"/>
                </a:lnTo>
                <a:lnTo>
                  <a:pt x="291"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14" name="Line 494"/>
          <p:cNvSpPr>
            <a:spLocks noChangeShapeType="1"/>
          </p:cNvSpPr>
          <p:nvPr/>
        </p:nvSpPr>
        <p:spPr bwMode="auto">
          <a:xfrm>
            <a:off x="10825763" y="7179309"/>
            <a:ext cx="17871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15" name="Line 495"/>
          <p:cNvSpPr>
            <a:spLocks noChangeShapeType="1"/>
          </p:cNvSpPr>
          <p:nvPr/>
        </p:nvSpPr>
        <p:spPr bwMode="auto">
          <a:xfrm>
            <a:off x="10916586" y="7088485"/>
            <a:ext cx="2931" cy="17871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16" name="Freeform 496"/>
          <p:cNvSpPr>
            <a:spLocks noChangeArrowheads="1"/>
          </p:cNvSpPr>
          <p:nvPr/>
        </p:nvSpPr>
        <p:spPr bwMode="auto">
          <a:xfrm>
            <a:off x="10711499" y="6980081"/>
            <a:ext cx="401387" cy="398456"/>
          </a:xfrm>
          <a:custGeom>
            <a:avLst/>
            <a:gdLst>
              <a:gd name="T0" fmla="*/ 605 w 606"/>
              <a:gd name="T1" fmla="*/ 299 h 598"/>
              <a:gd name="T2" fmla="*/ 605 w 606"/>
              <a:gd name="T3" fmla="*/ 299 h 598"/>
              <a:gd name="T4" fmla="*/ 306 w 606"/>
              <a:gd name="T5" fmla="*/ 597 h 598"/>
              <a:gd name="T6" fmla="*/ 0 w 606"/>
              <a:gd name="T7" fmla="*/ 299 h 598"/>
              <a:gd name="T8" fmla="*/ 306 w 606"/>
              <a:gd name="T9" fmla="*/ 0 h 598"/>
              <a:gd name="T10" fmla="*/ 605 w 606"/>
              <a:gd name="T11" fmla="*/ 299 h 598"/>
            </a:gdLst>
            <a:ahLst/>
            <a:cxnLst>
              <a:cxn ang="0">
                <a:pos x="T0" y="T1"/>
              </a:cxn>
              <a:cxn ang="0">
                <a:pos x="T2" y="T3"/>
              </a:cxn>
              <a:cxn ang="0">
                <a:pos x="T4" y="T5"/>
              </a:cxn>
              <a:cxn ang="0">
                <a:pos x="T6" y="T7"/>
              </a:cxn>
              <a:cxn ang="0">
                <a:pos x="T8" y="T9"/>
              </a:cxn>
              <a:cxn ang="0">
                <a:pos x="T10" y="T11"/>
              </a:cxn>
            </a:cxnLst>
            <a:rect l="0" t="0" r="r" b="b"/>
            <a:pathLst>
              <a:path w="606" h="598">
                <a:moveTo>
                  <a:pt x="605" y="299"/>
                </a:moveTo>
                <a:lnTo>
                  <a:pt x="605" y="299"/>
                </a:lnTo>
                <a:cubicBezTo>
                  <a:pt x="605" y="463"/>
                  <a:pt x="471" y="597"/>
                  <a:pt x="306" y="597"/>
                </a:cubicBezTo>
                <a:cubicBezTo>
                  <a:pt x="135" y="597"/>
                  <a:pt x="0" y="463"/>
                  <a:pt x="0" y="299"/>
                </a:cubicBezTo>
                <a:cubicBezTo>
                  <a:pt x="0" y="134"/>
                  <a:pt x="135" y="0"/>
                  <a:pt x="306" y="0"/>
                </a:cubicBezTo>
                <a:cubicBezTo>
                  <a:pt x="471" y="0"/>
                  <a:pt x="605" y="134"/>
                  <a:pt x="605"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17" name="Line 497"/>
          <p:cNvSpPr>
            <a:spLocks noChangeShapeType="1"/>
          </p:cNvSpPr>
          <p:nvPr/>
        </p:nvSpPr>
        <p:spPr bwMode="auto">
          <a:xfrm>
            <a:off x="11054289" y="7317011"/>
            <a:ext cx="58597" cy="585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18" name="Freeform 498"/>
          <p:cNvSpPr>
            <a:spLocks noChangeArrowheads="1"/>
          </p:cNvSpPr>
          <p:nvPr/>
        </p:nvSpPr>
        <p:spPr bwMode="auto">
          <a:xfrm>
            <a:off x="11083589" y="7346310"/>
            <a:ext cx="249033" cy="254893"/>
          </a:xfrm>
          <a:custGeom>
            <a:avLst/>
            <a:gdLst>
              <a:gd name="T0" fmla="*/ 0 w 375"/>
              <a:gd name="T1" fmla="*/ 90 h 382"/>
              <a:gd name="T2" fmla="*/ 90 w 375"/>
              <a:gd name="T3" fmla="*/ 0 h 382"/>
              <a:gd name="T4" fmla="*/ 374 w 375"/>
              <a:gd name="T5" fmla="*/ 292 h 382"/>
              <a:gd name="T6" fmla="*/ 284 w 375"/>
              <a:gd name="T7" fmla="*/ 381 h 382"/>
              <a:gd name="T8" fmla="*/ 0 w 375"/>
              <a:gd name="T9" fmla="*/ 90 h 382"/>
            </a:gdLst>
            <a:ahLst/>
            <a:cxnLst>
              <a:cxn ang="0">
                <a:pos x="T0" y="T1"/>
              </a:cxn>
              <a:cxn ang="0">
                <a:pos x="T2" y="T3"/>
              </a:cxn>
              <a:cxn ang="0">
                <a:pos x="T4" y="T5"/>
              </a:cxn>
              <a:cxn ang="0">
                <a:pos x="T6" y="T7"/>
              </a:cxn>
              <a:cxn ang="0">
                <a:pos x="T8" y="T9"/>
              </a:cxn>
            </a:cxnLst>
            <a:rect l="0" t="0" r="r" b="b"/>
            <a:pathLst>
              <a:path w="375" h="382">
                <a:moveTo>
                  <a:pt x="0" y="90"/>
                </a:moveTo>
                <a:lnTo>
                  <a:pt x="90" y="0"/>
                </a:lnTo>
                <a:lnTo>
                  <a:pt x="374" y="292"/>
                </a:lnTo>
                <a:lnTo>
                  <a:pt x="284"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19" name="Freeform 499"/>
          <p:cNvSpPr>
            <a:spLocks noChangeArrowheads="1"/>
          </p:cNvSpPr>
          <p:nvPr/>
        </p:nvSpPr>
        <p:spPr bwMode="auto">
          <a:xfrm>
            <a:off x="12220359" y="7229116"/>
            <a:ext cx="158210" cy="79104"/>
          </a:xfrm>
          <a:custGeom>
            <a:avLst/>
            <a:gdLst>
              <a:gd name="T0" fmla="*/ 0 w 239"/>
              <a:gd name="T1" fmla="*/ 120 h 121"/>
              <a:gd name="T2" fmla="*/ 119 w 239"/>
              <a:gd name="T3" fmla="*/ 0 h 121"/>
              <a:gd name="T4" fmla="*/ 238 w 239"/>
              <a:gd name="T5" fmla="*/ 120 h 121"/>
            </a:gdLst>
            <a:ahLst/>
            <a:cxnLst>
              <a:cxn ang="0">
                <a:pos x="T0" y="T1"/>
              </a:cxn>
              <a:cxn ang="0">
                <a:pos x="T2" y="T3"/>
              </a:cxn>
              <a:cxn ang="0">
                <a:pos x="T4" y="T5"/>
              </a:cxn>
            </a:cxnLst>
            <a:rect l="0" t="0" r="r" b="b"/>
            <a:pathLst>
              <a:path w="239" h="121">
                <a:moveTo>
                  <a:pt x="0" y="120"/>
                </a:moveTo>
                <a:lnTo>
                  <a:pt x="119" y="0"/>
                </a:lnTo>
                <a:lnTo>
                  <a:pt x="238" y="12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0" name="Line 500"/>
          <p:cNvSpPr>
            <a:spLocks noChangeShapeType="1"/>
          </p:cNvSpPr>
          <p:nvPr/>
        </p:nvSpPr>
        <p:spPr bwMode="auto">
          <a:xfrm>
            <a:off x="12299461" y="7229116"/>
            <a:ext cx="2931" cy="32228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1" name="Freeform 501"/>
          <p:cNvSpPr>
            <a:spLocks noChangeArrowheads="1"/>
          </p:cNvSpPr>
          <p:nvPr/>
        </p:nvSpPr>
        <p:spPr bwMode="auto">
          <a:xfrm>
            <a:off x="11991831" y="7029890"/>
            <a:ext cx="621122" cy="357437"/>
          </a:xfrm>
          <a:custGeom>
            <a:avLst/>
            <a:gdLst>
              <a:gd name="T0" fmla="*/ 344 w 934"/>
              <a:gd name="T1" fmla="*/ 537 h 538"/>
              <a:gd name="T2" fmla="*/ 0 w 934"/>
              <a:gd name="T3" fmla="*/ 537 h 538"/>
              <a:gd name="T4" fmla="*/ 0 w 934"/>
              <a:gd name="T5" fmla="*/ 0 h 538"/>
              <a:gd name="T6" fmla="*/ 933 w 934"/>
              <a:gd name="T7" fmla="*/ 0 h 538"/>
              <a:gd name="T8" fmla="*/ 933 w 934"/>
              <a:gd name="T9" fmla="*/ 537 h 538"/>
              <a:gd name="T10" fmla="*/ 582 w 934"/>
              <a:gd name="T11" fmla="*/ 537 h 538"/>
            </a:gdLst>
            <a:ahLst/>
            <a:cxnLst>
              <a:cxn ang="0">
                <a:pos x="T0" y="T1"/>
              </a:cxn>
              <a:cxn ang="0">
                <a:pos x="T2" y="T3"/>
              </a:cxn>
              <a:cxn ang="0">
                <a:pos x="T4" y="T5"/>
              </a:cxn>
              <a:cxn ang="0">
                <a:pos x="T6" y="T7"/>
              </a:cxn>
              <a:cxn ang="0">
                <a:pos x="T8" y="T9"/>
              </a:cxn>
              <a:cxn ang="0">
                <a:pos x="T10" y="T11"/>
              </a:cxn>
            </a:cxnLst>
            <a:rect l="0" t="0" r="r" b="b"/>
            <a:pathLst>
              <a:path w="934" h="538">
                <a:moveTo>
                  <a:pt x="344" y="537"/>
                </a:moveTo>
                <a:lnTo>
                  <a:pt x="0" y="537"/>
                </a:lnTo>
                <a:lnTo>
                  <a:pt x="0" y="0"/>
                </a:lnTo>
                <a:lnTo>
                  <a:pt x="933" y="0"/>
                </a:lnTo>
                <a:lnTo>
                  <a:pt x="933" y="537"/>
                </a:lnTo>
                <a:lnTo>
                  <a:pt x="582" y="53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2" name="Freeform 502"/>
          <p:cNvSpPr>
            <a:spLocks noChangeArrowheads="1"/>
          </p:cNvSpPr>
          <p:nvPr/>
        </p:nvSpPr>
        <p:spPr bwMode="auto">
          <a:xfrm>
            <a:off x="13500688" y="7472292"/>
            <a:ext cx="158210" cy="79106"/>
          </a:xfrm>
          <a:custGeom>
            <a:avLst/>
            <a:gdLst>
              <a:gd name="T0" fmla="*/ 238 w 239"/>
              <a:gd name="T1" fmla="*/ 0 h 120"/>
              <a:gd name="T2" fmla="*/ 119 w 239"/>
              <a:gd name="T3" fmla="*/ 119 h 120"/>
              <a:gd name="T4" fmla="*/ 0 w 239"/>
              <a:gd name="T5" fmla="*/ 0 h 120"/>
            </a:gdLst>
            <a:ahLst/>
            <a:cxnLst>
              <a:cxn ang="0">
                <a:pos x="T0" y="T1"/>
              </a:cxn>
              <a:cxn ang="0">
                <a:pos x="T2" y="T3"/>
              </a:cxn>
              <a:cxn ang="0">
                <a:pos x="T4" y="T5"/>
              </a:cxn>
            </a:cxnLst>
            <a:rect l="0" t="0" r="r" b="b"/>
            <a:pathLst>
              <a:path w="239" h="120">
                <a:moveTo>
                  <a:pt x="238" y="0"/>
                </a:moveTo>
                <a:lnTo>
                  <a:pt x="119" y="119"/>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3" name="Line 503"/>
          <p:cNvSpPr>
            <a:spLocks noChangeShapeType="1"/>
          </p:cNvSpPr>
          <p:nvPr/>
        </p:nvSpPr>
        <p:spPr bwMode="auto">
          <a:xfrm flipV="1">
            <a:off x="13579794" y="7226186"/>
            <a:ext cx="2929" cy="32813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4" name="Freeform 504"/>
          <p:cNvSpPr>
            <a:spLocks noChangeArrowheads="1"/>
          </p:cNvSpPr>
          <p:nvPr/>
        </p:nvSpPr>
        <p:spPr bwMode="auto">
          <a:xfrm>
            <a:off x="13266302" y="7029890"/>
            <a:ext cx="621122" cy="357437"/>
          </a:xfrm>
          <a:custGeom>
            <a:avLst/>
            <a:gdLst>
              <a:gd name="T0" fmla="*/ 351 w 934"/>
              <a:gd name="T1" fmla="*/ 537 h 538"/>
              <a:gd name="T2" fmla="*/ 0 w 934"/>
              <a:gd name="T3" fmla="*/ 537 h 538"/>
              <a:gd name="T4" fmla="*/ 0 w 934"/>
              <a:gd name="T5" fmla="*/ 0 h 538"/>
              <a:gd name="T6" fmla="*/ 933 w 934"/>
              <a:gd name="T7" fmla="*/ 0 h 538"/>
              <a:gd name="T8" fmla="*/ 933 w 934"/>
              <a:gd name="T9" fmla="*/ 537 h 538"/>
              <a:gd name="T10" fmla="*/ 589 w 934"/>
              <a:gd name="T11" fmla="*/ 537 h 538"/>
            </a:gdLst>
            <a:ahLst/>
            <a:cxnLst>
              <a:cxn ang="0">
                <a:pos x="T0" y="T1"/>
              </a:cxn>
              <a:cxn ang="0">
                <a:pos x="T2" y="T3"/>
              </a:cxn>
              <a:cxn ang="0">
                <a:pos x="T4" y="T5"/>
              </a:cxn>
              <a:cxn ang="0">
                <a:pos x="T6" y="T7"/>
              </a:cxn>
              <a:cxn ang="0">
                <a:pos x="T8" y="T9"/>
              </a:cxn>
              <a:cxn ang="0">
                <a:pos x="T10" y="T11"/>
              </a:cxn>
            </a:cxnLst>
            <a:rect l="0" t="0" r="r" b="b"/>
            <a:pathLst>
              <a:path w="934" h="538">
                <a:moveTo>
                  <a:pt x="351" y="537"/>
                </a:moveTo>
                <a:lnTo>
                  <a:pt x="0" y="537"/>
                </a:lnTo>
                <a:lnTo>
                  <a:pt x="0" y="0"/>
                </a:lnTo>
                <a:lnTo>
                  <a:pt x="933" y="0"/>
                </a:lnTo>
                <a:lnTo>
                  <a:pt x="933" y="537"/>
                </a:lnTo>
                <a:lnTo>
                  <a:pt x="589" y="53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5" name="Line 505"/>
          <p:cNvSpPr>
            <a:spLocks noChangeShapeType="1"/>
          </p:cNvSpPr>
          <p:nvPr/>
        </p:nvSpPr>
        <p:spPr bwMode="auto">
          <a:xfrm flipH="1">
            <a:off x="1939618" y="8348309"/>
            <a:ext cx="28419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6" name="Freeform 506"/>
          <p:cNvSpPr>
            <a:spLocks noChangeArrowheads="1"/>
          </p:cNvSpPr>
          <p:nvPr/>
        </p:nvSpPr>
        <p:spPr bwMode="auto">
          <a:xfrm>
            <a:off x="1775548" y="8348309"/>
            <a:ext cx="621122" cy="477560"/>
          </a:xfrm>
          <a:custGeom>
            <a:avLst/>
            <a:gdLst>
              <a:gd name="T0" fmla="*/ 165 w 934"/>
              <a:gd name="T1" fmla="*/ 0 h 718"/>
              <a:gd name="T2" fmla="*/ 0 w 934"/>
              <a:gd name="T3" fmla="*/ 0 h 718"/>
              <a:gd name="T4" fmla="*/ 0 w 934"/>
              <a:gd name="T5" fmla="*/ 717 h 718"/>
              <a:gd name="T6" fmla="*/ 933 w 934"/>
              <a:gd name="T7" fmla="*/ 717 h 718"/>
              <a:gd name="T8" fmla="*/ 933 w 934"/>
              <a:gd name="T9" fmla="*/ 0 h 718"/>
              <a:gd name="T10" fmla="*/ 762 w 934"/>
              <a:gd name="T11" fmla="*/ 0 h 718"/>
            </a:gdLst>
            <a:ahLst/>
            <a:cxnLst>
              <a:cxn ang="0">
                <a:pos x="T0" y="T1"/>
              </a:cxn>
              <a:cxn ang="0">
                <a:pos x="T2" y="T3"/>
              </a:cxn>
              <a:cxn ang="0">
                <a:pos x="T4" y="T5"/>
              </a:cxn>
              <a:cxn ang="0">
                <a:pos x="T6" y="T7"/>
              </a:cxn>
              <a:cxn ang="0">
                <a:pos x="T8" y="T9"/>
              </a:cxn>
              <a:cxn ang="0">
                <a:pos x="T10" y="T11"/>
              </a:cxn>
            </a:cxnLst>
            <a:rect l="0" t="0" r="r" b="b"/>
            <a:pathLst>
              <a:path w="934" h="718">
                <a:moveTo>
                  <a:pt x="165" y="0"/>
                </a:moveTo>
                <a:lnTo>
                  <a:pt x="0" y="0"/>
                </a:lnTo>
                <a:lnTo>
                  <a:pt x="0" y="717"/>
                </a:lnTo>
                <a:lnTo>
                  <a:pt x="933" y="717"/>
                </a:lnTo>
                <a:lnTo>
                  <a:pt x="933" y="0"/>
                </a:lnTo>
                <a:lnTo>
                  <a:pt x="762"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7" name="Freeform 507"/>
          <p:cNvSpPr>
            <a:spLocks noChangeArrowheads="1"/>
          </p:cNvSpPr>
          <p:nvPr/>
        </p:nvSpPr>
        <p:spPr bwMode="auto">
          <a:xfrm>
            <a:off x="1883952" y="8310220"/>
            <a:ext cx="58597" cy="79106"/>
          </a:xfrm>
          <a:custGeom>
            <a:avLst/>
            <a:gdLst>
              <a:gd name="T0" fmla="*/ 0 w 90"/>
              <a:gd name="T1" fmla="*/ 119 h 120"/>
              <a:gd name="T2" fmla="*/ 0 w 90"/>
              <a:gd name="T3" fmla="*/ 0 h 120"/>
              <a:gd name="T4" fmla="*/ 89 w 90"/>
              <a:gd name="T5" fmla="*/ 0 h 120"/>
              <a:gd name="T6" fmla="*/ 89 w 90"/>
              <a:gd name="T7" fmla="*/ 119 h 120"/>
              <a:gd name="T8" fmla="*/ 0 w 90"/>
              <a:gd name="T9" fmla="*/ 119 h 120"/>
            </a:gdLst>
            <a:ahLst/>
            <a:cxnLst>
              <a:cxn ang="0">
                <a:pos x="T0" y="T1"/>
              </a:cxn>
              <a:cxn ang="0">
                <a:pos x="T2" y="T3"/>
              </a:cxn>
              <a:cxn ang="0">
                <a:pos x="T4" y="T5"/>
              </a:cxn>
              <a:cxn ang="0">
                <a:pos x="T6" y="T7"/>
              </a:cxn>
              <a:cxn ang="0">
                <a:pos x="T8" y="T9"/>
              </a:cxn>
            </a:cxnLst>
            <a:rect l="0" t="0" r="r" b="b"/>
            <a:pathLst>
              <a:path w="90" h="120">
                <a:moveTo>
                  <a:pt x="0" y="119"/>
                </a:moveTo>
                <a:lnTo>
                  <a:pt x="0" y="0"/>
                </a:lnTo>
                <a:lnTo>
                  <a:pt x="89" y="0"/>
                </a:lnTo>
                <a:lnTo>
                  <a:pt x="89" y="119"/>
                </a:lnTo>
                <a:lnTo>
                  <a:pt x="0" y="1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28" name="Freeform 508"/>
          <p:cNvSpPr>
            <a:spLocks noChangeArrowheads="1"/>
          </p:cNvSpPr>
          <p:nvPr/>
        </p:nvSpPr>
        <p:spPr bwMode="auto">
          <a:xfrm>
            <a:off x="2220880" y="8310220"/>
            <a:ext cx="61527" cy="79106"/>
          </a:xfrm>
          <a:custGeom>
            <a:avLst/>
            <a:gdLst>
              <a:gd name="T0" fmla="*/ 0 w 91"/>
              <a:gd name="T1" fmla="*/ 119 h 120"/>
              <a:gd name="T2" fmla="*/ 0 w 91"/>
              <a:gd name="T3" fmla="*/ 0 h 120"/>
              <a:gd name="T4" fmla="*/ 90 w 91"/>
              <a:gd name="T5" fmla="*/ 0 h 120"/>
              <a:gd name="T6" fmla="*/ 90 w 91"/>
              <a:gd name="T7" fmla="*/ 119 h 120"/>
              <a:gd name="T8" fmla="*/ 0 w 91"/>
              <a:gd name="T9" fmla="*/ 119 h 120"/>
            </a:gdLst>
            <a:ahLst/>
            <a:cxnLst>
              <a:cxn ang="0">
                <a:pos x="T0" y="T1"/>
              </a:cxn>
              <a:cxn ang="0">
                <a:pos x="T2" y="T3"/>
              </a:cxn>
              <a:cxn ang="0">
                <a:pos x="T4" y="T5"/>
              </a:cxn>
              <a:cxn ang="0">
                <a:pos x="T6" y="T7"/>
              </a:cxn>
              <a:cxn ang="0">
                <a:pos x="T8" y="T9"/>
              </a:cxn>
            </a:cxnLst>
            <a:rect l="0" t="0" r="r" b="b"/>
            <a:pathLst>
              <a:path w="91" h="120">
                <a:moveTo>
                  <a:pt x="0" y="119"/>
                </a:moveTo>
                <a:lnTo>
                  <a:pt x="0" y="0"/>
                </a:lnTo>
                <a:lnTo>
                  <a:pt x="90" y="0"/>
                </a:lnTo>
                <a:lnTo>
                  <a:pt x="90" y="119"/>
                </a:lnTo>
                <a:lnTo>
                  <a:pt x="0" y="1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29" name="Freeform 509"/>
          <p:cNvSpPr>
            <a:spLocks noChangeArrowheads="1"/>
          </p:cNvSpPr>
          <p:nvPr/>
        </p:nvSpPr>
        <p:spPr bwMode="auto">
          <a:xfrm>
            <a:off x="1866374" y="8488940"/>
            <a:ext cx="99613" cy="99613"/>
          </a:xfrm>
          <a:custGeom>
            <a:avLst/>
            <a:gdLst>
              <a:gd name="T0" fmla="*/ 149 w 150"/>
              <a:gd name="T1" fmla="*/ 150 h 151"/>
              <a:gd name="T2" fmla="*/ 0 w 150"/>
              <a:gd name="T3" fmla="*/ 150 h 151"/>
              <a:gd name="T4" fmla="*/ 0 w 150"/>
              <a:gd name="T5" fmla="*/ 0 h 151"/>
              <a:gd name="T6" fmla="*/ 149 w 150"/>
              <a:gd name="T7" fmla="*/ 0 h 151"/>
              <a:gd name="T8" fmla="*/ 149 w 150"/>
              <a:gd name="T9" fmla="*/ 150 h 151"/>
            </a:gdLst>
            <a:ahLst/>
            <a:cxnLst>
              <a:cxn ang="0">
                <a:pos x="T0" y="T1"/>
              </a:cxn>
              <a:cxn ang="0">
                <a:pos x="T2" y="T3"/>
              </a:cxn>
              <a:cxn ang="0">
                <a:pos x="T4" y="T5"/>
              </a:cxn>
              <a:cxn ang="0">
                <a:pos x="T6" y="T7"/>
              </a:cxn>
              <a:cxn ang="0">
                <a:pos x="T8" y="T9"/>
              </a:cxn>
            </a:cxnLst>
            <a:rect l="0" t="0" r="r" b="b"/>
            <a:pathLst>
              <a:path w="150" h="151">
                <a:moveTo>
                  <a:pt x="149" y="150"/>
                </a:moveTo>
                <a:lnTo>
                  <a:pt x="0" y="150"/>
                </a:lnTo>
                <a:lnTo>
                  <a:pt x="0" y="0"/>
                </a:lnTo>
                <a:lnTo>
                  <a:pt x="149" y="0"/>
                </a:lnTo>
                <a:lnTo>
                  <a:pt x="149" y="15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0" name="Freeform 510"/>
          <p:cNvSpPr>
            <a:spLocks noChangeArrowheads="1"/>
          </p:cNvSpPr>
          <p:nvPr/>
        </p:nvSpPr>
        <p:spPr bwMode="auto">
          <a:xfrm>
            <a:off x="1866374" y="8667659"/>
            <a:ext cx="99613" cy="99613"/>
          </a:xfrm>
          <a:custGeom>
            <a:avLst/>
            <a:gdLst>
              <a:gd name="T0" fmla="*/ 149 w 150"/>
              <a:gd name="T1" fmla="*/ 149 h 150"/>
              <a:gd name="T2" fmla="*/ 0 w 150"/>
              <a:gd name="T3" fmla="*/ 149 h 150"/>
              <a:gd name="T4" fmla="*/ 0 w 150"/>
              <a:gd name="T5" fmla="*/ 0 h 150"/>
              <a:gd name="T6" fmla="*/ 149 w 150"/>
              <a:gd name="T7" fmla="*/ 0 h 150"/>
              <a:gd name="T8" fmla="*/ 149 w 150"/>
              <a:gd name="T9" fmla="*/ 149 h 150"/>
            </a:gdLst>
            <a:ahLst/>
            <a:cxnLst>
              <a:cxn ang="0">
                <a:pos x="T0" y="T1"/>
              </a:cxn>
              <a:cxn ang="0">
                <a:pos x="T2" y="T3"/>
              </a:cxn>
              <a:cxn ang="0">
                <a:pos x="T4" y="T5"/>
              </a:cxn>
              <a:cxn ang="0">
                <a:pos x="T6" y="T7"/>
              </a:cxn>
              <a:cxn ang="0">
                <a:pos x="T8" y="T9"/>
              </a:cxn>
            </a:cxnLst>
            <a:rect l="0" t="0" r="r" b="b"/>
            <a:pathLst>
              <a:path w="150" h="150">
                <a:moveTo>
                  <a:pt x="149" y="149"/>
                </a:moveTo>
                <a:lnTo>
                  <a:pt x="0" y="149"/>
                </a:lnTo>
                <a:lnTo>
                  <a:pt x="0" y="0"/>
                </a:lnTo>
                <a:lnTo>
                  <a:pt x="149" y="0"/>
                </a:lnTo>
                <a:lnTo>
                  <a:pt x="149"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1" name="Freeform 511"/>
          <p:cNvSpPr>
            <a:spLocks noChangeArrowheads="1"/>
          </p:cNvSpPr>
          <p:nvPr/>
        </p:nvSpPr>
        <p:spPr bwMode="auto">
          <a:xfrm>
            <a:off x="2203302" y="8488940"/>
            <a:ext cx="105473" cy="99613"/>
          </a:xfrm>
          <a:custGeom>
            <a:avLst/>
            <a:gdLst>
              <a:gd name="T0" fmla="*/ 157 w 158"/>
              <a:gd name="T1" fmla="*/ 150 h 151"/>
              <a:gd name="T2" fmla="*/ 0 w 158"/>
              <a:gd name="T3" fmla="*/ 150 h 151"/>
              <a:gd name="T4" fmla="*/ 0 w 158"/>
              <a:gd name="T5" fmla="*/ 0 h 151"/>
              <a:gd name="T6" fmla="*/ 157 w 158"/>
              <a:gd name="T7" fmla="*/ 0 h 151"/>
              <a:gd name="T8" fmla="*/ 157 w 158"/>
              <a:gd name="T9" fmla="*/ 150 h 151"/>
            </a:gdLst>
            <a:ahLst/>
            <a:cxnLst>
              <a:cxn ang="0">
                <a:pos x="T0" y="T1"/>
              </a:cxn>
              <a:cxn ang="0">
                <a:pos x="T2" y="T3"/>
              </a:cxn>
              <a:cxn ang="0">
                <a:pos x="T4" y="T5"/>
              </a:cxn>
              <a:cxn ang="0">
                <a:pos x="T6" y="T7"/>
              </a:cxn>
              <a:cxn ang="0">
                <a:pos x="T8" y="T9"/>
              </a:cxn>
            </a:cxnLst>
            <a:rect l="0" t="0" r="r" b="b"/>
            <a:pathLst>
              <a:path w="158" h="151">
                <a:moveTo>
                  <a:pt x="157" y="150"/>
                </a:moveTo>
                <a:lnTo>
                  <a:pt x="0" y="150"/>
                </a:lnTo>
                <a:lnTo>
                  <a:pt x="0" y="0"/>
                </a:lnTo>
                <a:lnTo>
                  <a:pt x="157" y="0"/>
                </a:lnTo>
                <a:lnTo>
                  <a:pt x="157" y="15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2" name="Freeform 512"/>
          <p:cNvSpPr>
            <a:spLocks noChangeArrowheads="1"/>
          </p:cNvSpPr>
          <p:nvPr/>
        </p:nvSpPr>
        <p:spPr bwMode="auto">
          <a:xfrm>
            <a:off x="2203302" y="8667659"/>
            <a:ext cx="105473" cy="99613"/>
          </a:xfrm>
          <a:custGeom>
            <a:avLst/>
            <a:gdLst>
              <a:gd name="T0" fmla="*/ 157 w 158"/>
              <a:gd name="T1" fmla="*/ 149 h 150"/>
              <a:gd name="T2" fmla="*/ 0 w 158"/>
              <a:gd name="T3" fmla="*/ 149 h 150"/>
              <a:gd name="T4" fmla="*/ 0 w 158"/>
              <a:gd name="T5" fmla="*/ 0 h 150"/>
              <a:gd name="T6" fmla="*/ 157 w 158"/>
              <a:gd name="T7" fmla="*/ 0 h 150"/>
              <a:gd name="T8" fmla="*/ 157 w 158"/>
              <a:gd name="T9" fmla="*/ 149 h 150"/>
            </a:gdLst>
            <a:ahLst/>
            <a:cxnLst>
              <a:cxn ang="0">
                <a:pos x="T0" y="T1"/>
              </a:cxn>
              <a:cxn ang="0">
                <a:pos x="T2" y="T3"/>
              </a:cxn>
              <a:cxn ang="0">
                <a:pos x="T4" y="T5"/>
              </a:cxn>
              <a:cxn ang="0">
                <a:pos x="T6" y="T7"/>
              </a:cxn>
              <a:cxn ang="0">
                <a:pos x="T8" y="T9"/>
              </a:cxn>
            </a:cxnLst>
            <a:rect l="0" t="0" r="r" b="b"/>
            <a:pathLst>
              <a:path w="158" h="150">
                <a:moveTo>
                  <a:pt x="157" y="149"/>
                </a:moveTo>
                <a:lnTo>
                  <a:pt x="0" y="149"/>
                </a:lnTo>
                <a:lnTo>
                  <a:pt x="0" y="0"/>
                </a:lnTo>
                <a:lnTo>
                  <a:pt x="157" y="0"/>
                </a:lnTo>
                <a:lnTo>
                  <a:pt x="157"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3" name="Freeform 513"/>
          <p:cNvSpPr>
            <a:spLocks noChangeArrowheads="1"/>
          </p:cNvSpPr>
          <p:nvPr/>
        </p:nvSpPr>
        <p:spPr bwMode="auto">
          <a:xfrm>
            <a:off x="2033373" y="8488940"/>
            <a:ext cx="99613" cy="99613"/>
          </a:xfrm>
          <a:custGeom>
            <a:avLst/>
            <a:gdLst>
              <a:gd name="T0" fmla="*/ 149 w 150"/>
              <a:gd name="T1" fmla="*/ 150 h 151"/>
              <a:gd name="T2" fmla="*/ 0 w 150"/>
              <a:gd name="T3" fmla="*/ 150 h 151"/>
              <a:gd name="T4" fmla="*/ 0 w 150"/>
              <a:gd name="T5" fmla="*/ 0 h 151"/>
              <a:gd name="T6" fmla="*/ 149 w 150"/>
              <a:gd name="T7" fmla="*/ 0 h 151"/>
              <a:gd name="T8" fmla="*/ 149 w 150"/>
              <a:gd name="T9" fmla="*/ 150 h 151"/>
            </a:gdLst>
            <a:ahLst/>
            <a:cxnLst>
              <a:cxn ang="0">
                <a:pos x="T0" y="T1"/>
              </a:cxn>
              <a:cxn ang="0">
                <a:pos x="T2" y="T3"/>
              </a:cxn>
              <a:cxn ang="0">
                <a:pos x="T4" y="T5"/>
              </a:cxn>
              <a:cxn ang="0">
                <a:pos x="T6" y="T7"/>
              </a:cxn>
              <a:cxn ang="0">
                <a:pos x="T8" y="T9"/>
              </a:cxn>
            </a:cxnLst>
            <a:rect l="0" t="0" r="r" b="b"/>
            <a:pathLst>
              <a:path w="150" h="151">
                <a:moveTo>
                  <a:pt x="149" y="150"/>
                </a:moveTo>
                <a:lnTo>
                  <a:pt x="0" y="150"/>
                </a:lnTo>
                <a:lnTo>
                  <a:pt x="0" y="0"/>
                </a:lnTo>
                <a:lnTo>
                  <a:pt x="149" y="0"/>
                </a:lnTo>
                <a:lnTo>
                  <a:pt x="149" y="15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4" name="Freeform 514"/>
          <p:cNvSpPr>
            <a:spLocks noChangeArrowheads="1"/>
          </p:cNvSpPr>
          <p:nvPr/>
        </p:nvSpPr>
        <p:spPr bwMode="auto">
          <a:xfrm>
            <a:off x="2033373" y="8667659"/>
            <a:ext cx="99613" cy="99613"/>
          </a:xfrm>
          <a:custGeom>
            <a:avLst/>
            <a:gdLst>
              <a:gd name="T0" fmla="*/ 149 w 150"/>
              <a:gd name="T1" fmla="*/ 149 h 150"/>
              <a:gd name="T2" fmla="*/ 0 w 150"/>
              <a:gd name="T3" fmla="*/ 149 h 150"/>
              <a:gd name="T4" fmla="*/ 0 w 150"/>
              <a:gd name="T5" fmla="*/ 0 h 150"/>
              <a:gd name="T6" fmla="*/ 149 w 150"/>
              <a:gd name="T7" fmla="*/ 0 h 150"/>
              <a:gd name="T8" fmla="*/ 149 w 150"/>
              <a:gd name="T9" fmla="*/ 149 h 150"/>
            </a:gdLst>
            <a:ahLst/>
            <a:cxnLst>
              <a:cxn ang="0">
                <a:pos x="T0" y="T1"/>
              </a:cxn>
              <a:cxn ang="0">
                <a:pos x="T2" y="T3"/>
              </a:cxn>
              <a:cxn ang="0">
                <a:pos x="T4" y="T5"/>
              </a:cxn>
              <a:cxn ang="0">
                <a:pos x="T6" y="T7"/>
              </a:cxn>
              <a:cxn ang="0">
                <a:pos x="T8" y="T9"/>
              </a:cxn>
            </a:cxnLst>
            <a:rect l="0" t="0" r="r" b="b"/>
            <a:pathLst>
              <a:path w="150" h="150">
                <a:moveTo>
                  <a:pt x="149" y="149"/>
                </a:moveTo>
                <a:lnTo>
                  <a:pt x="0" y="149"/>
                </a:lnTo>
                <a:lnTo>
                  <a:pt x="0" y="0"/>
                </a:lnTo>
                <a:lnTo>
                  <a:pt x="149" y="0"/>
                </a:lnTo>
                <a:lnTo>
                  <a:pt x="149"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5" name="Line 515"/>
          <p:cNvSpPr>
            <a:spLocks noChangeShapeType="1"/>
          </p:cNvSpPr>
          <p:nvPr/>
        </p:nvSpPr>
        <p:spPr bwMode="auto">
          <a:xfrm>
            <a:off x="1775548" y="8430343"/>
            <a:ext cx="62112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36" name="Freeform 516"/>
          <p:cNvSpPr>
            <a:spLocks noChangeArrowheads="1"/>
          </p:cNvSpPr>
          <p:nvPr/>
        </p:nvSpPr>
        <p:spPr bwMode="auto">
          <a:xfrm>
            <a:off x="3214090" y="8254554"/>
            <a:ext cx="298841" cy="304701"/>
          </a:xfrm>
          <a:custGeom>
            <a:avLst/>
            <a:gdLst>
              <a:gd name="T0" fmla="*/ 448 w 449"/>
              <a:gd name="T1" fmla="*/ 232 h 457"/>
              <a:gd name="T2" fmla="*/ 448 w 449"/>
              <a:gd name="T3" fmla="*/ 232 h 457"/>
              <a:gd name="T4" fmla="*/ 224 w 449"/>
              <a:gd name="T5" fmla="*/ 456 h 457"/>
              <a:gd name="T6" fmla="*/ 0 w 449"/>
              <a:gd name="T7" fmla="*/ 232 h 457"/>
              <a:gd name="T8" fmla="*/ 224 w 449"/>
              <a:gd name="T9" fmla="*/ 0 h 457"/>
              <a:gd name="T10" fmla="*/ 448 w 449"/>
              <a:gd name="T11" fmla="*/ 232 h 457"/>
            </a:gdLst>
            <a:ahLst/>
            <a:cxnLst>
              <a:cxn ang="0">
                <a:pos x="T0" y="T1"/>
              </a:cxn>
              <a:cxn ang="0">
                <a:pos x="T2" y="T3"/>
              </a:cxn>
              <a:cxn ang="0">
                <a:pos x="T4" y="T5"/>
              </a:cxn>
              <a:cxn ang="0">
                <a:pos x="T6" y="T7"/>
              </a:cxn>
              <a:cxn ang="0">
                <a:pos x="T8" y="T9"/>
              </a:cxn>
              <a:cxn ang="0">
                <a:pos x="T10" y="T11"/>
              </a:cxn>
            </a:cxnLst>
            <a:rect l="0" t="0" r="r" b="b"/>
            <a:pathLst>
              <a:path w="449" h="457">
                <a:moveTo>
                  <a:pt x="448" y="232"/>
                </a:moveTo>
                <a:lnTo>
                  <a:pt x="448" y="232"/>
                </a:lnTo>
                <a:cubicBezTo>
                  <a:pt x="448" y="351"/>
                  <a:pt x="343" y="456"/>
                  <a:pt x="224" y="456"/>
                </a:cubicBezTo>
                <a:cubicBezTo>
                  <a:pt x="97" y="456"/>
                  <a:pt x="0" y="351"/>
                  <a:pt x="0" y="232"/>
                </a:cubicBezTo>
                <a:cubicBezTo>
                  <a:pt x="0" y="105"/>
                  <a:pt x="97" y="0"/>
                  <a:pt x="224" y="0"/>
                </a:cubicBezTo>
                <a:cubicBezTo>
                  <a:pt x="343" y="0"/>
                  <a:pt x="448" y="105"/>
                  <a:pt x="448" y="232"/>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7" name="Freeform 517"/>
          <p:cNvSpPr>
            <a:spLocks noChangeArrowheads="1"/>
          </p:cNvSpPr>
          <p:nvPr/>
        </p:nvSpPr>
        <p:spPr bwMode="auto">
          <a:xfrm>
            <a:off x="3263898" y="8310221"/>
            <a:ext cx="99613" cy="99613"/>
          </a:xfrm>
          <a:custGeom>
            <a:avLst/>
            <a:gdLst>
              <a:gd name="T0" fmla="*/ 0 w 150"/>
              <a:gd name="T1" fmla="*/ 149 h 150"/>
              <a:gd name="T2" fmla="*/ 0 w 150"/>
              <a:gd name="T3" fmla="*/ 149 h 150"/>
              <a:gd name="T4" fmla="*/ 149 w 150"/>
              <a:gd name="T5" fmla="*/ 0 h 150"/>
            </a:gdLst>
            <a:ahLst/>
            <a:cxnLst>
              <a:cxn ang="0">
                <a:pos x="T0" y="T1"/>
              </a:cxn>
              <a:cxn ang="0">
                <a:pos x="T2" y="T3"/>
              </a:cxn>
              <a:cxn ang="0">
                <a:pos x="T4" y="T5"/>
              </a:cxn>
            </a:cxnLst>
            <a:rect l="0" t="0" r="r" b="b"/>
            <a:pathLst>
              <a:path w="150" h="150">
                <a:moveTo>
                  <a:pt x="0" y="149"/>
                </a:moveTo>
                <a:lnTo>
                  <a:pt x="0" y="149"/>
                </a:lnTo>
                <a:cubicBezTo>
                  <a:pt x="0" y="67"/>
                  <a:pt x="67" y="0"/>
                  <a:pt x="149"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38" name="Line 518"/>
          <p:cNvSpPr>
            <a:spLocks noChangeShapeType="1"/>
          </p:cNvSpPr>
          <p:nvPr/>
        </p:nvSpPr>
        <p:spPr bwMode="auto">
          <a:xfrm flipV="1">
            <a:off x="3363509" y="8553397"/>
            <a:ext cx="2931" cy="3339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39" name="Line 519"/>
          <p:cNvSpPr>
            <a:spLocks noChangeShapeType="1"/>
          </p:cNvSpPr>
          <p:nvPr/>
        </p:nvSpPr>
        <p:spPr bwMode="auto">
          <a:xfrm flipV="1">
            <a:off x="4637984" y="8603200"/>
            <a:ext cx="2929" cy="28419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0" name="Freeform 520"/>
          <p:cNvSpPr>
            <a:spLocks noChangeArrowheads="1"/>
          </p:cNvSpPr>
          <p:nvPr/>
        </p:nvSpPr>
        <p:spPr bwMode="auto">
          <a:xfrm>
            <a:off x="4468054" y="8254554"/>
            <a:ext cx="169930" cy="354506"/>
          </a:xfrm>
          <a:custGeom>
            <a:avLst/>
            <a:gdLst>
              <a:gd name="T0" fmla="*/ 253 w 254"/>
              <a:gd name="T1" fmla="*/ 0 h 532"/>
              <a:gd name="T2" fmla="*/ 104 w 254"/>
              <a:gd name="T3" fmla="*/ 0 h 532"/>
              <a:gd name="T4" fmla="*/ 104 w 254"/>
              <a:gd name="T5" fmla="*/ 68 h 532"/>
              <a:gd name="T6" fmla="*/ 179 w 254"/>
              <a:gd name="T7" fmla="*/ 127 h 532"/>
              <a:gd name="T8" fmla="*/ 149 w 254"/>
              <a:gd name="T9" fmla="*/ 381 h 532"/>
              <a:gd name="T10" fmla="*/ 15 w 254"/>
              <a:gd name="T11" fmla="*/ 441 h 532"/>
              <a:gd name="T12" fmla="*/ 0 w 254"/>
              <a:gd name="T13" fmla="*/ 531 h 532"/>
              <a:gd name="T14" fmla="*/ 253 w 254"/>
              <a:gd name="T15" fmla="*/ 531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532">
                <a:moveTo>
                  <a:pt x="253" y="0"/>
                </a:moveTo>
                <a:lnTo>
                  <a:pt x="104" y="0"/>
                </a:lnTo>
                <a:lnTo>
                  <a:pt x="104" y="68"/>
                </a:lnTo>
                <a:lnTo>
                  <a:pt x="179" y="127"/>
                </a:lnTo>
                <a:lnTo>
                  <a:pt x="149" y="381"/>
                </a:lnTo>
                <a:lnTo>
                  <a:pt x="15" y="441"/>
                </a:lnTo>
                <a:lnTo>
                  <a:pt x="0" y="531"/>
                </a:lnTo>
                <a:lnTo>
                  <a:pt x="253" y="531"/>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1" name="Freeform 521"/>
          <p:cNvSpPr>
            <a:spLocks noChangeArrowheads="1"/>
          </p:cNvSpPr>
          <p:nvPr/>
        </p:nvSpPr>
        <p:spPr bwMode="auto">
          <a:xfrm>
            <a:off x="4637984" y="8254554"/>
            <a:ext cx="169930" cy="354506"/>
          </a:xfrm>
          <a:custGeom>
            <a:avLst/>
            <a:gdLst>
              <a:gd name="T0" fmla="*/ 0 w 255"/>
              <a:gd name="T1" fmla="*/ 0 h 532"/>
              <a:gd name="T2" fmla="*/ 150 w 255"/>
              <a:gd name="T3" fmla="*/ 0 h 532"/>
              <a:gd name="T4" fmla="*/ 150 w 255"/>
              <a:gd name="T5" fmla="*/ 68 h 532"/>
              <a:gd name="T6" fmla="*/ 75 w 255"/>
              <a:gd name="T7" fmla="*/ 127 h 532"/>
              <a:gd name="T8" fmla="*/ 105 w 255"/>
              <a:gd name="T9" fmla="*/ 381 h 532"/>
              <a:gd name="T10" fmla="*/ 239 w 255"/>
              <a:gd name="T11" fmla="*/ 441 h 532"/>
              <a:gd name="T12" fmla="*/ 254 w 255"/>
              <a:gd name="T13" fmla="*/ 531 h 532"/>
              <a:gd name="T14" fmla="*/ 0 w 255"/>
              <a:gd name="T15" fmla="*/ 531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532">
                <a:moveTo>
                  <a:pt x="0" y="0"/>
                </a:moveTo>
                <a:lnTo>
                  <a:pt x="150" y="0"/>
                </a:lnTo>
                <a:lnTo>
                  <a:pt x="150" y="68"/>
                </a:lnTo>
                <a:lnTo>
                  <a:pt x="75" y="127"/>
                </a:lnTo>
                <a:lnTo>
                  <a:pt x="105" y="381"/>
                </a:lnTo>
                <a:lnTo>
                  <a:pt x="239" y="441"/>
                </a:lnTo>
                <a:lnTo>
                  <a:pt x="254" y="531"/>
                </a:lnTo>
                <a:lnTo>
                  <a:pt x="0" y="531"/>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2" name="Freeform 522"/>
          <p:cNvSpPr>
            <a:spLocks noChangeArrowheads="1"/>
          </p:cNvSpPr>
          <p:nvPr/>
        </p:nvSpPr>
        <p:spPr bwMode="auto">
          <a:xfrm>
            <a:off x="5777683" y="8254554"/>
            <a:ext cx="278334" cy="612331"/>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4" name="Group 3"/>
          <p:cNvGrpSpPr/>
          <p:nvPr/>
        </p:nvGrpSpPr>
        <p:grpSpPr>
          <a:xfrm>
            <a:off x="6993559" y="8245765"/>
            <a:ext cx="413103" cy="641631"/>
            <a:chOff x="6993559" y="8245765"/>
            <a:chExt cx="413103" cy="641631"/>
          </a:xfrm>
        </p:grpSpPr>
        <p:sp>
          <p:nvSpPr>
            <p:cNvPr id="5643" name="Line 523"/>
            <p:cNvSpPr>
              <a:spLocks noChangeShapeType="1"/>
            </p:cNvSpPr>
            <p:nvPr/>
          </p:nvSpPr>
          <p:spPr bwMode="auto">
            <a:xfrm>
              <a:off x="6993559" y="8245765"/>
              <a:ext cx="2929" cy="6416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4"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645" name="Line 525"/>
          <p:cNvSpPr>
            <a:spLocks noChangeShapeType="1"/>
          </p:cNvSpPr>
          <p:nvPr/>
        </p:nvSpPr>
        <p:spPr bwMode="auto">
          <a:xfrm>
            <a:off x="8218224" y="8245765"/>
            <a:ext cx="2929" cy="6416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6" name="Freeform 526"/>
          <p:cNvSpPr>
            <a:spLocks noChangeArrowheads="1"/>
          </p:cNvSpPr>
          <p:nvPr/>
        </p:nvSpPr>
        <p:spPr bwMode="auto">
          <a:xfrm>
            <a:off x="8411592" y="8310220"/>
            <a:ext cx="307630" cy="287123"/>
          </a:xfrm>
          <a:custGeom>
            <a:avLst/>
            <a:gdLst>
              <a:gd name="T0" fmla="*/ 89 w 464"/>
              <a:gd name="T1" fmla="*/ 0 h 433"/>
              <a:gd name="T2" fmla="*/ 0 w 464"/>
              <a:gd name="T3" fmla="*/ 74 h 433"/>
              <a:gd name="T4" fmla="*/ 0 w 464"/>
              <a:gd name="T5" fmla="*/ 432 h 433"/>
              <a:gd name="T6" fmla="*/ 463 w 464"/>
              <a:gd name="T7" fmla="*/ 432 h 433"/>
              <a:gd name="T8" fmla="*/ 373 w 464"/>
              <a:gd name="T9" fmla="*/ 253 h 433"/>
              <a:gd name="T10" fmla="*/ 463 w 464"/>
              <a:gd name="T11" fmla="*/ 74 h 433"/>
              <a:gd name="T12" fmla="*/ 0 w 464"/>
              <a:gd name="T13" fmla="*/ 74 h 433"/>
            </a:gdLst>
            <a:ahLst/>
            <a:cxnLst>
              <a:cxn ang="0">
                <a:pos x="T0" y="T1"/>
              </a:cxn>
              <a:cxn ang="0">
                <a:pos x="T2" y="T3"/>
              </a:cxn>
              <a:cxn ang="0">
                <a:pos x="T4" y="T5"/>
              </a:cxn>
              <a:cxn ang="0">
                <a:pos x="T6" y="T7"/>
              </a:cxn>
              <a:cxn ang="0">
                <a:pos x="T8" y="T9"/>
              </a:cxn>
              <a:cxn ang="0">
                <a:pos x="T10" y="T11"/>
              </a:cxn>
              <a:cxn ang="0">
                <a:pos x="T12" y="T13"/>
              </a:cxn>
            </a:cxnLst>
            <a:rect l="0" t="0" r="r" b="b"/>
            <a:pathLst>
              <a:path w="464" h="433">
                <a:moveTo>
                  <a:pt x="89" y="0"/>
                </a:moveTo>
                <a:lnTo>
                  <a:pt x="0" y="74"/>
                </a:lnTo>
                <a:lnTo>
                  <a:pt x="0" y="432"/>
                </a:lnTo>
                <a:lnTo>
                  <a:pt x="463" y="432"/>
                </a:lnTo>
                <a:lnTo>
                  <a:pt x="373" y="253"/>
                </a:lnTo>
                <a:lnTo>
                  <a:pt x="463" y="74"/>
                </a:lnTo>
                <a:lnTo>
                  <a:pt x="0" y="74"/>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7" name="Freeform 527"/>
          <p:cNvSpPr>
            <a:spLocks noChangeArrowheads="1"/>
          </p:cNvSpPr>
          <p:nvPr/>
        </p:nvSpPr>
        <p:spPr bwMode="auto">
          <a:xfrm>
            <a:off x="8218224" y="8310220"/>
            <a:ext cx="251964" cy="237317"/>
          </a:xfrm>
          <a:custGeom>
            <a:avLst/>
            <a:gdLst>
              <a:gd name="T0" fmla="*/ 291 w 381"/>
              <a:gd name="T1" fmla="*/ 358 h 359"/>
              <a:gd name="T2" fmla="*/ 0 w 381"/>
              <a:gd name="T3" fmla="*/ 358 h 359"/>
              <a:gd name="T4" fmla="*/ 0 w 381"/>
              <a:gd name="T5" fmla="*/ 0 h 359"/>
              <a:gd name="T6" fmla="*/ 380 w 381"/>
              <a:gd name="T7" fmla="*/ 0 h 359"/>
              <a:gd name="T8" fmla="*/ 380 w 381"/>
              <a:gd name="T9" fmla="*/ 74 h 359"/>
            </a:gdLst>
            <a:ahLst/>
            <a:cxnLst>
              <a:cxn ang="0">
                <a:pos x="T0" y="T1"/>
              </a:cxn>
              <a:cxn ang="0">
                <a:pos x="T2" y="T3"/>
              </a:cxn>
              <a:cxn ang="0">
                <a:pos x="T4" y="T5"/>
              </a:cxn>
              <a:cxn ang="0">
                <a:pos x="T6" y="T7"/>
              </a:cxn>
              <a:cxn ang="0">
                <a:pos x="T8" y="T9"/>
              </a:cxn>
            </a:cxnLst>
            <a:rect l="0" t="0" r="r" b="b"/>
            <a:pathLst>
              <a:path w="381" h="359">
                <a:moveTo>
                  <a:pt x="291" y="358"/>
                </a:moveTo>
                <a:lnTo>
                  <a:pt x="0" y="358"/>
                </a:lnTo>
                <a:lnTo>
                  <a:pt x="0" y="0"/>
                </a:lnTo>
                <a:lnTo>
                  <a:pt x="380" y="0"/>
                </a:lnTo>
                <a:lnTo>
                  <a:pt x="380" y="74"/>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8" name="Freeform 528"/>
          <p:cNvSpPr>
            <a:spLocks noChangeArrowheads="1"/>
          </p:cNvSpPr>
          <p:nvPr/>
        </p:nvSpPr>
        <p:spPr bwMode="auto">
          <a:xfrm>
            <a:off x="9437028" y="8459642"/>
            <a:ext cx="580105" cy="240246"/>
          </a:xfrm>
          <a:custGeom>
            <a:avLst/>
            <a:gdLst>
              <a:gd name="T0" fmla="*/ 0 w 874"/>
              <a:gd name="T1" fmla="*/ 0 h 360"/>
              <a:gd name="T2" fmla="*/ 0 w 874"/>
              <a:gd name="T3" fmla="*/ 359 h 360"/>
              <a:gd name="T4" fmla="*/ 873 w 874"/>
              <a:gd name="T5" fmla="*/ 359 h 360"/>
              <a:gd name="T6" fmla="*/ 873 w 874"/>
              <a:gd name="T7" fmla="*/ 0 h 360"/>
              <a:gd name="T8" fmla="*/ 0 w 874"/>
              <a:gd name="T9" fmla="*/ 0 h 360"/>
            </a:gdLst>
            <a:ahLst/>
            <a:cxnLst>
              <a:cxn ang="0">
                <a:pos x="T0" y="T1"/>
              </a:cxn>
              <a:cxn ang="0">
                <a:pos x="T2" y="T3"/>
              </a:cxn>
              <a:cxn ang="0">
                <a:pos x="T4" y="T5"/>
              </a:cxn>
              <a:cxn ang="0">
                <a:pos x="T6" y="T7"/>
              </a:cxn>
              <a:cxn ang="0">
                <a:pos x="T8" y="T9"/>
              </a:cxn>
            </a:cxnLst>
            <a:rect l="0" t="0" r="r" b="b"/>
            <a:pathLst>
              <a:path w="874" h="360">
                <a:moveTo>
                  <a:pt x="0" y="0"/>
                </a:moveTo>
                <a:lnTo>
                  <a:pt x="0" y="359"/>
                </a:lnTo>
                <a:lnTo>
                  <a:pt x="873" y="359"/>
                </a:lnTo>
                <a:lnTo>
                  <a:pt x="873"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49" name="Freeform 529"/>
          <p:cNvSpPr>
            <a:spLocks noChangeArrowheads="1"/>
          </p:cNvSpPr>
          <p:nvPr/>
        </p:nvSpPr>
        <p:spPr bwMode="auto">
          <a:xfrm>
            <a:off x="10017133" y="8518238"/>
            <a:ext cx="41018" cy="120122"/>
          </a:xfrm>
          <a:custGeom>
            <a:avLst/>
            <a:gdLst>
              <a:gd name="T0" fmla="*/ 0 w 61"/>
              <a:gd name="T1" fmla="*/ 0 h 180"/>
              <a:gd name="T2" fmla="*/ 60 w 61"/>
              <a:gd name="T3" fmla="*/ 0 h 180"/>
              <a:gd name="T4" fmla="*/ 60 w 61"/>
              <a:gd name="T5" fmla="*/ 179 h 180"/>
              <a:gd name="T6" fmla="*/ 0 w 61"/>
              <a:gd name="T7" fmla="*/ 179 h 180"/>
            </a:gdLst>
            <a:ahLst/>
            <a:cxnLst>
              <a:cxn ang="0">
                <a:pos x="T0" y="T1"/>
              </a:cxn>
              <a:cxn ang="0">
                <a:pos x="T2" y="T3"/>
              </a:cxn>
              <a:cxn ang="0">
                <a:pos x="T4" y="T5"/>
              </a:cxn>
              <a:cxn ang="0">
                <a:pos x="T6" y="T7"/>
              </a:cxn>
            </a:cxnLst>
            <a:rect l="0" t="0" r="r" b="b"/>
            <a:pathLst>
              <a:path w="61" h="180">
                <a:moveTo>
                  <a:pt x="0" y="0"/>
                </a:moveTo>
                <a:lnTo>
                  <a:pt x="60" y="0"/>
                </a:lnTo>
                <a:lnTo>
                  <a:pt x="60" y="179"/>
                </a:lnTo>
                <a:lnTo>
                  <a:pt x="0" y="17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50" name="Freeform 530"/>
          <p:cNvSpPr>
            <a:spLocks noChangeArrowheads="1"/>
          </p:cNvSpPr>
          <p:nvPr/>
        </p:nvSpPr>
        <p:spPr bwMode="auto">
          <a:xfrm>
            <a:off x="9478046" y="8497729"/>
            <a:ext cx="128911" cy="158210"/>
          </a:xfrm>
          <a:custGeom>
            <a:avLst/>
            <a:gdLst>
              <a:gd name="T0" fmla="*/ 194 w 195"/>
              <a:gd name="T1" fmla="*/ 239 h 240"/>
              <a:gd name="T2" fmla="*/ 0 w 195"/>
              <a:gd name="T3" fmla="*/ 239 h 240"/>
              <a:gd name="T4" fmla="*/ 0 w 195"/>
              <a:gd name="T5" fmla="*/ 0 h 240"/>
              <a:gd name="T6" fmla="*/ 134 w 195"/>
              <a:gd name="T7" fmla="*/ 0 h 240"/>
              <a:gd name="T8" fmla="*/ 194 w 195"/>
              <a:gd name="T9" fmla="*/ 239 h 240"/>
            </a:gdLst>
            <a:ahLst/>
            <a:cxnLst>
              <a:cxn ang="0">
                <a:pos x="T0" y="T1"/>
              </a:cxn>
              <a:cxn ang="0">
                <a:pos x="T2" y="T3"/>
              </a:cxn>
              <a:cxn ang="0">
                <a:pos x="T4" y="T5"/>
              </a:cxn>
              <a:cxn ang="0">
                <a:pos x="T6" y="T7"/>
              </a:cxn>
              <a:cxn ang="0">
                <a:pos x="T8" y="T9"/>
              </a:cxn>
            </a:cxnLst>
            <a:rect l="0" t="0" r="r" b="b"/>
            <a:pathLst>
              <a:path w="195" h="240">
                <a:moveTo>
                  <a:pt x="194" y="239"/>
                </a:moveTo>
                <a:lnTo>
                  <a:pt x="0" y="239"/>
                </a:lnTo>
                <a:lnTo>
                  <a:pt x="0" y="0"/>
                </a:lnTo>
                <a:lnTo>
                  <a:pt x="134" y="0"/>
                </a:lnTo>
                <a:lnTo>
                  <a:pt x="194"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1" name="Freeform 531"/>
          <p:cNvSpPr>
            <a:spLocks noChangeArrowheads="1"/>
          </p:cNvSpPr>
          <p:nvPr/>
        </p:nvSpPr>
        <p:spPr bwMode="auto">
          <a:xfrm>
            <a:off x="10711499" y="8459642"/>
            <a:ext cx="580105" cy="240246"/>
          </a:xfrm>
          <a:custGeom>
            <a:avLst/>
            <a:gdLst>
              <a:gd name="T0" fmla="*/ 0 w 875"/>
              <a:gd name="T1" fmla="*/ 0 h 360"/>
              <a:gd name="T2" fmla="*/ 0 w 875"/>
              <a:gd name="T3" fmla="*/ 359 h 360"/>
              <a:gd name="T4" fmla="*/ 874 w 875"/>
              <a:gd name="T5" fmla="*/ 359 h 360"/>
              <a:gd name="T6" fmla="*/ 874 w 875"/>
              <a:gd name="T7" fmla="*/ 0 h 360"/>
              <a:gd name="T8" fmla="*/ 0 w 875"/>
              <a:gd name="T9" fmla="*/ 0 h 360"/>
            </a:gdLst>
            <a:ahLst/>
            <a:cxnLst>
              <a:cxn ang="0">
                <a:pos x="T0" y="T1"/>
              </a:cxn>
              <a:cxn ang="0">
                <a:pos x="T2" y="T3"/>
              </a:cxn>
              <a:cxn ang="0">
                <a:pos x="T4" y="T5"/>
              </a:cxn>
              <a:cxn ang="0">
                <a:pos x="T6" y="T7"/>
              </a:cxn>
              <a:cxn ang="0">
                <a:pos x="T8" y="T9"/>
              </a:cxn>
            </a:cxnLst>
            <a:rect l="0" t="0" r="r" b="b"/>
            <a:pathLst>
              <a:path w="875" h="360">
                <a:moveTo>
                  <a:pt x="0" y="0"/>
                </a:moveTo>
                <a:lnTo>
                  <a:pt x="0" y="359"/>
                </a:lnTo>
                <a:lnTo>
                  <a:pt x="874" y="359"/>
                </a:lnTo>
                <a:lnTo>
                  <a:pt x="874"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2" name="Freeform 532"/>
          <p:cNvSpPr>
            <a:spLocks noChangeArrowheads="1"/>
          </p:cNvSpPr>
          <p:nvPr/>
        </p:nvSpPr>
        <p:spPr bwMode="auto">
          <a:xfrm>
            <a:off x="11291604" y="8518238"/>
            <a:ext cx="41018" cy="120122"/>
          </a:xfrm>
          <a:custGeom>
            <a:avLst/>
            <a:gdLst>
              <a:gd name="T0" fmla="*/ 0 w 61"/>
              <a:gd name="T1" fmla="*/ 0 h 180"/>
              <a:gd name="T2" fmla="*/ 60 w 61"/>
              <a:gd name="T3" fmla="*/ 0 h 180"/>
              <a:gd name="T4" fmla="*/ 60 w 61"/>
              <a:gd name="T5" fmla="*/ 179 h 180"/>
              <a:gd name="T6" fmla="*/ 0 w 61"/>
              <a:gd name="T7" fmla="*/ 179 h 180"/>
            </a:gdLst>
            <a:ahLst/>
            <a:cxnLst>
              <a:cxn ang="0">
                <a:pos x="T0" y="T1"/>
              </a:cxn>
              <a:cxn ang="0">
                <a:pos x="T2" y="T3"/>
              </a:cxn>
              <a:cxn ang="0">
                <a:pos x="T4" y="T5"/>
              </a:cxn>
              <a:cxn ang="0">
                <a:pos x="T6" y="T7"/>
              </a:cxn>
            </a:cxnLst>
            <a:rect l="0" t="0" r="r" b="b"/>
            <a:pathLst>
              <a:path w="61" h="180">
                <a:moveTo>
                  <a:pt x="0" y="0"/>
                </a:moveTo>
                <a:lnTo>
                  <a:pt x="60" y="0"/>
                </a:lnTo>
                <a:lnTo>
                  <a:pt x="60" y="179"/>
                </a:lnTo>
                <a:lnTo>
                  <a:pt x="0" y="17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53" name="Freeform 533"/>
          <p:cNvSpPr>
            <a:spLocks noChangeArrowheads="1"/>
          </p:cNvSpPr>
          <p:nvPr/>
        </p:nvSpPr>
        <p:spPr bwMode="auto">
          <a:xfrm>
            <a:off x="10752517" y="8497729"/>
            <a:ext cx="284194" cy="158210"/>
          </a:xfrm>
          <a:custGeom>
            <a:avLst/>
            <a:gdLst>
              <a:gd name="T0" fmla="*/ 426 w 427"/>
              <a:gd name="T1" fmla="*/ 239 h 240"/>
              <a:gd name="T2" fmla="*/ 0 w 427"/>
              <a:gd name="T3" fmla="*/ 239 h 240"/>
              <a:gd name="T4" fmla="*/ 0 w 427"/>
              <a:gd name="T5" fmla="*/ 0 h 240"/>
              <a:gd name="T6" fmla="*/ 366 w 427"/>
              <a:gd name="T7" fmla="*/ 0 h 240"/>
              <a:gd name="T8" fmla="*/ 426 w 427"/>
              <a:gd name="T9" fmla="*/ 239 h 240"/>
            </a:gdLst>
            <a:ahLst/>
            <a:cxnLst>
              <a:cxn ang="0">
                <a:pos x="T0" y="T1"/>
              </a:cxn>
              <a:cxn ang="0">
                <a:pos x="T2" y="T3"/>
              </a:cxn>
              <a:cxn ang="0">
                <a:pos x="T4" y="T5"/>
              </a:cxn>
              <a:cxn ang="0">
                <a:pos x="T6" y="T7"/>
              </a:cxn>
              <a:cxn ang="0">
                <a:pos x="T8" y="T9"/>
              </a:cxn>
            </a:cxnLst>
            <a:rect l="0" t="0" r="r" b="b"/>
            <a:pathLst>
              <a:path w="427" h="240">
                <a:moveTo>
                  <a:pt x="426" y="239"/>
                </a:moveTo>
                <a:lnTo>
                  <a:pt x="0" y="239"/>
                </a:lnTo>
                <a:lnTo>
                  <a:pt x="0" y="0"/>
                </a:lnTo>
                <a:lnTo>
                  <a:pt x="366" y="0"/>
                </a:lnTo>
                <a:lnTo>
                  <a:pt x="426"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4" name="Freeform 534"/>
          <p:cNvSpPr>
            <a:spLocks noChangeArrowheads="1"/>
          </p:cNvSpPr>
          <p:nvPr/>
        </p:nvSpPr>
        <p:spPr bwMode="auto">
          <a:xfrm>
            <a:off x="11991831" y="8459642"/>
            <a:ext cx="580105" cy="240246"/>
          </a:xfrm>
          <a:custGeom>
            <a:avLst/>
            <a:gdLst>
              <a:gd name="T0" fmla="*/ 0 w 875"/>
              <a:gd name="T1" fmla="*/ 0 h 360"/>
              <a:gd name="T2" fmla="*/ 0 w 875"/>
              <a:gd name="T3" fmla="*/ 359 h 360"/>
              <a:gd name="T4" fmla="*/ 874 w 875"/>
              <a:gd name="T5" fmla="*/ 359 h 360"/>
              <a:gd name="T6" fmla="*/ 874 w 875"/>
              <a:gd name="T7" fmla="*/ 0 h 360"/>
              <a:gd name="T8" fmla="*/ 0 w 875"/>
              <a:gd name="T9" fmla="*/ 0 h 360"/>
            </a:gdLst>
            <a:ahLst/>
            <a:cxnLst>
              <a:cxn ang="0">
                <a:pos x="T0" y="T1"/>
              </a:cxn>
              <a:cxn ang="0">
                <a:pos x="T2" y="T3"/>
              </a:cxn>
              <a:cxn ang="0">
                <a:pos x="T4" y="T5"/>
              </a:cxn>
              <a:cxn ang="0">
                <a:pos x="T6" y="T7"/>
              </a:cxn>
              <a:cxn ang="0">
                <a:pos x="T8" y="T9"/>
              </a:cxn>
            </a:cxnLst>
            <a:rect l="0" t="0" r="r" b="b"/>
            <a:pathLst>
              <a:path w="875" h="360">
                <a:moveTo>
                  <a:pt x="0" y="0"/>
                </a:moveTo>
                <a:lnTo>
                  <a:pt x="0" y="359"/>
                </a:lnTo>
                <a:lnTo>
                  <a:pt x="874" y="359"/>
                </a:lnTo>
                <a:lnTo>
                  <a:pt x="874"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5" name="Freeform 535"/>
          <p:cNvSpPr>
            <a:spLocks noChangeArrowheads="1"/>
          </p:cNvSpPr>
          <p:nvPr/>
        </p:nvSpPr>
        <p:spPr bwMode="auto">
          <a:xfrm>
            <a:off x="12571936" y="8518238"/>
            <a:ext cx="41018" cy="120122"/>
          </a:xfrm>
          <a:custGeom>
            <a:avLst/>
            <a:gdLst>
              <a:gd name="T0" fmla="*/ 0 w 60"/>
              <a:gd name="T1" fmla="*/ 0 h 180"/>
              <a:gd name="T2" fmla="*/ 59 w 60"/>
              <a:gd name="T3" fmla="*/ 0 h 180"/>
              <a:gd name="T4" fmla="*/ 59 w 60"/>
              <a:gd name="T5" fmla="*/ 179 h 180"/>
              <a:gd name="T6" fmla="*/ 0 w 60"/>
              <a:gd name="T7" fmla="*/ 179 h 180"/>
            </a:gdLst>
            <a:ahLst/>
            <a:cxnLst>
              <a:cxn ang="0">
                <a:pos x="T0" y="T1"/>
              </a:cxn>
              <a:cxn ang="0">
                <a:pos x="T2" y="T3"/>
              </a:cxn>
              <a:cxn ang="0">
                <a:pos x="T4" y="T5"/>
              </a:cxn>
              <a:cxn ang="0">
                <a:pos x="T6" y="T7"/>
              </a:cxn>
            </a:cxnLst>
            <a:rect l="0" t="0" r="r" b="b"/>
            <a:pathLst>
              <a:path w="60" h="180">
                <a:moveTo>
                  <a:pt x="0" y="0"/>
                </a:moveTo>
                <a:lnTo>
                  <a:pt x="59" y="0"/>
                </a:lnTo>
                <a:lnTo>
                  <a:pt x="59" y="179"/>
                </a:lnTo>
                <a:lnTo>
                  <a:pt x="0" y="17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56" name="Freeform 536"/>
          <p:cNvSpPr>
            <a:spLocks noChangeArrowheads="1"/>
          </p:cNvSpPr>
          <p:nvPr/>
        </p:nvSpPr>
        <p:spPr bwMode="auto">
          <a:xfrm>
            <a:off x="12032850" y="8497729"/>
            <a:ext cx="500998" cy="158210"/>
          </a:xfrm>
          <a:custGeom>
            <a:avLst/>
            <a:gdLst>
              <a:gd name="T0" fmla="*/ 754 w 755"/>
              <a:gd name="T1" fmla="*/ 239 h 240"/>
              <a:gd name="T2" fmla="*/ 0 w 755"/>
              <a:gd name="T3" fmla="*/ 239 h 240"/>
              <a:gd name="T4" fmla="*/ 0 w 755"/>
              <a:gd name="T5" fmla="*/ 0 h 240"/>
              <a:gd name="T6" fmla="*/ 754 w 755"/>
              <a:gd name="T7" fmla="*/ 0 h 240"/>
              <a:gd name="T8" fmla="*/ 754 w 755"/>
              <a:gd name="T9" fmla="*/ 239 h 240"/>
            </a:gdLst>
            <a:ahLst/>
            <a:cxnLst>
              <a:cxn ang="0">
                <a:pos x="T0" y="T1"/>
              </a:cxn>
              <a:cxn ang="0">
                <a:pos x="T2" y="T3"/>
              </a:cxn>
              <a:cxn ang="0">
                <a:pos x="T4" y="T5"/>
              </a:cxn>
              <a:cxn ang="0">
                <a:pos x="T6" y="T7"/>
              </a:cxn>
              <a:cxn ang="0">
                <a:pos x="T8" y="T9"/>
              </a:cxn>
            </a:cxnLst>
            <a:rect l="0" t="0" r="r" b="b"/>
            <a:pathLst>
              <a:path w="755" h="240">
                <a:moveTo>
                  <a:pt x="754" y="239"/>
                </a:moveTo>
                <a:lnTo>
                  <a:pt x="0" y="239"/>
                </a:lnTo>
                <a:lnTo>
                  <a:pt x="0" y="0"/>
                </a:lnTo>
                <a:lnTo>
                  <a:pt x="754" y="0"/>
                </a:lnTo>
                <a:lnTo>
                  <a:pt x="754"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7" name="Freeform 537"/>
          <p:cNvSpPr>
            <a:spLocks noChangeArrowheads="1"/>
          </p:cNvSpPr>
          <p:nvPr/>
        </p:nvSpPr>
        <p:spPr bwMode="auto">
          <a:xfrm>
            <a:off x="13266302" y="8459642"/>
            <a:ext cx="580105" cy="240246"/>
          </a:xfrm>
          <a:custGeom>
            <a:avLst/>
            <a:gdLst>
              <a:gd name="T0" fmla="*/ 0 w 874"/>
              <a:gd name="T1" fmla="*/ 0 h 360"/>
              <a:gd name="T2" fmla="*/ 0 w 874"/>
              <a:gd name="T3" fmla="*/ 359 h 360"/>
              <a:gd name="T4" fmla="*/ 873 w 874"/>
              <a:gd name="T5" fmla="*/ 359 h 360"/>
              <a:gd name="T6" fmla="*/ 873 w 874"/>
              <a:gd name="T7" fmla="*/ 0 h 360"/>
              <a:gd name="T8" fmla="*/ 0 w 874"/>
              <a:gd name="T9" fmla="*/ 0 h 360"/>
            </a:gdLst>
            <a:ahLst/>
            <a:cxnLst>
              <a:cxn ang="0">
                <a:pos x="T0" y="T1"/>
              </a:cxn>
              <a:cxn ang="0">
                <a:pos x="T2" y="T3"/>
              </a:cxn>
              <a:cxn ang="0">
                <a:pos x="T4" y="T5"/>
              </a:cxn>
              <a:cxn ang="0">
                <a:pos x="T6" y="T7"/>
              </a:cxn>
              <a:cxn ang="0">
                <a:pos x="T8" y="T9"/>
              </a:cxn>
            </a:cxnLst>
            <a:rect l="0" t="0" r="r" b="b"/>
            <a:pathLst>
              <a:path w="874" h="360">
                <a:moveTo>
                  <a:pt x="0" y="0"/>
                </a:moveTo>
                <a:lnTo>
                  <a:pt x="0" y="359"/>
                </a:lnTo>
                <a:lnTo>
                  <a:pt x="873" y="359"/>
                </a:lnTo>
                <a:lnTo>
                  <a:pt x="873"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8" name="Freeform 538"/>
          <p:cNvSpPr>
            <a:spLocks noChangeArrowheads="1"/>
          </p:cNvSpPr>
          <p:nvPr/>
        </p:nvSpPr>
        <p:spPr bwMode="auto">
          <a:xfrm>
            <a:off x="13846407" y="8518238"/>
            <a:ext cx="41018" cy="120122"/>
          </a:xfrm>
          <a:custGeom>
            <a:avLst/>
            <a:gdLst>
              <a:gd name="T0" fmla="*/ 0 w 61"/>
              <a:gd name="T1" fmla="*/ 0 h 180"/>
              <a:gd name="T2" fmla="*/ 60 w 61"/>
              <a:gd name="T3" fmla="*/ 0 h 180"/>
              <a:gd name="T4" fmla="*/ 60 w 61"/>
              <a:gd name="T5" fmla="*/ 179 h 180"/>
              <a:gd name="T6" fmla="*/ 0 w 61"/>
              <a:gd name="T7" fmla="*/ 179 h 180"/>
            </a:gdLst>
            <a:ahLst/>
            <a:cxnLst>
              <a:cxn ang="0">
                <a:pos x="T0" y="T1"/>
              </a:cxn>
              <a:cxn ang="0">
                <a:pos x="T2" y="T3"/>
              </a:cxn>
              <a:cxn ang="0">
                <a:pos x="T4" y="T5"/>
              </a:cxn>
              <a:cxn ang="0">
                <a:pos x="T6" y="T7"/>
              </a:cxn>
            </a:cxnLst>
            <a:rect l="0" t="0" r="r" b="b"/>
            <a:pathLst>
              <a:path w="61" h="180">
                <a:moveTo>
                  <a:pt x="0" y="0"/>
                </a:moveTo>
                <a:lnTo>
                  <a:pt x="60" y="0"/>
                </a:lnTo>
                <a:lnTo>
                  <a:pt x="60" y="179"/>
                </a:lnTo>
                <a:lnTo>
                  <a:pt x="0" y="17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59" name="Freeform 539"/>
          <p:cNvSpPr>
            <a:spLocks noChangeArrowheads="1"/>
          </p:cNvSpPr>
          <p:nvPr/>
        </p:nvSpPr>
        <p:spPr bwMode="auto">
          <a:xfrm>
            <a:off x="13310251" y="8497729"/>
            <a:ext cx="495140" cy="158210"/>
          </a:xfrm>
          <a:custGeom>
            <a:avLst/>
            <a:gdLst>
              <a:gd name="T0" fmla="*/ 746 w 747"/>
              <a:gd name="T1" fmla="*/ 239 h 240"/>
              <a:gd name="T2" fmla="*/ 0 w 747"/>
              <a:gd name="T3" fmla="*/ 239 h 240"/>
              <a:gd name="T4" fmla="*/ 0 w 747"/>
              <a:gd name="T5" fmla="*/ 0 h 240"/>
              <a:gd name="T6" fmla="*/ 746 w 747"/>
              <a:gd name="T7" fmla="*/ 0 h 240"/>
              <a:gd name="T8" fmla="*/ 746 w 747"/>
              <a:gd name="T9" fmla="*/ 239 h 240"/>
            </a:gdLst>
            <a:ahLst/>
            <a:cxnLst>
              <a:cxn ang="0">
                <a:pos x="T0" y="T1"/>
              </a:cxn>
              <a:cxn ang="0">
                <a:pos x="T2" y="T3"/>
              </a:cxn>
              <a:cxn ang="0">
                <a:pos x="T4" y="T5"/>
              </a:cxn>
              <a:cxn ang="0">
                <a:pos x="T6" y="T7"/>
              </a:cxn>
              <a:cxn ang="0">
                <a:pos x="T8" y="T9"/>
              </a:cxn>
            </a:cxnLst>
            <a:rect l="0" t="0" r="r" b="b"/>
            <a:pathLst>
              <a:path w="747" h="240">
                <a:moveTo>
                  <a:pt x="746" y="239"/>
                </a:moveTo>
                <a:lnTo>
                  <a:pt x="0" y="239"/>
                </a:lnTo>
                <a:lnTo>
                  <a:pt x="0" y="0"/>
                </a:lnTo>
                <a:lnTo>
                  <a:pt x="746" y="0"/>
                </a:lnTo>
                <a:lnTo>
                  <a:pt x="746"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0" name="Freeform 540"/>
          <p:cNvSpPr>
            <a:spLocks noChangeArrowheads="1"/>
          </p:cNvSpPr>
          <p:nvPr/>
        </p:nvSpPr>
        <p:spPr bwMode="auto">
          <a:xfrm>
            <a:off x="13480181" y="8547537"/>
            <a:ext cx="140631" cy="61526"/>
          </a:xfrm>
          <a:custGeom>
            <a:avLst/>
            <a:gdLst>
              <a:gd name="T0" fmla="*/ 0 w 210"/>
              <a:gd name="T1" fmla="*/ 45 h 91"/>
              <a:gd name="T2" fmla="*/ 104 w 210"/>
              <a:gd name="T3" fmla="*/ 0 h 91"/>
              <a:gd name="T4" fmla="*/ 104 w 210"/>
              <a:gd name="T5" fmla="*/ 90 h 91"/>
              <a:gd name="T6" fmla="*/ 209 w 210"/>
              <a:gd name="T7" fmla="*/ 45 h 91"/>
            </a:gdLst>
            <a:ahLst/>
            <a:cxnLst>
              <a:cxn ang="0">
                <a:pos x="T0" y="T1"/>
              </a:cxn>
              <a:cxn ang="0">
                <a:pos x="T2" y="T3"/>
              </a:cxn>
              <a:cxn ang="0">
                <a:pos x="T4" y="T5"/>
              </a:cxn>
              <a:cxn ang="0">
                <a:pos x="T6" y="T7"/>
              </a:cxn>
            </a:cxnLst>
            <a:rect l="0" t="0" r="r" b="b"/>
            <a:pathLst>
              <a:path w="210" h="91">
                <a:moveTo>
                  <a:pt x="0" y="45"/>
                </a:moveTo>
                <a:lnTo>
                  <a:pt x="104" y="0"/>
                </a:lnTo>
                <a:lnTo>
                  <a:pt x="104" y="90"/>
                </a:lnTo>
                <a:lnTo>
                  <a:pt x="209" y="4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61" name="Freeform 541"/>
          <p:cNvSpPr>
            <a:spLocks noChangeArrowheads="1"/>
          </p:cNvSpPr>
          <p:nvPr/>
        </p:nvSpPr>
        <p:spPr bwMode="auto">
          <a:xfrm>
            <a:off x="9407729" y="9505587"/>
            <a:ext cx="679718" cy="679718"/>
          </a:xfrm>
          <a:custGeom>
            <a:avLst/>
            <a:gdLst>
              <a:gd name="T0" fmla="*/ 836 w 1024"/>
              <a:gd name="T1" fmla="*/ 179 h 1023"/>
              <a:gd name="T2" fmla="*/ 836 w 1024"/>
              <a:gd name="T3" fmla="*/ 179 h 1023"/>
              <a:gd name="T4" fmla="*/ 836 w 1024"/>
              <a:gd name="T5" fmla="*/ 836 h 1023"/>
              <a:gd name="T6" fmla="*/ 180 w 1024"/>
              <a:gd name="T7" fmla="*/ 836 h 1023"/>
              <a:gd name="T8" fmla="*/ 180 w 1024"/>
              <a:gd name="T9" fmla="*/ 179 h 1023"/>
              <a:gd name="T10" fmla="*/ 836 w 1024"/>
              <a:gd name="T11" fmla="*/ 179 h 1023"/>
            </a:gdLst>
            <a:ahLst/>
            <a:cxnLst>
              <a:cxn ang="0">
                <a:pos x="T0" y="T1"/>
              </a:cxn>
              <a:cxn ang="0">
                <a:pos x="T2" y="T3"/>
              </a:cxn>
              <a:cxn ang="0">
                <a:pos x="T4" y="T5"/>
              </a:cxn>
              <a:cxn ang="0">
                <a:pos x="T6" y="T7"/>
              </a:cxn>
              <a:cxn ang="0">
                <a:pos x="T8" y="T9"/>
              </a:cxn>
              <a:cxn ang="0">
                <a:pos x="T10" y="T11"/>
              </a:cxn>
            </a:cxnLst>
            <a:rect l="0" t="0" r="r" b="b"/>
            <a:pathLst>
              <a:path w="1024" h="1023">
                <a:moveTo>
                  <a:pt x="836" y="179"/>
                </a:moveTo>
                <a:lnTo>
                  <a:pt x="836" y="179"/>
                </a:lnTo>
                <a:cubicBezTo>
                  <a:pt x="1023" y="365"/>
                  <a:pt x="1023" y="656"/>
                  <a:pt x="836" y="836"/>
                </a:cubicBezTo>
                <a:cubicBezTo>
                  <a:pt x="657" y="1022"/>
                  <a:pt x="366" y="1022"/>
                  <a:pt x="180" y="836"/>
                </a:cubicBezTo>
                <a:cubicBezTo>
                  <a:pt x="0" y="656"/>
                  <a:pt x="0" y="365"/>
                  <a:pt x="180" y="179"/>
                </a:cubicBezTo>
                <a:cubicBezTo>
                  <a:pt x="366" y="0"/>
                  <a:pt x="657" y="0"/>
                  <a:pt x="836"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2" name="Freeform 542"/>
          <p:cNvSpPr>
            <a:spLocks noChangeArrowheads="1"/>
          </p:cNvSpPr>
          <p:nvPr/>
        </p:nvSpPr>
        <p:spPr bwMode="auto">
          <a:xfrm>
            <a:off x="9744658" y="9693096"/>
            <a:ext cx="2931" cy="219737"/>
          </a:xfrm>
          <a:custGeom>
            <a:avLst/>
            <a:gdLst>
              <a:gd name="T0" fmla="*/ 0 w 1"/>
              <a:gd name="T1" fmla="*/ 0 h 330"/>
              <a:gd name="T2" fmla="*/ 0 w 1"/>
              <a:gd name="T3" fmla="*/ 329 h 330"/>
              <a:gd name="T4" fmla="*/ 0 w 1"/>
              <a:gd name="T5" fmla="*/ 0 h 330"/>
            </a:gdLst>
            <a:ahLst/>
            <a:cxnLst>
              <a:cxn ang="0">
                <a:pos x="T0" y="T1"/>
              </a:cxn>
              <a:cxn ang="0">
                <a:pos x="T2" y="T3"/>
              </a:cxn>
              <a:cxn ang="0">
                <a:pos x="T4" y="T5"/>
              </a:cxn>
            </a:cxnLst>
            <a:rect l="0" t="0" r="r" b="b"/>
            <a:pathLst>
              <a:path w="1" h="330">
                <a:moveTo>
                  <a:pt x="0" y="0"/>
                </a:moveTo>
                <a:lnTo>
                  <a:pt x="0" y="329"/>
                </a:lnTo>
                <a:lnTo>
                  <a:pt x="0" y="0"/>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3" name="Line 543"/>
          <p:cNvSpPr>
            <a:spLocks noChangeShapeType="1"/>
          </p:cNvSpPr>
          <p:nvPr/>
        </p:nvSpPr>
        <p:spPr bwMode="auto">
          <a:xfrm>
            <a:off x="9744658" y="9693096"/>
            <a:ext cx="2931" cy="21973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64" name="Freeform 544"/>
          <p:cNvSpPr>
            <a:spLocks noChangeArrowheads="1"/>
          </p:cNvSpPr>
          <p:nvPr/>
        </p:nvSpPr>
        <p:spPr bwMode="auto">
          <a:xfrm>
            <a:off x="9744658" y="9950919"/>
            <a:ext cx="2931" cy="46876"/>
          </a:xfrm>
          <a:custGeom>
            <a:avLst/>
            <a:gdLst>
              <a:gd name="T0" fmla="*/ 0 w 1"/>
              <a:gd name="T1" fmla="*/ 0 h 69"/>
              <a:gd name="T2" fmla="*/ 0 w 1"/>
              <a:gd name="T3" fmla="*/ 68 h 69"/>
              <a:gd name="T4" fmla="*/ 0 w 1"/>
              <a:gd name="T5" fmla="*/ 0 h 69"/>
            </a:gdLst>
            <a:ahLst/>
            <a:cxnLst>
              <a:cxn ang="0">
                <a:pos x="T0" y="T1"/>
              </a:cxn>
              <a:cxn ang="0">
                <a:pos x="T2" y="T3"/>
              </a:cxn>
              <a:cxn ang="0">
                <a:pos x="T4" y="T5"/>
              </a:cxn>
            </a:cxnLst>
            <a:rect l="0" t="0" r="r" b="b"/>
            <a:pathLst>
              <a:path w="1" h="69">
                <a:moveTo>
                  <a:pt x="0" y="0"/>
                </a:moveTo>
                <a:lnTo>
                  <a:pt x="0" y="68"/>
                </a:lnTo>
                <a:lnTo>
                  <a:pt x="0" y="0"/>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5" name="Line 545"/>
          <p:cNvSpPr>
            <a:spLocks noChangeShapeType="1"/>
          </p:cNvSpPr>
          <p:nvPr/>
        </p:nvSpPr>
        <p:spPr bwMode="auto">
          <a:xfrm>
            <a:off x="9744658" y="9950921"/>
            <a:ext cx="2931"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66" name="Freeform 546"/>
          <p:cNvSpPr>
            <a:spLocks noChangeArrowheads="1"/>
          </p:cNvSpPr>
          <p:nvPr/>
        </p:nvSpPr>
        <p:spPr bwMode="auto">
          <a:xfrm>
            <a:off x="10682200" y="9505587"/>
            <a:ext cx="679718" cy="679718"/>
          </a:xfrm>
          <a:custGeom>
            <a:avLst/>
            <a:gdLst>
              <a:gd name="T0" fmla="*/ 843 w 1023"/>
              <a:gd name="T1" fmla="*/ 179 h 1023"/>
              <a:gd name="T2" fmla="*/ 843 w 1023"/>
              <a:gd name="T3" fmla="*/ 179 h 1023"/>
              <a:gd name="T4" fmla="*/ 843 w 1023"/>
              <a:gd name="T5" fmla="*/ 836 h 1023"/>
              <a:gd name="T6" fmla="*/ 186 w 1023"/>
              <a:gd name="T7" fmla="*/ 836 h 1023"/>
              <a:gd name="T8" fmla="*/ 186 w 1023"/>
              <a:gd name="T9" fmla="*/ 179 h 1023"/>
              <a:gd name="T10" fmla="*/ 843 w 1023"/>
              <a:gd name="T11" fmla="*/ 179 h 1023"/>
            </a:gdLst>
            <a:ahLst/>
            <a:cxnLst>
              <a:cxn ang="0">
                <a:pos x="T0" y="T1"/>
              </a:cxn>
              <a:cxn ang="0">
                <a:pos x="T2" y="T3"/>
              </a:cxn>
              <a:cxn ang="0">
                <a:pos x="T4" y="T5"/>
              </a:cxn>
              <a:cxn ang="0">
                <a:pos x="T6" y="T7"/>
              </a:cxn>
              <a:cxn ang="0">
                <a:pos x="T8" y="T9"/>
              </a:cxn>
              <a:cxn ang="0">
                <a:pos x="T10" y="T11"/>
              </a:cxn>
            </a:cxnLst>
            <a:rect l="0" t="0" r="r" b="b"/>
            <a:pathLst>
              <a:path w="1023" h="1023">
                <a:moveTo>
                  <a:pt x="843" y="179"/>
                </a:moveTo>
                <a:lnTo>
                  <a:pt x="843" y="179"/>
                </a:lnTo>
                <a:cubicBezTo>
                  <a:pt x="1022" y="365"/>
                  <a:pt x="1022" y="656"/>
                  <a:pt x="843" y="836"/>
                </a:cubicBezTo>
                <a:cubicBezTo>
                  <a:pt x="664" y="1022"/>
                  <a:pt x="365" y="1022"/>
                  <a:pt x="186" y="836"/>
                </a:cubicBezTo>
                <a:cubicBezTo>
                  <a:pt x="0" y="656"/>
                  <a:pt x="0" y="365"/>
                  <a:pt x="186" y="179"/>
                </a:cubicBezTo>
                <a:cubicBezTo>
                  <a:pt x="365" y="0"/>
                  <a:pt x="664" y="0"/>
                  <a:pt x="843"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7" name="Freeform 547"/>
          <p:cNvSpPr>
            <a:spLocks noChangeArrowheads="1"/>
          </p:cNvSpPr>
          <p:nvPr/>
        </p:nvSpPr>
        <p:spPr bwMode="auto">
          <a:xfrm>
            <a:off x="11004481" y="9950919"/>
            <a:ext cx="2931" cy="46876"/>
          </a:xfrm>
          <a:custGeom>
            <a:avLst/>
            <a:gdLst>
              <a:gd name="T0" fmla="*/ 0 w 1"/>
              <a:gd name="T1" fmla="*/ 0 h 69"/>
              <a:gd name="T2" fmla="*/ 0 w 1"/>
              <a:gd name="T3" fmla="*/ 68 h 69"/>
              <a:gd name="T4" fmla="*/ 0 w 1"/>
              <a:gd name="T5" fmla="*/ 0 h 69"/>
            </a:gdLst>
            <a:ahLst/>
            <a:cxnLst>
              <a:cxn ang="0">
                <a:pos x="T0" y="T1"/>
              </a:cxn>
              <a:cxn ang="0">
                <a:pos x="T2" y="T3"/>
              </a:cxn>
              <a:cxn ang="0">
                <a:pos x="T4" y="T5"/>
              </a:cxn>
            </a:cxnLst>
            <a:rect l="0" t="0" r="r" b="b"/>
            <a:pathLst>
              <a:path w="1" h="69">
                <a:moveTo>
                  <a:pt x="0" y="0"/>
                </a:moveTo>
                <a:lnTo>
                  <a:pt x="0" y="68"/>
                </a:lnTo>
                <a:lnTo>
                  <a:pt x="0" y="0"/>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8" name="Line 548"/>
          <p:cNvSpPr>
            <a:spLocks noChangeShapeType="1"/>
          </p:cNvSpPr>
          <p:nvPr/>
        </p:nvSpPr>
        <p:spPr bwMode="auto">
          <a:xfrm>
            <a:off x="11004481" y="9950921"/>
            <a:ext cx="2931"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69" name="Freeform 549"/>
          <p:cNvSpPr>
            <a:spLocks noChangeArrowheads="1"/>
          </p:cNvSpPr>
          <p:nvPr/>
        </p:nvSpPr>
        <p:spPr bwMode="auto">
          <a:xfrm>
            <a:off x="10945887" y="9684307"/>
            <a:ext cx="158210" cy="228526"/>
          </a:xfrm>
          <a:custGeom>
            <a:avLst/>
            <a:gdLst>
              <a:gd name="T0" fmla="*/ 0 w 240"/>
              <a:gd name="T1" fmla="*/ 75 h 345"/>
              <a:gd name="T2" fmla="*/ 0 w 240"/>
              <a:gd name="T3" fmla="*/ 75 h 345"/>
              <a:gd name="T4" fmla="*/ 120 w 240"/>
              <a:gd name="T5" fmla="*/ 0 h 345"/>
              <a:gd name="T6" fmla="*/ 239 w 240"/>
              <a:gd name="T7" fmla="*/ 105 h 345"/>
              <a:gd name="T8" fmla="*/ 150 w 240"/>
              <a:gd name="T9" fmla="*/ 209 h 345"/>
              <a:gd name="T10" fmla="*/ 90 w 240"/>
              <a:gd name="T11" fmla="*/ 329 h 345"/>
              <a:gd name="T12" fmla="*/ 90 w 240"/>
              <a:gd name="T13" fmla="*/ 344 h 345"/>
            </a:gdLst>
            <a:ahLst/>
            <a:cxnLst>
              <a:cxn ang="0">
                <a:pos x="T0" y="T1"/>
              </a:cxn>
              <a:cxn ang="0">
                <a:pos x="T2" y="T3"/>
              </a:cxn>
              <a:cxn ang="0">
                <a:pos x="T4" y="T5"/>
              </a:cxn>
              <a:cxn ang="0">
                <a:pos x="T6" y="T7"/>
              </a:cxn>
              <a:cxn ang="0">
                <a:pos x="T8" y="T9"/>
              </a:cxn>
              <a:cxn ang="0">
                <a:pos x="T10" y="T11"/>
              </a:cxn>
              <a:cxn ang="0">
                <a:pos x="T12" y="T13"/>
              </a:cxn>
            </a:cxnLst>
            <a:rect l="0" t="0" r="r" b="b"/>
            <a:pathLst>
              <a:path w="240" h="345">
                <a:moveTo>
                  <a:pt x="0" y="75"/>
                </a:moveTo>
                <a:lnTo>
                  <a:pt x="0" y="75"/>
                </a:lnTo>
                <a:cubicBezTo>
                  <a:pt x="0" y="30"/>
                  <a:pt x="30" y="0"/>
                  <a:pt x="120" y="0"/>
                </a:cubicBezTo>
                <a:cubicBezTo>
                  <a:pt x="194" y="0"/>
                  <a:pt x="239" y="45"/>
                  <a:pt x="239" y="105"/>
                </a:cubicBezTo>
                <a:cubicBezTo>
                  <a:pt x="239" y="164"/>
                  <a:pt x="150" y="209"/>
                  <a:pt x="150" y="209"/>
                </a:cubicBezTo>
                <a:cubicBezTo>
                  <a:pt x="150" y="209"/>
                  <a:pt x="90" y="239"/>
                  <a:pt x="90" y="329"/>
                </a:cubicBezTo>
                <a:cubicBezTo>
                  <a:pt x="90" y="344"/>
                  <a:pt x="90" y="344"/>
                  <a:pt x="90" y="3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70" name="Freeform 550"/>
          <p:cNvSpPr>
            <a:spLocks noChangeArrowheads="1"/>
          </p:cNvSpPr>
          <p:nvPr/>
        </p:nvSpPr>
        <p:spPr bwMode="auto">
          <a:xfrm>
            <a:off x="11962533" y="9505587"/>
            <a:ext cx="679718" cy="679718"/>
          </a:xfrm>
          <a:custGeom>
            <a:avLst/>
            <a:gdLst>
              <a:gd name="T0" fmla="*/ 836 w 1024"/>
              <a:gd name="T1" fmla="*/ 179 h 1023"/>
              <a:gd name="T2" fmla="*/ 836 w 1024"/>
              <a:gd name="T3" fmla="*/ 179 h 1023"/>
              <a:gd name="T4" fmla="*/ 836 w 1024"/>
              <a:gd name="T5" fmla="*/ 836 h 1023"/>
              <a:gd name="T6" fmla="*/ 180 w 1024"/>
              <a:gd name="T7" fmla="*/ 836 h 1023"/>
              <a:gd name="T8" fmla="*/ 180 w 1024"/>
              <a:gd name="T9" fmla="*/ 179 h 1023"/>
              <a:gd name="T10" fmla="*/ 836 w 1024"/>
              <a:gd name="T11" fmla="*/ 179 h 1023"/>
            </a:gdLst>
            <a:ahLst/>
            <a:cxnLst>
              <a:cxn ang="0">
                <a:pos x="T0" y="T1"/>
              </a:cxn>
              <a:cxn ang="0">
                <a:pos x="T2" y="T3"/>
              </a:cxn>
              <a:cxn ang="0">
                <a:pos x="T4" y="T5"/>
              </a:cxn>
              <a:cxn ang="0">
                <a:pos x="T6" y="T7"/>
              </a:cxn>
              <a:cxn ang="0">
                <a:pos x="T8" y="T9"/>
              </a:cxn>
              <a:cxn ang="0">
                <a:pos x="T10" y="T11"/>
              </a:cxn>
            </a:cxnLst>
            <a:rect l="0" t="0" r="r" b="b"/>
            <a:pathLst>
              <a:path w="1024" h="1023">
                <a:moveTo>
                  <a:pt x="836" y="179"/>
                </a:moveTo>
                <a:lnTo>
                  <a:pt x="836" y="179"/>
                </a:lnTo>
                <a:cubicBezTo>
                  <a:pt x="1023" y="365"/>
                  <a:pt x="1023" y="656"/>
                  <a:pt x="836" y="836"/>
                </a:cubicBezTo>
                <a:cubicBezTo>
                  <a:pt x="657" y="1022"/>
                  <a:pt x="366" y="1022"/>
                  <a:pt x="180" y="836"/>
                </a:cubicBezTo>
                <a:cubicBezTo>
                  <a:pt x="0" y="656"/>
                  <a:pt x="0" y="365"/>
                  <a:pt x="180" y="179"/>
                </a:cubicBezTo>
                <a:cubicBezTo>
                  <a:pt x="366" y="0"/>
                  <a:pt x="657" y="0"/>
                  <a:pt x="836"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71" name="Line 551"/>
          <p:cNvSpPr>
            <a:spLocks noChangeShapeType="1"/>
          </p:cNvSpPr>
          <p:nvPr/>
        </p:nvSpPr>
        <p:spPr bwMode="auto">
          <a:xfrm>
            <a:off x="12082655" y="9625711"/>
            <a:ext cx="436545" cy="43654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72" name="Freeform 552"/>
          <p:cNvSpPr>
            <a:spLocks noChangeArrowheads="1"/>
          </p:cNvSpPr>
          <p:nvPr/>
        </p:nvSpPr>
        <p:spPr bwMode="auto">
          <a:xfrm>
            <a:off x="13237004" y="9505587"/>
            <a:ext cx="679718" cy="679718"/>
          </a:xfrm>
          <a:custGeom>
            <a:avLst/>
            <a:gdLst>
              <a:gd name="T0" fmla="*/ 843 w 1024"/>
              <a:gd name="T1" fmla="*/ 179 h 1023"/>
              <a:gd name="T2" fmla="*/ 843 w 1024"/>
              <a:gd name="T3" fmla="*/ 179 h 1023"/>
              <a:gd name="T4" fmla="*/ 843 w 1024"/>
              <a:gd name="T5" fmla="*/ 836 h 1023"/>
              <a:gd name="T6" fmla="*/ 187 w 1024"/>
              <a:gd name="T7" fmla="*/ 836 h 1023"/>
              <a:gd name="T8" fmla="*/ 187 w 1024"/>
              <a:gd name="T9" fmla="*/ 179 h 1023"/>
              <a:gd name="T10" fmla="*/ 843 w 1024"/>
              <a:gd name="T11" fmla="*/ 179 h 1023"/>
            </a:gdLst>
            <a:ahLst/>
            <a:cxnLst>
              <a:cxn ang="0">
                <a:pos x="T0" y="T1"/>
              </a:cxn>
              <a:cxn ang="0">
                <a:pos x="T2" y="T3"/>
              </a:cxn>
              <a:cxn ang="0">
                <a:pos x="T4" y="T5"/>
              </a:cxn>
              <a:cxn ang="0">
                <a:pos x="T6" y="T7"/>
              </a:cxn>
              <a:cxn ang="0">
                <a:pos x="T8" y="T9"/>
              </a:cxn>
              <a:cxn ang="0">
                <a:pos x="T10" y="T11"/>
              </a:cxn>
            </a:cxnLst>
            <a:rect l="0" t="0" r="r" b="b"/>
            <a:pathLst>
              <a:path w="1024" h="1023">
                <a:moveTo>
                  <a:pt x="843" y="179"/>
                </a:moveTo>
                <a:lnTo>
                  <a:pt x="843" y="179"/>
                </a:lnTo>
                <a:cubicBezTo>
                  <a:pt x="1023" y="365"/>
                  <a:pt x="1023" y="656"/>
                  <a:pt x="843" y="836"/>
                </a:cubicBezTo>
                <a:cubicBezTo>
                  <a:pt x="664" y="1022"/>
                  <a:pt x="366" y="1022"/>
                  <a:pt x="187" y="836"/>
                </a:cubicBezTo>
                <a:cubicBezTo>
                  <a:pt x="0" y="656"/>
                  <a:pt x="0" y="365"/>
                  <a:pt x="187" y="179"/>
                </a:cubicBezTo>
                <a:cubicBezTo>
                  <a:pt x="366" y="0"/>
                  <a:pt x="664" y="0"/>
                  <a:pt x="843"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73" name="Freeform 553"/>
          <p:cNvSpPr>
            <a:spLocks noChangeArrowheads="1"/>
          </p:cNvSpPr>
          <p:nvPr/>
        </p:nvSpPr>
        <p:spPr bwMode="auto">
          <a:xfrm>
            <a:off x="13579794" y="9772200"/>
            <a:ext cx="2929" cy="222666"/>
          </a:xfrm>
          <a:custGeom>
            <a:avLst/>
            <a:gdLst>
              <a:gd name="T0" fmla="*/ 0 w 1"/>
              <a:gd name="T1" fmla="*/ 336 h 337"/>
              <a:gd name="T2" fmla="*/ 0 w 1"/>
              <a:gd name="T3" fmla="*/ 0 h 337"/>
              <a:gd name="T4" fmla="*/ 0 w 1"/>
              <a:gd name="T5" fmla="*/ 336 h 337"/>
            </a:gdLst>
            <a:ahLst/>
            <a:cxnLst>
              <a:cxn ang="0">
                <a:pos x="T0" y="T1"/>
              </a:cxn>
              <a:cxn ang="0">
                <a:pos x="T2" y="T3"/>
              </a:cxn>
              <a:cxn ang="0">
                <a:pos x="T4" y="T5"/>
              </a:cxn>
            </a:cxnLst>
            <a:rect l="0" t="0" r="r" b="b"/>
            <a:pathLst>
              <a:path w="1" h="337">
                <a:moveTo>
                  <a:pt x="0" y="336"/>
                </a:moveTo>
                <a:lnTo>
                  <a:pt x="0" y="0"/>
                </a:lnTo>
                <a:lnTo>
                  <a:pt x="0" y="336"/>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74" name="Line 554"/>
          <p:cNvSpPr>
            <a:spLocks noChangeShapeType="1"/>
          </p:cNvSpPr>
          <p:nvPr/>
        </p:nvSpPr>
        <p:spPr bwMode="auto">
          <a:xfrm flipV="1">
            <a:off x="13579794" y="9772202"/>
            <a:ext cx="2929" cy="22852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75" name="Freeform 555"/>
          <p:cNvSpPr>
            <a:spLocks noChangeArrowheads="1"/>
          </p:cNvSpPr>
          <p:nvPr/>
        </p:nvSpPr>
        <p:spPr bwMode="auto">
          <a:xfrm>
            <a:off x="13579794" y="9693094"/>
            <a:ext cx="2929" cy="41018"/>
          </a:xfrm>
          <a:custGeom>
            <a:avLst/>
            <a:gdLst>
              <a:gd name="T0" fmla="*/ 0 w 1"/>
              <a:gd name="T1" fmla="*/ 60 h 61"/>
              <a:gd name="T2" fmla="*/ 0 w 1"/>
              <a:gd name="T3" fmla="*/ 0 h 61"/>
              <a:gd name="T4" fmla="*/ 0 w 1"/>
              <a:gd name="T5" fmla="*/ 60 h 61"/>
            </a:gdLst>
            <a:ahLst/>
            <a:cxnLst>
              <a:cxn ang="0">
                <a:pos x="T0" y="T1"/>
              </a:cxn>
              <a:cxn ang="0">
                <a:pos x="T2" y="T3"/>
              </a:cxn>
              <a:cxn ang="0">
                <a:pos x="T4" y="T5"/>
              </a:cxn>
            </a:cxnLst>
            <a:rect l="0" t="0" r="r" b="b"/>
            <a:pathLst>
              <a:path w="1" h="61">
                <a:moveTo>
                  <a:pt x="0" y="60"/>
                </a:moveTo>
                <a:lnTo>
                  <a:pt x="0" y="0"/>
                </a:lnTo>
                <a:lnTo>
                  <a:pt x="0" y="60"/>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76" name="Line 556"/>
          <p:cNvSpPr>
            <a:spLocks noChangeShapeType="1"/>
          </p:cNvSpPr>
          <p:nvPr/>
        </p:nvSpPr>
        <p:spPr bwMode="auto">
          <a:xfrm flipV="1">
            <a:off x="13579794" y="9690165"/>
            <a:ext cx="2929"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3" name="Group 2"/>
          <p:cNvGrpSpPr/>
          <p:nvPr/>
        </p:nvGrpSpPr>
        <p:grpSpPr>
          <a:xfrm>
            <a:off x="1825356" y="10812285"/>
            <a:ext cx="530297" cy="615266"/>
            <a:chOff x="1825356" y="10812285"/>
            <a:chExt cx="530297" cy="615266"/>
          </a:xfrm>
        </p:grpSpPr>
        <p:sp>
          <p:nvSpPr>
            <p:cNvPr id="5677" name="Line 557"/>
            <p:cNvSpPr>
              <a:spLocks noChangeShapeType="1"/>
            </p:cNvSpPr>
            <p:nvPr/>
          </p:nvSpPr>
          <p:spPr bwMode="auto">
            <a:xfrm>
              <a:off x="2083180" y="10932411"/>
              <a:ext cx="2929" cy="49514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78" name="Freeform 558"/>
            <p:cNvSpPr>
              <a:spLocks noChangeArrowheads="1"/>
            </p:cNvSpPr>
            <p:nvPr/>
          </p:nvSpPr>
          <p:spPr bwMode="auto">
            <a:xfrm>
              <a:off x="1825356" y="11269339"/>
              <a:ext cx="128911" cy="99613"/>
            </a:xfrm>
            <a:custGeom>
              <a:avLst/>
              <a:gdLst>
                <a:gd name="T0" fmla="*/ 194 w 195"/>
                <a:gd name="T1" fmla="*/ 45 h 150"/>
                <a:gd name="T2" fmla="*/ 45 w 195"/>
                <a:gd name="T3" fmla="*/ 0 h 150"/>
                <a:gd name="T4" fmla="*/ 0 w 195"/>
                <a:gd name="T5" fmla="*/ 149 h 150"/>
              </a:gdLst>
              <a:ahLst/>
              <a:cxnLst>
                <a:cxn ang="0">
                  <a:pos x="T0" y="T1"/>
                </a:cxn>
                <a:cxn ang="0">
                  <a:pos x="T2" y="T3"/>
                </a:cxn>
                <a:cxn ang="0">
                  <a:pos x="T4" y="T5"/>
                </a:cxn>
              </a:cxnLst>
              <a:rect l="0" t="0" r="r" b="b"/>
              <a:pathLst>
                <a:path w="195" h="150">
                  <a:moveTo>
                    <a:pt x="194" y="45"/>
                  </a:moveTo>
                  <a:lnTo>
                    <a:pt x="45"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79" name="Freeform 559"/>
            <p:cNvSpPr>
              <a:spLocks noChangeArrowheads="1"/>
            </p:cNvSpPr>
            <p:nvPr/>
          </p:nvSpPr>
          <p:spPr bwMode="auto">
            <a:xfrm>
              <a:off x="2212093" y="11269339"/>
              <a:ext cx="143560" cy="99613"/>
            </a:xfrm>
            <a:custGeom>
              <a:avLst/>
              <a:gdLst>
                <a:gd name="T0" fmla="*/ 0 w 218"/>
                <a:gd name="T1" fmla="*/ 45 h 150"/>
                <a:gd name="T2" fmla="*/ 157 w 218"/>
                <a:gd name="T3" fmla="*/ 0 h 150"/>
                <a:gd name="T4" fmla="*/ 217 w 218"/>
                <a:gd name="T5" fmla="*/ 149 h 150"/>
              </a:gdLst>
              <a:ahLst/>
              <a:cxnLst>
                <a:cxn ang="0">
                  <a:pos x="T0" y="T1"/>
                </a:cxn>
                <a:cxn ang="0">
                  <a:pos x="T2" y="T3"/>
                </a:cxn>
                <a:cxn ang="0">
                  <a:pos x="T4" y="T5"/>
                </a:cxn>
              </a:cxnLst>
              <a:rect l="0" t="0" r="r" b="b"/>
              <a:pathLst>
                <a:path w="218" h="150">
                  <a:moveTo>
                    <a:pt x="0" y="45"/>
                  </a:moveTo>
                  <a:lnTo>
                    <a:pt x="157" y="0"/>
                  </a:lnTo>
                  <a:lnTo>
                    <a:pt x="217"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0" name="Freeform 560"/>
            <p:cNvSpPr>
              <a:spLocks noChangeArrowheads="1"/>
            </p:cNvSpPr>
            <p:nvPr/>
          </p:nvSpPr>
          <p:spPr bwMode="auto">
            <a:xfrm>
              <a:off x="1854654" y="11269339"/>
              <a:ext cx="457052" cy="158210"/>
            </a:xfrm>
            <a:custGeom>
              <a:avLst/>
              <a:gdLst>
                <a:gd name="T0" fmla="*/ 687 w 688"/>
                <a:gd name="T1" fmla="*/ 0 h 240"/>
                <a:gd name="T2" fmla="*/ 687 w 688"/>
                <a:gd name="T3" fmla="*/ 0 h 240"/>
                <a:gd name="T4" fmla="*/ 343 w 688"/>
                <a:gd name="T5" fmla="*/ 239 h 240"/>
                <a:gd name="T6" fmla="*/ 0 w 688"/>
                <a:gd name="T7" fmla="*/ 0 h 240"/>
              </a:gdLst>
              <a:ahLst/>
              <a:cxnLst>
                <a:cxn ang="0">
                  <a:pos x="T0" y="T1"/>
                </a:cxn>
                <a:cxn ang="0">
                  <a:pos x="T2" y="T3"/>
                </a:cxn>
                <a:cxn ang="0">
                  <a:pos x="T4" y="T5"/>
                </a:cxn>
                <a:cxn ang="0">
                  <a:pos x="T6" y="T7"/>
                </a:cxn>
              </a:cxnLst>
              <a:rect l="0" t="0" r="r" b="b"/>
              <a:pathLst>
                <a:path w="688" h="240">
                  <a:moveTo>
                    <a:pt x="687" y="0"/>
                  </a:moveTo>
                  <a:lnTo>
                    <a:pt x="687" y="0"/>
                  </a:lnTo>
                  <a:cubicBezTo>
                    <a:pt x="642" y="142"/>
                    <a:pt x="507" y="239"/>
                    <a:pt x="343" y="239"/>
                  </a:cubicBezTo>
                  <a:cubicBezTo>
                    <a:pt x="186" y="239"/>
                    <a:pt x="52" y="142"/>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1" name="Line 561"/>
            <p:cNvSpPr>
              <a:spLocks noChangeShapeType="1"/>
            </p:cNvSpPr>
            <p:nvPr/>
          </p:nvSpPr>
          <p:spPr bwMode="auto">
            <a:xfrm>
              <a:off x="1995285" y="10973427"/>
              <a:ext cx="178719"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2" name="Freeform 562"/>
            <p:cNvSpPr>
              <a:spLocks noChangeArrowheads="1"/>
            </p:cNvSpPr>
            <p:nvPr/>
          </p:nvSpPr>
          <p:spPr bwMode="auto">
            <a:xfrm>
              <a:off x="2024584" y="10812285"/>
              <a:ext cx="120122" cy="120124"/>
            </a:xfrm>
            <a:custGeom>
              <a:avLst/>
              <a:gdLst>
                <a:gd name="T0" fmla="*/ 179 w 180"/>
                <a:gd name="T1" fmla="*/ 90 h 180"/>
                <a:gd name="T2" fmla="*/ 179 w 180"/>
                <a:gd name="T3" fmla="*/ 90 h 180"/>
                <a:gd name="T4" fmla="*/ 89 w 180"/>
                <a:gd name="T5" fmla="*/ 179 h 180"/>
                <a:gd name="T6" fmla="*/ 0 w 180"/>
                <a:gd name="T7" fmla="*/ 90 h 180"/>
                <a:gd name="T8" fmla="*/ 89 w 180"/>
                <a:gd name="T9" fmla="*/ 0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134"/>
                    <a:pt x="141" y="179"/>
                    <a:pt x="89" y="179"/>
                  </a:cubicBezTo>
                  <a:cubicBezTo>
                    <a:pt x="44" y="179"/>
                    <a:pt x="0" y="134"/>
                    <a:pt x="0" y="90"/>
                  </a:cubicBezTo>
                  <a:cubicBezTo>
                    <a:pt x="0" y="38"/>
                    <a:pt x="44" y="0"/>
                    <a:pt x="89" y="0"/>
                  </a:cubicBezTo>
                  <a:cubicBezTo>
                    <a:pt x="141" y="0"/>
                    <a:pt x="179" y="38"/>
                    <a:pt x="179"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30" name="Group 29"/>
          <p:cNvGrpSpPr/>
          <p:nvPr/>
        </p:nvGrpSpPr>
        <p:grpSpPr>
          <a:xfrm>
            <a:off x="3050019" y="10809357"/>
            <a:ext cx="621124" cy="621123"/>
            <a:chOff x="3050019" y="10809357"/>
            <a:chExt cx="621124" cy="621123"/>
          </a:xfrm>
        </p:grpSpPr>
        <p:sp>
          <p:nvSpPr>
            <p:cNvPr id="5683" name="Freeform 563"/>
            <p:cNvSpPr>
              <a:spLocks noChangeArrowheads="1"/>
            </p:cNvSpPr>
            <p:nvPr/>
          </p:nvSpPr>
          <p:spPr bwMode="auto">
            <a:xfrm>
              <a:off x="3050021" y="10812287"/>
              <a:ext cx="621122" cy="615262"/>
            </a:xfrm>
            <a:custGeom>
              <a:avLst/>
              <a:gdLst>
                <a:gd name="T0" fmla="*/ 933 w 934"/>
                <a:gd name="T1" fmla="*/ 463 h 927"/>
                <a:gd name="T2" fmla="*/ 933 w 934"/>
                <a:gd name="T3" fmla="*/ 463 h 927"/>
                <a:gd name="T4" fmla="*/ 470 w 934"/>
                <a:gd name="T5" fmla="*/ 926 h 927"/>
                <a:gd name="T6" fmla="*/ 0 w 934"/>
                <a:gd name="T7" fmla="*/ 463 h 927"/>
                <a:gd name="T8" fmla="*/ 470 w 934"/>
                <a:gd name="T9" fmla="*/ 0 h 927"/>
                <a:gd name="T10" fmla="*/ 933 w 934"/>
                <a:gd name="T11" fmla="*/ 463 h 927"/>
              </a:gdLst>
              <a:ahLst/>
              <a:cxnLst>
                <a:cxn ang="0">
                  <a:pos x="T0" y="T1"/>
                </a:cxn>
                <a:cxn ang="0">
                  <a:pos x="T2" y="T3"/>
                </a:cxn>
                <a:cxn ang="0">
                  <a:pos x="T4" y="T5"/>
                </a:cxn>
                <a:cxn ang="0">
                  <a:pos x="T6" y="T7"/>
                </a:cxn>
                <a:cxn ang="0">
                  <a:pos x="T8" y="T9"/>
                </a:cxn>
                <a:cxn ang="0">
                  <a:pos x="T10" y="T11"/>
                </a:cxn>
              </a:cxnLst>
              <a:rect l="0" t="0" r="r" b="b"/>
              <a:pathLst>
                <a:path w="934" h="927">
                  <a:moveTo>
                    <a:pt x="933" y="463"/>
                  </a:moveTo>
                  <a:lnTo>
                    <a:pt x="933" y="463"/>
                  </a:lnTo>
                  <a:cubicBezTo>
                    <a:pt x="933" y="717"/>
                    <a:pt x="724" y="926"/>
                    <a:pt x="470" y="926"/>
                  </a:cubicBezTo>
                  <a:cubicBezTo>
                    <a:pt x="209" y="926"/>
                    <a:pt x="0" y="717"/>
                    <a:pt x="0" y="463"/>
                  </a:cubicBezTo>
                  <a:cubicBezTo>
                    <a:pt x="0" y="202"/>
                    <a:pt x="209" y="0"/>
                    <a:pt x="470" y="0"/>
                  </a:cubicBezTo>
                  <a:cubicBezTo>
                    <a:pt x="724" y="0"/>
                    <a:pt x="933" y="202"/>
                    <a:pt x="933" y="46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84" name="Freeform 564"/>
            <p:cNvSpPr>
              <a:spLocks noChangeArrowheads="1"/>
            </p:cNvSpPr>
            <p:nvPr/>
          </p:nvSpPr>
          <p:spPr bwMode="auto">
            <a:xfrm>
              <a:off x="3214090" y="10973429"/>
              <a:ext cx="298841" cy="298841"/>
            </a:xfrm>
            <a:custGeom>
              <a:avLst/>
              <a:gdLst>
                <a:gd name="T0" fmla="*/ 448 w 449"/>
                <a:gd name="T1" fmla="*/ 224 h 449"/>
                <a:gd name="T2" fmla="*/ 448 w 449"/>
                <a:gd name="T3" fmla="*/ 224 h 449"/>
                <a:gd name="T4" fmla="*/ 224 w 449"/>
                <a:gd name="T5" fmla="*/ 448 h 449"/>
                <a:gd name="T6" fmla="*/ 0 w 449"/>
                <a:gd name="T7" fmla="*/ 224 h 449"/>
                <a:gd name="T8" fmla="*/ 224 w 449"/>
                <a:gd name="T9" fmla="*/ 0 h 449"/>
                <a:gd name="T10" fmla="*/ 448 w 449"/>
                <a:gd name="T11" fmla="*/ 224 h 449"/>
              </a:gdLst>
              <a:ahLst/>
              <a:cxnLst>
                <a:cxn ang="0">
                  <a:pos x="T0" y="T1"/>
                </a:cxn>
                <a:cxn ang="0">
                  <a:pos x="T2" y="T3"/>
                </a:cxn>
                <a:cxn ang="0">
                  <a:pos x="T4" y="T5"/>
                </a:cxn>
                <a:cxn ang="0">
                  <a:pos x="T6" y="T7"/>
                </a:cxn>
                <a:cxn ang="0">
                  <a:pos x="T8" y="T9"/>
                </a:cxn>
                <a:cxn ang="0">
                  <a:pos x="T10" y="T11"/>
                </a:cxn>
              </a:cxnLst>
              <a:rect l="0" t="0" r="r" b="b"/>
              <a:pathLst>
                <a:path w="449" h="449">
                  <a:moveTo>
                    <a:pt x="448" y="224"/>
                  </a:moveTo>
                  <a:lnTo>
                    <a:pt x="448" y="224"/>
                  </a:lnTo>
                  <a:cubicBezTo>
                    <a:pt x="448" y="351"/>
                    <a:pt x="343" y="448"/>
                    <a:pt x="224" y="448"/>
                  </a:cubicBezTo>
                  <a:cubicBezTo>
                    <a:pt x="97" y="448"/>
                    <a:pt x="0" y="351"/>
                    <a:pt x="0" y="224"/>
                  </a:cubicBezTo>
                  <a:cubicBezTo>
                    <a:pt x="0" y="97"/>
                    <a:pt x="97" y="0"/>
                    <a:pt x="224" y="0"/>
                  </a:cubicBezTo>
                  <a:cubicBezTo>
                    <a:pt x="343" y="0"/>
                    <a:pt x="448" y="97"/>
                    <a:pt x="448" y="22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85" name="Line 565"/>
            <p:cNvSpPr>
              <a:spLocks noChangeShapeType="1"/>
            </p:cNvSpPr>
            <p:nvPr/>
          </p:nvSpPr>
          <p:spPr bwMode="auto">
            <a:xfrm flipV="1">
              <a:off x="3301985" y="10809357"/>
              <a:ext cx="2929" cy="175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6" name="Line 566"/>
            <p:cNvSpPr>
              <a:spLocks noChangeShapeType="1"/>
            </p:cNvSpPr>
            <p:nvPr/>
          </p:nvSpPr>
          <p:spPr bwMode="auto">
            <a:xfrm flipV="1">
              <a:off x="3422106" y="10809357"/>
              <a:ext cx="2931" cy="175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7" name="Line 567"/>
            <p:cNvSpPr>
              <a:spLocks noChangeShapeType="1"/>
            </p:cNvSpPr>
            <p:nvPr/>
          </p:nvSpPr>
          <p:spPr bwMode="auto">
            <a:xfrm flipV="1">
              <a:off x="3301985" y="11254690"/>
              <a:ext cx="2929" cy="175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8" name="Line 568"/>
            <p:cNvSpPr>
              <a:spLocks noChangeShapeType="1"/>
            </p:cNvSpPr>
            <p:nvPr/>
          </p:nvSpPr>
          <p:spPr bwMode="auto">
            <a:xfrm flipV="1">
              <a:off x="3422106" y="11254690"/>
              <a:ext cx="2931" cy="175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9" name="Line 569"/>
            <p:cNvSpPr>
              <a:spLocks noChangeShapeType="1"/>
            </p:cNvSpPr>
            <p:nvPr/>
          </p:nvSpPr>
          <p:spPr bwMode="auto">
            <a:xfrm>
              <a:off x="3501213" y="11061322"/>
              <a:ext cx="16993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0" name="Line 570"/>
            <p:cNvSpPr>
              <a:spLocks noChangeShapeType="1"/>
            </p:cNvSpPr>
            <p:nvPr/>
          </p:nvSpPr>
          <p:spPr bwMode="auto">
            <a:xfrm>
              <a:off x="3501213" y="11181442"/>
              <a:ext cx="169930"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1" name="Line 571"/>
            <p:cNvSpPr>
              <a:spLocks noChangeShapeType="1"/>
            </p:cNvSpPr>
            <p:nvPr/>
          </p:nvSpPr>
          <p:spPr bwMode="auto">
            <a:xfrm>
              <a:off x="3050019" y="11061322"/>
              <a:ext cx="172859"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2" name="Line 572"/>
            <p:cNvSpPr>
              <a:spLocks noChangeShapeType="1"/>
            </p:cNvSpPr>
            <p:nvPr/>
          </p:nvSpPr>
          <p:spPr bwMode="auto">
            <a:xfrm>
              <a:off x="3050019" y="11181442"/>
              <a:ext cx="17285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693" name="Line 573"/>
          <p:cNvSpPr>
            <a:spLocks noChangeShapeType="1"/>
          </p:cNvSpPr>
          <p:nvPr/>
        </p:nvSpPr>
        <p:spPr bwMode="auto">
          <a:xfrm>
            <a:off x="4637984" y="11199022"/>
            <a:ext cx="2929" cy="23731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4" name="Line 574"/>
          <p:cNvSpPr>
            <a:spLocks noChangeShapeType="1"/>
          </p:cNvSpPr>
          <p:nvPr/>
        </p:nvSpPr>
        <p:spPr bwMode="auto">
          <a:xfrm>
            <a:off x="4637984" y="10797637"/>
            <a:ext cx="2929" cy="24317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5" name="Line 575"/>
          <p:cNvSpPr>
            <a:spLocks noChangeShapeType="1"/>
          </p:cNvSpPr>
          <p:nvPr/>
        </p:nvSpPr>
        <p:spPr bwMode="auto">
          <a:xfrm>
            <a:off x="4696580" y="11169724"/>
            <a:ext cx="213875" cy="16700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6" name="Line 576"/>
          <p:cNvSpPr>
            <a:spLocks noChangeShapeType="1"/>
          </p:cNvSpPr>
          <p:nvPr/>
        </p:nvSpPr>
        <p:spPr bwMode="auto">
          <a:xfrm>
            <a:off x="4368439" y="10903112"/>
            <a:ext cx="208017" cy="16993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7" name="Line 577"/>
          <p:cNvSpPr>
            <a:spLocks noChangeShapeType="1"/>
          </p:cNvSpPr>
          <p:nvPr/>
        </p:nvSpPr>
        <p:spPr bwMode="auto">
          <a:xfrm flipV="1">
            <a:off x="4696580" y="10908970"/>
            <a:ext cx="213875" cy="16407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8" name="Line 578"/>
          <p:cNvSpPr>
            <a:spLocks noChangeShapeType="1"/>
          </p:cNvSpPr>
          <p:nvPr/>
        </p:nvSpPr>
        <p:spPr bwMode="auto">
          <a:xfrm flipV="1">
            <a:off x="4368439" y="11169724"/>
            <a:ext cx="208017" cy="16407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9" name="Freeform 579"/>
          <p:cNvSpPr>
            <a:spLocks noChangeArrowheads="1"/>
          </p:cNvSpPr>
          <p:nvPr/>
        </p:nvSpPr>
        <p:spPr bwMode="auto">
          <a:xfrm>
            <a:off x="4558878" y="11040813"/>
            <a:ext cx="158210" cy="158210"/>
          </a:xfrm>
          <a:custGeom>
            <a:avLst/>
            <a:gdLst>
              <a:gd name="T0" fmla="*/ 239 w 240"/>
              <a:gd name="T1" fmla="*/ 119 h 239"/>
              <a:gd name="T2" fmla="*/ 239 w 240"/>
              <a:gd name="T3" fmla="*/ 119 h 239"/>
              <a:gd name="T4" fmla="*/ 119 w 240"/>
              <a:gd name="T5" fmla="*/ 0 h 239"/>
              <a:gd name="T6" fmla="*/ 0 w 240"/>
              <a:gd name="T7" fmla="*/ 119 h 239"/>
              <a:gd name="T8" fmla="*/ 119 w 240"/>
              <a:gd name="T9" fmla="*/ 238 h 239"/>
              <a:gd name="T10" fmla="*/ 239 w 240"/>
              <a:gd name="T11" fmla="*/ 119 h 239"/>
            </a:gdLst>
            <a:ahLst/>
            <a:cxnLst>
              <a:cxn ang="0">
                <a:pos x="T0" y="T1"/>
              </a:cxn>
              <a:cxn ang="0">
                <a:pos x="T2" y="T3"/>
              </a:cxn>
              <a:cxn ang="0">
                <a:pos x="T4" y="T5"/>
              </a:cxn>
              <a:cxn ang="0">
                <a:pos x="T6" y="T7"/>
              </a:cxn>
              <a:cxn ang="0">
                <a:pos x="T8" y="T9"/>
              </a:cxn>
              <a:cxn ang="0">
                <a:pos x="T10" y="T11"/>
              </a:cxn>
            </a:cxnLst>
            <a:rect l="0" t="0" r="r" b="b"/>
            <a:pathLst>
              <a:path w="240" h="239">
                <a:moveTo>
                  <a:pt x="239" y="119"/>
                </a:moveTo>
                <a:lnTo>
                  <a:pt x="239" y="119"/>
                </a:lnTo>
                <a:cubicBezTo>
                  <a:pt x="239" y="52"/>
                  <a:pt x="187" y="0"/>
                  <a:pt x="119" y="0"/>
                </a:cubicBezTo>
                <a:cubicBezTo>
                  <a:pt x="52" y="0"/>
                  <a:pt x="0" y="52"/>
                  <a:pt x="0" y="119"/>
                </a:cubicBezTo>
                <a:cubicBezTo>
                  <a:pt x="0" y="186"/>
                  <a:pt x="52" y="238"/>
                  <a:pt x="119" y="238"/>
                </a:cubicBezTo>
                <a:cubicBezTo>
                  <a:pt x="187" y="238"/>
                  <a:pt x="239" y="186"/>
                  <a:pt x="239" y="11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0" name="Freeform 580"/>
          <p:cNvSpPr>
            <a:spLocks noChangeArrowheads="1"/>
          </p:cNvSpPr>
          <p:nvPr/>
        </p:nvSpPr>
        <p:spPr bwMode="auto">
          <a:xfrm>
            <a:off x="4400666" y="10882603"/>
            <a:ext cx="480490" cy="477561"/>
          </a:xfrm>
          <a:custGeom>
            <a:avLst/>
            <a:gdLst>
              <a:gd name="T0" fmla="*/ 724 w 725"/>
              <a:gd name="T1" fmla="*/ 358 h 717"/>
              <a:gd name="T2" fmla="*/ 724 w 725"/>
              <a:gd name="T3" fmla="*/ 358 h 717"/>
              <a:gd name="T4" fmla="*/ 358 w 725"/>
              <a:gd name="T5" fmla="*/ 0 h 717"/>
              <a:gd name="T6" fmla="*/ 0 w 725"/>
              <a:gd name="T7" fmla="*/ 358 h 717"/>
              <a:gd name="T8" fmla="*/ 358 w 725"/>
              <a:gd name="T9" fmla="*/ 716 h 717"/>
              <a:gd name="T10" fmla="*/ 724 w 725"/>
              <a:gd name="T11" fmla="*/ 358 h 717"/>
            </a:gdLst>
            <a:ahLst/>
            <a:cxnLst>
              <a:cxn ang="0">
                <a:pos x="T0" y="T1"/>
              </a:cxn>
              <a:cxn ang="0">
                <a:pos x="T2" y="T3"/>
              </a:cxn>
              <a:cxn ang="0">
                <a:pos x="T4" y="T5"/>
              </a:cxn>
              <a:cxn ang="0">
                <a:pos x="T6" y="T7"/>
              </a:cxn>
              <a:cxn ang="0">
                <a:pos x="T8" y="T9"/>
              </a:cxn>
              <a:cxn ang="0">
                <a:pos x="T10" y="T11"/>
              </a:cxn>
            </a:cxnLst>
            <a:rect l="0" t="0" r="r" b="b"/>
            <a:pathLst>
              <a:path w="725" h="717">
                <a:moveTo>
                  <a:pt x="724" y="358"/>
                </a:moveTo>
                <a:lnTo>
                  <a:pt x="724" y="358"/>
                </a:lnTo>
                <a:cubicBezTo>
                  <a:pt x="724" y="157"/>
                  <a:pt x="560" y="0"/>
                  <a:pt x="358" y="0"/>
                </a:cubicBezTo>
                <a:cubicBezTo>
                  <a:pt x="164" y="0"/>
                  <a:pt x="0" y="157"/>
                  <a:pt x="0" y="358"/>
                </a:cubicBezTo>
                <a:cubicBezTo>
                  <a:pt x="0" y="560"/>
                  <a:pt x="164" y="716"/>
                  <a:pt x="358" y="716"/>
                </a:cubicBezTo>
                <a:cubicBezTo>
                  <a:pt x="560" y="716"/>
                  <a:pt x="724" y="560"/>
                  <a:pt x="724" y="35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1" name="Freeform 581"/>
          <p:cNvSpPr>
            <a:spLocks noChangeArrowheads="1"/>
          </p:cNvSpPr>
          <p:nvPr/>
        </p:nvSpPr>
        <p:spPr bwMode="auto">
          <a:xfrm>
            <a:off x="5768894" y="10812287"/>
            <a:ext cx="328139" cy="615262"/>
          </a:xfrm>
          <a:custGeom>
            <a:avLst/>
            <a:gdLst>
              <a:gd name="T0" fmla="*/ 344 w 494"/>
              <a:gd name="T1" fmla="*/ 0 h 927"/>
              <a:gd name="T2" fmla="*/ 0 w 494"/>
              <a:gd name="T3" fmla="*/ 538 h 927"/>
              <a:gd name="T4" fmla="*/ 209 w 494"/>
              <a:gd name="T5" fmla="*/ 538 h 927"/>
              <a:gd name="T6" fmla="*/ 105 w 494"/>
              <a:gd name="T7" fmla="*/ 926 h 927"/>
              <a:gd name="T8" fmla="*/ 493 w 494"/>
              <a:gd name="T9" fmla="*/ 388 h 927"/>
              <a:gd name="T10" fmla="*/ 284 w 494"/>
              <a:gd name="T11" fmla="*/ 388 h 927"/>
              <a:gd name="T12" fmla="*/ 344 w 494"/>
              <a:gd name="T13" fmla="*/ 0 h 927"/>
            </a:gdLst>
            <a:ahLst/>
            <a:cxnLst>
              <a:cxn ang="0">
                <a:pos x="T0" y="T1"/>
              </a:cxn>
              <a:cxn ang="0">
                <a:pos x="T2" y="T3"/>
              </a:cxn>
              <a:cxn ang="0">
                <a:pos x="T4" y="T5"/>
              </a:cxn>
              <a:cxn ang="0">
                <a:pos x="T6" y="T7"/>
              </a:cxn>
              <a:cxn ang="0">
                <a:pos x="T8" y="T9"/>
              </a:cxn>
              <a:cxn ang="0">
                <a:pos x="T10" y="T11"/>
              </a:cxn>
              <a:cxn ang="0">
                <a:pos x="T12" y="T13"/>
              </a:cxn>
            </a:cxnLst>
            <a:rect l="0" t="0" r="r" b="b"/>
            <a:pathLst>
              <a:path w="494" h="927">
                <a:moveTo>
                  <a:pt x="344" y="0"/>
                </a:moveTo>
                <a:lnTo>
                  <a:pt x="0" y="538"/>
                </a:lnTo>
                <a:lnTo>
                  <a:pt x="209" y="538"/>
                </a:lnTo>
                <a:lnTo>
                  <a:pt x="105" y="926"/>
                </a:lnTo>
                <a:lnTo>
                  <a:pt x="493" y="388"/>
                </a:lnTo>
                <a:lnTo>
                  <a:pt x="284" y="388"/>
                </a:lnTo>
                <a:lnTo>
                  <a:pt x="34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2" name="Freeform 582"/>
          <p:cNvSpPr>
            <a:spLocks noChangeArrowheads="1"/>
          </p:cNvSpPr>
          <p:nvPr/>
        </p:nvSpPr>
        <p:spPr bwMode="auto">
          <a:xfrm>
            <a:off x="6885153" y="10941200"/>
            <a:ext cx="621122" cy="357437"/>
          </a:xfrm>
          <a:custGeom>
            <a:avLst/>
            <a:gdLst>
              <a:gd name="T0" fmla="*/ 597 w 934"/>
              <a:gd name="T1" fmla="*/ 538 h 539"/>
              <a:gd name="T2" fmla="*/ 597 w 934"/>
              <a:gd name="T3" fmla="*/ 538 h 539"/>
              <a:gd name="T4" fmla="*/ 814 w 934"/>
              <a:gd name="T5" fmla="*/ 538 h 539"/>
              <a:gd name="T6" fmla="*/ 933 w 934"/>
              <a:gd name="T7" fmla="*/ 418 h 539"/>
              <a:gd name="T8" fmla="*/ 814 w 934"/>
              <a:gd name="T9" fmla="*/ 299 h 539"/>
              <a:gd name="T10" fmla="*/ 493 w 934"/>
              <a:gd name="T11" fmla="*/ 0 h 539"/>
              <a:gd name="T12" fmla="*/ 179 w 934"/>
              <a:gd name="T13" fmla="*/ 239 h 539"/>
              <a:gd name="T14" fmla="*/ 157 w 934"/>
              <a:gd name="T15" fmla="*/ 239 h 539"/>
              <a:gd name="T16" fmla="*/ 0 w 934"/>
              <a:gd name="T17" fmla="*/ 388 h 539"/>
              <a:gd name="T18" fmla="*/ 149 w 934"/>
              <a:gd name="T19" fmla="*/ 538 h 539"/>
              <a:gd name="T20" fmla="*/ 597 w 934"/>
              <a:gd name="T21" fmla="*/ 5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4" h="539">
                <a:moveTo>
                  <a:pt x="597" y="538"/>
                </a:moveTo>
                <a:lnTo>
                  <a:pt x="597" y="538"/>
                </a:lnTo>
                <a:cubicBezTo>
                  <a:pt x="814" y="538"/>
                  <a:pt x="814" y="538"/>
                  <a:pt x="814" y="538"/>
                </a:cubicBezTo>
                <a:cubicBezTo>
                  <a:pt x="881" y="538"/>
                  <a:pt x="933" y="486"/>
                  <a:pt x="933" y="418"/>
                </a:cubicBezTo>
                <a:cubicBezTo>
                  <a:pt x="933" y="351"/>
                  <a:pt x="881" y="299"/>
                  <a:pt x="814" y="299"/>
                </a:cubicBezTo>
                <a:cubicBezTo>
                  <a:pt x="814" y="135"/>
                  <a:pt x="664" y="0"/>
                  <a:pt x="493" y="0"/>
                </a:cubicBezTo>
                <a:cubicBezTo>
                  <a:pt x="343" y="0"/>
                  <a:pt x="209" y="97"/>
                  <a:pt x="179" y="239"/>
                </a:cubicBezTo>
                <a:cubicBezTo>
                  <a:pt x="179" y="239"/>
                  <a:pt x="164" y="239"/>
                  <a:pt x="157" y="239"/>
                </a:cubicBezTo>
                <a:cubicBezTo>
                  <a:pt x="67" y="239"/>
                  <a:pt x="0" y="306"/>
                  <a:pt x="0" y="388"/>
                </a:cubicBezTo>
                <a:cubicBezTo>
                  <a:pt x="0" y="471"/>
                  <a:pt x="67" y="538"/>
                  <a:pt x="149" y="538"/>
                </a:cubicBezTo>
                <a:cubicBezTo>
                  <a:pt x="597" y="538"/>
                  <a:pt x="597" y="538"/>
                  <a:pt x="597" y="53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3" name="Freeform 583"/>
          <p:cNvSpPr>
            <a:spLocks noChangeArrowheads="1"/>
          </p:cNvSpPr>
          <p:nvPr/>
        </p:nvSpPr>
        <p:spPr bwMode="auto">
          <a:xfrm>
            <a:off x="8168415" y="10812287"/>
            <a:ext cx="600614" cy="606474"/>
          </a:xfrm>
          <a:custGeom>
            <a:avLst/>
            <a:gdLst>
              <a:gd name="T0" fmla="*/ 455 w 904"/>
              <a:gd name="T1" fmla="*/ 687 h 912"/>
              <a:gd name="T2" fmla="*/ 157 w 904"/>
              <a:gd name="T3" fmla="*/ 911 h 912"/>
              <a:gd name="T4" fmla="*/ 276 w 904"/>
              <a:gd name="T5" fmla="*/ 553 h 912"/>
              <a:gd name="T6" fmla="*/ 0 w 904"/>
              <a:gd name="T7" fmla="*/ 344 h 912"/>
              <a:gd name="T8" fmla="*/ 336 w 904"/>
              <a:gd name="T9" fmla="*/ 344 h 912"/>
              <a:gd name="T10" fmla="*/ 455 w 904"/>
              <a:gd name="T11" fmla="*/ 0 h 912"/>
              <a:gd name="T12" fmla="*/ 575 w 904"/>
              <a:gd name="T13" fmla="*/ 344 h 912"/>
              <a:gd name="T14" fmla="*/ 903 w 904"/>
              <a:gd name="T15" fmla="*/ 344 h 912"/>
              <a:gd name="T16" fmla="*/ 635 w 904"/>
              <a:gd name="T17" fmla="*/ 553 h 912"/>
              <a:gd name="T18" fmla="*/ 754 w 904"/>
              <a:gd name="T19" fmla="*/ 911 h 912"/>
              <a:gd name="T20" fmla="*/ 455 w 904"/>
              <a:gd name="T21" fmla="*/ 687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4" h="912">
                <a:moveTo>
                  <a:pt x="455" y="687"/>
                </a:moveTo>
                <a:lnTo>
                  <a:pt x="157" y="911"/>
                </a:lnTo>
                <a:lnTo>
                  <a:pt x="276" y="553"/>
                </a:lnTo>
                <a:lnTo>
                  <a:pt x="0" y="344"/>
                </a:lnTo>
                <a:lnTo>
                  <a:pt x="336" y="344"/>
                </a:lnTo>
                <a:lnTo>
                  <a:pt x="455" y="0"/>
                </a:lnTo>
                <a:lnTo>
                  <a:pt x="575" y="344"/>
                </a:lnTo>
                <a:lnTo>
                  <a:pt x="903" y="344"/>
                </a:lnTo>
                <a:lnTo>
                  <a:pt x="635" y="553"/>
                </a:lnTo>
                <a:lnTo>
                  <a:pt x="754" y="911"/>
                </a:lnTo>
                <a:lnTo>
                  <a:pt x="455" y="68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4" name="Freeform 584"/>
          <p:cNvSpPr>
            <a:spLocks noChangeArrowheads="1"/>
          </p:cNvSpPr>
          <p:nvPr/>
        </p:nvSpPr>
        <p:spPr bwMode="auto">
          <a:xfrm>
            <a:off x="9437028" y="10853305"/>
            <a:ext cx="621122" cy="536158"/>
          </a:xfrm>
          <a:custGeom>
            <a:avLst/>
            <a:gdLst>
              <a:gd name="T0" fmla="*/ 0 w 934"/>
              <a:gd name="T1" fmla="*/ 239 h 807"/>
              <a:gd name="T2" fmla="*/ 0 w 934"/>
              <a:gd name="T3" fmla="*/ 239 h 807"/>
              <a:gd name="T4" fmla="*/ 463 w 934"/>
              <a:gd name="T5" fmla="*/ 806 h 807"/>
              <a:gd name="T6" fmla="*/ 933 w 934"/>
              <a:gd name="T7" fmla="*/ 239 h 807"/>
              <a:gd name="T8" fmla="*/ 702 w 934"/>
              <a:gd name="T9" fmla="*/ 0 h 807"/>
              <a:gd name="T10" fmla="*/ 463 w 934"/>
              <a:gd name="T11" fmla="*/ 209 h 807"/>
              <a:gd name="T12" fmla="*/ 224 w 934"/>
              <a:gd name="T13" fmla="*/ 0 h 807"/>
              <a:gd name="T14" fmla="*/ 0 w 934"/>
              <a:gd name="T15" fmla="*/ 239 h 8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07">
                <a:moveTo>
                  <a:pt x="0" y="239"/>
                </a:moveTo>
                <a:lnTo>
                  <a:pt x="0" y="239"/>
                </a:lnTo>
                <a:cubicBezTo>
                  <a:pt x="0" y="537"/>
                  <a:pt x="463" y="806"/>
                  <a:pt x="463" y="806"/>
                </a:cubicBezTo>
                <a:cubicBezTo>
                  <a:pt x="463" y="806"/>
                  <a:pt x="933" y="537"/>
                  <a:pt x="933" y="239"/>
                </a:cubicBezTo>
                <a:cubicBezTo>
                  <a:pt x="933" y="112"/>
                  <a:pt x="844" y="0"/>
                  <a:pt x="702" y="0"/>
                </a:cubicBezTo>
                <a:cubicBezTo>
                  <a:pt x="582" y="0"/>
                  <a:pt x="463" y="82"/>
                  <a:pt x="463" y="209"/>
                </a:cubicBezTo>
                <a:cubicBezTo>
                  <a:pt x="463" y="82"/>
                  <a:pt x="351" y="0"/>
                  <a:pt x="224" y="0"/>
                </a:cubicBezTo>
                <a:cubicBezTo>
                  <a:pt x="90" y="0"/>
                  <a:pt x="0" y="112"/>
                  <a:pt x="0" y="23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5" name="Freeform 585"/>
          <p:cNvSpPr>
            <a:spLocks noChangeArrowheads="1"/>
          </p:cNvSpPr>
          <p:nvPr/>
        </p:nvSpPr>
        <p:spPr bwMode="auto">
          <a:xfrm>
            <a:off x="9715361" y="10973427"/>
            <a:ext cx="90826" cy="398456"/>
          </a:xfrm>
          <a:custGeom>
            <a:avLst/>
            <a:gdLst>
              <a:gd name="T0" fmla="*/ 0 w 136"/>
              <a:gd name="T1" fmla="*/ 597 h 598"/>
              <a:gd name="T2" fmla="*/ 105 w 136"/>
              <a:gd name="T3" fmla="*/ 493 h 598"/>
              <a:gd name="T4" fmla="*/ 15 w 136"/>
              <a:gd name="T5" fmla="*/ 403 h 598"/>
              <a:gd name="T6" fmla="*/ 105 w 136"/>
              <a:gd name="T7" fmla="*/ 314 h 598"/>
              <a:gd name="T8" fmla="*/ 15 w 136"/>
              <a:gd name="T9" fmla="*/ 224 h 598"/>
              <a:gd name="T10" fmla="*/ 135 w 136"/>
              <a:gd name="T11" fmla="*/ 105 h 598"/>
              <a:gd name="T12" fmla="*/ 45 w 136"/>
              <a:gd name="T13" fmla="*/ 30 h 598"/>
              <a:gd name="T14" fmla="*/ 45 w 136"/>
              <a:gd name="T15" fmla="*/ 0 h 5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598">
                <a:moveTo>
                  <a:pt x="0" y="597"/>
                </a:moveTo>
                <a:lnTo>
                  <a:pt x="105" y="493"/>
                </a:lnTo>
                <a:lnTo>
                  <a:pt x="15" y="403"/>
                </a:lnTo>
                <a:lnTo>
                  <a:pt x="105" y="314"/>
                </a:lnTo>
                <a:lnTo>
                  <a:pt x="15" y="224"/>
                </a:lnTo>
                <a:lnTo>
                  <a:pt x="135" y="105"/>
                </a:lnTo>
                <a:lnTo>
                  <a:pt x="45" y="30"/>
                </a:lnTo>
                <a:lnTo>
                  <a:pt x="45"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06" name="Freeform 586"/>
          <p:cNvSpPr>
            <a:spLocks noChangeArrowheads="1"/>
          </p:cNvSpPr>
          <p:nvPr/>
        </p:nvSpPr>
        <p:spPr bwMode="auto">
          <a:xfrm>
            <a:off x="10711499" y="12089687"/>
            <a:ext cx="621122" cy="621122"/>
          </a:xfrm>
          <a:custGeom>
            <a:avLst/>
            <a:gdLst>
              <a:gd name="T0" fmla="*/ 934 w 935"/>
              <a:gd name="T1" fmla="*/ 933 h 934"/>
              <a:gd name="T2" fmla="*/ 0 w 935"/>
              <a:gd name="T3" fmla="*/ 933 h 934"/>
              <a:gd name="T4" fmla="*/ 0 w 935"/>
              <a:gd name="T5" fmla="*/ 0 h 934"/>
              <a:gd name="T6" fmla="*/ 934 w 935"/>
              <a:gd name="T7" fmla="*/ 0 h 934"/>
              <a:gd name="T8" fmla="*/ 934 w 935"/>
              <a:gd name="T9" fmla="*/ 933 h 934"/>
            </a:gdLst>
            <a:ahLst/>
            <a:cxnLst>
              <a:cxn ang="0">
                <a:pos x="T0" y="T1"/>
              </a:cxn>
              <a:cxn ang="0">
                <a:pos x="T2" y="T3"/>
              </a:cxn>
              <a:cxn ang="0">
                <a:pos x="T4" y="T5"/>
              </a:cxn>
              <a:cxn ang="0">
                <a:pos x="T6" y="T7"/>
              </a:cxn>
              <a:cxn ang="0">
                <a:pos x="T8" y="T9"/>
              </a:cxn>
            </a:cxnLst>
            <a:rect l="0" t="0" r="r" b="b"/>
            <a:pathLst>
              <a:path w="935" h="934">
                <a:moveTo>
                  <a:pt x="934" y="933"/>
                </a:moveTo>
                <a:lnTo>
                  <a:pt x="0" y="933"/>
                </a:lnTo>
                <a:lnTo>
                  <a:pt x="0" y="0"/>
                </a:lnTo>
                <a:lnTo>
                  <a:pt x="934" y="0"/>
                </a:lnTo>
                <a:lnTo>
                  <a:pt x="934"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7" name="Line 587"/>
          <p:cNvSpPr>
            <a:spLocks noChangeShapeType="1"/>
          </p:cNvSpPr>
          <p:nvPr/>
        </p:nvSpPr>
        <p:spPr bwMode="auto">
          <a:xfrm>
            <a:off x="10887288" y="12157074"/>
            <a:ext cx="2931" cy="19922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08" name="Line 588"/>
          <p:cNvSpPr>
            <a:spLocks noChangeShapeType="1"/>
          </p:cNvSpPr>
          <p:nvPr/>
        </p:nvSpPr>
        <p:spPr bwMode="auto">
          <a:xfrm flipH="1">
            <a:off x="10781815" y="12256689"/>
            <a:ext cx="20508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09" name="Line 589"/>
          <p:cNvSpPr>
            <a:spLocks noChangeShapeType="1"/>
          </p:cNvSpPr>
          <p:nvPr/>
        </p:nvSpPr>
        <p:spPr bwMode="auto">
          <a:xfrm flipH="1">
            <a:off x="11060149" y="12256689"/>
            <a:ext cx="20508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0" name="Line 590"/>
          <p:cNvSpPr>
            <a:spLocks noChangeShapeType="1"/>
          </p:cNvSpPr>
          <p:nvPr/>
        </p:nvSpPr>
        <p:spPr bwMode="auto">
          <a:xfrm flipV="1">
            <a:off x="10805255" y="12452986"/>
            <a:ext cx="158210" cy="16993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1" name="Line 591"/>
          <p:cNvSpPr>
            <a:spLocks noChangeShapeType="1"/>
          </p:cNvSpPr>
          <p:nvPr/>
        </p:nvSpPr>
        <p:spPr bwMode="auto">
          <a:xfrm>
            <a:off x="10805255" y="12455917"/>
            <a:ext cx="158210" cy="16407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2" name="Line 592"/>
          <p:cNvSpPr>
            <a:spLocks noChangeShapeType="1"/>
          </p:cNvSpPr>
          <p:nvPr/>
        </p:nvSpPr>
        <p:spPr bwMode="auto">
          <a:xfrm>
            <a:off x="11063078" y="12508653"/>
            <a:ext cx="19922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3" name="Line 593"/>
          <p:cNvSpPr>
            <a:spLocks noChangeShapeType="1"/>
          </p:cNvSpPr>
          <p:nvPr/>
        </p:nvSpPr>
        <p:spPr bwMode="auto">
          <a:xfrm>
            <a:off x="11063078" y="12570177"/>
            <a:ext cx="19922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4"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15" name="Line 595"/>
          <p:cNvSpPr>
            <a:spLocks noChangeShapeType="1"/>
          </p:cNvSpPr>
          <p:nvPr/>
        </p:nvSpPr>
        <p:spPr bwMode="auto">
          <a:xfrm flipH="1" flipV="1">
            <a:off x="10951745" y="11046673"/>
            <a:ext cx="35158" cy="2050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6" name="Line 596"/>
          <p:cNvSpPr>
            <a:spLocks noChangeShapeType="1"/>
          </p:cNvSpPr>
          <p:nvPr/>
        </p:nvSpPr>
        <p:spPr bwMode="auto">
          <a:xfrm flipV="1">
            <a:off x="11063078" y="11046673"/>
            <a:ext cx="29298" cy="2050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7"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8"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19"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20"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21"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22" name="Line 602"/>
          <p:cNvSpPr>
            <a:spLocks noChangeShapeType="1"/>
          </p:cNvSpPr>
          <p:nvPr/>
        </p:nvSpPr>
        <p:spPr bwMode="auto">
          <a:xfrm>
            <a:off x="12179341" y="11427548"/>
            <a:ext cx="237315"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3" name="Line 603"/>
          <p:cNvSpPr>
            <a:spLocks noChangeShapeType="1"/>
          </p:cNvSpPr>
          <p:nvPr/>
        </p:nvSpPr>
        <p:spPr bwMode="auto">
          <a:xfrm>
            <a:off x="12299461" y="11152146"/>
            <a:ext cx="2931" cy="27833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4"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5"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6"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27" name="Line 607"/>
          <p:cNvSpPr>
            <a:spLocks noChangeShapeType="1"/>
          </p:cNvSpPr>
          <p:nvPr/>
        </p:nvSpPr>
        <p:spPr bwMode="auto">
          <a:xfrm>
            <a:off x="13266302" y="11102340"/>
            <a:ext cx="62112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8"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9"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2" name="Freeform 622"/>
          <p:cNvSpPr>
            <a:spLocks noChangeArrowheads="1"/>
          </p:cNvSpPr>
          <p:nvPr/>
        </p:nvSpPr>
        <p:spPr bwMode="auto">
          <a:xfrm>
            <a:off x="1775548" y="12277196"/>
            <a:ext cx="621122" cy="322281"/>
          </a:xfrm>
          <a:custGeom>
            <a:avLst/>
            <a:gdLst>
              <a:gd name="T0" fmla="*/ 672 w 934"/>
              <a:gd name="T1" fmla="*/ 150 h 487"/>
              <a:gd name="T2" fmla="*/ 933 w 934"/>
              <a:gd name="T3" fmla="*/ 0 h 487"/>
              <a:gd name="T4" fmla="*/ 933 w 934"/>
              <a:gd name="T5" fmla="*/ 486 h 487"/>
              <a:gd name="T6" fmla="*/ 672 w 934"/>
              <a:gd name="T7" fmla="*/ 329 h 487"/>
              <a:gd name="T8" fmla="*/ 672 w 934"/>
              <a:gd name="T9" fmla="*/ 486 h 487"/>
              <a:gd name="T10" fmla="*/ 0 w 934"/>
              <a:gd name="T11" fmla="*/ 486 h 487"/>
              <a:gd name="T12" fmla="*/ 0 w 934"/>
              <a:gd name="T13" fmla="*/ 0 h 487"/>
              <a:gd name="T14" fmla="*/ 672 w 934"/>
              <a:gd name="T15" fmla="*/ 0 h 487"/>
              <a:gd name="T16" fmla="*/ 672 w 934"/>
              <a:gd name="T17" fmla="*/ 15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4" h="487">
                <a:moveTo>
                  <a:pt x="672" y="150"/>
                </a:moveTo>
                <a:lnTo>
                  <a:pt x="933" y="0"/>
                </a:lnTo>
                <a:lnTo>
                  <a:pt x="933" y="486"/>
                </a:lnTo>
                <a:lnTo>
                  <a:pt x="672" y="329"/>
                </a:lnTo>
                <a:lnTo>
                  <a:pt x="672" y="486"/>
                </a:lnTo>
                <a:lnTo>
                  <a:pt x="0" y="486"/>
                </a:lnTo>
                <a:lnTo>
                  <a:pt x="0" y="0"/>
                </a:lnTo>
                <a:lnTo>
                  <a:pt x="672" y="0"/>
                </a:lnTo>
                <a:lnTo>
                  <a:pt x="672" y="15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43" name="Line 623"/>
          <p:cNvSpPr>
            <a:spLocks noChangeShapeType="1"/>
          </p:cNvSpPr>
          <p:nvPr/>
        </p:nvSpPr>
        <p:spPr bwMode="auto">
          <a:xfrm>
            <a:off x="1825356" y="12356302"/>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4" name="Line 624"/>
          <p:cNvSpPr>
            <a:spLocks noChangeShapeType="1"/>
          </p:cNvSpPr>
          <p:nvPr/>
        </p:nvSpPr>
        <p:spPr bwMode="auto">
          <a:xfrm>
            <a:off x="1904460" y="12356302"/>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5" name="Freeform 625"/>
          <p:cNvSpPr>
            <a:spLocks noChangeArrowheads="1"/>
          </p:cNvSpPr>
          <p:nvPr/>
        </p:nvSpPr>
        <p:spPr bwMode="auto">
          <a:xfrm>
            <a:off x="1834143" y="12435406"/>
            <a:ext cx="178721" cy="105473"/>
          </a:xfrm>
          <a:custGeom>
            <a:avLst/>
            <a:gdLst>
              <a:gd name="T0" fmla="*/ 269 w 270"/>
              <a:gd name="T1" fmla="*/ 0 h 158"/>
              <a:gd name="T2" fmla="*/ 0 w 270"/>
              <a:gd name="T3" fmla="*/ 0 h 158"/>
              <a:gd name="T4" fmla="*/ 0 w 270"/>
              <a:gd name="T5" fmla="*/ 157 h 158"/>
              <a:gd name="T6" fmla="*/ 269 w 270"/>
              <a:gd name="T7" fmla="*/ 157 h 158"/>
              <a:gd name="T8" fmla="*/ 269 w 270"/>
              <a:gd name="T9" fmla="*/ 0 h 158"/>
            </a:gdLst>
            <a:ahLst/>
            <a:cxnLst>
              <a:cxn ang="0">
                <a:pos x="T0" y="T1"/>
              </a:cxn>
              <a:cxn ang="0">
                <a:pos x="T2" y="T3"/>
              </a:cxn>
              <a:cxn ang="0">
                <a:pos x="T4" y="T5"/>
              </a:cxn>
              <a:cxn ang="0">
                <a:pos x="T6" y="T7"/>
              </a:cxn>
              <a:cxn ang="0">
                <a:pos x="T8" y="T9"/>
              </a:cxn>
            </a:cxnLst>
            <a:rect l="0" t="0" r="r" b="b"/>
            <a:pathLst>
              <a:path w="270" h="158">
                <a:moveTo>
                  <a:pt x="269" y="0"/>
                </a:moveTo>
                <a:lnTo>
                  <a:pt x="0" y="0"/>
                </a:lnTo>
                <a:lnTo>
                  <a:pt x="0" y="157"/>
                </a:lnTo>
                <a:lnTo>
                  <a:pt x="269" y="157"/>
                </a:lnTo>
                <a:lnTo>
                  <a:pt x="26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46" name="Freeform 626"/>
          <p:cNvSpPr>
            <a:spLocks noChangeArrowheads="1"/>
          </p:cNvSpPr>
          <p:nvPr/>
        </p:nvSpPr>
        <p:spPr bwMode="auto">
          <a:xfrm>
            <a:off x="1825356" y="12198092"/>
            <a:ext cx="336928" cy="79104"/>
          </a:xfrm>
          <a:custGeom>
            <a:avLst/>
            <a:gdLst>
              <a:gd name="T0" fmla="*/ 0 w 509"/>
              <a:gd name="T1" fmla="*/ 0 h 120"/>
              <a:gd name="T2" fmla="*/ 388 w 509"/>
              <a:gd name="T3" fmla="*/ 0 h 120"/>
              <a:gd name="T4" fmla="*/ 508 w 509"/>
              <a:gd name="T5" fmla="*/ 119 h 120"/>
            </a:gdLst>
            <a:ahLst/>
            <a:cxnLst>
              <a:cxn ang="0">
                <a:pos x="T0" y="T1"/>
              </a:cxn>
              <a:cxn ang="0">
                <a:pos x="T2" y="T3"/>
              </a:cxn>
              <a:cxn ang="0">
                <a:pos x="T4" y="T5"/>
              </a:cxn>
            </a:cxnLst>
            <a:rect l="0" t="0" r="r" b="b"/>
            <a:pathLst>
              <a:path w="509" h="120">
                <a:moveTo>
                  <a:pt x="0" y="0"/>
                </a:moveTo>
                <a:lnTo>
                  <a:pt x="388" y="0"/>
                </a:lnTo>
                <a:lnTo>
                  <a:pt x="508" y="11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7" name="Freeform 627"/>
          <p:cNvSpPr>
            <a:spLocks noChangeArrowheads="1"/>
          </p:cNvSpPr>
          <p:nvPr/>
        </p:nvSpPr>
        <p:spPr bwMode="auto">
          <a:xfrm>
            <a:off x="3050021" y="12177581"/>
            <a:ext cx="621122" cy="421894"/>
          </a:xfrm>
          <a:custGeom>
            <a:avLst/>
            <a:gdLst>
              <a:gd name="T0" fmla="*/ 679 w 934"/>
              <a:gd name="T1" fmla="*/ 149 h 636"/>
              <a:gd name="T2" fmla="*/ 560 w 934"/>
              <a:gd name="T3" fmla="*/ 0 h 636"/>
              <a:gd name="T4" fmla="*/ 380 w 934"/>
              <a:gd name="T5" fmla="*/ 0 h 636"/>
              <a:gd name="T6" fmla="*/ 261 w 934"/>
              <a:gd name="T7" fmla="*/ 149 h 636"/>
              <a:gd name="T8" fmla="*/ 0 w 934"/>
              <a:gd name="T9" fmla="*/ 149 h 636"/>
              <a:gd name="T10" fmla="*/ 0 w 934"/>
              <a:gd name="T11" fmla="*/ 635 h 636"/>
              <a:gd name="T12" fmla="*/ 933 w 934"/>
              <a:gd name="T13" fmla="*/ 635 h 636"/>
              <a:gd name="T14" fmla="*/ 933 w 934"/>
              <a:gd name="T15" fmla="*/ 149 h 636"/>
              <a:gd name="T16" fmla="*/ 679 w 934"/>
              <a:gd name="T17" fmla="*/ 149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4" h="636">
                <a:moveTo>
                  <a:pt x="679" y="149"/>
                </a:moveTo>
                <a:lnTo>
                  <a:pt x="560" y="0"/>
                </a:lnTo>
                <a:lnTo>
                  <a:pt x="380" y="0"/>
                </a:lnTo>
                <a:lnTo>
                  <a:pt x="261" y="149"/>
                </a:lnTo>
                <a:lnTo>
                  <a:pt x="0" y="149"/>
                </a:lnTo>
                <a:lnTo>
                  <a:pt x="0" y="635"/>
                </a:lnTo>
                <a:lnTo>
                  <a:pt x="933" y="635"/>
                </a:lnTo>
                <a:lnTo>
                  <a:pt x="933" y="149"/>
                </a:lnTo>
                <a:lnTo>
                  <a:pt x="679"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48" name="Freeform 628"/>
          <p:cNvSpPr>
            <a:spLocks noChangeArrowheads="1"/>
          </p:cNvSpPr>
          <p:nvPr/>
        </p:nvSpPr>
        <p:spPr bwMode="auto">
          <a:xfrm>
            <a:off x="3284407" y="12356302"/>
            <a:ext cx="158210" cy="164070"/>
          </a:xfrm>
          <a:custGeom>
            <a:avLst/>
            <a:gdLst>
              <a:gd name="T0" fmla="*/ 238 w 239"/>
              <a:gd name="T1" fmla="*/ 119 h 247"/>
              <a:gd name="T2" fmla="*/ 238 w 239"/>
              <a:gd name="T3" fmla="*/ 119 h 247"/>
              <a:gd name="T4" fmla="*/ 119 w 239"/>
              <a:gd name="T5" fmla="*/ 0 h 247"/>
              <a:gd name="T6" fmla="*/ 0 w 239"/>
              <a:gd name="T7" fmla="*/ 119 h 247"/>
              <a:gd name="T8" fmla="*/ 119 w 239"/>
              <a:gd name="T9" fmla="*/ 246 h 247"/>
              <a:gd name="T10" fmla="*/ 238 w 239"/>
              <a:gd name="T11" fmla="*/ 119 h 247"/>
            </a:gdLst>
            <a:ahLst/>
            <a:cxnLst>
              <a:cxn ang="0">
                <a:pos x="T0" y="T1"/>
              </a:cxn>
              <a:cxn ang="0">
                <a:pos x="T2" y="T3"/>
              </a:cxn>
              <a:cxn ang="0">
                <a:pos x="T4" y="T5"/>
              </a:cxn>
              <a:cxn ang="0">
                <a:pos x="T6" y="T7"/>
              </a:cxn>
              <a:cxn ang="0">
                <a:pos x="T8" y="T9"/>
              </a:cxn>
              <a:cxn ang="0">
                <a:pos x="T10" y="T11"/>
              </a:cxn>
            </a:cxnLst>
            <a:rect l="0" t="0" r="r" b="b"/>
            <a:pathLst>
              <a:path w="239" h="247">
                <a:moveTo>
                  <a:pt x="238" y="119"/>
                </a:moveTo>
                <a:lnTo>
                  <a:pt x="238" y="119"/>
                </a:lnTo>
                <a:cubicBezTo>
                  <a:pt x="238" y="60"/>
                  <a:pt x="186" y="0"/>
                  <a:pt x="119" y="0"/>
                </a:cubicBezTo>
                <a:cubicBezTo>
                  <a:pt x="52" y="0"/>
                  <a:pt x="0" y="60"/>
                  <a:pt x="0" y="119"/>
                </a:cubicBezTo>
                <a:cubicBezTo>
                  <a:pt x="0" y="186"/>
                  <a:pt x="52" y="246"/>
                  <a:pt x="119" y="246"/>
                </a:cubicBezTo>
                <a:cubicBezTo>
                  <a:pt x="186" y="246"/>
                  <a:pt x="238" y="186"/>
                  <a:pt x="238" y="11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49" name="Line 629"/>
          <p:cNvSpPr>
            <a:spLocks noChangeShapeType="1"/>
          </p:cNvSpPr>
          <p:nvPr/>
        </p:nvSpPr>
        <p:spPr bwMode="auto">
          <a:xfrm>
            <a:off x="3129125" y="12277196"/>
            <a:ext cx="2931" cy="32228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50" name="Freeform 630"/>
          <p:cNvSpPr>
            <a:spLocks noChangeArrowheads="1"/>
          </p:cNvSpPr>
          <p:nvPr/>
        </p:nvSpPr>
        <p:spPr bwMode="auto">
          <a:xfrm>
            <a:off x="3580317" y="12356302"/>
            <a:ext cx="2931" cy="292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25" name="Group 24"/>
          <p:cNvGrpSpPr/>
          <p:nvPr/>
        </p:nvGrpSpPr>
        <p:grpSpPr>
          <a:xfrm>
            <a:off x="4330350" y="12186372"/>
            <a:ext cx="621122" cy="421894"/>
            <a:chOff x="4330350" y="12186372"/>
            <a:chExt cx="621122" cy="421894"/>
          </a:xfrm>
        </p:grpSpPr>
        <p:sp>
          <p:nvSpPr>
            <p:cNvPr id="5751" name="Freeform 631"/>
            <p:cNvSpPr>
              <a:spLocks noChangeArrowheads="1"/>
            </p:cNvSpPr>
            <p:nvPr/>
          </p:nvSpPr>
          <p:spPr bwMode="auto">
            <a:xfrm>
              <a:off x="4330350" y="12186372"/>
              <a:ext cx="621122" cy="421894"/>
            </a:xfrm>
            <a:custGeom>
              <a:avLst/>
              <a:gdLst>
                <a:gd name="T0" fmla="*/ 934 w 935"/>
                <a:gd name="T1" fmla="*/ 0 h 635"/>
                <a:gd name="T2" fmla="*/ 0 w 935"/>
                <a:gd name="T3" fmla="*/ 0 h 635"/>
                <a:gd name="T4" fmla="*/ 0 w 935"/>
                <a:gd name="T5" fmla="*/ 634 h 635"/>
                <a:gd name="T6" fmla="*/ 934 w 935"/>
                <a:gd name="T7" fmla="*/ 634 h 635"/>
                <a:gd name="T8" fmla="*/ 934 w 935"/>
                <a:gd name="T9" fmla="*/ 0 h 635"/>
              </a:gdLst>
              <a:ahLst/>
              <a:cxnLst>
                <a:cxn ang="0">
                  <a:pos x="T0" y="T1"/>
                </a:cxn>
                <a:cxn ang="0">
                  <a:pos x="T2" y="T3"/>
                </a:cxn>
                <a:cxn ang="0">
                  <a:pos x="T4" y="T5"/>
                </a:cxn>
                <a:cxn ang="0">
                  <a:pos x="T6" y="T7"/>
                </a:cxn>
                <a:cxn ang="0">
                  <a:pos x="T8" y="T9"/>
                </a:cxn>
              </a:cxnLst>
              <a:rect l="0" t="0" r="r" b="b"/>
              <a:pathLst>
                <a:path w="935" h="635">
                  <a:moveTo>
                    <a:pt x="934" y="0"/>
                  </a:moveTo>
                  <a:lnTo>
                    <a:pt x="0" y="0"/>
                  </a:lnTo>
                  <a:lnTo>
                    <a:pt x="0" y="634"/>
                  </a:lnTo>
                  <a:lnTo>
                    <a:pt x="934" y="634"/>
                  </a:lnTo>
                  <a:lnTo>
                    <a:pt x="93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52" name="Freeform 632"/>
            <p:cNvSpPr>
              <a:spLocks noChangeArrowheads="1"/>
            </p:cNvSpPr>
            <p:nvPr/>
          </p:nvSpPr>
          <p:spPr bwMode="auto">
            <a:xfrm>
              <a:off x="4330350" y="12347511"/>
              <a:ext cx="621122" cy="222666"/>
            </a:xfrm>
            <a:custGeom>
              <a:avLst/>
              <a:gdLst>
                <a:gd name="T0" fmla="*/ 0 w 935"/>
                <a:gd name="T1" fmla="*/ 306 h 337"/>
                <a:gd name="T2" fmla="*/ 344 w 935"/>
                <a:gd name="T3" fmla="*/ 0 h 337"/>
                <a:gd name="T4" fmla="*/ 523 w 935"/>
                <a:gd name="T5" fmla="*/ 179 h 337"/>
                <a:gd name="T6" fmla="*/ 613 w 935"/>
                <a:gd name="T7" fmla="*/ 59 h 337"/>
                <a:gd name="T8" fmla="*/ 934 w 935"/>
                <a:gd name="T9" fmla="*/ 336 h 337"/>
              </a:gdLst>
              <a:ahLst/>
              <a:cxnLst>
                <a:cxn ang="0">
                  <a:pos x="T0" y="T1"/>
                </a:cxn>
                <a:cxn ang="0">
                  <a:pos x="T2" y="T3"/>
                </a:cxn>
                <a:cxn ang="0">
                  <a:pos x="T4" y="T5"/>
                </a:cxn>
                <a:cxn ang="0">
                  <a:pos x="T6" y="T7"/>
                </a:cxn>
                <a:cxn ang="0">
                  <a:pos x="T8" y="T9"/>
                </a:cxn>
              </a:cxnLst>
              <a:rect l="0" t="0" r="r" b="b"/>
              <a:pathLst>
                <a:path w="935" h="337">
                  <a:moveTo>
                    <a:pt x="0" y="306"/>
                  </a:moveTo>
                  <a:lnTo>
                    <a:pt x="344" y="0"/>
                  </a:lnTo>
                  <a:lnTo>
                    <a:pt x="523" y="179"/>
                  </a:lnTo>
                  <a:lnTo>
                    <a:pt x="613" y="59"/>
                  </a:lnTo>
                  <a:lnTo>
                    <a:pt x="934" y="336"/>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53" name="Freeform 633"/>
            <p:cNvSpPr>
              <a:spLocks noChangeArrowheads="1"/>
            </p:cNvSpPr>
            <p:nvPr/>
          </p:nvSpPr>
          <p:spPr bwMode="auto">
            <a:xfrm>
              <a:off x="4775684" y="12247900"/>
              <a:ext cx="105473" cy="99613"/>
            </a:xfrm>
            <a:custGeom>
              <a:avLst/>
              <a:gdLst>
                <a:gd name="T0" fmla="*/ 157 w 158"/>
                <a:gd name="T1" fmla="*/ 75 h 151"/>
                <a:gd name="T2" fmla="*/ 157 w 158"/>
                <a:gd name="T3" fmla="*/ 75 h 151"/>
                <a:gd name="T4" fmla="*/ 75 w 158"/>
                <a:gd name="T5" fmla="*/ 150 h 151"/>
                <a:gd name="T6" fmla="*/ 0 w 158"/>
                <a:gd name="T7" fmla="*/ 75 h 151"/>
                <a:gd name="T8" fmla="*/ 75 w 158"/>
                <a:gd name="T9" fmla="*/ 0 h 151"/>
                <a:gd name="T10" fmla="*/ 157 w 158"/>
                <a:gd name="T11" fmla="*/ 75 h 151"/>
              </a:gdLst>
              <a:ahLst/>
              <a:cxnLst>
                <a:cxn ang="0">
                  <a:pos x="T0" y="T1"/>
                </a:cxn>
                <a:cxn ang="0">
                  <a:pos x="T2" y="T3"/>
                </a:cxn>
                <a:cxn ang="0">
                  <a:pos x="T4" y="T5"/>
                </a:cxn>
                <a:cxn ang="0">
                  <a:pos x="T6" y="T7"/>
                </a:cxn>
                <a:cxn ang="0">
                  <a:pos x="T8" y="T9"/>
                </a:cxn>
                <a:cxn ang="0">
                  <a:pos x="T10" y="T11"/>
                </a:cxn>
              </a:cxnLst>
              <a:rect l="0" t="0" r="r" b="b"/>
              <a:pathLst>
                <a:path w="158" h="151">
                  <a:moveTo>
                    <a:pt x="157" y="75"/>
                  </a:moveTo>
                  <a:lnTo>
                    <a:pt x="157" y="75"/>
                  </a:lnTo>
                  <a:cubicBezTo>
                    <a:pt x="157" y="120"/>
                    <a:pt x="120" y="150"/>
                    <a:pt x="75" y="150"/>
                  </a:cubicBezTo>
                  <a:cubicBezTo>
                    <a:pt x="38" y="150"/>
                    <a:pt x="0" y="120"/>
                    <a:pt x="0" y="75"/>
                  </a:cubicBezTo>
                  <a:cubicBezTo>
                    <a:pt x="0" y="38"/>
                    <a:pt x="38" y="0"/>
                    <a:pt x="75" y="0"/>
                  </a:cubicBezTo>
                  <a:cubicBezTo>
                    <a:pt x="120" y="0"/>
                    <a:pt x="157" y="38"/>
                    <a:pt x="157" y="7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
        <p:nvSpPr>
          <p:cNvPr id="5754" name="Freeform 634"/>
          <p:cNvSpPr>
            <a:spLocks noChangeArrowheads="1"/>
          </p:cNvSpPr>
          <p:nvPr/>
        </p:nvSpPr>
        <p:spPr bwMode="auto">
          <a:xfrm>
            <a:off x="5604824" y="12236178"/>
            <a:ext cx="521509" cy="401387"/>
          </a:xfrm>
          <a:custGeom>
            <a:avLst/>
            <a:gdLst>
              <a:gd name="T0" fmla="*/ 784 w 785"/>
              <a:gd name="T1" fmla="*/ 0 h 605"/>
              <a:gd name="T2" fmla="*/ 0 w 785"/>
              <a:gd name="T3" fmla="*/ 0 h 605"/>
              <a:gd name="T4" fmla="*/ 0 w 785"/>
              <a:gd name="T5" fmla="*/ 604 h 605"/>
              <a:gd name="T6" fmla="*/ 784 w 785"/>
              <a:gd name="T7" fmla="*/ 604 h 605"/>
              <a:gd name="T8" fmla="*/ 784 w 785"/>
              <a:gd name="T9" fmla="*/ 0 h 605"/>
            </a:gdLst>
            <a:ahLst/>
            <a:cxnLst>
              <a:cxn ang="0">
                <a:pos x="T0" y="T1"/>
              </a:cxn>
              <a:cxn ang="0">
                <a:pos x="T2" y="T3"/>
              </a:cxn>
              <a:cxn ang="0">
                <a:pos x="T4" y="T5"/>
              </a:cxn>
              <a:cxn ang="0">
                <a:pos x="T6" y="T7"/>
              </a:cxn>
              <a:cxn ang="0">
                <a:pos x="T8" y="T9"/>
              </a:cxn>
            </a:cxnLst>
            <a:rect l="0" t="0" r="r" b="b"/>
            <a:pathLst>
              <a:path w="785" h="605">
                <a:moveTo>
                  <a:pt x="784" y="0"/>
                </a:moveTo>
                <a:lnTo>
                  <a:pt x="0" y="0"/>
                </a:lnTo>
                <a:lnTo>
                  <a:pt x="0" y="604"/>
                </a:lnTo>
                <a:lnTo>
                  <a:pt x="784" y="604"/>
                </a:lnTo>
                <a:lnTo>
                  <a:pt x="78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55" name="Freeform 635"/>
          <p:cNvSpPr>
            <a:spLocks noChangeArrowheads="1"/>
          </p:cNvSpPr>
          <p:nvPr/>
        </p:nvSpPr>
        <p:spPr bwMode="auto">
          <a:xfrm>
            <a:off x="5698577" y="12157074"/>
            <a:ext cx="527367" cy="401385"/>
          </a:xfrm>
          <a:custGeom>
            <a:avLst/>
            <a:gdLst>
              <a:gd name="T0" fmla="*/ 0 w 792"/>
              <a:gd name="T1" fmla="*/ 90 h 606"/>
              <a:gd name="T2" fmla="*/ 0 w 792"/>
              <a:gd name="T3" fmla="*/ 0 h 606"/>
              <a:gd name="T4" fmla="*/ 791 w 792"/>
              <a:gd name="T5" fmla="*/ 0 h 606"/>
              <a:gd name="T6" fmla="*/ 791 w 792"/>
              <a:gd name="T7" fmla="*/ 605 h 606"/>
              <a:gd name="T8" fmla="*/ 672 w 792"/>
              <a:gd name="T9" fmla="*/ 605 h 606"/>
            </a:gdLst>
            <a:ahLst/>
            <a:cxnLst>
              <a:cxn ang="0">
                <a:pos x="T0" y="T1"/>
              </a:cxn>
              <a:cxn ang="0">
                <a:pos x="T2" y="T3"/>
              </a:cxn>
              <a:cxn ang="0">
                <a:pos x="T4" y="T5"/>
              </a:cxn>
              <a:cxn ang="0">
                <a:pos x="T6" y="T7"/>
              </a:cxn>
              <a:cxn ang="0">
                <a:pos x="T8" y="T9"/>
              </a:cxn>
            </a:cxnLst>
            <a:rect l="0" t="0" r="r" b="b"/>
            <a:pathLst>
              <a:path w="792" h="606">
                <a:moveTo>
                  <a:pt x="0" y="90"/>
                </a:moveTo>
                <a:lnTo>
                  <a:pt x="0" y="0"/>
                </a:lnTo>
                <a:lnTo>
                  <a:pt x="791" y="0"/>
                </a:lnTo>
                <a:lnTo>
                  <a:pt x="791" y="605"/>
                </a:lnTo>
                <a:lnTo>
                  <a:pt x="672" y="6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56" name="Freeform 636"/>
          <p:cNvSpPr>
            <a:spLocks noChangeArrowheads="1"/>
          </p:cNvSpPr>
          <p:nvPr/>
        </p:nvSpPr>
        <p:spPr bwMode="auto">
          <a:xfrm>
            <a:off x="5604824" y="12397320"/>
            <a:ext cx="521509" cy="222666"/>
          </a:xfrm>
          <a:custGeom>
            <a:avLst/>
            <a:gdLst>
              <a:gd name="T0" fmla="*/ 0 w 785"/>
              <a:gd name="T1" fmla="*/ 216 h 336"/>
              <a:gd name="T2" fmla="*/ 216 w 785"/>
              <a:gd name="T3" fmla="*/ 0 h 336"/>
              <a:gd name="T4" fmla="*/ 425 w 785"/>
              <a:gd name="T5" fmla="*/ 246 h 336"/>
              <a:gd name="T6" fmla="*/ 575 w 785"/>
              <a:gd name="T7" fmla="*/ 149 h 336"/>
              <a:gd name="T8" fmla="*/ 784 w 785"/>
              <a:gd name="T9" fmla="*/ 335 h 336"/>
            </a:gdLst>
            <a:ahLst/>
            <a:cxnLst>
              <a:cxn ang="0">
                <a:pos x="T0" y="T1"/>
              </a:cxn>
              <a:cxn ang="0">
                <a:pos x="T2" y="T3"/>
              </a:cxn>
              <a:cxn ang="0">
                <a:pos x="T4" y="T5"/>
              </a:cxn>
              <a:cxn ang="0">
                <a:pos x="T6" y="T7"/>
              </a:cxn>
              <a:cxn ang="0">
                <a:pos x="T8" y="T9"/>
              </a:cxn>
            </a:cxnLst>
            <a:rect l="0" t="0" r="r" b="b"/>
            <a:pathLst>
              <a:path w="785" h="336">
                <a:moveTo>
                  <a:pt x="0" y="216"/>
                </a:moveTo>
                <a:lnTo>
                  <a:pt x="216" y="0"/>
                </a:lnTo>
                <a:lnTo>
                  <a:pt x="425" y="246"/>
                </a:lnTo>
                <a:lnTo>
                  <a:pt x="575" y="149"/>
                </a:lnTo>
                <a:lnTo>
                  <a:pt x="784" y="33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57" name="Freeform 637"/>
          <p:cNvSpPr>
            <a:spLocks noChangeArrowheads="1"/>
          </p:cNvSpPr>
          <p:nvPr/>
        </p:nvSpPr>
        <p:spPr bwMode="auto">
          <a:xfrm>
            <a:off x="5947613" y="12315285"/>
            <a:ext cx="99613" cy="99613"/>
          </a:xfrm>
          <a:custGeom>
            <a:avLst/>
            <a:gdLst>
              <a:gd name="T0" fmla="*/ 149 w 150"/>
              <a:gd name="T1" fmla="*/ 75 h 150"/>
              <a:gd name="T2" fmla="*/ 149 w 150"/>
              <a:gd name="T3" fmla="*/ 75 h 150"/>
              <a:gd name="T4" fmla="*/ 75 w 150"/>
              <a:gd name="T5" fmla="*/ 149 h 150"/>
              <a:gd name="T6" fmla="*/ 0 w 150"/>
              <a:gd name="T7" fmla="*/ 75 h 150"/>
              <a:gd name="T8" fmla="*/ 75 w 150"/>
              <a:gd name="T9" fmla="*/ 0 h 150"/>
              <a:gd name="T10" fmla="*/ 149 w 150"/>
              <a:gd name="T11" fmla="*/ 75 h 150"/>
            </a:gdLst>
            <a:ahLst/>
            <a:cxnLst>
              <a:cxn ang="0">
                <a:pos x="T0" y="T1"/>
              </a:cxn>
              <a:cxn ang="0">
                <a:pos x="T2" y="T3"/>
              </a:cxn>
              <a:cxn ang="0">
                <a:pos x="T4" y="T5"/>
              </a:cxn>
              <a:cxn ang="0">
                <a:pos x="T6" y="T7"/>
              </a:cxn>
              <a:cxn ang="0">
                <a:pos x="T8" y="T9"/>
              </a:cxn>
              <a:cxn ang="0">
                <a:pos x="T10" y="T11"/>
              </a:cxn>
            </a:cxnLst>
            <a:rect l="0" t="0" r="r" b="b"/>
            <a:pathLst>
              <a:path w="150" h="150">
                <a:moveTo>
                  <a:pt x="149" y="75"/>
                </a:moveTo>
                <a:lnTo>
                  <a:pt x="149" y="75"/>
                </a:lnTo>
                <a:cubicBezTo>
                  <a:pt x="149" y="120"/>
                  <a:pt x="112" y="149"/>
                  <a:pt x="75" y="149"/>
                </a:cubicBezTo>
                <a:cubicBezTo>
                  <a:pt x="30" y="149"/>
                  <a:pt x="0" y="120"/>
                  <a:pt x="0" y="75"/>
                </a:cubicBezTo>
                <a:cubicBezTo>
                  <a:pt x="0" y="37"/>
                  <a:pt x="30" y="0"/>
                  <a:pt x="75" y="0"/>
                </a:cubicBezTo>
                <a:cubicBezTo>
                  <a:pt x="112" y="0"/>
                  <a:pt x="149" y="37"/>
                  <a:pt x="149" y="7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58" name="Freeform 638"/>
          <p:cNvSpPr>
            <a:spLocks noChangeArrowheads="1"/>
          </p:cNvSpPr>
          <p:nvPr/>
        </p:nvSpPr>
        <p:spPr bwMode="auto">
          <a:xfrm>
            <a:off x="6885153" y="12089687"/>
            <a:ext cx="621122" cy="621122"/>
          </a:xfrm>
          <a:custGeom>
            <a:avLst/>
            <a:gdLst>
              <a:gd name="T0" fmla="*/ 463 w 934"/>
              <a:gd name="T1" fmla="*/ 0 h 934"/>
              <a:gd name="T2" fmla="*/ 373 w 934"/>
              <a:gd name="T3" fmla="*/ 0 h 934"/>
              <a:gd name="T4" fmla="*/ 373 w 934"/>
              <a:gd name="T5" fmla="*/ 134 h 934"/>
              <a:gd name="T6" fmla="*/ 284 w 934"/>
              <a:gd name="T7" fmla="*/ 164 h 934"/>
              <a:gd name="T8" fmla="*/ 194 w 934"/>
              <a:gd name="T9" fmla="*/ 74 h 934"/>
              <a:gd name="T10" fmla="*/ 75 w 934"/>
              <a:gd name="T11" fmla="*/ 194 h 934"/>
              <a:gd name="T12" fmla="*/ 164 w 934"/>
              <a:gd name="T13" fmla="*/ 283 h 934"/>
              <a:gd name="T14" fmla="*/ 134 w 934"/>
              <a:gd name="T15" fmla="*/ 373 h 934"/>
              <a:gd name="T16" fmla="*/ 0 w 934"/>
              <a:gd name="T17" fmla="*/ 373 h 934"/>
              <a:gd name="T18" fmla="*/ 0 w 934"/>
              <a:gd name="T19" fmla="*/ 552 h 934"/>
              <a:gd name="T20" fmla="*/ 134 w 934"/>
              <a:gd name="T21" fmla="*/ 552 h 934"/>
              <a:gd name="T22" fmla="*/ 164 w 934"/>
              <a:gd name="T23" fmla="*/ 649 h 934"/>
              <a:gd name="T24" fmla="*/ 75 w 934"/>
              <a:gd name="T25" fmla="*/ 739 h 934"/>
              <a:gd name="T26" fmla="*/ 194 w 934"/>
              <a:gd name="T27" fmla="*/ 858 h 934"/>
              <a:gd name="T28" fmla="*/ 284 w 934"/>
              <a:gd name="T29" fmla="*/ 769 h 934"/>
              <a:gd name="T30" fmla="*/ 373 w 934"/>
              <a:gd name="T31" fmla="*/ 798 h 934"/>
              <a:gd name="T32" fmla="*/ 373 w 934"/>
              <a:gd name="T33" fmla="*/ 933 h 934"/>
              <a:gd name="T34" fmla="*/ 463 w 934"/>
              <a:gd name="T35" fmla="*/ 933 h 934"/>
              <a:gd name="T36" fmla="*/ 552 w 934"/>
              <a:gd name="T37" fmla="*/ 933 h 934"/>
              <a:gd name="T38" fmla="*/ 552 w 934"/>
              <a:gd name="T39" fmla="*/ 798 h 934"/>
              <a:gd name="T40" fmla="*/ 642 w 934"/>
              <a:gd name="T41" fmla="*/ 769 h 934"/>
              <a:gd name="T42" fmla="*/ 731 w 934"/>
              <a:gd name="T43" fmla="*/ 858 h 934"/>
              <a:gd name="T44" fmla="*/ 858 w 934"/>
              <a:gd name="T45" fmla="*/ 739 h 934"/>
              <a:gd name="T46" fmla="*/ 769 w 934"/>
              <a:gd name="T47" fmla="*/ 649 h 934"/>
              <a:gd name="T48" fmla="*/ 799 w 934"/>
              <a:gd name="T49" fmla="*/ 552 h 934"/>
              <a:gd name="T50" fmla="*/ 933 w 934"/>
              <a:gd name="T51" fmla="*/ 552 h 934"/>
              <a:gd name="T52" fmla="*/ 933 w 934"/>
              <a:gd name="T53" fmla="*/ 373 h 934"/>
              <a:gd name="T54" fmla="*/ 799 w 934"/>
              <a:gd name="T55" fmla="*/ 373 h 934"/>
              <a:gd name="T56" fmla="*/ 769 w 934"/>
              <a:gd name="T57" fmla="*/ 283 h 934"/>
              <a:gd name="T58" fmla="*/ 858 w 934"/>
              <a:gd name="T59" fmla="*/ 194 h 934"/>
              <a:gd name="T60" fmla="*/ 731 w 934"/>
              <a:gd name="T61" fmla="*/ 74 h 934"/>
              <a:gd name="T62" fmla="*/ 642 w 934"/>
              <a:gd name="T63" fmla="*/ 164 h 934"/>
              <a:gd name="T64" fmla="*/ 552 w 934"/>
              <a:gd name="T65" fmla="*/ 134 h 934"/>
              <a:gd name="T66" fmla="*/ 552 w 934"/>
              <a:gd name="T67" fmla="*/ 0 h 934"/>
              <a:gd name="T68" fmla="*/ 463 w 934"/>
              <a:gd name="T69" fmla="*/ 0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4" h="934">
                <a:moveTo>
                  <a:pt x="463" y="0"/>
                </a:moveTo>
                <a:lnTo>
                  <a:pt x="373" y="0"/>
                </a:lnTo>
                <a:lnTo>
                  <a:pt x="373" y="134"/>
                </a:lnTo>
                <a:lnTo>
                  <a:pt x="284" y="164"/>
                </a:lnTo>
                <a:lnTo>
                  <a:pt x="194" y="74"/>
                </a:lnTo>
                <a:lnTo>
                  <a:pt x="75" y="194"/>
                </a:lnTo>
                <a:lnTo>
                  <a:pt x="164" y="283"/>
                </a:lnTo>
                <a:lnTo>
                  <a:pt x="134" y="373"/>
                </a:lnTo>
                <a:lnTo>
                  <a:pt x="0" y="373"/>
                </a:lnTo>
                <a:lnTo>
                  <a:pt x="0" y="552"/>
                </a:lnTo>
                <a:lnTo>
                  <a:pt x="134" y="552"/>
                </a:lnTo>
                <a:lnTo>
                  <a:pt x="164" y="649"/>
                </a:lnTo>
                <a:lnTo>
                  <a:pt x="75" y="739"/>
                </a:lnTo>
                <a:lnTo>
                  <a:pt x="194" y="858"/>
                </a:lnTo>
                <a:lnTo>
                  <a:pt x="284" y="769"/>
                </a:lnTo>
                <a:lnTo>
                  <a:pt x="373" y="798"/>
                </a:lnTo>
                <a:lnTo>
                  <a:pt x="373" y="933"/>
                </a:lnTo>
                <a:lnTo>
                  <a:pt x="463" y="933"/>
                </a:lnTo>
                <a:lnTo>
                  <a:pt x="552" y="933"/>
                </a:lnTo>
                <a:lnTo>
                  <a:pt x="552" y="798"/>
                </a:lnTo>
                <a:lnTo>
                  <a:pt x="642" y="769"/>
                </a:lnTo>
                <a:lnTo>
                  <a:pt x="731" y="858"/>
                </a:lnTo>
                <a:lnTo>
                  <a:pt x="858" y="739"/>
                </a:lnTo>
                <a:lnTo>
                  <a:pt x="769" y="649"/>
                </a:lnTo>
                <a:lnTo>
                  <a:pt x="799" y="552"/>
                </a:lnTo>
                <a:lnTo>
                  <a:pt x="933" y="552"/>
                </a:lnTo>
                <a:lnTo>
                  <a:pt x="933" y="373"/>
                </a:lnTo>
                <a:lnTo>
                  <a:pt x="799" y="373"/>
                </a:lnTo>
                <a:lnTo>
                  <a:pt x="769" y="283"/>
                </a:lnTo>
                <a:lnTo>
                  <a:pt x="858" y="194"/>
                </a:lnTo>
                <a:lnTo>
                  <a:pt x="731" y="74"/>
                </a:lnTo>
                <a:lnTo>
                  <a:pt x="642" y="164"/>
                </a:lnTo>
                <a:lnTo>
                  <a:pt x="552" y="134"/>
                </a:lnTo>
                <a:lnTo>
                  <a:pt x="552" y="0"/>
                </a:lnTo>
                <a:lnTo>
                  <a:pt x="463"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59" name="Freeform 639"/>
          <p:cNvSpPr>
            <a:spLocks noChangeArrowheads="1"/>
          </p:cNvSpPr>
          <p:nvPr/>
        </p:nvSpPr>
        <p:spPr bwMode="auto">
          <a:xfrm>
            <a:off x="7131258" y="12335793"/>
            <a:ext cx="120124" cy="120124"/>
          </a:xfrm>
          <a:custGeom>
            <a:avLst/>
            <a:gdLst>
              <a:gd name="T0" fmla="*/ 179 w 180"/>
              <a:gd name="T1" fmla="*/ 90 h 180"/>
              <a:gd name="T2" fmla="*/ 179 w 180"/>
              <a:gd name="T3" fmla="*/ 90 h 180"/>
              <a:gd name="T4" fmla="*/ 90 w 180"/>
              <a:gd name="T5" fmla="*/ 0 h 180"/>
              <a:gd name="T6" fmla="*/ 0 w 180"/>
              <a:gd name="T7" fmla="*/ 90 h 180"/>
              <a:gd name="T8" fmla="*/ 90 w 180"/>
              <a:gd name="T9" fmla="*/ 179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45"/>
                  <a:pt x="142" y="0"/>
                  <a:pt x="90" y="0"/>
                </a:cubicBezTo>
                <a:cubicBezTo>
                  <a:pt x="45" y="0"/>
                  <a:pt x="0" y="45"/>
                  <a:pt x="0" y="90"/>
                </a:cubicBezTo>
                <a:cubicBezTo>
                  <a:pt x="0" y="142"/>
                  <a:pt x="45" y="179"/>
                  <a:pt x="90" y="179"/>
                </a:cubicBezTo>
                <a:cubicBezTo>
                  <a:pt x="142" y="179"/>
                  <a:pt x="179" y="142"/>
                  <a:pt x="179"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2" name="Group 1"/>
          <p:cNvGrpSpPr/>
          <p:nvPr/>
        </p:nvGrpSpPr>
        <p:grpSpPr>
          <a:xfrm>
            <a:off x="8168415" y="12118985"/>
            <a:ext cx="609403" cy="571318"/>
            <a:chOff x="8168415" y="12118985"/>
            <a:chExt cx="609403" cy="571318"/>
          </a:xfrm>
        </p:grpSpPr>
        <p:sp>
          <p:nvSpPr>
            <p:cNvPr id="5760" name="Line 640"/>
            <p:cNvSpPr>
              <a:spLocks noChangeShapeType="1"/>
            </p:cNvSpPr>
            <p:nvPr/>
          </p:nvSpPr>
          <p:spPr bwMode="auto">
            <a:xfrm>
              <a:off x="8511205" y="12414900"/>
              <a:ext cx="49806" cy="4980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61" name="Freeform 641"/>
            <p:cNvSpPr>
              <a:spLocks noChangeArrowheads="1"/>
            </p:cNvSpPr>
            <p:nvPr/>
          </p:nvSpPr>
          <p:spPr bwMode="auto">
            <a:xfrm>
              <a:off x="8528785" y="12435408"/>
              <a:ext cx="249033" cy="254895"/>
            </a:xfrm>
            <a:custGeom>
              <a:avLst/>
              <a:gdLst>
                <a:gd name="T0" fmla="*/ 0 w 374"/>
                <a:gd name="T1" fmla="*/ 90 h 382"/>
                <a:gd name="T2" fmla="*/ 90 w 374"/>
                <a:gd name="T3" fmla="*/ 0 h 382"/>
                <a:gd name="T4" fmla="*/ 373 w 374"/>
                <a:gd name="T5" fmla="*/ 291 h 382"/>
                <a:gd name="T6" fmla="*/ 284 w 374"/>
                <a:gd name="T7" fmla="*/ 381 h 382"/>
                <a:gd name="T8" fmla="*/ 0 w 374"/>
                <a:gd name="T9" fmla="*/ 90 h 382"/>
              </a:gdLst>
              <a:ahLst/>
              <a:cxnLst>
                <a:cxn ang="0">
                  <a:pos x="T0" y="T1"/>
                </a:cxn>
                <a:cxn ang="0">
                  <a:pos x="T2" y="T3"/>
                </a:cxn>
                <a:cxn ang="0">
                  <a:pos x="T4" y="T5"/>
                </a:cxn>
                <a:cxn ang="0">
                  <a:pos x="T6" y="T7"/>
                </a:cxn>
                <a:cxn ang="0">
                  <a:pos x="T8" y="T9"/>
                </a:cxn>
              </a:cxnLst>
              <a:rect l="0" t="0" r="r" b="b"/>
              <a:pathLst>
                <a:path w="374" h="382">
                  <a:moveTo>
                    <a:pt x="0" y="90"/>
                  </a:moveTo>
                  <a:lnTo>
                    <a:pt x="90" y="0"/>
                  </a:lnTo>
                  <a:lnTo>
                    <a:pt x="373" y="291"/>
                  </a:lnTo>
                  <a:lnTo>
                    <a:pt x="284"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62" name="Freeform 642"/>
            <p:cNvSpPr>
              <a:spLocks noChangeArrowheads="1"/>
            </p:cNvSpPr>
            <p:nvPr/>
          </p:nvSpPr>
          <p:spPr bwMode="auto">
            <a:xfrm>
              <a:off x="8206504" y="12118985"/>
              <a:ext cx="123053" cy="120124"/>
            </a:xfrm>
            <a:custGeom>
              <a:avLst/>
              <a:gdLst>
                <a:gd name="T0" fmla="*/ 97 w 187"/>
                <a:gd name="T1" fmla="*/ 179 h 180"/>
                <a:gd name="T2" fmla="*/ 186 w 187"/>
                <a:gd name="T3" fmla="*/ 89 h 180"/>
                <a:gd name="T4" fmla="*/ 37 w 187"/>
                <a:gd name="T5" fmla="*/ 0 h 180"/>
                <a:gd name="T6" fmla="*/ 0 w 187"/>
                <a:gd name="T7" fmla="*/ 29 h 180"/>
                <a:gd name="T8" fmla="*/ 97 w 187"/>
                <a:gd name="T9" fmla="*/ 179 h 180"/>
              </a:gdLst>
              <a:ahLst/>
              <a:cxnLst>
                <a:cxn ang="0">
                  <a:pos x="T0" y="T1"/>
                </a:cxn>
                <a:cxn ang="0">
                  <a:pos x="T2" y="T3"/>
                </a:cxn>
                <a:cxn ang="0">
                  <a:pos x="T4" y="T5"/>
                </a:cxn>
                <a:cxn ang="0">
                  <a:pos x="T6" y="T7"/>
                </a:cxn>
                <a:cxn ang="0">
                  <a:pos x="T8" y="T9"/>
                </a:cxn>
              </a:cxnLst>
              <a:rect l="0" t="0" r="r" b="b"/>
              <a:pathLst>
                <a:path w="187" h="180">
                  <a:moveTo>
                    <a:pt x="97" y="179"/>
                  </a:moveTo>
                  <a:lnTo>
                    <a:pt x="186" y="89"/>
                  </a:lnTo>
                  <a:lnTo>
                    <a:pt x="37" y="0"/>
                  </a:lnTo>
                  <a:lnTo>
                    <a:pt x="0" y="29"/>
                  </a:lnTo>
                  <a:lnTo>
                    <a:pt x="97" y="17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63" name="Line 643"/>
            <p:cNvSpPr>
              <a:spLocks noChangeShapeType="1"/>
            </p:cNvSpPr>
            <p:nvPr/>
          </p:nvSpPr>
          <p:spPr bwMode="auto">
            <a:xfrm flipH="1" flipV="1">
              <a:off x="8300259" y="12203952"/>
              <a:ext cx="134771" cy="13477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64" name="Freeform 644"/>
            <p:cNvSpPr>
              <a:spLocks noChangeArrowheads="1"/>
            </p:cNvSpPr>
            <p:nvPr/>
          </p:nvSpPr>
          <p:spPr bwMode="auto">
            <a:xfrm>
              <a:off x="8168415" y="12118987"/>
              <a:ext cx="562525" cy="559596"/>
            </a:xfrm>
            <a:custGeom>
              <a:avLst/>
              <a:gdLst>
                <a:gd name="T0" fmla="*/ 844 w 845"/>
                <a:gd name="T1" fmla="*/ 126 h 844"/>
                <a:gd name="T2" fmla="*/ 844 w 845"/>
                <a:gd name="T3" fmla="*/ 126 h 844"/>
                <a:gd name="T4" fmla="*/ 724 w 845"/>
                <a:gd name="T5" fmla="*/ 186 h 844"/>
                <a:gd name="T6" fmla="*/ 664 w 845"/>
                <a:gd name="T7" fmla="*/ 119 h 844"/>
                <a:gd name="T8" fmla="*/ 717 w 845"/>
                <a:gd name="T9" fmla="*/ 0 h 844"/>
                <a:gd name="T10" fmla="*/ 717 w 845"/>
                <a:gd name="T11" fmla="*/ 0 h 844"/>
                <a:gd name="T12" fmla="*/ 530 w 845"/>
                <a:gd name="T13" fmla="*/ 149 h 844"/>
                <a:gd name="T14" fmla="*/ 530 w 845"/>
                <a:gd name="T15" fmla="*/ 209 h 844"/>
                <a:gd name="T16" fmla="*/ 23 w 845"/>
                <a:gd name="T17" fmla="*/ 724 h 844"/>
                <a:gd name="T18" fmla="*/ 0 w 845"/>
                <a:gd name="T19" fmla="*/ 813 h 844"/>
                <a:gd name="T20" fmla="*/ 30 w 845"/>
                <a:gd name="T21" fmla="*/ 843 h 844"/>
                <a:gd name="T22" fmla="*/ 120 w 845"/>
                <a:gd name="T23" fmla="*/ 821 h 844"/>
                <a:gd name="T24" fmla="*/ 635 w 845"/>
                <a:gd name="T25" fmla="*/ 313 h 844"/>
                <a:gd name="T26" fmla="*/ 694 w 845"/>
                <a:gd name="T27" fmla="*/ 313 h 844"/>
                <a:gd name="T28" fmla="*/ 844 w 845"/>
                <a:gd name="T29" fmla="*/ 126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5" h="844">
                  <a:moveTo>
                    <a:pt x="844" y="126"/>
                  </a:moveTo>
                  <a:lnTo>
                    <a:pt x="844" y="126"/>
                  </a:lnTo>
                  <a:cubicBezTo>
                    <a:pt x="724" y="186"/>
                    <a:pt x="724" y="186"/>
                    <a:pt x="724" y="186"/>
                  </a:cubicBezTo>
                  <a:cubicBezTo>
                    <a:pt x="664" y="119"/>
                    <a:pt x="664" y="119"/>
                    <a:pt x="664" y="119"/>
                  </a:cubicBezTo>
                  <a:cubicBezTo>
                    <a:pt x="717" y="0"/>
                    <a:pt x="717" y="0"/>
                    <a:pt x="717" y="0"/>
                  </a:cubicBezTo>
                  <a:lnTo>
                    <a:pt x="717" y="0"/>
                  </a:lnTo>
                  <a:cubicBezTo>
                    <a:pt x="567" y="0"/>
                    <a:pt x="530" y="74"/>
                    <a:pt x="530" y="149"/>
                  </a:cubicBezTo>
                  <a:cubicBezTo>
                    <a:pt x="530" y="209"/>
                    <a:pt x="530" y="209"/>
                    <a:pt x="530" y="209"/>
                  </a:cubicBezTo>
                  <a:cubicBezTo>
                    <a:pt x="23" y="724"/>
                    <a:pt x="23" y="724"/>
                    <a:pt x="23" y="724"/>
                  </a:cubicBezTo>
                  <a:cubicBezTo>
                    <a:pt x="0" y="813"/>
                    <a:pt x="0" y="813"/>
                    <a:pt x="0" y="813"/>
                  </a:cubicBezTo>
                  <a:cubicBezTo>
                    <a:pt x="30" y="843"/>
                    <a:pt x="30" y="843"/>
                    <a:pt x="30" y="843"/>
                  </a:cubicBezTo>
                  <a:cubicBezTo>
                    <a:pt x="120" y="821"/>
                    <a:pt x="120" y="821"/>
                    <a:pt x="120" y="821"/>
                  </a:cubicBezTo>
                  <a:cubicBezTo>
                    <a:pt x="635" y="313"/>
                    <a:pt x="635" y="313"/>
                    <a:pt x="635" y="313"/>
                  </a:cubicBezTo>
                  <a:cubicBezTo>
                    <a:pt x="694" y="313"/>
                    <a:pt x="694" y="313"/>
                    <a:pt x="694" y="313"/>
                  </a:cubicBezTo>
                  <a:cubicBezTo>
                    <a:pt x="769" y="313"/>
                    <a:pt x="844" y="276"/>
                    <a:pt x="844" y="126"/>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
        <p:nvSpPr>
          <p:cNvPr id="5765" name="Line 645"/>
          <p:cNvSpPr>
            <a:spLocks noChangeShapeType="1"/>
          </p:cNvSpPr>
          <p:nvPr/>
        </p:nvSpPr>
        <p:spPr bwMode="auto">
          <a:xfrm>
            <a:off x="9645045" y="12277196"/>
            <a:ext cx="187508" cy="18750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66" name="Freeform 646"/>
          <p:cNvSpPr>
            <a:spLocks noChangeArrowheads="1"/>
          </p:cNvSpPr>
          <p:nvPr/>
        </p:nvSpPr>
        <p:spPr bwMode="auto">
          <a:xfrm>
            <a:off x="9806187" y="12435408"/>
            <a:ext cx="251964" cy="254895"/>
          </a:xfrm>
          <a:custGeom>
            <a:avLst/>
            <a:gdLst>
              <a:gd name="T0" fmla="*/ 0 w 381"/>
              <a:gd name="T1" fmla="*/ 90 h 382"/>
              <a:gd name="T2" fmla="*/ 89 w 381"/>
              <a:gd name="T3" fmla="*/ 0 h 382"/>
              <a:gd name="T4" fmla="*/ 380 w 381"/>
              <a:gd name="T5" fmla="*/ 291 h 382"/>
              <a:gd name="T6" fmla="*/ 291 w 381"/>
              <a:gd name="T7" fmla="*/ 381 h 382"/>
              <a:gd name="T8" fmla="*/ 0 w 381"/>
              <a:gd name="T9" fmla="*/ 90 h 382"/>
            </a:gdLst>
            <a:ahLst/>
            <a:cxnLst>
              <a:cxn ang="0">
                <a:pos x="T0" y="T1"/>
              </a:cxn>
              <a:cxn ang="0">
                <a:pos x="T2" y="T3"/>
              </a:cxn>
              <a:cxn ang="0">
                <a:pos x="T4" y="T5"/>
              </a:cxn>
              <a:cxn ang="0">
                <a:pos x="T6" y="T7"/>
              </a:cxn>
              <a:cxn ang="0">
                <a:pos x="T8" y="T9"/>
              </a:cxn>
            </a:cxnLst>
            <a:rect l="0" t="0" r="r" b="b"/>
            <a:pathLst>
              <a:path w="381" h="382">
                <a:moveTo>
                  <a:pt x="0" y="90"/>
                </a:moveTo>
                <a:lnTo>
                  <a:pt x="89" y="0"/>
                </a:lnTo>
                <a:lnTo>
                  <a:pt x="380" y="291"/>
                </a:lnTo>
                <a:lnTo>
                  <a:pt x="291"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67" name="Freeform 647"/>
          <p:cNvSpPr>
            <a:spLocks noChangeArrowheads="1"/>
          </p:cNvSpPr>
          <p:nvPr/>
        </p:nvSpPr>
        <p:spPr bwMode="auto">
          <a:xfrm>
            <a:off x="9437028" y="12107267"/>
            <a:ext cx="328139" cy="269543"/>
          </a:xfrm>
          <a:custGeom>
            <a:avLst/>
            <a:gdLst>
              <a:gd name="T0" fmla="*/ 0 w 494"/>
              <a:gd name="T1" fmla="*/ 239 h 405"/>
              <a:gd name="T2" fmla="*/ 0 w 494"/>
              <a:gd name="T3" fmla="*/ 239 h 405"/>
              <a:gd name="T4" fmla="*/ 239 w 494"/>
              <a:gd name="T5" fmla="*/ 0 h 405"/>
              <a:gd name="T6" fmla="*/ 433 w 494"/>
              <a:gd name="T7" fmla="*/ 16 h 405"/>
              <a:gd name="T8" fmla="*/ 493 w 494"/>
              <a:gd name="T9" fmla="*/ 75 h 405"/>
              <a:gd name="T10" fmla="*/ 164 w 494"/>
              <a:gd name="T11" fmla="*/ 404 h 405"/>
              <a:gd name="T12" fmla="*/ 0 w 494"/>
              <a:gd name="T13" fmla="*/ 239 h 405"/>
            </a:gdLst>
            <a:ahLst/>
            <a:cxnLst>
              <a:cxn ang="0">
                <a:pos x="T0" y="T1"/>
              </a:cxn>
              <a:cxn ang="0">
                <a:pos x="T2" y="T3"/>
              </a:cxn>
              <a:cxn ang="0">
                <a:pos x="T4" y="T5"/>
              </a:cxn>
              <a:cxn ang="0">
                <a:pos x="T6" y="T7"/>
              </a:cxn>
              <a:cxn ang="0">
                <a:pos x="T8" y="T9"/>
              </a:cxn>
              <a:cxn ang="0">
                <a:pos x="T10" y="T11"/>
              </a:cxn>
              <a:cxn ang="0">
                <a:pos x="T12" y="T13"/>
              </a:cxn>
            </a:cxnLst>
            <a:rect l="0" t="0" r="r" b="b"/>
            <a:pathLst>
              <a:path w="494" h="405">
                <a:moveTo>
                  <a:pt x="0" y="239"/>
                </a:moveTo>
                <a:lnTo>
                  <a:pt x="0" y="239"/>
                </a:lnTo>
                <a:cubicBezTo>
                  <a:pt x="239" y="0"/>
                  <a:pt x="239" y="0"/>
                  <a:pt x="239" y="0"/>
                </a:cubicBezTo>
                <a:cubicBezTo>
                  <a:pt x="329" y="90"/>
                  <a:pt x="433" y="16"/>
                  <a:pt x="433" y="16"/>
                </a:cubicBezTo>
                <a:cubicBezTo>
                  <a:pt x="493" y="75"/>
                  <a:pt x="493" y="75"/>
                  <a:pt x="493" y="75"/>
                </a:cubicBezTo>
                <a:cubicBezTo>
                  <a:pt x="164" y="404"/>
                  <a:pt x="164" y="404"/>
                  <a:pt x="164" y="404"/>
                </a:cubicBezTo>
                <a:lnTo>
                  <a:pt x="0" y="23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68" name="Freeform 648"/>
          <p:cNvSpPr>
            <a:spLocks noChangeArrowheads="1"/>
          </p:cNvSpPr>
          <p:nvPr/>
        </p:nvSpPr>
        <p:spPr bwMode="auto">
          <a:xfrm>
            <a:off x="12481111" y="12285985"/>
            <a:ext cx="128911" cy="351579"/>
          </a:xfrm>
          <a:custGeom>
            <a:avLst/>
            <a:gdLst>
              <a:gd name="T0" fmla="*/ 194 w 195"/>
              <a:gd name="T1" fmla="*/ 530 h 531"/>
              <a:gd name="T2" fmla="*/ 194 w 195"/>
              <a:gd name="T3" fmla="*/ 530 h 531"/>
              <a:gd name="T4" fmla="*/ 0 w 195"/>
              <a:gd name="T5" fmla="*/ 0 h 531"/>
            </a:gdLst>
            <a:ahLst/>
            <a:cxnLst>
              <a:cxn ang="0">
                <a:pos x="T0" y="T1"/>
              </a:cxn>
              <a:cxn ang="0">
                <a:pos x="T2" y="T3"/>
              </a:cxn>
              <a:cxn ang="0">
                <a:pos x="T4" y="T5"/>
              </a:cxn>
            </a:cxnLst>
            <a:rect l="0" t="0" r="r" b="b"/>
            <a:pathLst>
              <a:path w="195" h="531">
                <a:moveTo>
                  <a:pt x="194" y="530"/>
                </a:moveTo>
                <a:lnTo>
                  <a:pt x="194" y="530"/>
                </a:lnTo>
                <a:cubicBezTo>
                  <a:pt x="194" y="329"/>
                  <a:pt x="120" y="142"/>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69" name="Freeform 649"/>
          <p:cNvSpPr>
            <a:spLocks noChangeArrowheads="1"/>
          </p:cNvSpPr>
          <p:nvPr/>
        </p:nvSpPr>
        <p:spPr bwMode="auto">
          <a:xfrm>
            <a:off x="12062148" y="12089687"/>
            <a:ext cx="421894" cy="199228"/>
          </a:xfrm>
          <a:custGeom>
            <a:avLst/>
            <a:gdLst>
              <a:gd name="T0" fmla="*/ 634 w 635"/>
              <a:gd name="T1" fmla="*/ 298 h 299"/>
              <a:gd name="T2" fmla="*/ 634 w 635"/>
              <a:gd name="T3" fmla="*/ 298 h 299"/>
              <a:gd name="T4" fmla="*/ 0 w 635"/>
              <a:gd name="T5" fmla="*/ 0 h 299"/>
            </a:gdLst>
            <a:ahLst/>
            <a:cxnLst>
              <a:cxn ang="0">
                <a:pos x="T0" y="T1"/>
              </a:cxn>
              <a:cxn ang="0">
                <a:pos x="T2" y="T3"/>
              </a:cxn>
              <a:cxn ang="0">
                <a:pos x="T4" y="T5"/>
              </a:cxn>
            </a:cxnLst>
            <a:rect l="0" t="0" r="r" b="b"/>
            <a:pathLst>
              <a:path w="635" h="299">
                <a:moveTo>
                  <a:pt x="634" y="298"/>
                </a:moveTo>
                <a:lnTo>
                  <a:pt x="634" y="298"/>
                </a:lnTo>
                <a:cubicBezTo>
                  <a:pt x="485" y="112"/>
                  <a:pt x="254"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0" name="Freeform 650"/>
          <p:cNvSpPr>
            <a:spLocks noChangeArrowheads="1"/>
          </p:cNvSpPr>
          <p:nvPr/>
        </p:nvSpPr>
        <p:spPr bwMode="auto">
          <a:xfrm>
            <a:off x="12062148" y="12201020"/>
            <a:ext cx="436543" cy="436545"/>
          </a:xfrm>
          <a:custGeom>
            <a:avLst/>
            <a:gdLst>
              <a:gd name="T0" fmla="*/ 657 w 658"/>
              <a:gd name="T1" fmla="*/ 657 h 658"/>
              <a:gd name="T2" fmla="*/ 657 w 658"/>
              <a:gd name="T3" fmla="*/ 657 h 658"/>
              <a:gd name="T4" fmla="*/ 0 w 658"/>
              <a:gd name="T5" fmla="*/ 0 h 658"/>
            </a:gdLst>
            <a:ahLst/>
            <a:cxnLst>
              <a:cxn ang="0">
                <a:pos x="T0" y="T1"/>
              </a:cxn>
              <a:cxn ang="0">
                <a:pos x="T2" y="T3"/>
              </a:cxn>
              <a:cxn ang="0">
                <a:pos x="T4" y="T5"/>
              </a:cxn>
            </a:cxnLst>
            <a:rect l="0" t="0" r="r" b="b"/>
            <a:pathLst>
              <a:path w="658" h="658">
                <a:moveTo>
                  <a:pt x="657" y="657"/>
                </a:moveTo>
                <a:lnTo>
                  <a:pt x="657" y="657"/>
                </a:lnTo>
                <a:cubicBezTo>
                  <a:pt x="657" y="292"/>
                  <a:pt x="366"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1" name="Freeform 651"/>
          <p:cNvSpPr>
            <a:spLocks noChangeArrowheads="1"/>
          </p:cNvSpPr>
          <p:nvPr/>
        </p:nvSpPr>
        <p:spPr bwMode="auto">
          <a:xfrm>
            <a:off x="12062148" y="12312354"/>
            <a:ext cx="322281" cy="328139"/>
          </a:xfrm>
          <a:custGeom>
            <a:avLst/>
            <a:gdLst>
              <a:gd name="T0" fmla="*/ 485 w 486"/>
              <a:gd name="T1" fmla="*/ 493 h 494"/>
              <a:gd name="T2" fmla="*/ 485 w 486"/>
              <a:gd name="T3" fmla="*/ 493 h 494"/>
              <a:gd name="T4" fmla="*/ 0 w 486"/>
              <a:gd name="T5" fmla="*/ 0 h 494"/>
            </a:gdLst>
            <a:ahLst/>
            <a:cxnLst>
              <a:cxn ang="0">
                <a:pos x="T0" y="T1"/>
              </a:cxn>
              <a:cxn ang="0">
                <a:pos x="T2" y="T3"/>
              </a:cxn>
              <a:cxn ang="0">
                <a:pos x="T4" y="T5"/>
              </a:cxn>
            </a:cxnLst>
            <a:rect l="0" t="0" r="r" b="b"/>
            <a:pathLst>
              <a:path w="486" h="494">
                <a:moveTo>
                  <a:pt x="485" y="493"/>
                </a:moveTo>
                <a:lnTo>
                  <a:pt x="485" y="493"/>
                </a:lnTo>
                <a:cubicBezTo>
                  <a:pt x="485" y="225"/>
                  <a:pt x="268"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2" name="Freeform 652"/>
          <p:cNvSpPr>
            <a:spLocks noChangeArrowheads="1"/>
          </p:cNvSpPr>
          <p:nvPr/>
        </p:nvSpPr>
        <p:spPr bwMode="auto">
          <a:xfrm>
            <a:off x="12062148" y="12426618"/>
            <a:ext cx="213875" cy="213875"/>
          </a:xfrm>
          <a:custGeom>
            <a:avLst/>
            <a:gdLst>
              <a:gd name="T0" fmla="*/ 321 w 322"/>
              <a:gd name="T1" fmla="*/ 321 h 322"/>
              <a:gd name="T2" fmla="*/ 321 w 322"/>
              <a:gd name="T3" fmla="*/ 321 h 322"/>
              <a:gd name="T4" fmla="*/ 0 w 322"/>
              <a:gd name="T5" fmla="*/ 0 h 322"/>
            </a:gdLst>
            <a:ahLst/>
            <a:cxnLst>
              <a:cxn ang="0">
                <a:pos x="T0" y="T1"/>
              </a:cxn>
              <a:cxn ang="0">
                <a:pos x="T2" y="T3"/>
              </a:cxn>
              <a:cxn ang="0">
                <a:pos x="T4" y="T5"/>
              </a:cxn>
            </a:cxnLst>
            <a:rect l="0" t="0" r="r" b="b"/>
            <a:pathLst>
              <a:path w="322" h="322">
                <a:moveTo>
                  <a:pt x="321" y="321"/>
                </a:moveTo>
                <a:lnTo>
                  <a:pt x="321" y="321"/>
                </a:lnTo>
                <a:cubicBezTo>
                  <a:pt x="321" y="142"/>
                  <a:pt x="179"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3" name="Freeform 653"/>
          <p:cNvSpPr>
            <a:spLocks noChangeArrowheads="1"/>
          </p:cNvSpPr>
          <p:nvPr/>
        </p:nvSpPr>
        <p:spPr bwMode="auto">
          <a:xfrm>
            <a:off x="11991831" y="12564319"/>
            <a:ext cx="140631" cy="143562"/>
          </a:xfrm>
          <a:custGeom>
            <a:avLst/>
            <a:gdLst>
              <a:gd name="T0" fmla="*/ 0 w 210"/>
              <a:gd name="T1" fmla="*/ 112 h 218"/>
              <a:gd name="T2" fmla="*/ 0 w 210"/>
              <a:gd name="T3" fmla="*/ 112 h 218"/>
              <a:gd name="T4" fmla="*/ 105 w 210"/>
              <a:gd name="T5" fmla="*/ 217 h 218"/>
              <a:gd name="T6" fmla="*/ 209 w 210"/>
              <a:gd name="T7" fmla="*/ 112 h 218"/>
              <a:gd name="T8" fmla="*/ 105 w 210"/>
              <a:gd name="T9" fmla="*/ 0 h 218"/>
              <a:gd name="T10" fmla="*/ 0 w 210"/>
              <a:gd name="T11" fmla="*/ 112 h 218"/>
            </a:gdLst>
            <a:ahLst/>
            <a:cxnLst>
              <a:cxn ang="0">
                <a:pos x="T0" y="T1"/>
              </a:cxn>
              <a:cxn ang="0">
                <a:pos x="T2" y="T3"/>
              </a:cxn>
              <a:cxn ang="0">
                <a:pos x="T4" y="T5"/>
              </a:cxn>
              <a:cxn ang="0">
                <a:pos x="T6" y="T7"/>
              </a:cxn>
              <a:cxn ang="0">
                <a:pos x="T8" y="T9"/>
              </a:cxn>
              <a:cxn ang="0">
                <a:pos x="T10" y="T11"/>
              </a:cxn>
            </a:cxnLst>
            <a:rect l="0" t="0" r="r" b="b"/>
            <a:pathLst>
              <a:path w="210" h="218">
                <a:moveTo>
                  <a:pt x="0" y="112"/>
                </a:moveTo>
                <a:lnTo>
                  <a:pt x="0" y="112"/>
                </a:lnTo>
                <a:cubicBezTo>
                  <a:pt x="0" y="165"/>
                  <a:pt x="45" y="217"/>
                  <a:pt x="105" y="217"/>
                </a:cubicBezTo>
                <a:cubicBezTo>
                  <a:pt x="164" y="217"/>
                  <a:pt x="209" y="165"/>
                  <a:pt x="209" y="112"/>
                </a:cubicBezTo>
                <a:cubicBezTo>
                  <a:pt x="209" y="53"/>
                  <a:pt x="164" y="0"/>
                  <a:pt x="105" y="0"/>
                </a:cubicBezTo>
                <a:cubicBezTo>
                  <a:pt x="45" y="0"/>
                  <a:pt x="0" y="53"/>
                  <a:pt x="0" y="112"/>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74" name="Freeform 654"/>
          <p:cNvSpPr>
            <a:spLocks noChangeArrowheads="1"/>
          </p:cNvSpPr>
          <p:nvPr/>
        </p:nvSpPr>
        <p:spPr bwMode="auto">
          <a:xfrm>
            <a:off x="13266302" y="12089687"/>
            <a:ext cx="621122" cy="398456"/>
          </a:xfrm>
          <a:custGeom>
            <a:avLst/>
            <a:gdLst>
              <a:gd name="T0" fmla="*/ 0 w 934"/>
              <a:gd name="T1" fmla="*/ 433 h 598"/>
              <a:gd name="T2" fmla="*/ 933 w 934"/>
              <a:gd name="T3" fmla="*/ 0 h 598"/>
              <a:gd name="T4" fmla="*/ 336 w 934"/>
              <a:gd name="T5" fmla="*/ 597 h 598"/>
              <a:gd name="T6" fmla="*/ 0 w 934"/>
              <a:gd name="T7" fmla="*/ 433 h 598"/>
            </a:gdLst>
            <a:ahLst/>
            <a:cxnLst>
              <a:cxn ang="0">
                <a:pos x="T0" y="T1"/>
              </a:cxn>
              <a:cxn ang="0">
                <a:pos x="T2" y="T3"/>
              </a:cxn>
              <a:cxn ang="0">
                <a:pos x="T4" y="T5"/>
              </a:cxn>
              <a:cxn ang="0">
                <a:pos x="T6" y="T7"/>
              </a:cxn>
            </a:cxnLst>
            <a:rect l="0" t="0" r="r" b="b"/>
            <a:pathLst>
              <a:path w="934" h="598">
                <a:moveTo>
                  <a:pt x="0" y="433"/>
                </a:moveTo>
                <a:lnTo>
                  <a:pt x="933" y="0"/>
                </a:lnTo>
                <a:lnTo>
                  <a:pt x="336" y="597"/>
                </a:lnTo>
                <a:lnTo>
                  <a:pt x="0" y="4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75" name="Freeform 655"/>
          <p:cNvSpPr>
            <a:spLocks noChangeArrowheads="1"/>
          </p:cNvSpPr>
          <p:nvPr/>
        </p:nvSpPr>
        <p:spPr bwMode="auto">
          <a:xfrm>
            <a:off x="13488968" y="12089687"/>
            <a:ext cx="398456" cy="621122"/>
          </a:xfrm>
          <a:custGeom>
            <a:avLst/>
            <a:gdLst>
              <a:gd name="T0" fmla="*/ 164 w 598"/>
              <a:gd name="T1" fmla="*/ 933 h 934"/>
              <a:gd name="T2" fmla="*/ 597 w 598"/>
              <a:gd name="T3" fmla="*/ 0 h 934"/>
              <a:gd name="T4" fmla="*/ 0 w 598"/>
              <a:gd name="T5" fmla="*/ 597 h 934"/>
              <a:gd name="T6" fmla="*/ 164 w 598"/>
              <a:gd name="T7" fmla="*/ 933 h 934"/>
            </a:gdLst>
            <a:ahLst/>
            <a:cxnLst>
              <a:cxn ang="0">
                <a:pos x="T0" y="T1"/>
              </a:cxn>
              <a:cxn ang="0">
                <a:pos x="T2" y="T3"/>
              </a:cxn>
              <a:cxn ang="0">
                <a:pos x="T4" y="T5"/>
              </a:cxn>
              <a:cxn ang="0">
                <a:pos x="T6" y="T7"/>
              </a:cxn>
            </a:cxnLst>
            <a:rect l="0" t="0" r="r" b="b"/>
            <a:pathLst>
              <a:path w="598" h="934">
                <a:moveTo>
                  <a:pt x="164" y="933"/>
                </a:moveTo>
                <a:lnTo>
                  <a:pt x="597" y="0"/>
                </a:lnTo>
                <a:lnTo>
                  <a:pt x="0" y="597"/>
                </a:lnTo>
                <a:lnTo>
                  <a:pt x="164"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31" name="Group 30"/>
          <p:cNvGrpSpPr/>
          <p:nvPr/>
        </p:nvGrpSpPr>
        <p:grpSpPr>
          <a:xfrm>
            <a:off x="14507692" y="3150377"/>
            <a:ext cx="421894" cy="621122"/>
            <a:chOff x="14507692" y="3150377"/>
            <a:chExt cx="421894" cy="621122"/>
          </a:xfrm>
        </p:grpSpPr>
        <p:sp>
          <p:nvSpPr>
            <p:cNvPr id="5121" name="Freeform 1"/>
            <p:cNvSpPr>
              <a:spLocks noChangeArrowheads="1"/>
            </p:cNvSpPr>
            <p:nvPr/>
          </p:nvSpPr>
          <p:spPr bwMode="auto">
            <a:xfrm>
              <a:off x="14657115" y="3299797"/>
              <a:ext cx="120122" cy="120124"/>
            </a:xfrm>
            <a:custGeom>
              <a:avLst/>
              <a:gdLst>
                <a:gd name="T0" fmla="*/ 179 w 180"/>
                <a:gd name="T1" fmla="*/ 89 h 180"/>
                <a:gd name="T2" fmla="*/ 179 w 180"/>
                <a:gd name="T3" fmla="*/ 89 h 180"/>
                <a:gd name="T4" fmla="*/ 89 w 180"/>
                <a:gd name="T5" fmla="*/ 0 h 180"/>
                <a:gd name="T6" fmla="*/ 0 w 180"/>
                <a:gd name="T7" fmla="*/ 89 h 180"/>
                <a:gd name="T8" fmla="*/ 89 w 180"/>
                <a:gd name="T9" fmla="*/ 179 h 180"/>
                <a:gd name="T10" fmla="*/ 179 w 180"/>
                <a:gd name="T11" fmla="*/ 89 h 180"/>
              </a:gdLst>
              <a:ahLst/>
              <a:cxnLst>
                <a:cxn ang="0">
                  <a:pos x="T0" y="T1"/>
                </a:cxn>
                <a:cxn ang="0">
                  <a:pos x="T2" y="T3"/>
                </a:cxn>
                <a:cxn ang="0">
                  <a:pos x="T4" y="T5"/>
                </a:cxn>
                <a:cxn ang="0">
                  <a:pos x="T6" y="T7"/>
                </a:cxn>
                <a:cxn ang="0">
                  <a:pos x="T8" y="T9"/>
                </a:cxn>
                <a:cxn ang="0">
                  <a:pos x="T10" y="T11"/>
                </a:cxn>
              </a:cxnLst>
              <a:rect l="0" t="0" r="r" b="b"/>
              <a:pathLst>
                <a:path w="180" h="180">
                  <a:moveTo>
                    <a:pt x="179" y="89"/>
                  </a:moveTo>
                  <a:lnTo>
                    <a:pt x="179" y="89"/>
                  </a:lnTo>
                  <a:cubicBezTo>
                    <a:pt x="179" y="45"/>
                    <a:pt x="141" y="0"/>
                    <a:pt x="89" y="0"/>
                  </a:cubicBezTo>
                  <a:cubicBezTo>
                    <a:pt x="44" y="0"/>
                    <a:pt x="0" y="45"/>
                    <a:pt x="0" y="89"/>
                  </a:cubicBezTo>
                  <a:cubicBezTo>
                    <a:pt x="0" y="142"/>
                    <a:pt x="44" y="179"/>
                    <a:pt x="89" y="179"/>
                  </a:cubicBezTo>
                  <a:cubicBezTo>
                    <a:pt x="141" y="179"/>
                    <a:pt x="179" y="142"/>
                    <a:pt x="179" y="8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22" name="Freeform 2"/>
            <p:cNvSpPr>
              <a:spLocks noChangeArrowheads="1"/>
            </p:cNvSpPr>
            <p:nvPr/>
          </p:nvSpPr>
          <p:spPr bwMode="auto">
            <a:xfrm>
              <a:off x="14507692" y="3150377"/>
              <a:ext cx="421894" cy="621122"/>
            </a:xfrm>
            <a:custGeom>
              <a:avLst/>
              <a:gdLst>
                <a:gd name="T0" fmla="*/ 627 w 635"/>
                <a:gd name="T1" fmla="*/ 328 h 934"/>
                <a:gd name="T2" fmla="*/ 627 w 635"/>
                <a:gd name="T3" fmla="*/ 328 h 934"/>
                <a:gd name="T4" fmla="*/ 313 w 635"/>
                <a:gd name="T5" fmla="*/ 0 h 934"/>
                <a:gd name="T6" fmla="*/ 0 w 635"/>
                <a:gd name="T7" fmla="*/ 328 h 934"/>
                <a:gd name="T8" fmla="*/ 313 w 635"/>
                <a:gd name="T9" fmla="*/ 933 h 934"/>
                <a:gd name="T10" fmla="*/ 627 w 635"/>
                <a:gd name="T11" fmla="*/ 328 h 934"/>
              </a:gdLst>
              <a:ahLst/>
              <a:cxnLst>
                <a:cxn ang="0">
                  <a:pos x="T0" y="T1"/>
                </a:cxn>
                <a:cxn ang="0">
                  <a:pos x="T2" y="T3"/>
                </a:cxn>
                <a:cxn ang="0">
                  <a:pos x="T4" y="T5"/>
                </a:cxn>
                <a:cxn ang="0">
                  <a:pos x="T6" y="T7"/>
                </a:cxn>
                <a:cxn ang="0">
                  <a:pos x="T8" y="T9"/>
                </a:cxn>
                <a:cxn ang="0">
                  <a:pos x="T10" y="T11"/>
                </a:cxn>
              </a:cxnLst>
              <a:rect l="0" t="0" r="r" b="b"/>
              <a:pathLst>
                <a:path w="635" h="934">
                  <a:moveTo>
                    <a:pt x="627" y="328"/>
                  </a:moveTo>
                  <a:lnTo>
                    <a:pt x="627" y="328"/>
                  </a:lnTo>
                  <a:cubicBezTo>
                    <a:pt x="627" y="149"/>
                    <a:pt x="492" y="0"/>
                    <a:pt x="313" y="0"/>
                  </a:cubicBezTo>
                  <a:cubicBezTo>
                    <a:pt x="142" y="0"/>
                    <a:pt x="0" y="149"/>
                    <a:pt x="0" y="328"/>
                  </a:cubicBezTo>
                  <a:cubicBezTo>
                    <a:pt x="0" y="560"/>
                    <a:pt x="313" y="933"/>
                    <a:pt x="313" y="933"/>
                  </a:cubicBezTo>
                  <a:cubicBezTo>
                    <a:pt x="313" y="933"/>
                    <a:pt x="634" y="560"/>
                    <a:pt x="627" y="32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
        <p:nvSpPr>
          <p:cNvPr id="5123" name="Freeform 3"/>
          <p:cNvSpPr>
            <a:spLocks noChangeArrowheads="1"/>
          </p:cNvSpPr>
          <p:nvPr/>
        </p:nvSpPr>
        <p:spPr bwMode="auto">
          <a:xfrm>
            <a:off x="15682552" y="3182604"/>
            <a:ext cx="621122" cy="621122"/>
          </a:xfrm>
          <a:custGeom>
            <a:avLst/>
            <a:gdLst>
              <a:gd name="T0" fmla="*/ 769 w 934"/>
              <a:gd name="T1" fmla="*/ 164 h 934"/>
              <a:gd name="T2" fmla="*/ 769 w 934"/>
              <a:gd name="T3" fmla="*/ 164 h 934"/>
              <a:gd name="T4" fmla="*/ 769 w 934"/>
              <a:gd name="T5" fmla="*/ 769 h 934"/>
              <a:gd name="T6" fmla="*/ 171 w 934"/>
              <a:gd name="T7" fmla="*/ 769 h 934"/>
              <a:gd name="T8" fmla="*/ 171 w 934"/>
              <a:gd name="T9" fmla="*/ 164 h 934"/>
              <a:gd name="T10" fmla="*/ 769 w 934"/>
              <a:gd name="T11" fmla="*/ 164 h 934"/>
            </a:gdLst>
            <a:ahLst/>
            <a:cxnLst>
              <a:cxn ang="0">
                <a:pos x="T0" y="T1"/>
              </a:cxn>
              <a:cxn ang="0">
                <a:pos x="T2" y="T3"/>
              </a:cxn>
              <a:cxn ang="0">
                <a:pos x="T4" y="T5"/>
              </a:cxn>
              <a:cxn ang="0">
                <a:pos x="T6" y="T7"/>
              </a:cxn>
              <a:cxn ang="0">
                <a:pos x="T8" y="T9"/>
              </a:cxn>
              <a:cxn ang="0">
                <a:pos x="T10" y="T11"/>
              </a:cxn>
            </a:cxnLst>
            <a:rect l="0" t="0" r="r" b="b"/>
            <a:pathLst>
              <a:path w="934" h="934">
                <a:moveTo>
                  <a:pt x="769" y="164"/>
                </a:moveTo>
                <a:lnTo>
                  <a:pt x="769" y="164"/>
                </a:lnTo>
                <a:cubicBezTo>
                  <a:pt x="933" y="328"/>
                  <a:pt x="933" y="597"/>
                  <a:pt x="769" y="769"/>
                </a:cubicBezTo>
                <a:cubicBezTo>
                  <a:pt x="604" y="933"/>
                  <a:pt x="336" y="933"/>
                  <a:pt x="171" y="769"/>
                </a:cubicBezTo>
                <a:cubicBezTo>
                  <a:pt x="0" y="597"/>
                  <a:pt x="0" y="328"/>
                  <a:pt x="171" y="164"/>
                </a:cubicBezTo>
                <a:cubicBezTo>
                  <a:pt x="336" y="0"/>
                  <a:pt x="604" y="0"/>
                  <a:pt x="769" y="16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24" name="Freeform 4"/>
          <p:cNvSpPr>
            <a:spLocks noChangeArrowheads="1"/>
          </p:cNvSpPr>
          <p:nvPr/>
        </p:nvSpPr>
        <p:spPr bwMode="auto">
          <a:xfrm>
            <a:off x="15867129" y="3349607"/>
            <a:ext cx="257824" cy="263684"/>
          </a:xfrm>
          <a:custGeom>
            <a:avLst/>
            <a:gdLst>
              <a:gd name="T0" fmla="*/ 269 w 389"/>
              <a:gd name="T1" fmla="*/ 283 h 396"/>
              <a:gd name="T2" fmla="*/ 388 w 389"/>
              <a:gd name="T3" fmla="*/ 0 h 396"/>
              <a:gd name="T4" fmla="*/ 104 w 389"/>
              <a:gd name="T5" fmla="*/ 119 h 396"/>
              <a:gd name="T6" fmla="*/ 0 w 389"/>
              <a:gd name="T7" fmla="*/ 395 h 396"/>
              <a:gd name="T8" fmla="*/ 269 w 389"/>
              <a:gd name="T9" fmla="*/ 283 h 396"/>
            </a:gdLst>
            <a:ahLst/>
            <a:cxnLst>
              <a:cxn ang="0">
                <a:pos x="T0" y="T1"/>
              </a:cxn>
              <a:cxn ang="0">
                <a:pos x="T2" y="T3"/>
              </a:cxn>
              <a:cxn ang="0">
                <a:pos x="T4" y="T5"/>
              </a:cxn>
              <a:cxn ang="0">
                <a:pos x="T6" y="T7"/>
              </a:cxn>
              <a:cxn ang="0">
                <a:pos x="T8" y="T9"/>
              </a:cxn>
            </a:cxnLst>
            <a:rect l="0" t="0" r="r" b="b"/>
            <a:pathLst>
              <a:path w="389" h="396">
                <a:moveTo>
                  <a:pt x="269" y="283"/>
                </a:moveTo>
                <a:lnTo>
                  <a:pt x="388" y="0"/>
                </a:lnTo>
                <a:lnTo>
                  <a:pt x="104" y="119"/>
                </a:lnTo>
                <a:lnTo>
                  <a:pt x="0" y="395"/>
                </a:lnTo>
                <a:lnTo>
                  <a:pt x="269" y="28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25" name="Line 5"/>
          <p:cNvSpPr>
            <a:spLocks noChangeShapeType="1"/>
          </p:cNvSpPr>
          <p:nvPr/>
        </p:nvSpPr>
        <p:spPr bwMode="auto">
          <a:xfrm>
            <a:off x="15934516" y="3428711"/>
            <a:ext cx="108402" cy="10840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26" name="Freeform 6"/>
          <p:cNvSpPr>
            <a:spLocks noChangeArrowheads="1"/>
          </p:cNvSpPr>
          <p:nvPr/>
        </p:nvSpPr>
        <p:spPr bwMode="auto">
          <a:xfrm>
            <a:off x="15946236" y="3150379"/>
            <a:ext cx="99613" cy="61526"/>
          </a:xfrm>
          <a:custGeom>
            <a:avLst/>
            <a:gdLst>
              <a:gd name="T0" fmla="*/ 150 w 151"/>
              <a:gd name="T1" fmla="*/ 90 h 91"/>
              <a:gd name="T2" fmla="*/ 150 w 151"/>
              <a:gd name="T3" fmla="*/ 90 h 91"/>
              <a:gd name="T4" fmla="*/ 150 w 151"/>
              <a:gd name="T5" fmla="*/ 74 h 91"/>
              <a:gd name="T6" fmla="*/ 75 w 151"/>
              <a:gd name="T7" fmla="*/ 0 h 91"/>
              <a:gd name="T8" fmla="*/ 0 w 151"/>
              <a:gd name="T9" fmla="*/ 74 h 91"/>
              <a:gd name="T10" fmla="*/ 0 w 151"/>
              <a:gd name="T11" fmla="*/ 90 h 91"/>
            </a:gdLst>
            <a:ahLst/>
            <a:cxnLst>
              <a:cxn ang="0">
                <a:pos x="T0" y="T1"/>
              </a:cxn>
              <a:cxn ang="0">
                <a:pos x="T2" y="T3"/>
              </a:cxn>
              <a:cxn ang="0">
                <a:pos x="T4" y="T5"/>
              </a:cxn>
              <a:cxn ang="0">
                <a:pos x="T6" y="T7"/>
              </a:cxn>
              <a:cxn ang="0">
                <a:pos x="T8" y="T9"/>
              </a:cxn>
              <a:cxn ang="0">
                <a:pos x="T10" y="T11"/>
              </a:cxn>
            </a:cxnLst>
            <a:rect l="0" t="0" r="r" b="b"/>
            <a:pathLst>
              <a:path w="151" h="91">
                <a:moveTo>
                  <a:pt x="150" y="90"/>
                </a:moveTo>
                <a:lnTo>
                  <a:pt x="150" y="90"/>
                </a:lnTo>
                <a:cubicBezTo>
                  <a:pt x="150" y="82"/>
                  <a:pt x="150" y="82"/>
                  <a:pt x="150" y="74"/>
                </a:cubicBezTo>
                <a:cubicBezTo>
                  <a:pt x="150" y="37"/>
                  <a:pt x="112" y="0"/>
                  <a:pt x="75" y="0"/>
                </a:cubicBezTo>
                <a:cubicBezTo>
                  <a:pt x="30" y="0"/>
                  <a:pt x="0" y="37"/>
                  <a:pt x="0" y="74"/>
                </a:cubicBezTo>
                <a:cubicBezTo>
                  <a:pt x="0" y="82"/>
                  <a:pt x="0" y="82"/>
                  <a:pt x="0"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27" name="Line 7"/>
          <p:cNvSpPr>
            <a:spLocks noChangeShapeType="1"/>
          </p:cNvSpPr>
          <p:nvPr/>
        </p:nvSpPr>
        <p:spPr bwMode="auto">
          <a:xfrm>
            <a:off x="15996040" y="3211903"/>
            <a:ext cx="2931" cy="498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28" name="Line 8"/>
          <p:cNvSpPr>
            <a:spLocks noChangeShapeType="1"/>
          </p:cNvSpPr>
          <p:nvPr/>
        </p:nvSpPr>
        <p:spPr bwMode="auto">
          <a:xfrm>
            <a:off x="15996040" y="3721691"/>
            <a:ext cx="2931" cy="498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29" name="Line 9"/>
          <p:cNvSpPr>
            <a:spLocks noChangeShapeType="1"/>
          </p:cNvSpPr>
          <p:nvPr/>
        </p:nvSpPr>
        <p:spPr bwMode="auto">
          <a:xfrm flipH="1">
            <a:off x="16221637" y="3490238"/>
            <a:ext cx="5566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0" name="Line 10"/>
          <p:cNvSpPr>
            <a:spLocks noChangeShapeType="1"/>
          </p:cNvSpPr>
          <p:nvPr/>
        </p:nvSpPr>
        <p:spPr bwMode="auto">
          <a:xfrm flipH="1">
            <a:off x="15708919" y="3490238"/>
            <a:ext cx="5566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1" name="Freeform 11"/>
          <p:cNvSpPr>
            <a:spLocks noChangeArrowheads="1"/>
          </p:cNvSpPr>
          <p:nvPr/>
        </p:nvSpPr>
        <p:spPr bwMode="auto">
          <a:xfrm>
            <a:off x="16962881" y="3191395"/>
            <a:ext cx="621122" cy="542016"/>
          </a:xfrm>
          <a:custGeom>
            <a:avLst/>
            <a:gdLst>
              <a:gd name="T0" fmla="*/ 0 w 935"/>
              <a:gd name="T1" fmla="*/ 813 h 814"/>
              <a:gd name="T2" fmla="*/ 314 w 935"/>
              <a:gd name="T3" fmla="*/ 694 h 814"/>
              <a:gd name="T4" fmla="*/ 613 w 935"/>
              <a:gd name="T5" fmla="*/ 813 h 814"/>
              <a:gd name="T6" fmla="*/ 934 w 935"/>
              <a:gd name="T7" fmla="*/ 694 h 814"/>
              <a:gd name="T8" fmla="*/ 934 w 935"/>
              <a:gd name="T9" fmla="*/ 0 h 814"/>
              <a:gd name="T10" fmla="*/ 613 w 935"/>
              <a:gd name="T11" fmla="*/ 119 h 814"/>
              <a:gd name="T12" fmla="*/ 314 w 935"/>
              <a:gd name="T13" fmla="*/ 0 h 814"/>
              <a:gd name="T14" fmla="*/ 0 w 935"/>
              <a:gd name="T15" fmla="*/ 119 h 814"/>
              <a:gd name="T16" fmla="*/ 0 w 935"/>
              <a:gd name="T17" fmla="*/ 813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5" h="814">
                <a:moveTo>
                  <a:pt x="0" y="813"/>
                </a:moveTo>
                <a:lnTo>
                  <a:pt x="314" y="694"/>
                </a:lnTo>
                <a:lnTo>
                  <a:pt x="613" y="813"/>
                </a:lnTo>
                <a:lnTo>
                  <a:pt x="934" y="694"/>
                </a:lnTo>
                <a:lnTo>
                  <a:pt x="934" y="0"/>
                </a:lnTo>
                <a:lnTo>
                  <a:pt x="613" y="119"/>
                </a:lnTo>
                <a:lnTo>
                  <a:pt x="314" y="0"/>
                </a:lnTo>
                <a:lnTo>
                  <a:pt x="0" y="119"/>
                </a:lnTo>
                <a:lnTo>
                  <a:pt x="0" y="81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32" name="Line 12"/>
          <p:cNvSpPr>
            <a:spLocks noChangeShapeType="1"/>
          </p:cNvSpPr>
          <p:nvPr/>
        </p:nvSpPr>
        <p:spPr bwMode="auto">
          <a:xfrm>
            <a:off x="17170900" y="3191395"/>
            <a:ext cx="2929" cy="45998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3" name="Line 13"/>
          <p:cNvSpPr>
            <a:spLocks noChangeShapeType="1"/>
          </p:cNvSpPr>
          <p:nvPr/>
        </p:nvSpPr>
        <p:spPr bwMode="auto">
          <a:xfrm>
            <a:off x="17370127" y="3270499"/>
            <a:ext cx="2929" cy="45998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4" name="Freeform 14"/>
          <p:cNvSpPr>
            <a:spLocks noChangeArrowheads="1"/>
          </p:cNvSpPr>
          <p:nvPr/>
        </p:nvSpPr>
        <p:spPr bwMode="auto">
          <a:xfrm>
            <a:off x="18421932" y="3150379"/>
            <a:ext cx="398456" cy="542016"/>
          </a:xfrm>
          <a:custGeom>
            <a:avLst/>
            <a:gdLst>
              <a:gd name="T0" fmla="*/ 194 w 598"/>
              <a:gd name="T1" fmla="*/ 0 h 815"/>
              <a:gd name="T2" fmla="*/ 194 w 598"/>
              <a:gd name="T3" fmla="*/ 0 h 815"/>
              <a:gd name="T4" fmla="*/ 597 w 598"/>
              <a:gd name="T5" fmla="*/ 403 h 815"/>
              <a:gd name="T6" fmla="*/ 194 w 598"/>
              <a:gd name="T7" fmla="*/ 814 h 815"/>
              <a:gd name="T8" fmla="*/ 0 w 598"/>
              <a:gd name="T9" fmla="*/ 754 h 815"/>
            </a:gdLst>
            <a:ahLst/>
            <a:cxnLst>
              <a:cxn ang="0">
                <a:pos x="T0" y="T1"/>
              </a:cxn>
              <a:cxn ang="0">
                <a:pos x="T2" y="T3"/>
              </a:cxn>
              <a:cxn ang="0">
                <a:pos x="T4" y="T5"/>
              </a:cxn>
              <a:cxn ang="0">
                <a:pos x="T6" y="T7"/>
              </a:cxn>
              <a:cxn ang="0">
                <a:pos x="T8" y="T9"/>
              </a:cxn>
            </a:cxnLst>
            <a:rect l="0" t="0" r="r" b="b"/>
            <a:pathLst>
              <a:path w="598" h="815">
                <a:moveTo>
                  <a:pt x="194" y="0"/>
                </a:moveTo>
                <a:lnTo>
                  <a:pt x="194" y="0"/>
                </a:lnTo>
                <a:cubicBezTo>
                  <a:pt x="411" y="0"/>
                  <a:pt x="597" y="187"/>
                  <a:pt x="597" y="403"/>
                </a:cubicBezTo>
                <a:cubicBezTo>
                  <a:pt x="597" y="620"/>
                  <a:pt x="411" y="814"/>
                  <a:pt x="194" y="814"/>
                </a:cubicBezTo>
                <a:cubicBezTo>
                  <a:pt x="45" y="814"/>
                  <a:pt x="0" y="754"/>
                  <a:pt x="0" y="75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5" name="Freeform 15"/>
          <p:cNvSpPr>
            <a:spLocks noChangeArrowheads="1"/>
          </p:cNvSpPr>
          <p:nvPr/>
        </p:nvSpPr>
        <p:spPr bwMode="auto">
          <a:xfrm>
            <a:off x="18351616" y="3220694"/>
            <a:ext cx="398456" cy="401385"/>
          </a:xfrm>
          <a:custGeom>
            <a:avLst/>
            <a:gdLst>
              <a:gd name="T0" fmla="*/ 597 w 598"/>
              <a:gd name="T1" fmla="*/ 299 h 606"/>
              <a:gd name="T2" fmla="*/ 597 w 598"/>
              <a:gd name="T3" fmla="*/ 299 h 606"/>
              <a:gd name="T4" fmla="*/ 298 w 598"/>
              <a:gd name="T5" fmla="*/ 605 h 606"/>
              <a:gd name="T6" fmla="*/ 0 w 598"/>
              <a:gd name="T7" fmla="*/ 299 h 606"/>
              <a:gd name="T8" fmla="*/ 298 w 598"/>
              <a:gd name="T9" fmla="*/ 0 h 606"/>
              <a:gd name="T10" fmla="*/ 597 w 598"/>
              <a:gd name="T11" fmla="*/ 299 h 606"/>
            </a:gdLst>
            <a:ahLst/>
            <a:cxnLst>
              <a:cxn ang="0">
                <a:pos x="T0" y="T1"/>
              </a:cxn>
              <a:cxn ang="0">
                <a:pos x="T2" y="T3"/>
              </a:cxn>
              <a:cxn ang="0">
                <a:pos x="T4" y="T5"/>
              </a:cxn>
              <a:cxn ang="0">
                <a:pos x="T6" y="T7"/>
              </a:cxn>
              <a:cxn ang="0">
                <a:pos x="T8" y="T9"/>
              </a:cxn>
              <a:cxn ang="0">
                <a:pos x="T10" y="T11"/>
              </a:cxn>
            </a:cxnLst>
            <a:rect l="0" t="0" r="r" b="b"/>
            <a:pathLst>
              <a:path w="598" h="606">
                <a:moveTo>
                  <a:pt x="597" y="299"/>
                </a:moveTo>
                <a:lnTo>
                  <a:pt x="597" y="299"/>
                </a:lnTo>
                <a:cubicBezTo>
                  <a:pt x="597" y="471"/>
                  <a:pt x="462" y="605"/>
                  <a:pt x="298" y="605"/>
                </a:cubicBezTo>
                <a:cubicBezTo>
                  <a:pt x="134" y="605"/>
                  <a:pt x="0" y="471"/>
                  <a:pt x="0" y="299"/>
                </a:cubicBezTo>
                <a:cubicBezTo>
                  <a:pt x="0" y="135"/>
                  <a:pt x="134" y="0"/>
                  <a:pt x="298" y="0"/>
                </a:cubicBezTo>
                <a:cubicBezTo>
                  <a:pt x="462" y="0"/>
                  <a:pt x="597" y="135"/>
                  <a:pt x="597"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36" name="Line 16"/>
          <p:cNvSpPr>
            <a:spLocks noChangeShapeType="1"/>
          </p:cNvSpPr>
          <p:nvPr/>
        </p:nvSpPr>
        <p:spPr bwMode="auto">
          <a:xfrm>
            <a:off x="18550843" y="3683606"/>
            <a:ext cx="2931" cy="9961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7" name="Line 17"/>
          <p:cNvSpPr>
            <a:spLocks noChangeShapeType="1"/>
          </p:cNvSpPr>
          <p:nvPr/>
        </p:nvSpPr>
        <p:spPr bwMode="auto">
          <a:xfrm>
            <a:off x="18451230" y="3771501"/>
            <a:ext cx="19922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5" name="Group 4"/>
          <p:cNvGrpSpPr/>
          <p:nvPr/>
        </p:nvGrpSpPr>
        <p:grpSpPr>
          <a:xfrm>
            <a:off x="19517684" y="3211903"/>
            <a:ext cx="621122" cy="501001"/>
            <a:chOff x="19517684" y="3211903"/>
            <a:chExt cx="621122" cy="501001"/>
          </a:xfrm>
        </p:grpSpPr>
        <p:sp>
          <p:nvSpPr>
            <p:cNvPr id="5138" name="Freeform 18"/>
            <p:cNvSpPr>
              <a:spLocks noChangeArrowheads="1"/>
            </p:cNvSpPr>
            <p:nvPr/>
          </p:nvSpPr>
          <p:spPr bwMode="auto">
            <a:xfrm>
              <a:off x="19784300" y="3291010"/>
              <a:ext cx="79104" cy="79104"/>
            </a:xfrm>
            <a:custGeom>
              <a:avLst/>
              <a:gdLst>
                <a:gd name="T0" fmla="*/ 119 w 120"/>
                <a:gd name="T1" fmla="*/ 60 h 120"/>
                <a:gd name="T2" fmla="*/ 119 w 120"/>
                <a:gd name="T3" fmla="*/ 60 h 120"/>
                <a:gd name="T4" fmla="*/ 60 w 120"/>
                <a:gd name="T5" fmla="*/ 0 h 120"/>
                <a:gd name="T6" fmla="*/ 0 w 120"/>
                <a:gd name="T7" fmla="*/ 60 h 120"/>
                <a:gd name="T8" fmla="*/ 60 w 120"/>
                <a:gd name="T9" fmla="*/ 119 h 120"/>
                <a:gd name="T10" fmla="*/ 119 w 120"/>
                <a:gd name="T11" fmla="*/ 60 h 120"/>
              </a:gdLst>
              <a:ahLst/>
              <a:cxnLst>
                <a:cxn ang="0">
                  <a:pos x="T0" y="T1"/>
                </a:cxn>
                <a:cxn ang="0">
                  <a:pos x="T2" y="T3"/>
                </a:cxn>
                <a:cxn ang="0">
                  <a:pos x="T4" y="T5"/>
                </a:cxn>
                <a:cxn ang="0">
                  <a:pos x="T6" y="T7"/>
                </a:cxn>
                <a:cxn ang="0">
                  <a:pos x="T8" y="T9"/>
                </a:cxn>
                <a:cxn ang="0">
                  <a:pos x="T10" y="T11"/>
                </a:cxn>
              </a:cxnLst>
              <a:rect l="0" t="0" r="r" b="b"/>
              <a:pathLst>
                <a:path w="120" h="120">
                  <a:moveTo>
                    <a:pt x="119" y="60"/>
                  </a:moveTo>
                  <a:lnTo>
                    <a:pt x="119" y="60"/>
                  </a:lnTo>
                  <a:cubicBezTo>
                    <a:pt x="119" y="30"/>
                    <a:pt x="97" y="0"/>
                    <a:pt x="60" y="0"/>
                  </a:cubicBezTo>
                  <a:cubicBezTo>
                    <a:pt x="30" y="0"/>
                    <a:pt x="0" y="30"/>
                    <a:pt x="0" y="60"/>
                  </a:cubicBezTo>
                  <a:cubicBezTo>
                    <a:pt x="0" y="97"/>
                    <a:pt x="30" y="119"/>
                    <a:pt x="60" y="119"/>
                  </a:cubicBezTo>
                  <a:cubicBezTo>
                    <a:pt x="97" y="119"/>
                    <a:pt x="119" y="97"/>
                    <a:pt x="119" y="6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39" name="Freeform 19"/>
            <p:cNvSpPr>
              <a:spLocks noChangeArrowheads="1"/>
            </p:cNvSpPr>
            <p:nvPr/>
          </p:nvSpPr>
          <p:spPr bwMode="auto">
            <a:xfrm>
              <a:off x="19693474" y="3211903"/>
              <a:ext cx="263684" cy="401387"/>
            </a:xfrm>
            <a:custGeom>
              <a:avLst/>
              <a:gdLst>
                <a:gd name="T0" fmla="*/ 389 w 397"/>
                <a:gd name="T1" fmla="*/ 209 h 605"/>
                <a:gd name="T2" fmla="*/ 389 w 397"/>
                <a:gd name="T3" fmla="*/ 209 h 605"/>
                <a:gd name="T4" fmla="*/ 195 w 397"/>
                <a:gd name="T5" fmla="*/ 0 h 605"/>
                <a:gd name="T6" fmla="*/ 0 w 397"/>
                <a:gd name="T7" fmla="*/ 209 h 605"/>
                <a:gd name="T8" fmla="*/ 195 w 397"/>
                <a:gd name="T9" fmla="*/ 604 h 605"/>
                <a:gd name="T10" fmla="*/ 389 w 397"/>
                <a:gd name="T11" fmla="*/ 209 h 605"/>
              </a:gdLst>
              <a:ahLst/>
              <a:cxnLst>
                <a:cxn ang="0">
                  <a:pos x="T0" y="T1"/>
                </a:cxn>
                <a:cxn ang="0">
                  <a:pos x="T2" y="T3"/>
                </a:cxn>
                <a:cxn ang="0">
                  <a:pos x="T4" y="T5"/>
                </a:cxn>
                <a:cxn ang="0">
                  <a:pos x="T6" y="T7"/>
                </a:cxn>
                <a:cxn ang="0">
                  <a:pos x="T8" y="T9"/>
                </a:cxn>
                <a:cxn ang="0">
                  <a:pos x="T10" y="T11"/>
                </a:cxn>
              </a:cxnLst>
              <a:rect l="0" t="0" r="r" b="b"/>
              <a:pathLst>
                <a:path w="397" h="605">
                  <a:moveTo>
                    <a:pt x="389" y="209"/>
                  </a:moveTo>
                  <a:lnTo>
                    <a:pt x="389" y="209"/>
                  </a:lnTo>
                  <a:cubicBezTo>
                    <a:pt x="389" y="97"/>
                    <a:pt x="307" y="0"/>
                    <a:pt x="195" y="0"/>
                  </a:cubicBezTo>
                  <a:cubicBezTo>
                    <a:pt x="90" y="0"/>
                    <a:pt x="0" y="97"/>
                    <a:pt x="0" y="209"/>
                  </a:cubicBezTo>
                  <a:cubicBezTo>
                    <a:pt x="0" y="358"/>
                    <a:pt x="195" y="604"/>
                    <a:pt x="195" y="604"/>
                  </a:cubicBezTo>
                  <a:cubicBezTo>
                    <a:pt x="195" y="604"/>
                    <a:pt x="396" y="358"/>
                    <a:pt x="389" y="20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40" name="Freeform 20"/>
            <p:cNvSpPr>
              <a:spLocks noChangeArrowheads="1"/>
            </p:cNvSpPr>
            <p:nvPr/>
          </p:nvSpPr>
          <p:spPr bwMode="auto">
            <a:xfrm>
              <a:off x="19517684" y="3507816"/>
              <a:ext cx="621122" cy="205088"/>
            </a:xfrm>
            <a:custGeom>
              <a:avLst/>
              <a:gdLst>
                <a:gd name="T0" fmla="*/ 298 w 934"/>
                <a:gd name="T1" fmla="*/ 0 h 307"/>
                <a:gd name="T2" fmla="*/ 164 w 934"/>
                <a:gd name="T3" fmla="*/ 0 h 307"/>
                <a:gd name="T4" fmla="*/ 0 w 934"/>
                <a:gd name="T5" fmla="*/ 306 h 307"/>
                <a:gd name="T6" fmla="*/ 463 w 934"/>
                <a:gd name="T7" fmla="*/ 306 h 307"/>
                <a:gd name="T8" fmla="*/ 933 w 934"/>
                <a:gd name="T9" fmla="*/ 306 h 307"/>
                <a:gd name="T10" fmla="*/ 769 w 934"/>
                <a:gd name="T11" fmla="*/ 0 h 307"/>
                <a:gd name="T12" fmla="*/ 627 w 934"/>
                <a:gd name="T13" fmla="*/ 0 h 307"/>
              </a:gdLst>
              <a:ahLst/>
              <a:cxnLst>
                <a:cxn ang="0">
                  <a:pos x="T0" y="T1"/>
                </a:cxn>
                <a:cxn ang="0">
                  <a:pos x="T2" y="T3"/>
                </a:cxn>
                <a:cxn ang="0">
                  <a:pos x="T4" y="T5"/>
                </a:cxn>
                <a:cxn ang="0">
                  <a:pos x="T6" y="T7"/>
                </a:cxn>
                <a:cxn ang="0">
                  <a:pos x="T8" y="T9"/>
                </a:cxn>
                <a:cxn ang="0">
                  <a:pos x="T10" y="T11"/>
                </a:cxn>
                <a:cxn ang="0">
                  <a:pos x="T12" y="T13"/>
                </a:cxn>
              </a:cxnLst>
              <a:rect l="0" t="0" r="r" b="b"/>
              <a:pathLst>
                <a:path w="934" h="307">
                  <a:moveTo>
                    <a:pt x="298" y="0"/>
                  </a:moveTo>
                  <a:lnTo>
                    <a:pt x="164" y="0"/>
                  </a:lnTo>
                  <a:lnTo>
                    <a:pt x="0" y="306"/>
                  </a:lnTo>
                  <a:lnTo>
                    <a:pt x="463" y="306"/>
                  </a:lnTo>
                  <a:lnTo>
                    <a:pt x="933" y="306"/>
                  </a:lnTo>
                  <a:lnTo>
                    <a:pt x="769" y="0"/>
                  </a:lnTo>
                  <a:lnTo>
                    <a:pt x="627"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141" name="Freeform 21"/>
          <p:cNvSpPr>
            <a:spLocks noChangeArrowheads="1"/>
          </p:cNvSpPr>
          <p:nvPr/>
        </p:nvSpPr>
        <p:spPr bwMode="auto">
          <a:xfrm>
            <a:off x="21003105" y="3261712"/>
            <a:ext cx="398456" cy="120122"/>
          </a:xfrm>
          <a:custGeom>
            <a:avLst/>
            <a:gdLst>
              <a:gd name="T0" fmla="*/ 493 w 598"/>
              <a:gd name="T1" fmla="*/ 179 h 180"/>
              <a:gd name="T2" fmla="*/ 0 w 598"/>
              <a:gd name="T3" fmla="*/ 179 h 180"/>
              <a:gd name="T4" fmla="*/ 0 w 598"/>
              <a:gd name="T5" fmla="*/ 0 h 180"/>
              <a:gd name="T6" fmla="*/ 493 w 598"/>
              <a:gd name="T7" fmla="*/ 0 h 180"/>
              <a:gd name="T8" fmla="*/ 597 w 598"/>
              <a:gd name="T9" fmla="*/ 90 h 180"/>
              <a:gd name="T10" fmla="*/ 493 w 598"/>
              <a:gd name="T11" fmla="*/ 179 h 180"/>
            </a:gdLst>
            <a:ahLst/>
            <a:cxnLst>
              <a:cxn ang="0">
                <a:pos x="T0" y="T1"/>
              </a:cxn>
              <a:cxn ang="0">
                <a:pos x="T2" y="T3"/>
              </a:cxn>
              <a:cxn ang="0">
                <a:pos x="T4" y="T5"/>
              </a:cxn>
              <a:cxn ang="0">
                <a:pos x="T6" y="T7"/>
              </a:cxn>
              <a:cxn ang="0">
                <a:pos x="T8" y="T9"/>
              </a:cxn>
              <a:cxn ang="0">
                <a:pos x="T10" y="T11"/>
              </a:cxn>
            </a:cxnLst>
            <a:rect l="0" t="0" r="r" b="b"/>
            <a:pathLst>
              <a:path w="598" h="180">
                <a:moveTo>
                  <a:pt x="493" y="179"/>
                </a:moveTo>
                <a:lnTo>
                  <a:pt x="0" y="179"/>
                </a:lnTo>
                <a:lnTo>
                  <a:pt x="0" y="0"/>
                </a:lnTo>
                <a:lnTo>
                  <a:pt x="493" y="0"/>
                </a:lnTo>
                <a:lnTo>
                  <a:pt x="597" y="90"/>
                </a:lnTo>
                <a:lnTo>
                  <a:pt x="493" y="17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42" name="Freeform 22"/>
          <p:cNvSpPr>
            <a:spLocks noChangeArrowheads="1"/>
          </p:cNvSpPr>
          <p:nvPr/>
        </p:nvSpPr>
        <p:spPr bwMode="auto">
          <a:xfrm>
            <a:off x="20800946" y="3419921"/>
            <a:ext cx="401387" cy="120122"/>
          </a:xfrm>
          <a:custGeom>
            <a:avLst/>
            <a:gdLst>
              <a:gd name="T0" fmla="*/ 112 w 606"/>
              <a:gd name="T1" fmla="*/ 0 h 180"/>
              <a:gd name="T2" fmla="*/ 605 w 606"/>
              <a:gd name="T3" fmla="*/ 0 h 180"/>
              <a:gd name="T4" fmla="*/ 605 w 606"/>
              <a:gd name="T5" fmla="*/ 179 h 180"/>
              <a:gd name="T6" fmla="*/ 112 w 606"/>
              <a:gd name="T7" fmla="*/ 179 h 180"/>
              <a:gd name="T8" fmla="*/ 0 w 606"/>
              <a:gd name="T9" fmla="*/ 90 h 180"/>
              <a:gd name="T10" fmla="*/ 112 w 606"/>
              <a:gd name="T11" fmla="*/ 0 h 180"/>
            </a:gdLst>
            <a:ahLst/>
            <a:cxnLst>
              <a:cxn ang="0">
                <a:pos x="T0" y="T1"/>
              </a:cxn>
              <a:cxn ang="0">
                <a:pos x="T2" y="T3"/>
              </a:cxn>
              <a:cxn ang="0">
                <a:pos x="T4" y="T5"/>
              </a:cxn>
              <a:cxn ang="0">
                <a:pos x="T6" y="T7"/>
              </a:cxn>
              <a:cxn ang="0">
                <a:pos x="T8" y="T9"/>
              </a:cxn>
              <a:cxn ang="0">
                <a:pos x="T10" y="T11"/>
              </a:cxn>
            </a:cxnLst>
            <a:rect l="0" t="0" r="r" b="b"/>
            <a:pathLst>
              <a:path w="606" h="180">
                <a:moveTo>
                  <a:pt x="112" y="0"/>
                </a:moveTo>
                <a:lnTo>
                  <a:pt x="605" y="0"/>
                </a:lnTo>
                <a:lnTo>
                  <a:pt x="605" y="179"/>
                </a:lnTo>
                <a:lnTo>
                  <a:pt x="112" y="179"/>
                </a:lnTo>
                <a:lnTo>
                  <a:pt x="0" y="90"/>
                </a:lnTo>
                <a:lnTo>
                  <a:pt x="112"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43" name="Line 23"/>
          <p:cNvSpPr>
            <a:spLocks noChangeShapeType="1"/>
          </p:cNvSpPr>
          <p:nvPr/>
        </p:nvSpPr>
        <p:spPr bwMode="auto">
          <a:xfrm>
            <a:off x="21102720" y="3537114"/>
            <a:ext cx="2929" cy="24317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44" name="Line 24"/>
          <p:cNvSpPr>
            <a:spLocks noChangeShapeType="1"/>
          </p:cNvSpPr>
          <p:nvPr/>
        </p:nvSpPr>
        <p:spPr bwMode="auto">
          <a:xfrm flipV="1">
            <a:off x="21102720" y="3375974"/>
            <a:ext cx="2929"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45" name="Line 25"/>
          <p:cNvSpPr>
            <a:spLocks noChangeShapeType="1"/>
          </p:cNvSpPr>
          <p:nvPr/>
        </p:nvSpPr>
        <p:spPr bwMode="auto">
          <a:xfrm flipV="1">
            <a:off x="21102720" y="3208974"/>
            <a:ext cx="2929" cy="5566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46" name="Line 26"/>
          <p:cNvSpPr>
            <a:spLocks noChangeShapeType="1"/>
          </p:cNvSpPr>
          <p:nvPr/>
        </p:nvSpPr>
        <p:spPr bwMode="auto">
          <a:xfrm>
            <a:off x="21023614" y="3771501"/>
            <a:ext cx="15821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7" name="Group 6"/>
          <p:cNvGrpSpPr/>
          <p:nvPr/>
        </p:nvGrpSpPr>
        <p:grpSpPr>
          <a:xfrm>
            <a:off x="22066630" y="3150377"/>
            <a:ext cx="626982" cy="621122"/>
            <a:chOff x="22066630" y="3150377"/>
            <a:chExt cx="626982" cy="621122"/>
          </a:xfrm>
        </p:grpSpPr>
        <p:sp>
          <p:nvSpPr>
            <p:cNvPr id="5147" name="Freeform 27"/>
            <p:cNvSpPr>
              <a:spLocks noChangeArrowheads="1"/>
            </p:cNvSpPr>
            <p:nvPr/>
          </p:nvSpPr>
          <p:spPr bwMode="auto">
            <a:xfrm>
              <a:off x="22069559" y="3150377"/>
              <a:ext cx="621122" cy="621122"/>
            </a:xfrm>
            <a:custGeom>
              <a:avLst/>
              <a:gdLst>
                <a:gd name="T0" fmla="*/ 463 w 934"/>
                <a:gd name="T1" fmla="*/ 0 h 934"/>
                <a:gd name="T2" fmla="*/ 463 w 934"/>
                <a:gd name="T3" fmla="*/ 0 h 934"/>
                <a:gd name="T4" fmla="*/ 933 w 934"/>
                <a:gd name="T5" fmla="*/ 463 h 934"/>
                <a:gd name="T6" fmla="*/ 463 w 934"/>
                <a:gd name="T7" fmla="*/ 933 h 934"/>
                <a:gd name="T8" fmla="*/ 0 w 934"/>
                <a:gd name="T9" fmla="*/ 463 h 934"/>
                <a:gd name="T10" fmla="*/ 463 w 934"/>
                <a:gd name="T11" fmla="*/ 0 h 934"/>
              </a:gdLst>
              <a:ahLst/>
              <a:cxnLst>
                <a:cxn ang="0">
                  <a:pos x="T0" y="T1"/>
                </a:cxn>
                <a:cxn ang="0">
                  <a:pos x="T2" y="T3"/>
                </a:cxn>
                <a:cxn ang="0">
                  <a:pos x="T4" y="T5"/>
                </a:cxn>
                <a:cxn ang="0">
                  <a:pos x="T6" y="T7"/>
                </a:cxn>
                <a:cxn ang="0">
                  <a:pos x="T8" y="T9"/>
                </a:cxn>
                <a:cxn ang="0">
                  <a:pos x="T10" y="T11"/>
                </a:cxn>
              </a:cxnLst>
              <a:rect l="0" t="0" r="r" b="b"/>
              <a:pathLst>
                <a:path w="934" h="934">
                  <a:moveTo>
                    <a:pt x="463" y="0"/>
                  </a:moveTo>
                  <a:lnTo>
                    <a:pt x="463" y="0"/>
                  </a:lnTo>
                  <a:cubicBezTo>
                    <a:pt x="724" y="0"/>
                    <a:pt x="933" y="209"/>
                    <a:pt x="933" y="463"/>
                  </a:cubicBezTo>
                  <a:cubicBezTo>
                    <a:pt x="933" y="724"/>
                    <a:pt x="724" y="933"/>
                    <a:pt x="463" y="933"/>
                  </a:cubicBezTo>
                  <a:cubicBezTo>
                    <a:pt x="209" y="933"/>
                    <a:pt x="0" y="724"/>
                    <a:pt x="0" y="463"/>
                  </a:cubicBezTo>
                  <a:cubicBezTo>
                    <a:pt x="0" y="209"/>
                    <a:pt x="209" y="0"/>
                    <a:pt x="463"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48" name="Line 28"/>
            <p:cNvSpPr>
              <a:spLocks noChangeShapeType="1"/>
            </p:cNvSpPr>
            <p:nvPr/>
          </p:nvSpPr>
          <p:spPr bwMode="auto">
            <a:xfrm>
              <a:off x="22377189" y="3150377"/>
              <a:ext cx="2931" cy="62112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49" name="Line 29"/>
            <p:cNvSpPr>
              <a:spLocks noChangeShapeType="1"/>
            </p:cNvSpPr>
            <p:nvPr/>
          </p:nvSpPr>
          <p:spPr bwMode="auto">
            <a:xfrm flipH="1">
              <a:off x="22066630" y="3458007"/>
              <a:ext cx="62698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0" name="Freeform 30"/>
            <p:cNvSpPr>
              <a:spLocks noChangeArrowheads="1"/>
            </p:cNvSpPr>
            <p:nvPr/>
          </p:nvSpPr>
          <p:spPr bwMode="auto">
            <a:xfrm>
              <a:off x="22218979" y="3150377"/>
              <a:ext cx="140631" cy="621122"/>
            </a:xfrm>
            <a:custGeom>
              <a:avLst/>
              <a:gdLst>
                <a:gd name="T0" fmla="*/ 209 w 210"/>
                <a:gd name="T1" fmla="*/ 0 h 934"/>
                <a:gd name="T2" fmla="*/ 209 w 210"/>
                <a:gd name="T3" fmla="*/ 0 h 934"/>
                <a:gd name="T4" fmla="*/ 0 w 210"/>
                <a:gd name="T5" fmla="*/ 463 h 934"/>
                <a:gd name="T6" fmla="*/ 209 w 210"/>
                <a:gd name="T7" fmla="*/ 933 h 934"/>
              </a:gdLst>
              <a:ahLst/>
              <a:cxnLst>
                <a:cxn ang="0">
                  <a:pos x="T0" y="T1"/>
                </a:cxn>
                <a:cxn ang="0">
                  <a:pos x="T2" y="T3"/>
                </a:cxn>
                <a:cxn ang="0">
                  <a:pos x="T4" y="T5"/>
                </a:cxn>
                <a:cxn ang="0">
                  <a:pos x="T6" y="T7"/>
                </a:cxn>
              </a:cxnLst>
              <a:rect l="0" t="0" r="r" b="b"/>
              <a:pathLst>
                <a:path w="210" h="934">
                  <a:moveTo>
                    <a:pt x="209" y="0"/>
                  </a:moveTo>
                  <a:lnTo>
                    <a:pt x="209" y="0"/>
                  </a:lnTo>
                  <a:cubicBezTo>
                    <a:pt x="209" y="0"/>
                    <a:pt x="0" y="164"/>
                    <a:pt x="0" y="463"/>
                  </a:cubicBezTo>
                  <a:cubicBezTo>
                    <a:pt x="0" y="769"/>
                    <a:pt x="209" y="933"/>
                    <a:pt x="209" y="93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1" name="Freeform 31"/>
            <p:cNvSpPr>
              <a:spLocks noChangeArrowheads="1"/>
            </p:cNvSpPr>
            <p:nvPr/>
          </p:nvSpPr>
          <p:spPr bwMode="auto">
            <a:xfrm>
              <a:off x="22397700" y="3150377"/>
              <a:ext cx="140631" cy="621122"/>
            </a:xfrm>
            <a:custGeom>
              <a:avLst/>
              <a:gdLst>
                <a:gd name="T0" fmla="*/ 0 w 210"/>
                <a:gd name="T1" fmla="*/ 0 h 934"/>
                <a:gd name="T2" fmla="*/ 0 w 210"/>
                <a:gd name="T3" fmla="*/ 0 h 934"/>
                <a:gd name="T4" fmla="*/ 209 w 210"/>
                <a:gd name="T5" fmla="*/ 463 h 934"/>
                <a:gd name="T6" fmla="*/ 0 w 210"/>
                <a:gd name="T7" fmla="*/ 933 h 934"/>
              </a:gdLst>
              <a:ahLst/>
              <a:cxnLst>
                <a:cxn ang="0">
                  <a:pos x="T0" y="T1"/>
                </a:cxn>
                <a:cxn ang="0">
                  <a:pos x="T2" y="T3"/>
                </a:cxn>
                <a:cxn ang="0">
                  <a:pos x="T4" y="T5"/>
                </a:cxn>
                <a:cxn ang="0">
                  <a:pos x="T6" y="T7"/>
                </a:cxn>
              </a:cxnLst>
              <a:rect l="0" t="0" r="r" b="b"/>
              <a:pathLst>
                <a:path w="210" h="934">
                  <a:moveTo>
                    <a:pt x="0" y="0"/>
                  </a:moveTo>
                  <a:lnTo>
                    <a:pt x="0" y="0"/>
                  </a:lnTo>
                  <a:cubicBezTo>
                    <a:pt x="0" y="0"/>
                    <a:pt x="209" y="164"/>
                    <a:pt x="209" y="463"/>
                  </a:cubicBezTo>
                  <a:cubicBezTo>
                    <a:pt x="209" y="769"/>
                    <a:pt x="0" y="933"/>
                    <a:pt x="0" y="93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2" name="Freeform 32"/>
            <p:cNvSpPr>
              <a:spLocks noChangeArrowheads="1"/>
            </p:cNvSpPr>
            <p:nvPr/>
          </p:nvSpPr>
          <p:spPr bwMode="auto">
            <a:xfrm>
              <a:off x="22139875" y="3261712"/>
              <a:ext cx="480490" cy="99613"/>
            </a:xfrm>
            <a:custGeom>
              <a:avLst/>
              <a:gdLst>
                <a:gd name="T0" fmla="*/ 0 w 725"/>
                <a:gd name="T1" fmla="*/ 0 h 150"/>
                <a:gd name="T2" fmla="*/ 0 w 725"/>
                <a:gd name="T3" fmla="*/ 0 h 150"/>
                <a:gd name="T4" fmla="*/ 358 w 725"/>
                <a:gd name="T5" fmla="*/ 149 h 150"/>
                <a:gd name="T6" fmla="*/ 724 w 725"/>
                <a:gd name="T7" fmla="*/ 0 h 150"/>
              </a:gdLst>
              <a:ahLst/>
              <a:cxnLst>
                <a:cxn ang="0">
                  <a:pos x="T0" y="T1"/>
                </a:cxn>
                <a:cxn ang="0">
                  <a:pos x="T2" y="T3"/>
                </a:cxn>
                <a:cxn ang="0">
                  <a:pos x="T4" y="T5"/>
                </a:cxn>
                <a:cxn ang="0">
                  <a:pos x="T6" y="T7"/>
                </a:cxn>
              </a:cxnLst>
              <a:rect l="0" t="0" r="r" b="b"/>
              <a:pathLst>
                <a:path w="725" h="150">
                  <a:moveTo>
                    <a:pt x="0" y="0"/>
                  </a:moveTo>
                  <a:lnTo>
                    <a:pt x="0" y="0"/>
                  </a:lnTo>
                  <a:cubicBezTo>
                    <a:pt x="0" y="0"/>
                    <a:pt x="74" y="149"/>
                    <a:pt x="358" y="149"/>
                  </a:cubicBezTo>
                  <a:cubicBezTo>
                    <a:pt x="649" y="149"/>
                    <a:pt x="724" y="0"/>
                    <a:pt x="724"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3" name="Freeform 33"/>
            <p:cNvSpPr>
              <a:spLocks noChangeArrowheads="1"/>
            </p:cNvSpPr>
            <p:nvPr/>
          </p:nvSpPr>
          <p:spPr bwMode="auto">
            <a:xfrm>
              <a:off x="22139875" y="3563484"/>
              <a:ext cx="480490" cy="99613"/>
            </a:xfrm>
            <a:custGeom>
              <a:avLst/>
              <a:gdLst>
                <a:gd name="T0" fmla="*/ 0 w 725"/>
                <a:gd name="T1" fmla="*/ 149 h 150"/>
                <a:gd name="T2" fmla="*/ 0 w 725"/>
                <a:gd name="T3" fmla="*/ 149 h 150"/>
                <a:gd name="T4" fmla="*/ 358 w 725"/>
                <a:gd name="T5" fmla="*/ 0 h 150"/>
                <a:gd name="T6" fmla="*/ 724 w 725"/>
                <a:gd name="T7" fmla="*/ 149 h 150"/>
              </a:gdLst>
              <a:ahLst/>
              <a:cxnLst>
                <a:cxn ang="0">
                  <a:pos x="T0" y="T1"/>
                </a:cxn>
                <a:cxn ang="0">
                  <a:pos x="T2" y="T3"/>
                </a:cxn>
                <a:cxn ang="0">
                  <a:pos x="T4" y="T5"/>
                </a:cxn>
                <a:cxn ang="0">
                  <a:pos x="T6" y="T7"/>
                </a:cxn>
              </a:cxnLst>
              <a:rect l="0" t="0" r="r" b="b"/>
              <a:pathLst>
                <a:path w="725" h="150">
                  <a:moveTo>
                    <a:pt x="0" y="149"/>
                  </a:moveTo>
                  <a:lnTo>
                    <a:pt x="0" y="149"/>
                  </a:lnTo>
                  <a:cubicBezTo>
                    <a:pt x="0" y="149"/>
                    <a:pt x="74" y="0"/>
                    <a:pt x="358" y="0"/>
                  </a:cubicBezTo>
                  <a:cubicBezTo>
                    <a:pt x="649" y="0"/>
                    <a:pt x="724" y="149"/>
                    <a:pt x="724" y="14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154" name="Freeform 34"/>
          <p:cNvSpPr>
            <a:spLocks noChangeArrowheads="1"/>
          </p:cNvSpPr>
          <p:nvPr/>
        </p:nvSpPr>
        <p:spPr bwMode="auto">
          <a:xfrm>
            <a:off x="14378781" y="4395550"/>
            <a:ext cx="679718" cy="679718"/>
          </a:xfrm>
          <a:custGeom>
            <a:avLst/>
            <a:gdLst>
              <a:gd name="T0" fmla="*/ 837 w 1024"/>
              <a:gd name="T1" fmla="*/ 186 h 1023"/>
              <a:gd name="T2" fmla="*/ 837 w 1024"/>
              <a:gd name="T3" fmla="*/ 186 h 1023"/>
              <a:gd name="T4" fmla="*/ 837 w 1024"/>
              <a:gd name="T5" fmla="*/ 843 h 1023"/>
              <a:gd name="T6" fmla="*/ 180 w 1024"/>
              <a:gd name="T7" fmla="*/ 843 h 1023"/>
              <a:gd name="T8" fmla="*/ 180 w 1024"/>
              <a:gd name="T9" fmla="*/ 186 h 1023"/>
              <a:gd name="T10" fmla="*/ 837 w 1024"/>
              <a:gd name="T11" fmla="*/ 186 h 1023"/>
            </a:gdLst>
            <a:ahLst/>
            <a:cxnLst>
              <a:cxn ang="0">
                <a:pos x="T0" y="T1"/>
              </a:cxn>
              <a:cxn ang="0">
                <a:pos x="T2" y="T3"/>
              </a:cxn>
              <a:cxn ang="0">
                <a:pos x="T4" y="T5"/>
              </a:cxn>
              <a:cxn ang="0">
                <a:pos x="T6" y="T7"/>
              </a:cxn>
              <a:cxn ang="0">
                <a:pos x="T8" y="T9"/>
              </a:cxn>
              <a:cxn ang="0">
                <a:pos x="T10" y="T11"/>
              </a:cxn>
            </a:cxnLst>
            <a:rect l="0" t="0" r="r" b="b"/>
            <a:pathLst>
              <a:path w="1024" h="1023">
                <a:moveTo>
                  <a:pt x="837" y="186"/>
                </a:moveTo>
                <a:lnTo>
                  <a:pt x="837" y="186"/>
                </a:lnTo>
                <a:cubicBezTo>
                  <a:pt x="1023" y="365"/>
                  <a:pt x="1023" y="664"/>
                  <a:pt x="837" y="843"/>
                </a:cubicBezTo>
                <a:cubicBezTo>
                  <a:pt x="657" y="1022"/>
                  <a:pt x="366" y="1022"/>
                  <a:pt x="180" y="843"/>
                </a:cubicBezTo>
                <a:cubicBezTo>
                  <a:pt x="0" y="664"/>
                  <a:pt x="0" y="365"/>
                  <a:pt x="180" y="186"/>
                </a:cubicBezTo>
                <a:cubicBezTo>
                  <a:pt x="366" y="0"/>
                  <a:pt x="657" y="0"/>
                  <a:pt x="837" y="186"/>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55" name="Freeform 35"/>
          <p:cNvSpPr>
            <a:spLocks noChangeArrowheads="1"/>
          </p:cNvSpPr>
          <p:nvPr/>
        </p:nvSpPr>
        <p:spPr bwMode="auto">
          <a:xfrm>
            <a:off x="14715711" y="4539114"/>
            <a:ext cx="90824" cy="287123"/>
          </a:xfrm>
          <a:custGeom>
            <a:avLst/>
            <a:gdLst>
              <a:gd name="T0" fmla="*/ 0 w 136"/>
              <a:gd name="T1" fmla="*/ 0 h 434"/>
              <a:gd name="T2" fmla="*/ 0 w 136"/>
              <a:gd name="T3" fmla="*/ 299 h 434"/>
              <a:gd name="T4" fmla="*/ 135 w 136"/>
              <a:gd name="T5" fmla="*/ 433 h 434"/>
            </a:gdLst>
            <a:ahLst/>
            <a:cxnLst>
              <a:cxn ang="0">
                <a:pos x="T0" y="T1"/>
              </a:cxn>
              <a:cxn ang="0">
                <a:pos x="T2" y="T3"/>
              </a:cxn>
              <a:cxn ang="0">
                <a:pos x="T4" y="T5"/>
              </a:cxn>
            </a:cxnLst>
            <a:rect l="0" t="0" r="r" b="b"/>
            <a:pathLst>
              <a:path w="136" h="434">
                <a:moveTo>
                  <a:pt x="0" y="0"/>
                </a:moveTo>
                <a:lnTo>
                  <a:pt x="0" y="299"/>
                </a:lnTo>
                <a:lnTo>
                  <a:pt x="135" y="43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6" name="Line 36"/>
          <p:cNvSpPr>
            <a:spLocks noChangeShapeType="1"/>
          </p:cNvSpPr>
          <p:nvPr/>
        </p:nvSpPr>
        <p:spPr bwMode="auto">
          <a:xfrm>
            <a:off x="14437378"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7" name="Line 37"/>
          <p:cNvSpPr>
            <a:spLocks noChangeShapeType="1"/>
          </p:cNvSpPr>
          <p:nvPr/>
        </p:nvSpPr>
        <p:spPr bwMode="auto">
          <a:xfrm>
            <a:off x="14958884"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8" name="Line 38"/>
          <p:cNvSpPr>
            <a:spLocks noChangeShapeType="1"/>
          </p:cNvSpPr>
          <p:nvPr/>
        </p:nvSpPr>
        <p:spPr bwMode="auto">
          <a:xfrm flipV="1">
            <a:off x="14715711" y="4972726"/>
            <a:ext cx="2929"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9" name="Line 39"/>
          <p:cNvSpPr>
            <a:spLocks noChangeShapeType="1"/>
          </p:cNvSpPr>
          <p:nvPr/>
        </p:nvSpPr>
        <p:spPr bwMode="auto">
          <a:xfrm flipV="1">
            <a:off x="14715711" y="4460008"/>
            <a:ext cx="2929"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0" name="Freeform 40"/>
          <p:cNvSpPr>
            <a:spLocks noChangeArrowheads="1"/>
          </p:cNvSpPr>
          <p:nvPr/>
        </p:nvSpPr>
        <p:spPr bwMode="auto">
          <a:xfrm>
            <a:off x="15996042" y="4539114"/>
            <a:ext cx="90826" cy="287123"/>
          </a:xfrm>
          <a:custGeom>
            <a:avLst/>
            <a:gdLst>
              <a:gd name="T0" fmla="*/ 0 w 135"/>
              <a:gd name="T1" fmla="*/ 0 h 434"/>
              <a:gd name="T2" fmla="*/ 0 w 135"/>
              <a:gd name="T3" fmla="*/ 299 h 434"/>
              <a:gd name="T4" fmla="*/ 134 w 135"/>
              <a:gd name="T5" fmla="*/ 433 h 434"/>
            </a:gdLst>
            <a:ahLst/>
            <a:cxnLst>
              <a:cxn ang="0">
                <a:pos x="T0" y="T1"/>
              </a:cxn>
              <a:cxn ang="0">
                <a:pos x="T2" y="T3"/>
              </a:cxn>
              <a:cxn ang="0">
                <a:pos x="T4" y="T5"/>
              </a:cxn>
            </a:cxnLst>
            <a:rect l="0" t="0" r="r" b="b"/>
            <a:pathLst>
              <a:path w="135" h="434">
                <a:moveTo>
                  <a:pt x="0" y="0"/>
                </a:moveTo>
                <a:lnTo>
                  <a:pt x="0" y="299"/>
                </a:lnTo>
                <a:lnTo>
                  <a:pt x="134" y="43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1" name="Line 41"/>
          <p:cNvSpPr>
            <a:spLocks noChangeShapeType="1"/>
          </p:cNvSpPr>
          <p:nvPr/>
        </p:nvSpPr>
        <p:spPr bwMode="auto">
          <a:xfrm>
            <a:off x="15711850" y="4738341"/>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2" name="Line 42"/>
          <p:cNvSpPr>
            <a:spLocks noChangeShapeType="1"/>
          </p:cNvSpPr>
          <p:nvPr/>
        </p:nvSpPr>
        <p:spPr bwMode="auto">
          <a:xfrm>
            <a:off x="16233357"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3" name="Line 43"/>
          <p:cNvSpPr>
            <a:spLocks noChangeShapeType="1"/>
          </p:cNvSpPr>
          <p:nvPr/>
        </p:nvSpPr>
        <p:spPr bwMode="auto">
          <a:xfrm flipV="1">
            <a:off x="15996040" y="4972726"/>
            <a:ext cx="2931"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4" name="Line 44"/>
          <p:cNvSpPr>
            <a:spLocks noChangeShapeType="1"/>
          </p:cNvSpPr>
          <p:nvPr/>
        </p:nvSpPr>
        <p:spPr bwMode="auto">
          <a:xfrm flipV="1">
            <a:off x="15996040" y="4460008"/>
            <a:ext cx="2931"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5" name="Freeform 45"/>
          <p:cNvSpPr>
            <a:spLocks noChangeArrowheads="1"/>
          </p:cNvSpPr>
          <p:nvPr/>
        </p:nvSpPr>
        <p:spPr bwMode="auto">
          <a:xfrm>
            <a:off x="15996042" y="4430710"/>
            <a:ext cx="307632" cy="615262"/>
          </a:xfrm>
          <a:custGeom>
            <a:avLst/>
            <a:gdLst>
              <a:gd name="T0" fmla="*/ 0 w 464"/>
              <a:gd name="T1" fmla="*/ 925 h 926"/>
              <a:gd name="T2" fmla="*/ 0 w 464"/>
              <a:gd name="T3" fmla="*/ 925 h 926"/>
              <a:gd name="T4" fmla="*/ 463 w 464"/>
              <a:gd name="T5" fmla="*/ 463 h 926"/>
              <a:gd name="T6" fmla="*/ 0 w 464"/>
              <a:gd name="T7" fmla="*/ 0 h 926"/>
            </a:gdLst>
            <a:ahLst/>
            <a:cxnLst>
              <a:cxn ang="0">
                <a:pos x="T0" y="T1"/>
              </a:cxn>
              <a:cxn ang="0">
                <a:pos x="T2" y="T3"/>
              </a:cxn>
              <a:cxn ang="0">
                <a:pos x="T4" y="T5"/>
              </a:cxn>
              <a:cxn ang="0">
                <a:pos x="T6" y="T7"/>
              </a:cxn>
            </a:cxnLst>
            <a:rect l="0" t="0" r="r" b="b"/>
            <a:pathLst>
              <a:path w="464" h="926">
                <a:moveTo>
                  <a:pt x="0" y="925"/>
                </a:moveTo>
                <a:lnTo>
                  <a:pt x="0" y="925"/>
                </a:lnTo>
                <a:cubicBezTo>
                  <a:pt x="254" y="925"/>
                  <a:pt x="463" y="716"/>
                  <a:pt x="463" y="463"/>
                </a:cubicBezTo>
                <a:cubicBezTo>
                  <a:pt x="463" y="201"/>
                  <a:pt x="254"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6" name="Freeform 46"/>
          <p:cNvSpPr>
            <a:spLocks noChangeArrowheads="1"/>
          </p:cNvSpPr>
          <p:nvPr/>
        </p:nvSpPr>
        <p:spPr bwMode="auto">
          <a:xfrm>
            <a:off x="15682550" y="4501024"/>
            <a:ext cx="313490" cy="544947"/>
          </a:xfrm>
          <a:custGeom>
            <a:avLst/>
            <a:gdLst>
              <a:gd name="T0" fmla="*/ 470 w 471"/>
              <a:gd name="T1" fmla="*/ 821 h 822"/>
              <a:gd name="T2" fmla="*/ 470 w 471"/>
              <a:gd name="T3" fmla="*/ 821 h 822"/>
              <a:gd name="T4" fmla="*/ 0 w 471"/>
              <a:gd name="T5" fmla="*/ 359 h 822"/>
              <a:gd name="T6" fmla="*/ 89 w 471"/>
              <a:gd name="T7" fmla="*/ 90 h 822"/>
              <a:gd name="T8" fmla="*/ 171 w 471"/>
              <a:gd name="T9" fmla="*/ 0 h 822"/>
            </a:gdLst>
            <a:ahLst/>
            <a:cxnLst>
              <a:cxn ang="0">
                <a:pos x="T0" y="T1"/>
              </a:cxn>
              <a:cxn ang="0">
                <a:pos x="T2" y="T3"/>
              </a:cxn>
              <a:cxn ang="0">
                <a:pos x="T4" y="T5"/>
              </a:cxn>
              <a:cxn ang="0">
                <a:pos x="T6" y="T7"/>
              </a:cxn>
              <a:cxn ang="0">
                <a:pos x="T8" y="T9"/>
              </a:cxn>
            </a:cxnLst>
            <a:rect l="0" t="0" r="r" b="b"/>
            <a:pathLst>
              <a:path w="471" h="822">
                <a:moveTo>
                  <a:pt x="470" y="821"/>
                </a:moveTo>
                <a:lnTo>
                  <a:pt x="470" y="821"/>
                </a:lnTo>
                <a:cubicBezTo>
                  <a:pt x="209" y="821"/>
                  <a:pt x="0" y="612"/>
                  <a:pt x="0" y="359"/>
                </a:cubicBezTo>
                <a:cubicBezTo>
                  <a:pt x="0" y="254"/>
                  <a:pt x="37" y="164"/>
                  <a:pt x="89" y="90"/>
                </a:cubicBezTo>
                <a:cubicBezTo>
                  <a:pt x="171" y="0"/>
                  <a:pt x="171" y="0"/>
                  <a:pt x="171"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7" name="Freeform 47"/>
          <p:cNvSpPr>
            <a:spLocks noChangeArrowheads="1"/>
          </p:cNvSpPr>
          <p:nvPr/>
        </p:nvSpPr>
        <p:spPr bwMode="auto">
          <a:xfrm>
            <a:off x="15694270" y="4501024"/>
            <a:ext cx="114262" cy="108404"/>
          </a:xfrm>
          <a:custGeom>
            <a:avLst/>
            <a:gdLst>
              <a:gd name="T0" fmla="*/ 171 w 172"/>
              <a:gd name="T1" fmla="*/ 164 h 165"/>
              <a:gd name="T2" fmla="*/ 171 w 172"/>
              <a:gd name="T3" fmla="*/ 0 h 165"/>
              <a:gd name="T4" fmla="*/ 0 w 172"/>
              <a:gd name="T5" fmla="*/ 0 h 165"/>
            </a:gdLst>
            <a:ahLst/>
            <a:cxnLst>
              <a:cxn ang="0">
                <a:pos x="T0" y="T1"/>
              </a:cxn>
              <a:cxn ang="0">
                <a:pos x="T2" y="T3"/>
              </a:cxn>
              <a:cxn ang="0">
                <a:pos x="T4" y="T5"/>
              </a:cxn>
            </a:cxnLst>
            <a:rect l="0" t="0" r="r" b="b"/>
            <a:pathLst>
              <a:path w="172" h="165">
                <a:moveTo>
                  <a:pt x="171" y="164"/>
                </a:moveTo>
                <a:lnTo>
                  <a:pt x="171" y="0"/>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8" name="Freeform 48"/>
          <p:cNvSpPr>
            <a:spLocks noChangeArrowheads="1"/>
          </p:cNvSpPr>
          <p:nvPr/>
        </p:nvSpPr>
        <p:spPr bwMode="auto">
          <a:xfrm>
            <a:off x="17270513" y="4539114"/>
            <a:ext cx="90824" cy="287123"/>
          </a:xfrm>
          <a:custGeom>
            <a:avLst/>
            <a:gdLst>
              <a:gd name="T0" fmla="*/ 0 w 136"/>
              <a:gd name="T1" fmla="*/ 0 h 434"/>
              <a:gd name="T2" fmla="*/ 0 w 136"/>
              <a:gd name="T3" fmla="*/ 299 h 434"/>
              <a:gd name="T4" fmla="*/ 135 w 136"/>
              <a:gd name="T5" fmla="*/ 433 h 434"/>
            </a:gdLst>
            <a:ahLst/>
            <a:cxnLst>
              <a:cxn ang="0">
                <a:pos x="T0" y="T1"/>
              </a:cxn>
              <a:cxn ang="0">
                <a:pos x="T2" y="T3"/>
              </a:cxn>
              <a:cxn ang="0">
                <a:pos x="T4" y="T5"/>
              </a:cxn>
            </a:cxnLst>
            <a:rect l="0" t="0" r="r" b="b"/>
            <a:pathLst>
              <a:path w="136" h="434">
                <a:moveTo>
                  <a:pt x="0" y="0"/>
                </a:moveTo>
                <a:lnTo>
                  <a:pt x="0" y="299"/>
                </a:lnTo>
                <a:lnTo>
                  <a:pt x="135" y="43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9" name="Line 49"/>
          <p:cNvSpPr>
            <a:spLocks noChangeShapeType="1"/>
          </p:cNvSpPr>
          <p:nvPr/>
        </p:nvSpPr>
        <p:spPr bwMode="auto">
          <a:xfrm>
            <a:off x="16992181"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0" name="Line 50"/>
          <p:cNvSpPr>
            <a:spLocks noChangeShapeType="1"/>
          </p:cNvSpPr>
          <p:nvPr/>
        </p:nvSpPr>
        <p:spPr bwMode="auto">
          <a:xfrm>
            <a:off x="17513688"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1" name="Line 51"/>
          <p:cNvSpPr>
            <a:spLocks noChangeShapeType="1"/>
          </p:cNvSpPr>
          <p:nvPr/>
        </p:nvSpPr>
        <p:spPr bwMode="auto">
          <a:xfrm flipV="1">
            <a:off x="17270515" y="4972726"/>
            <a:ext cx="2929"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2" name="Line 52"/>
          <p:cNvSpPr>
            <a:spLocks noChangeShapeType="1"/>
          </p:cNvSpPr>
          <p:nvPr/>
        </p:nvSpPr>
        <p:spPr bwMode="auto">
          <a:xfrm flipV="1">
            <a:off x="17270515" y="4460008"/>
            <a:ext cx="2929"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3" name="Freeform 53"/>
          <p:cNvSpPr>
            <a:spLocks noChangeArrowheads="1"/>
          </p:cNvSpPr>
          <p:nvPr/>
        </p:nvSpPr>
        <p:spPr bwMode="auto">
          <a:xfrm>
            <a:off x="16962881" y="4430710"/>
            <a:ext cx="307632" cy="615262"/>
          </a:xfrm>
          <a:custGeom>
            <a:avLst/>
            <a:gdLst>
              <a:gd name="T0" fmla="*/ 463 w 464"/>
              <a:gd name="T1" fmla="*/ 925 h 926"/>
              <a:gd name="T2" fmla="*/ 463 w 464"/>
              <a:gd name="T3" fmla="*/ 925 h 926"/>
              <a:gd name="T4" fmla="*/ 0 w 464"/>
              <a:gd name="T5" fmla="*/ 463 h 926"/>
              <a:gd name="T6" fmla="*/ 463 w 464"/>
              <a:gd name="T7" fmla="*/ 0 h 926"/>
            </a:gdLst>
            <a:ahLst/>
            <a:cxnLst>
              <a:cxn ang="0">
                <a:pos x="T0" y="T1"/>
              </a:cxn>
              <a:cxn ang="0">
                <a:pos x="T2" y="T3"/>
              </a:cxn>
              <a:cxn ang="0">
                <a:pos x="T4" y="T5"/>
              </a:cxn>
              <a:cxn ang="0">
                <a:pos x="T6" y="T7"/>
              </a:cxn>
            </a:cxnLst>
            <a:rect l="0" t="0" r="r" b="b"/>
            <a:pathLst>
              <a:path w="464" h="926">
                <a:moveTo>
                  <a:pt x="463" y="925"/>
                </a:moveTo>
                <a:lnTo>
                  <a:pt x="463" y="925"/>
                </a:lnTo>
                <a:cubicBezTo>
                  <a:pt x="210" y="925"/>
                  <a:pt x="0" y="716"/>
                  <a:pt x="0" y="463"/>
                </a:cubicBezTo>
                <a:cubicBezTo>
                  <a:pt x="0" y="201"/>
                  <a:pt x="210" y="0"/>
                  <a:pt x="463"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4" name="Freeform 54"/>
          <p:cNvSpPr>
            <a:spLocks noChangeArrowheads="1"/>
          </p:cNvSpPr>
          <p:nvPr/>
        </p:nvSpPr>
        <p:spPr bwMode="auto">
          <a:xfrm>
            <a:off x="17270513" y="4501024"/>
            <a:ext cx="313490" cy="544947"/>
          </a:xfrm>
          <a:custGeom>
            <a:avLst/>
            <a:gdLst>
              <a:gd name="T0" fmla="*/ 0 w 472"/>
              <a:gd name="T1" fmla="*/ 821 h 822"/>
              <a:gd name="T2" fmla="*/ 0 w 472"/>
              <a:gd name="T3" fmla="*/ 821 h 822"/>
              <a:gd name="T4" fmla="*/ 471 w 472"/>
              <a:gd name="T5" fmla="*/ 359 h 822"/>
              <a:gd name="T6" fmla="*/ 381 w 472"/>
              <a:gd name="T7" fmla="*/ 90 h 822"/>
              <a:gd name="T8" fmla="*/ 299 w 472"/>
              <a:gd name="T9" fmla="*/ 0 h 822"/>
            </a:gdLst>
            <a:ahLst/>
            <a:cxnLst>
              <a:cxn ang="0">
                <a:pos x="T0" y="T1"/>
              </a:cxn>
              <a:cxn ang="0">
                <a:pos x="T2" y="T3"/>
              </a:cxn>
              <a:cxn ang="0">
                <a:pos x="T4" y="T5"/>
              </a:cxn>
              <a:cxn ang="0">
                <a:pos x="T6" y="T7"/>
              </a:cxn>
              <a:cxn ang="0">
                <a:pos x="T8" y="T9"/>
              </a:cxn>
            </a:cxnLst>
            <a:rect l="0" t="0" r="r" b="b"/>
            <a:pathLst>
              <a:path w="472" h="822">
                <a:moveTo>
                  <a:pt x="0" y="821"/>
                </a:moveTo>
                <a:lnTo>
                  <a:pt x="0" y="821"/>
                </a:lnTo>
                <a:cubicBezTo>
                  <a:pt x="262" y="821"/>
                  <a:pt x="471" y="612"/>
                  <a:pt x="471" y="359"/>
                </a:cubicBezTo>
                <a:cubicBezTo>
                  <a:pt x="471" y="254"/>
                  <a:pt x="433" y="164"/>
                  <a:pt x="381" y="90"/>
                </a:cubicBezTo>
                <a:cubicBezTo>
                  <a:pt x="299" y="0"/>
                  <a:pt x="299" y="0"/>
                  <a:pt x="299"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5" name="Freeform 55"/>
          <p:cNvSpPr>
            <a:spLocks noChangeArrowheads="1"/>
          </p:cNvSpPr>
          <p:nvPr/>
        </p:nvSpPr>
        <p:spPr bwMode="auto">
          <a:xfrm>
            <a:off x="17458022" y="4501024"/>
            <a:ext cx="114262" cy="108404"/>
          </a:xfrm>
          <a:custGeom>
            <a:avLst/>
            <a:gdLst>
              <a:gd name="T0" fmla="*/ 0 w 173"/>
              <a:gd name="T1" fmla="*/ 164 h 165"/>
              <a:gd name="T2" fmla="*/ 0 w 173"/>
              <a:gd name="T3" fmla="*/ 0 h 165"/>
              <a:gd name="T4" fmla="*/ 172 w 173"/>
              <a:gd name="T5" fmla="*/ 0 h 165"/>
            </a:gdLst>
            <a:ahLst/>
            <a:cxnLst>
              <a:cxn ang="0">
                <a:pos x="T0" y="T1"/>
              </a:cxn>
              <a:cxn ang="0">
                <a:pos x="T2" y="T3"/>
              </a:cxn>
              <a:cxn ang="0">
                <a:pos x="T4" y="T5"/>
              </a:cxn>
            </a:cxnLst>
            <a:rect l="0" t="0" r="r" b="b"/>
            <a:pathLst>
              <a:path w="173" h="165">
                <a:moveTo>
                  <a:pt x="0" y="164"/>
                </a:moveTo>
                <a:lnTo>
                  <a:pt x="0" y="0"/>
                </a:lnTo>
                <a:lnTo>
                  <a:pt x="172"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6" name="Freeform 56"/>
          <p:cNvSpPr>
            <a:spLocks noChangeArrowheads="1"/>
          </p:cNvSpPr>
          <p:nvPr/>
        </p:nvSpPr>
        <p:spPr bwMode="auto">
          <a:xfrm>
            <a:off x="18243215" y="4460008"/>
            <a:ext cx="615262" cy="615262"/>
          </a:xfrm>
          <a:custGeom>
            <a:avLst/>
            <a:gdLst>
              <a:gd name="T0" fmla="*/ 762 w 927"/>
              <a:gd name="T1" fmla="*/ 164 h 926"/>
              <a:gd name="T2" fmla="*/ 762 w 927"/>
              <a:gd name="T3" fmla="*/ 164 h 926"/>
              <a:gd name="T4" fmla="*/ 762 w 927"/>
              <a:gd name="T5" fmla="*/ 761 h 926"/>
              <a:gd name="T6" fmla="*/ 165 w 927"/>
              <a:gd name="T7" fmla="*/ 761 h 926"/>
              <a:gd name="T8" fmla="*/ 165 w 927"/>
              <a:gd name="T9" fmla="*/ 164 h 926"/>
              <a:gd name="T10" fmla="*/ 762 w 927"/>
              <a:gd name="T11" fmla="*/ 164 h 926"/>
            </a:gdLst>
            <a:ahLst/>
            <a:cxnLst>
              <a:cxn ang="0">
                <a:pos x="T0" y="T1"/>
              </a:cxn>
              <a:cxn ang="0">
                <a:pos x="T2" y="T3"/>
              </a:cxn>
              <a:cxn ang="0">
                <a:pos x="T4" y="T5"/>
              </a:cxn>
              <a:cxn ang="0">
                <a:pos x="T6" y="T7"/>
              </a:cxn>
              <a:cxn ang="0">
                <a:pos x="T8" y="T9"/>
              </a:cxn>
              <a:cxn ang="0">
                <a:pos x="T10" y="T11"/>
              </a:cxn>
            </a:cxnLst>
            <a:rect l="0" t="0" r="r" b="b"/>
            <a:pathLst>
              <a:path w="927" h="926">
                <a:moveTo>
                  <a:pt x="762" y="164"/>
                </a:moveTo>
                <a:lnTo>
                  <a:pt x="762" y="164"/>
                </a:lnTo>
                <a:cubicBezTo>
                  <a:pt x="926" y="328"/>
                  <a:pt x="926" y="597"/>
                  <a:pt x="762" y="761"/>
                </a:cubicBezTo>
                <a:cubicBezTo>
                  <a:pt x="598" y="925"/>
                  <a:pt x="329" y="925"/>
                  <a:pt x="165" y="761"/>
                </a:cubicBezTo>
                <a:cubicBezTo>
                  <a:pt x="0" y="597"/>
                  <a:pt x="0" y="328"/>
                  <a:pt x="165" y="164"/>
                </a:cubicBezTo>
                <a:cubicBezTo>
                  <a:pt x="329" y="0"/>
                  <a:pt x="598" y="0"/>
                  <a:pt x="762" y="16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77" name="Freeform 57"/>
          <p:cNvSpPr>
            <a:spLocks noChangeArrowheads="1"/>
          </p:cNvSpPr>
          <p:nvPr/>
        </p:nvSpPr>
        <p:spPr bwMode="auto">
          <a:xfrm>
            <a:off x="18550843" y="4430708"/>
            <a:ext cx="61527" cy="58597"/>
          </a:xfrm>
          <a:custGeom>
            <a:avLst/>
            <a:gdLst>
              <a:gd name="T0" fmla="*/ 0 w 91"/>
              <a:gd name="T1" fmla="*/ 89 h 90"/>
              <a:gd name="T2" fmla="*/ 0 w 91"/>
              <a:gd name="T3" fmla="*/ 0 h 90"/>
              <a:gd name="T4" fmla="*/ 90 w 91"/>
              <a:gd name="T5" fmla="*/ 0 h 90"/>
            </a:gdLst>
            <a:ahLst/>
            <a:cxnLst>
              <a:cxn ang="0">
                <a:pos x="T0" y="T1"/>
              </a:cxn>
              <a:cxn ang="0">
                <a:pos x="T2" y="T3"/>
              </a:cxn>
              <a:cxn ang="0">
                <a:pos x="T4" y="T5"/>
              </a:cxn>
            </a:cxnLst>
            <a:rect l="0" t="0" r="r" b="b"/>
            <a:pathLst>
              <a:path w="91" h="90">
                <a:moveTo>
                  <a:pt x="0" y="89"/>
                </a:moveTo>
                <a:lnTo>
                  <a:pt x="0" y="0"/>
                </a:lnTo>
                <a:lnTo>
                  <a:pt x="9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8" name="Line 58"/>
          <p:cNvSpPr>
            <a:spLocks noChangeShapeType="1"/>
          </p:cNvSpPr>
          <p:nvPr/>
        </p:nvSpPr>
        <p:spPr bwMode="auto">
          <a:xfrm>
            <a:off x="18489318" y="4430708"/>
            <a:ext cx="5859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9" name="Line 59"/>
          <p:cNvSpPr>
            <a:spLocks noChangeShapeType="1"/>
          </p:cNvSpPr>
          <p:nvPr/>
        </p:nvSpPr>
        <p:spPr bwMode="auto">
          <a:xfrm flipV="1">
            <a:off x="18550843" y="5004955"/>
            <a:ext cx="2931"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0" name="Line 60"/>
          <p:cNvSpPr>
            <a:spLocks noChangeShapeType="1"/>
          </p:cNvSpPr>
          <p:nvPr/>
        </p:nvSpPr>
        <p:spPr bwMode="auto">
          <a:xfrm flipV="1">
            <a:off x="18550843" y="4486375"/>
            <a:ext cx="2931"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1" name="Line 61"/>
          <p:cNvSpPr>
            <a:spLocks noChangeShapeType="1"/>
          </p:cNvSpPr>
          <p:nvPr/>
        </p:nvSpPr>
        <p:spPr bwMode="auto">
          <a:xfrm>
            <a:off x="18266654" y="4767640"/>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2" name="Line 62"/>
          <p:cNvSpPr>
            <a:spLocks noChangeShapeType="1"/>
          </p:cNvSpPr>
          <p:nvPr/>
        </p:nvSpPr>
        <p:spPr bwMode="auto">
          <a:xfrm>
            <a:off x="18788161" y="4767640"/>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3" name="Line 63"/>
          <p:cNvSpPr>
            <a:spLocks noChangeShapeType="1"/>
          </p:cNvSpPr>
          <p:nvPr/>
        </p:nvSpPr>
        <p:spPr bwMode="auto">
          <a:xfrm>
            <a:off x="18375056" y="4594779"/>
            <a:ext cx="23438" cy="2929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4" name="Line 64"/>
          <p:cNvSpPr>
            <a:spLocks noChangeShapeType="1"/>
          </p:cNvSpPr>
          <p:nvPr/>
        </p:nvSpPr>
        <p:spPr bwMode="auto">
          <a:xfrm>
            <a:off x="18694408" y="4911200"/>
            <a:ext cx="29298" cy="2929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5" name="Line 65"/>
          <p:cNvSpPr>
            <a:spLocks noChangeShapeType="1"/>
          </p:cNvSpPr>
          <p:nvPr/>
        </p:nvSpPr>
        <p:spPr bwMode="auto">
          <a:xfrm flipH="1">
            <a:off x="18691475" y="4594779"/>
            <a:ext cx="35158" cy="2929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6" name="Line 66"/>
          <p:cNvSpPr>
            <a:spLocks noChangeShapeType="1"/>
          </p:cNvSpPr>
          <p:nvPr/>
        </p:nvSpPr>
        <p:spPr bwMode="auto">
          <a:xfrm flipH="1">
            <a:off x="18375056" y="4911200"/>
            <a:ext cx="29298" cy="2929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7" name="Line 67"/>
          <p:cNvSpPr>
            <a:spLocks noChangeShapeType="1"/>
          </p:cNvSpPr>
          <p:nvPr/>
        </p:nvSpPr>
        <p:spPr bwMode="auto">
          <a:xfrm>
            <a:off x="18550843" y="4629936"/>
            <a:ext cx="2931" cy="12012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8" name="Freeform 68"/>
          <p:cNvSpPr>
            <a:spLocks noChangeArrowheads="1"/>
          </p:cNvSpPr>
          <p:nvPr/>
        </p:nvSpPr>
        <p:spPr bwMode="auto">
          <a:xfrm>
            <a:off x="18518618" y="4738340"/>
            <a:ext cx="61526" cy="58597"/>
          </a:xfrm>
          <a:custGeom>
            <a:avLst/>
            <a:gdLst>
              <a:gd name="T0" fmla="*/ 90 w 91"/>
              <a:gd name="T1" fmla="*/ 44 h 90"/>
              <a:gd name="T2" fmla="*/ 90 w 91"/>
              <a:gd name="T3" fmla="*/ 44 h 90"/>
              <a:gd name="T4" fmla="*/ 45 w 91"/>
              <a:gd name="T5" fmla="*/ 89 h 90"/>
              <a:gd name="T6" fmla="*/ 0 w 91"/>
              <a:gd name="T7" fmla="*/ 44 h 90"/>
              <a:gd name="T8" fmla="*/ 45 w 91"/>
              <a:gd name="T9" fmla="*/ 0 h 90"/>
              <a:gd name="T10" fmla="*/ 90 w 91"/>
              <a:gd name="T11" fmla="*/ 44 h 90"/>
            </a:gdLst>
            <a:ahLst/>
            <a:cxnLst>
              <a:cxn ang="0">
                <a:pos x="T0" y="T1"/>
              </a:cxn>
              <a:cxn ang="0">
                <a:pos x="T2" y="T3"/>
              </a:cxn>
              <a:cxn ang="0">
                <a:pos x="T4" y="T5"/>
              </a:cxn>
              <a:cxn ang="0">
                <a:pos x="T6" y="T7"/>
              </a:cxn>
              <a:cxn ang="0">
                <a:pos x="T8" y="T9"/>
              </a:cxn>
              <a:cxn ang="0">
                <a:pos x="T10" y="T11"/>
              </a:cxn>
            </a:cxnLst>
            <a:rect l="0" t="0" r="r" b="b"/>
            <a:pathLst>
              <a:path w="91" h="90">
                <a:moveTo>
                  <a:pt x="90" y="44"/>
                </a:moveTo>
                <a:lnTo>
                  <a:pt x="90" y="44"/>
                </a:lnTo>
                <a:cubicBezTo>
                  <a:pt x="90" y="67"/>
                  <a:pt x="68" y="89"/>
                  <a:pt x="45" y="89"/>
                </a:cubicBezTo>
                <a:cubicBezTo>
                  <a:pt x="16" y="89"/>
                  <a:pt x="0" y="67"/>
                  <a:pt x="0" y="44"/>
                </a:cubicBezTo>
                <a:cubicBezTo>
                  <a:pt x="0" y="22"/>
                  <a:pt x="16" y="0"/>
                  <a:pt x="45" y="0"/>
                </a:cubicBezTo>
                <a:cubicBezTo>
                  <a:pt x="68" y="0"/>
                  <a:pt x="90" y="22"/>
                  <a:pt x="90"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29" name="Group 28"/>
          <p:cNvGrpSpPr/>
          <p:nvPr/>
        </p:nvGrpSpPr>
        <p:grpSpPr>
          <a:xfrm>
            <a:off x="19646597" y="4430710"/>
            <a:ext cx="357437" cy="618192"/>
            <a:chOff x="19646597" y="4430710"/>
            <a:chExt cx="357437" cy="618192"/>
          </a:xfrm>
        </p:grpSpPr>
        <p:sp>
          <p:nvSpPr>
            <p:cNvPr id="5189" name="Freeform 69"/>
            <p:cNvSpPr>
              <a:spLocks noChangeArrowheads="1"/>
            </p:cNvSpPr>
            <p:nvPr/>
          </p:nvSpPr>
          <p:spPr bwMode="auto">
            <a:xfrm>
              <a:off x="19646597" y="4430710"/>
              <a:ext cx="357437" cy="41018"/>
            </a:xfrm>
            <a:custGeom>
              <a:avLst/>
              <a:gdLst>
                <a:gd name="T0" fmla="*/ 537 w 538"/>
                <a:gd name="T1" fmla="*/ 59 h 60"/>
                <a:gd name="T2" fmla="*/ 0 w 538"/>
                <a:gd name="T3" fmla="*/ 59 h 60"/>
                <a:gd name="T4" fmla="*/ 0 w 538"/>
                <a:gd name="T5" fmla="*/ 0 h 60"/>
                <a:gd name="T6" fmla="*/ 537 w 538"/>
                <a:gd name="T7" fmla="*/ 0 h 60"/>
                <a:gd name="T8" fmla="*/ 537 w 538"/>
                <a:gd name="T9" fmla="*/ 59 h 60"/>
              </a:gdLst>
              <a:ahLst/>
              <a:cxnLst>
                <a:cxn ang="0">
                  <a:pos x="T0" y="T1"/>
                </a:cxn>
                <a:cxn ang="0">
                  <a:pos x="T2" y="T3"/>
                </a:cxn>
                <a:cxn ang="0">
                  <a:pos x="T4" y="T5"/>
                </a:cxn>
                <a:cxn ang="0">
                  <a:pos x="T6" y="T7"/>
                </a:cxn>
                <a:cxn ang="0">
                  <a:pos x="T8" y="T9"/>
                </a:cxn>
              </a:cxnLst>
              <a:rect l="0" t="0" r="r" b="b"/>
              <a:pathLst>
                <a:path w="538" h="60">
                  <a:moveTo>
                    <a:pt x="537" y="59"/>
                  </a:moveTo>
                  <a:lnTo>
                    <a:pt x="0" y="59"/>
                  </a:lnTo>
                  <a:lnTo>
                    <a:pt x="0" y="0"/>
                  </a:lnTo>
                  <a:lnTo>
                    <a:pt x="537" y="0"/>
                  </a:lnTo>
                  <a:lnTo>
                    <a:pt x="537"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90" name="Freeform 70"/>
            <p:cNvSpPr>
              <a:spLocks noChangeArrowheads="1"/>
            </p:cNvSpPr>
            <p:nvPr/>
          </p:nvSpPr>
          <p:spPr bwMode="auto">
            <a:xfrm>
              <a:off x="19646597" y="5007884"/>
              <a:ext cx="357437" cy="41018"/>
            </a:xfrm>
            <a:custGeom>
              <a:avLst/>
              <a:gdLst>
                <a:gd name="T0" fmla="*/ 537 w 538"/>
                <a:gd name="T1" fmla="*/ 59 h 60"/>
                <a:gd name="T2" fmla="*/ 0 w 538"/>
                <a:gd name="T3" fmla="*/ 59 h 60"/>
                <a:gd name="T4" fmla="*/ 0 w 538"/>
                <a:gd name="T5" fmla="*/ 0 h 60"/>
                <a:gd name="T6" fmla="*/ 537 w 538"/>
                <a:gd name="T7" fmla="*/ 0 h 60"/>
                <a:gd name="T8" fmla="*/ 537 w 538"/>
                <a:gd name="T9" fmla="*/ 59 h 60"/>
              </a:gdLst>
              <a:ahLst/>
              <a:cxnLst>
                <a:cxn ang="0">
                  <a:pos x="T0" y="T1"/>
                </a:cxn>
                <a:cxn ang="0">
                  <a:pos x="T2" y="T3"/>
                </a:cxn>
                <a:cxn ang="0">
                  <a:pos x="T4" y="T5"/>
                </a:cxn>
                <a:cxn ang="0">
                  <a:pos x="T6" y="T7"/>
                </a:cxn>
                <a:cxn ang="0">
                  <a:pos x="T8" y="T9"/>
                </a:cxn>
              </a:cxnLst>
              <a:rect l="0" t="0" r="r" b="b"/>
              <a:pathLst>
                <a:path w="538" h="60">
                  <a:moveTo>
                    <a:pt x="537" y="59"/>
                  </a:moveTo>
                  <a:lnTo>
                    <a:pt x="0" y="59"/>
                  </a:lnTo>
                  <a:lnTo>
                    <a:pt x="0" y="0"/>
                  </a:lnTo>
                  <a:lnTo>
                    <a:pt x="537" y="0"/>
                  </a:lnTo>
                  <a:lnTo>
                    <a:pt x="537"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91" name="Freeform 71"/>
            <p:cNvSpPr>
              <a:spLocks noChangeArrowheads="1"/>
            </p:cNvSpPr>
            <p:nvPr/>
          </p:nvSpPr>
          <p:spPr bwMode="auto">
            <a:xfrm>
              <a:off x="19684687" y="4471726"/>
              <a:ext cx="287123" cy="536158"/>
            </a:xfrm>
            <a:custGeom>
              <a:avLst/>
              <a:gdLst>
                <a:gd name="T0" fmla="*/ 0 w 434"/>
                <a:gd name="T1" fmla="*/ 807 h 808"/>
                <a:gd name="T2" fmla="*/ 0 w 434"/>
                <a:gd name="T3" fmla="*/ 807 h 808"/>
                <a:gd name="T4" fmla="*/ 0 w 434"/>
                <a:gd name="T5" fmla="*/ 598 h 808"/>
                <a:gd name="T6" fmla="*/ 433 w 434"/>
                <a:gd name="T7" fmla="*/ 225 h 808"/>
                <a:gd name="T8" fmla="*/ 433 w 434"/>
                <a:gd name="T9" fmla="*/ 0 h 808"/>
              </a:gdLst>
              <a:ahLst/>
              <a:cxnLst>
                <a:cxn ang="0">
                  <a:pos x="T0" y="T1"/>
                </a:cxn>
                <a:cxn ang="0">
                  <a:pos x="T2" y="T3"/>
                </a:cxn>
                <a:cxn ang="0">
                  <a:pos x="T4" y="T5"/>
                </a:cxn>
                <a:cxn ang="0">
                  <a:pos x="T6" y="T7"/>
                </a:cxn>
                <a:cxn ang="0">
                  <a:pos x="T8" y="T9"/>
                </a:cxn>
              </a:cxnLst>
              <a:rect l="0" t="0" r="r" b="b"/>
              <a:pathLst>
                <a:path w="434" h="808">
                  <a:moveTo>
                    <a:pt x="0" y="807"/>
                  </a:moveTo>
                  <a:lnTo>
                    <a:pt x="0" y="807"/>
                  </a:lnTo>
                  <a:cubicBezTo>
                    <a:pt x="0" y="807"/>
                    <a:pt x="0" y="687"/>
                    <a:pt x="0" y="598"/>
                  </a:cubicBezTo>
                  <a:cubicBezTo>
                    <a:pt x="0" y="508"/>
                    <a:pt x="433" y="314"/>
                    <a:pt x="433" y="225"/>
                  </a:cubicBezTo>
                  <a:cubicBezTo>
                    <a:pt x="433" y="195"/>
                    <a:pt x="433" y="0"/>
                    <a:pt x="433"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92" name="Freeform 72"/>
            <p:cNvSpPr>
              <a:spLocks noChangeArrowheads="1"/>
            </p:cNvSpPr>
            <p:nvPr/>
          </p:nvSpPr>
          <p:spPr bwMode="auto">
            <a:xfrm>
              <a:off x="19684687" y="4471726"/>
              <a:ext cx="287123" cy="536158"/>
            </a:xfrm>
            <a:custGeom>
              <a:avLst/>
              <a:gdLst>
                <a:gd name="T0" fmla="*/ 433 w 434"/>
                <a:gd name="T1" fmla="*/ 807 h 808"/>
                <a:gd name="T2" fmla="*/ 433 w 434"/>
                <a:gd name="T3" fmla="*/ 807 h 808"/>
                <a:gd name="T4" fmla="*/ 433 w 434"/>
                <a:gd name="T5" fmla="*/ 598 h 808"/>
                <a:gd name="T6" fmla="*/ 0 w 434"/>
                <a:gd name="T7" fmla="*/ 225 h 808"/>
                <a:gd name="T8" fmla="*/ 0 w 434"/>
                <a:gd name="T9" fmla="*/ 0 h 808"/>
              </a:gdLst>
              <a:ahLst/>
              <a:cxnLst>
                <a:cxn ang="0">
                  <a:pos x="T0" y="T1"/>
                </a:cxn>
                <a:cxn ang="0">
                  <a:pos x="T2" y="T3"/>
                </a:cxn>
                <a:cxn ang="0">
                  <a:pos x="T4" y="T5"/>
                </a:cxn>
                <a:cxn ang="0">
                  <a:pos x="T6" y="T7"/>
                </a:cxn>
                <a:cxn ang="0">
                  <a:pos x="T8" y="T9"/>
                </a:cxn>
              </a:cxnLst>
              <a:rect l="0" t="0" r="r" b="b"/>
              <a:pathLst>
                <a:path w="434" h="808">
                  <a:moveTo>
                    <a:pt x="433" y="807"/>
                  </a:moveTo>
                  <a:lnTo>
                    <a:pt x="433" y="807"/>
                  </a:lnTo>
                  <a:cubicBezTo>
                    <a:pt x="433" y="807"/>
                    <a:pt x="433" y="687"/>
                    <a:pt x="433" y="598"/>
                  </a:cubicBezTo>
                  <a:cubicBezTo>
                    <a:pt x="433" y="508"/>
                    <a:pt x="0" y="314"/>
                    <a:pt x="0" y="225"/>
                  </a:cubicBezTo>
                  <a:cubicBezTo>
                    <a:pt x="0" y="195"/>
                    <a:pt x="0"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193" name="Freeform 73"/>
          <p:cNvSpPr>
            <a:spLocks noChangeArrowheads="1"/>
          </p:cNvSpPr>
          <p:nvPr/>
        </p:nvSpPr>
        <p:spPr bwMode="auto">
          <a:xfrm>
            <a:off x="20903490" y="4539112"/>
            <a:ext cx="398456" cy="398456"/>
          </a:xfrm>
          <a:custGeom>
            <a:avLst/>
            <a:gdLst>
              <a:gd name="T0" fmla="*/ 597 w 598"/>
              <a:gd name="T1" fmla="*/ 299 h 598"/>
              <a:gd name="T2" fmla="*/ 597 w 598"/>
              <a:gd name="T3" fmla="*/ 299 h 598"/>
              <a:gd name="T4" fmla="*/ 298 w 598"/>
              <a:gd name="T5" fmla="*/ 0 h 598"/>
              <a:gd name="T6" fmla="*/ 0 w 598"/>
              <a:gd name="T7" fmla="*/ 299 h 598"/>
              <a:gd name="T8" fmla="*/ 298 w 598"/>
              <a:gd name="T9" fmla="*/ 597 h 598"/>
              <a:gd name="T10" fmla="*/ 597 w 598"/>
              <a:gd name="T11" fmla="*/ 299 h 598"/>
            </a:gdLst>
            <a:ahLst/>
            <a:cxnLst>
              <a:cxn ang="0">
                <a:pos x="T0" y="T1"/>
              </a:cxn>
              <a:cxn ang="0">
                <a:pos x="T2" y="T3"/>
              </a:cxn>
              <a:cxn ang="0">
                <a:pos x="T4" y="T5"/>
              </a:cxn>
              <a:cxn ang="0">
                <a:pos x="T6" y="T7"/>
              </a:cxn>
              <a:cxn ang="0">
                <a:pos x="T8" y="T9"/>
              </a:cxn>
              <a:cxn ang="0">
                <a:pos x="T10" y="T11"/>
              </a:cxn>
            </a:cxnLst>
            <a:rect l="0" t="0" r="r" b="b"/>
            <a:pathLst>
              <a:path w="598" h="598">
                <a:moveTo>
                  <a:pt x="597" y="299"/>
                </a:moveTo>
                <a:lnTo>
                  <a:pt x="597" y="299"/>
                </a:lnTo>
                <a:cubicBezTo>
                  <a:pt x="597" y="134"/>
                  <a:pt x="463" y="0"/>
                  <a:pt x="298" y="0"/>
                </a:cubicBezTo>
                <a:cubicBezTo>
                  <a:pt x="134" y="0"/>
                  <a:pt x="0" y="134"/>
                  <a:pt x="0" y="299"/>
                </a:cubicBezTo>
                <a:cubicBezTo>
                  <a:pt x="0" y="463"/>
                  <a:pt x="134" y="597"/>
                  <a:pt x="298" y="597"/>
                </a:cubicBezTo>
                <a:cubicBezTo>
                  <a:pt x="463" y="597"/>
                  <a:pt x="597" y="463"/>
                  <a:pt x="597"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94" name="Freeform 74"/>
          <p:cNvSpPr>
            <a:spLocks noChangeArrowheads="1"/>
          </p:cNvSpPr>
          <p:nvPr/>
        </p:nvSpPr>
        <p:spPr bwMode="auto">
          <a:xfrm>
            <a:off x="20982596" y="4430708"/>
            <a:ext cx="240246" cy="140631"/>
          </a:xfrm>
          <a:custGeom>
            <a:avLst/>
            <a:gdLst>
              <a:gd name="T0" fmla="*/ 0 w 360"/>
              <a:gd name="T1" fmla="*/ 209 h 210"/>
              <a:gd name="T2" fmla="*/ 0 w 360"/>
              <a:gd name="T3" fmla="*/ 0 h 210"/>
              <a:gd name="T4" fmla="*/ 359 w 360"/>
              <a:gd name="T5" fmla="*/ 0 h 210"/>
              <a:gd name="T6" fmla="*/ 359 w 360"/>
              <a:gd name="T7" fmla="*/ 209 h 210"/>
            </a:gdLst>
            <a:ahLst/>
            <a:cxnLst>
              <a:cxn ang="0">
                <a:pos x="T0" y="T1"/>
              </a:cxn>
              <a:cxn ang="0">
                <a:pos x="T2" y="T3"/>
              </a:cxn>
              <a:cxn ang="0">
                <a:pos x="T4" y="T5"/>
              </a:cxn>
              <a:cxn ang="0">
                <a:pos x="T6" y="T7"/>
              </a:cxn>
            </a:cxnLst>
            <a:rect l="0" t="0" r="r" b="b"/>
            <a:pathLst>
              <a:path w="360" h="210">
                <a:moveTo>
                  <a:pt x="0" y="209"/>
                </a:moveTo>
                <a:lnTo>
                  <a:pt x="0" y="0"/>
                </a:lnTo>
                <a:lnTo>
                  <a:pt x="359" y="0"/>
                </a:lnTo>
                <a:lnTo>
                  <a:pt x="359" y="20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95" name="Freeform 75"/>
          <p:cNvSpPr>
            <a:spLocks noChangeArrowheads="1"/>
          </p:cNvSpPr>
          <p:nvPr/>
        </p:nvSpPr>
        <p:spPr bwMode="auto">
          <a:xfrm>
            <a:off x="20982596" y="4905338"/>
            <a:ext cx="240246" cy="140631"/>
          </a:xfrm>
          <a:custGeom>
            <a:avLst/>
            <a:gdLst>
              <a:gd name="T0" fmla="*/ 359 w 360"/>
              <a:gd name="T1" fmla="*/ 0 h 210"/>
              <a:gd name="T2" fmla="*/ 359 w 360"/>
              <a:gd name="T3" fmla="*/ 209 h 210"/>
              <a:gd name="T4" fmla="*/ 0 w 360"/>
              <a:gd name="T5" fmla="*/ 209 h 210"/>
              <a:gd name="T6" fmla="*/ 0 w 360"/>
              <a:gd name="T7" fmla="*/ 0 h 210"/>
            </a:gdLst>
            <a:ahLst/>
            <a:cxnLst>
              <a:cxn ang="0">
                <a:pos x="T0" y="T1"/>
              </a:cxn>
              <a:cxn ang="0">
                <a:pos x="T2" y="T3"/>
              </a:cxn>
              <a:cxn ang="0">
                <a:pos x="T4" y="T5"/>
              </a:cxn>
              <a:cxn ang="0">
                <a:pos x="T6" y="T7"/>
              </a:cxn>
            </a:cxnLst>
            <a:rect l="0" t="0" r="r" b="b"/>
            <a:pathLst>
              <a:path w="360" h="210">
                <a:moveTo>
                  <a:pt x="359" y="0"/>
                </a:moveTo>
                <a:lnTo>
                  <a:pt x="359" y="209"/>
                </a:lnTo>
                <a:lnTo>
                  <a:pt x="0" y="209"/>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96" name="Freeform 76"/>
          <p:cNvSpPr>
            <a:spLocks noChangeArrowheads="1"/>
          </p:cNvSpPr>
          <p:nvPr/>
        </p:nvSpPr>
        <p:spPr bwMode="auto">
          <a:xfrm>
            <a:off x="21102718" y="4621148"/>
            <a:ext cx="79104" cy="158210"/>
          </a:xfrm>
          <a:custGeom>
            <a:avLst/>
            <a:gdLst>
              <a:gd name="T0" fmla="*/ 0 w 121"/>
              <a:gd name="T1" fmla="*/ 0 h 239"/>
              <a:gd name="T2" fmla="*/ 0 w 121"/>
              <a:gd name="T3" fmla="*/ 179 h 239"/>
              <a:gd name="T4" fmla="*/ 120 w 121"/>
              <a:gd name="T5" fmla="*/ 238 h 239"/>
            </a:gdLst>
            <a:ahLst/>
            <a:cxnLst>
              <a:cxn ang="0">
                <a:pos x="T0" y="T1"/>
              </a:cxn>
              <a:cxn ang="0">
                <a:pos x="T2" y="T3"/>
              </a:cxn>
              <a:cxn ang="0">
                <a:pos x="T4" y="T5"/>
              </a:cxn>
            </a:cxnLst>
            <a:rect l="0" t="0" r="r" b="b"/>
            <a:pathLst>
              <a:path w="121" h="239">
                <a:moveTo>
                  <a:pt x="0" y="0"/>
                </a:moveTo>
                <a:lnTo>
                  <a:pt x="0" y="179"/>
                </a:lnTo>
                <a:lnTo>
                  <a:pt x="120" y="23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97" name="Freeform 77"/>
          <p:cNvSpPr>
            <a:spLocks noChangeArrowheads="1"/>
          </p:cNvSpPr>
          <p:nvPr/>
        </p:nvSpPr>
        <p:spPr bwMode="auto">
          <a:xfrm>
            <a:off x="22119366" y="4480515"/>
            <a:ext cx="521509" cy="515649"/>
          </a:xfrm>
          <a:custGeom>
            <a:avLst/>
            <a:gdLst>
              <a:gd name="T0" fmla="*/ 784 w 785"/>
              <a:gd name="T1" fmla="*/ 389 h 778"/>
              <a:gd name="T2" fmla="*/ 784 w 785"/>
              <a:gd name="T3" fmla="*/ 389 h 778"/>
              <a:gd name="T4" fmla="*/ 388 w 785"/>
              <a:gd name="T5" fmla="*/ 0 h 778"/>
              <a:gd name="T6" fmla="*/ 0 w 785"/>
              <a:gd name="T7" fmla="*/ 389 h 778"/>
              <a:gd name="T8" fmla="*/ 388 w 785"/>
              <a:gd name="T9" fmla="*/ 777 h 778"/>
              <a:gd name="T10" fmla="*/ 784 w 785"/>
              <a:gd name="T11" fmla="*/ 389 h 778"/>
            </a:gdLst>
            <a:ahLst/>
            <a:cxnLst>
              <a:cxn ang="0">
                <a:pos x="T0" y="T1"/>
              </a:cxn>
              <a:cxn ang="0">
                <a:pos x="T2" y="T3"/>
              </a:cxn>
              <a:cxn ang="0">
                <a:pos x="T4" y="T5"/>
              </a:cxn>
              <a:cxn ang="0">
                <a:pos x="T6" y="T7"/>
              </a:cxn>
              <a:cxn ang="0">
                <a:pos x="T8" y="T9"/>
              </a:cxn>
              <a:cxn ang="0">
                <a:pos x="T10" y="T11"/>
              </a:cxn>
            </a:cxnLst>
            <a:rect l="0" t="0" r="r" b="b"/>
            <a:pathLst>
              <a:path w="785" h="778">
                <a:moveTo>
                  <a:pt x="784" y="389"/>
                </a:moveTo>
                <a:lnTo>
                  <a:pt x="784" y="389"/>
                </a:lnTo>
                <a:cubicBezTo>
                  <a:pt x="784" y="172"/>
                  <a:pt x="604" y="0"/>
                  <a:pt x="388" y="0"/>
                </a:cubicBezTo>
                <a:cubicBezTo>
                  <a:pt x="171" y="0"/>
                  <a:pt x="0" y="172"/>
                  <a:pt x="0" y="389"/>
                </a:cubicBezTo>
                <a:cubicBezTo>
                  <a:pt x="0" y="605"/>
                  <a:pt x="171" y="777"/>
                  <a:pt x="388" y="777"/>
                </a:cubicBezTo>
                <a:cubicBezTo>
                  <a:pt x="604" y="777"/>
                  <a:pt x="784" y="605"/>
                  <a:pt x="784" y="38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98" name="Freeform 78"/>
          <p:cNvSpPr>
            <a:spLocks noChangeArrowheads="1"/>
          </p:cNvSpPr>
          <p:nvPr/>
        </p:nvSpPr>
        <p:spPr bwMode="auto">
          <a:xfrm>
            <a:off x="22377191" y="4621148"/>
            <a:ext cx="79106" cy="158210"/>
          </a:xfrm>
          <a:custGeom>
            <a:avLst/>
            <a:gdLst>
              <a:gd name="T0" fmla="*/ 0 w 120"/>
              <a:gd name="T1" fmla="*/ 0 h 239"/>
              <a:gd name="T2" fmla="*/ 0 w 120"/>
              <a:gd name="T3" fmla="*/ 179 h 239"/>
              <a:gd name="T4" fmla="*/ 119 w 120"/>
              <a:gd name="T5" fmla="*/ 238 h 239"/>
            </a:gdLst>
            <a:ahLst/>
            <a:cxnLst>
              <a:cxn ang="0">
                <a:pos x="T0" y="T1"/>
              </a:cxn>
              <a:cxn ang="0">
                <a:pos x="T2" y="T3"/>
              </a:cxn>
              <a:cxn ang="0">
                <a:pos x="T4" y="T5"/>
              </a:cxn>
            </a:cxnLst>
            <a:rect l="0" t="0" r="r" b="b"/>
            <a:pathLst>
              <a:path w="120" h="239">
                <a:moveTo>
                  <a:pt x="0" y="0"/>
                </a:moveTo>
                <a:lnTo>
                  <a:pt x="0" y="179"/>
                </a:lnTo>
                <a:lnTo>
                  <a:pt x="119" y="23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99" name="Line 79"/>
          <p:cNvSpPr>
            <a:spLocks noChangeShapeType="1"/>
          </p:cNvSpPr>
          <p:nvPr/>
        </p:nvSpPr>
        <p:spPr bwMode="auto">
          <a:xfrm flipH="1">
            <a:off x="22204332" y="4975655"/>
            <a:ext cx="76175" cy="7031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0" name="Line 80"/>
          <p:cNvSpPr>
            <a:spLocks noChangeShapeType="1"/>
          </p:cNvSpPr>
          <p:nvPr/>
        </p:nvSpPr>
        <p:spPr bwMode="auto">
          <a:xfrm flipH="1" flipV="1">
            <a:off x="22473874" y="4972728"/>
            <a:ext cx="79104" cy="76175"/>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1" name="Freeform 81"/>
          <p:cNvSpPr>
            <a:spLocks noChangeArrowheads="1"/>
          </p:cNvSpPr>
          <p:nvPr/>
        </p:nvSpPr>
        <p:spPr bwMode="auto">
          <a:xfrm>
            <a:off x="22069559" y="4460006"/>
            <a:ext cx="140631" cy="140631"/>
          </a:xfrm>
          <a:custGeom>
            <a:avLst/>
            <a:gdLst>
              <a:gd name="T0" fmla="*/ 0 w 210"/>
              <a:gd name="T1" fmla="*/ 59 h 210"/>
              <a:gd name="T2" fmla="*/ 60 w 210"/>
              <a:gd name="T3" fmla="*/ 0 h 210"/>
              <a:gd name="T4" fmla="*/ 209 w 210"/>
              <a:gd name="T5" fmla="*/ 29 h 210"/>
              <a:gd name="T6" fmla="*/ 30 w 210"/>
              <a:gd name="T7" fmla="*/ 209 h 210"/>
              <a:gd name="T8" fmla="*/ 0 w 210"/>
              <a:gd name="T9" fmla="*/ 59 h 210"/>
            </a:gdLst>
            <a:ahLst/>
            <a:cxnLst>
              <a:cxn ang="0">
                <a:pos x="T0" y="T1"/>
              </a:cxn>
              <a:cxn ang="0">
                <a:pos x="T2" y="T3"/>
              </a:cxn>
              <a:cxn ang="0">
                <a:pos x="T4" y="T5"/>
              </a:cxn>
              <a:cxn ang="0">
                <a:pos x="T6" y="T7"/>
              </a:cxn>
              <a:cxn ang="0">
                <a:pos x="T8" y="T9"/>
              </a:cxn>
            </a:cxnLst>
            <a:rect l="0" t="0" r="r" b="b"/>
            <a:pathLst>
              <a:path w="210" h="210">
                <a:moveTo>
                  <a:pt x="0" y="59"/>
                </a:moveTo>
                <a:lnTo>
                  <a:pt x="60" y="0"/>
                </a:lnTo>
                <a:lnTo>
                  <a:pt x="209" y="29"/>
                </a:lnTo>
                <a:lnTo>
                  <a:pt x="30" y="209"/>
                </a:lnTo>
                <a:lnTo>
                  <a:pt x="0"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02" name="Freeform 82"/>
          <p:cNvSpPr>
            <a:spLocks noChangeArrowheads="1"/>
          </p:cNvSpPr>
          <p:nvPr/>
        </p:nvSpPr>
        <p:spPr bwMode="auto">
          <a:xfrm>
            <a:off x="22550049" y="4460006"/>
            <a:ext cx="140631" cy="140631"/>
          </a:xfrm>
          <a:custGeom>
            <a:avLst/>
            <a:gdLst>
              <a:gd name="T0" fmla="*/ 149 w 210"/>
              <a:gd name="T1" fmla="*/ 0 h 210"/>
              <a:gd name="T2" fmla="*/ 209 w 210"/>
              <a:gd name="T3" fmla="*/ 59 h 210"/>
              <a:gd name="T4" fmla="*/ 179 w 210"/>
              <a:gd name="T5" fmla="*/ 209 h 210"/>
              <a:gd name="T6" fmla="*/ 0 w 210"/>
              <a:gd name="T7" fmla="*/ 29 h 210"/>
              <a:gd name="T8" fmla="*/ 149 w 210"/>
              <a:gd name="T9" fmla="*/ 0 h 210"/>
            </a:gdLst>
            <a:ahLst/>
            <a:cxnLst>
              <a:cxn ang="0">
                <a:pos x="T0" y="T1"/>
              </a:cxn>
              <a:cxn ang="0">
                <a:pos x="T2" y="T3"/>
              </a:cxn>
              <a:cxn ang="0">
                <a:pos x="T4" y="T5"/>
              </a:cxn>
              <a:cxn ang="0">
                <a:pos x="T6" y="T7"/>
              </a:cxn>
              <a:cxn ang="0">
                <a:pos x="T8" y="T9"/>
              </a:cxn>
            </a:cxnLst>
            <a:rect l="0" t="0" r="r" b="b"/>
            <a:pathLst>
              <a:path w="210" h="210">
                <a:moveTo>
                  <a:pt x="149" y="0"/>
                </a:moveTo>
                <a:lnTo>
                  <a:pt x="209" y="59"/>
                </a:lnTo>
                <a:lnTo>
                  <a:pt x="179" y="209"/>
                </a:lnTo>
                <a:lnTo>
                  <a:pt x="0" y="29"/>
                </a:lnTo>
                <a:lnTo>
                  <a:pt x="14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07" name="Freeform 87"/>
          <p:cNvSpPr>
            <a:spLocks noChangeArrowheads="1"/>
          </p:cNvSpPr>
          <p:nvPr/>
        </p:nvSpPr>
        <p:spPr bwMode="auto">
          <a:xfrm>
            <a:off x="14557502" y="5705181"/>
            <a:ext cx="319350" cy="621122"/>
          </a:xfrm>
          <a:custGeom>
            <a:avLst/>
            <a:gdLst>
              <a:gd name="T0" fmla="*/ 478 w 479"/>
              <a:gd name="T1" fmla="*/ 933 h 934"/>
              <a:gd name="T2" fmla="*/ 0 w 479"/>
              <a:gd name="T3" fmla="*/ 933 h 934"/>
              <a:gd name="T4" fmla="*/ 0 w 479"/>
              <a:gd name="T5" fmla="*/ 0 h 934"/>
              <a:gd name="T6" fmla="*/ 478 w 479"/>
              <a:gd name="T7" fmla="*/ 0 h 934"/>
              <a:gd name="T8" fmla="*/ 478 w 479"/>
              <a:gd name="T9" fmla="*/ 933 h 934"/>
            </a:gdLst>
            <a:ahLst/>
            <a:cxnLst>
              <a:cxn ang="0">
                <a:pos x="T0" y="T1"/>
              </a:cxn>
              <a:cxn ang="0">
                <a:pos x="T2" y="T3"/>
              </a:cxn>
              <a:cxn ang="0">
                <a:pos x="T4" y="T5"/>
              </a:cxn>
              <a:cxn ang="0">
                <a:pos x="T6" y="T7"/>
              </a:cxn>
              <a:cxn ang="0">
                <a:pos x="T8" y="T9"/>
              </a:cxn>
            </a:cxnLst>
            <a:rect l="0" t="0" r="r" b="b"/>
            <a:pathLst>
              <a:path w="479" h="934">
                <a:moveTo>
                  <a:pt x="478" y="933"/>
                </a:moveTo>
                <a:lnTo>
                  <a:pt x="0" y="933"/>
                </a:lnTo>
                <a:lnTo>
                  <a:pt x="0" y="0"/>
                </a:lnTo>
                <a:lnTo>
                  <a:pt x="478" y="0"/>
                </a:lnTo>
                <a:lnTo>
                  <a:pt x="478"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08" name="Line 88"/>
          <p:cNvSpPr>
            <a:spLocks noChangeShapeType="1"/>
          </p:cNvSpPr>
          <p:nvPr/>
        </p:nvSpPr>
        <p:spPr bwMode="auto">
          <a:xfrm>
            <a:off x="14557500" y="6053829"/>
            <a:ext cx="3164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9" name="Line 89"/>
          <p:cNvSpPr>
            <a:spLocks noChangeShapeType="1"/>
          </p:cNvSpPr>
          <p:nvPr/>
        </p:nvSpPr>
        <p:spPr bwMode="auto">
          <a:xfrm>
            <a:off x="14557500" y="5746199"/>
            <a:ext cx="316421"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10" name="Freeform 90"/>
          <p:cNvSpPr>
            <a:spLocks noChangeArrowheads="1"/>
          </p:cNvSpPr>
          <p:nvPr/>
        </p:nvSpPr>
        <p:spPr bwMode="auto">
          <a:xfrm>
            <a:off x="14616098" y="6097778"/>
            <a:ext cx="190437" cy="190437"/>
          </a:xfrm>
          <a:custGeom>
            <a:avLst/>
            <a:gdLst>
              <a:gd name="T0" fmla="*/ 284 w 285"/>
              <a:gd name="T1" fmla="*/ 142 h 285"/>
              <a:gd name="T2" fmla="*/ 284 w 285"/>
              <a:gd name="T3" fmla="*/ 142 h 285"/>
              <a:gd name="T4" fmla="*/ 142 w 285"/>
              <a:gd name="T5" fmla="*/ 0 h 285"/>
              <a:gd name="T6" fmla="*/ 0 w 285"/>
              <a:gd name="T7" fmla="*/ 142 h 285"/>
              <a:gd name="T8" fmla="*/ 142 w 285"/>
              <a:gd name="T9" fmla="*/ 284 h 285"/>
              <a:gd name="T10" fmla="*/ 284 w 285"/>
              <a:gd name="T11" fmla="*/ 142 h 285"/>
            </a:gdLst>
            <a:ahLst/>
            <a:cxnLst>
              <a:cxn ang="0">
                <a:pos x="T0" y="T1"/>
              </a:cxn>
              <a:cxn ang="0">
                <a:pos x="T2" y="T3"/>
              </a:cxn>
              <a:cxn ang="0">
                <a:pos x="T4" y="T5"/>
              </a:cxn>
              <a:cxn ang="0">
                <a:pos x="T6" y="T7"/>
              </a:cxn>
              <a:cxn ang="0">
                <a:pos x="T8" y="T9"/>
              </a:cxn>
              <a:cxn ang="0">
                <a:pos x="T10" y="T11"/>
              </a:cxn>
            </a:cxnLst>
            <a:rect l="0" t="0" r="r" b="b"/>
            <a:pathLst>
              <a:path w="285" h="285">
                <a:moveTo>
                  <a:pt x="284" y="142"/>
                </a:moveTo>
                <a:lnTo>
                  <a:pt x="284" y="142"/>
                </a:lnTo>
                <a:cubicBezTo>
                  <a:pt x="284" y="60"/>
                  <a:pt x="224" y="0"/>
                  <a:pt x="142" y="0"/>
                </a:cubicBezTo>
                <a:cubicBezTo>
                  <a:pt x="67" y="0"/>
                  <a:pt x="0" y="60"/>
                  <a:pt x="0" y="142"/>
                </a:cubicBezTo>
                <a:cubicBezTo>
                  <a:pt x="0" y="217"/>
                  <a:pt x="67" y="284"/>
                  <a:pt x="142" y="284"/>
                </a:cubicBezTo>
                <a:cubicBezTo>
                  <a:pt x="224" y="284"/>
                  <a:pt x="284" y="217"/>
                  <a:pt x="284" y="142"/>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11" name="Freeform 91"/>
          <p:cNvSpPr>
            <a:spLocks noChangeArrowheads="1"/>
          </p:cNvSpPr>
          <p:nvPr/>
        </p:nvSpPr>
        <p:spPr bwMode="auto">
          <a:xfrm>
            <a:off x="14686413" y="6165162"/>
            <a:ext cx="49806" cy="49807"/>
          </a:xfrm>
          <a:custGeom>
            <a:avLst/>
            <a:gdLst>
              <a:gd name="T0" fmla="*/ 75 w 76"/>
              <a:gd name="T1" fmla="*/ 38 h 76"/>
              <a:gd name="T2" fmla="*/ 75 w 76"/>
              <a:gd name="T3" fmla="*/ 38 h 76"/>
              <a:gd name="T4" fmla="*/ 38 w 76"/>
              <a:gd name="T5" fmla="*/ 0 h 76"/>
              <a:gd name="T6" fmla="*/ 0 w 76"/>
              <a:gd name="T7" fmla="*/ 38 h 76"/>
              <a:gd name="T8" fmla="*/ 38 w 76"/>
              <a:gd name="T9" fmla="*/ 75 h 76"/>
              <a:gd name="T10" fmla="*/ 75 w 76"/>
              <a:gd name="T11" fmla="*/ 38 h 76"/>
            </a:gdLst>
            <a:ahLst/>
            <a:cxnLst>
              <a:cxn ang="0">
                <a:pos x="T0" y="T1"/>
              </a:cxn>
              <a:cxn ang="0">
                <a:pos x="T2" y="T3"/>
              </a:cxn>
              <a:cxn ang="0">
                <a:pos x="T4" y="T5"/>
              </a:cxn>
              <a:cxn ang="0">
                <a:pos x="T6" y="T7"/>
              </a:cxn>
              <a:cxn ang="0">
                <a:pos x="T8" y="T9"/>
              </a:cxn>
              <a:cxn ang="0">
                <a:pos x="T10" y="T11"/>
              </a:cxn>
            </a:cxnLst>
            <a:rect l="0" t="0" r="r" b="b"/>
            <a:pathLst>
              <a:path w="76" h="76">
                <a:moveTo>
                  <a:pt x="75" y="38"/>
                </a:moveTo>
                <a:lnTo>
                  <a:pt x="75" y="38"/>
                </a:lnTo>
                <a:cubicBezTo>
                  <a:pt x="75" y="15"/>
                  <a:pt x="60" y="0"/>
                  <a:pt x="38" y="0"/>
                </a:cubicBezTo>
                <a:cubicBezTo>
                  <a:pt x="15" y="0"/>
                  <a:pt x="0" y="15"/>
                  <a:pt x="0" y="38"/>
                </a:cubicBezTo>
                <a:cubicBezTo>
                  <a:pt x="0" y="53"/>
                  <a:pt x="15" y="75"/>
                  <a:pt x="38" y="75"/>
                </a:cubicBezTo>
                <a:cubicBezTo>
                  <a:pt x="60" y="75"/>
                  <a:pt x="75" y="53"/>
                  <a:pt x="75" y="3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12" name="Freeform 92"/>
          <p:cNvSpPr>
            <a:spLocks noChangeArrowheads="1"/>
          </p:cNvSpPr>
          <p:nvPr/>
        </p:nvSpPr>
        <p:spPr bwMode="auto">
          <a:xfrm>
            <a:off x="15837830" y="5705181"/>
            <a:ext cx="319352" cy="621122"/>
          </a:xfrm>
          <a:custGeom>
            <a:avLst/>
            <a:gdLst>
              <a:gd name="T0" fmla="*/ 478 w 479"/>
              <a:gd name="T1" fmla="*/ 933 h 934"/>
              <a:gd name="T2" fmla="*/ 0 w 479"/>
              <a:gd name="T3" fmla="*/ 933 h 934"/>
              <a:gd name="T4" fmla="*/ 0 w 479"/>
              <a:gd name="T5" fmla="*/ 0 h 934"/>
              <a:gd name="T6" fmla="*/ 478 w 479"/>
              <a:gd name="T7" fmla="*/ 0 h 934"/>
              <a:gd name="T8" fmla="*/ 478 w 479"/>
              <a:gd name="T9" fmla="*/ 933 h 934"/>
            </a:gdLst>
            <a:ahLst/>
            <a:cxnLst>
              <a:cxn ang="0">
                <a:pos x="T0" y="T1"/>
              </a:cxn>
              <a:cxn ang="0">
                <a:pos x="T2" y="T3"/>
              </a:cxn>
              <a:cxn ang="0">
                <a:pos x="T4" y="T5"/>
              </a:cxn>
              <a:cxn ang="0">
                <a:pos x="T6" y="T7"/>
              </a:cxn>
              <a:cxn ang="0">
                <a:pos x="T8" y="T9"/>
              </a:cxn>
            </a:cxnLst>
            <a:rect l="0" t="0" r="r" b="b"/>
            <a:pathLst>
              <a:path w="479" h="934">
                <a:moveTo>
                  <a:pt x="478" y="933"/>
                </a:moveTo>
                <a:lnTo>
                  <a:pt x="0" y="933"/>
                </a:lnTo>
                <a:lnTo>
                  <a:pt x="0" y="0"/>
                </a:lnTo>
                <a:lnTo>
                  <a:pt x="478" y="0"/>
                </a:lnTo>
                <a:lnTo>
                  <a:pt x="478"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13" name="Line 93"/>
          <p:cNvSpPr>
            <a:spLocks noChangeShapeType="1"/>
          </p:cNvSpPr>
          <p:nvPr/>
        </p:nvSpPr>
        <p:spPr bwMode="auto">
          <a:xfrm>
            <a:off x="15955024" y="5746199"/>
            <a:ext cx="791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14" name="Line 94"/>
          <p:cNvSpPr>
            <a:spLocks noChangeShapeType="1"/>
          </p:cNvSpPr>
          <p:nvPr/>
        </p:nvSpPr>
        <p:spPr bwMode="auto">
          <a:xfrm>
            <a:off x="15837830" y="6206180"/>
            <a:ext cx="3164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15" name="Line 95"/>
          <p:cNvSpPr>
            <a:spLocks noChangeShapeType="1"/>
          </p:cNvSpPr>
          <p:nvPr/>
        </p:nvSpPr>
        <p:spPr bwMode="auto">
          <a:xfrm>
            <a:off x="15837830" y="5784284"/>
            <a:ext cx="3164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16" name="Freeform 96"/>
          <p:cNvSpPr>
            <a:spLocks noChangeArrowheads="1"/>
          </p:cNvSpPr>
          <p:nvPr/>
        </p:nvSpPr>
        <p:spPr bwMode="auto">
          <a:xfrm>
            <a:off x="15975533" y="6247197"/>
            <a:ext cx="41018" cy="41018"/>
          </a:xfrm>
          <a:custGeom>
            <a:avLst/>
            <a:gdLst>
              <a:gd name="T0" fmla="*/ 60 w 61"/>
              <a:gd name="T1" fmla="*/ 30 h 61"/>
              <a:gd name="T2" fmla="*/ 60 w 61"/>
              <a:gd name="T3" fmla="*/ 30 h 61"/>
              <a:gd name="T4" fmla="*/ 30 w 61"/>
              <a:gd name="T5" fmla="*/ 0 h 61"/>
              <a:gd name="T6" fmla="*/ 0 w 61"/>
              <a:gd name="T7" fmla="*/ 30 h 61"/>
              <a:gd name="T8" fmla="*/ 30 w 61"/>
              <a:gd name="T9" fmla="*/ 60 h 61"/>
              <a:gd name="T10" fmla="*/ 60 w 61"/>
              <a:gd name="T11" fmla="*/ 30 h 61"/>
            </a:gdLst>
            <a:ahLst/>
            <a:cxnLst>
              <a:cxn ang="0">
                <a:pos x="T0" y="T1"/>
              </a:cxn>
              <a:cxn ang="0">
                <a:pos x="T2" y="T3"/>
              </a:cxn>
              <a:cxn ang="0">
                <a:pos x="T4" y="T5"/>
              </a:cxn>
              <a:cxn ang="0">
                <a:pos x="T6" y="T7"/>
              </a:cxn>
              <a:cxn ang="0">
                <a:pos x="T8" y="T9"/>
              </a:cxn>
              <a:cxn ang="0">
                <a:pos x="T10" y="T11"/>
              </a:cxn>
            </a:cxnLst>
            <a:rect l="0" t="0" r="r" b="b"/>
            <a:pathLst>
              <a:path w="61" h="61">
                <a:moveTo>
                  <a:pt x="60" y="30"/>
                </a:moveTo>
                <a:lnTo>
                  <a:pt x="60" y="30"/>
                </a:lnTo>
                <a:cubicBezTo>
                  <a:pt x="60" y="7"/>
                  <a:pt x="45" y="0"/>
                  <a:pt x="30" y="0"/>
                </a:cubicBezTo>
                <a:cubicBezTo>
                  <a:pt x="15" y="0"/>
                  <a:pt x="0" y="7"/>
                  <a:pt x="0" y="30"/>
                </a:cubicBezTo>
                <a:cubicBezTo>
                  <a:pt x="0" y="45"/>
                  <a:pt x="15" y="60"/>
                  <a:pt x="30" y="60"/>
                </a:cubicBezTo>
                <a:cubicBezTo>
                  <a:pt x="45" y="60"/>
                  <a:pt x="60" y="45"/>
                  <a:pt x="60" y="3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17" name="Freeform 97"/>
          <p:cNvSpPr>
            <a:spLocks noChangeArrowheads="1"/>
          </p:cNvSpPr>
          <p:nvPr/>
        </p:nvSpPr>
        <p:spPr bwMode="auto">
          <a:xfrm>
            <a:off x="17062496" y="5705181"/>
            <a:ext cx="421894" cy="621122"/>
          </a:xfrm>
          <a:custGeom>
            <a:avLst/>
            <a:gdLst>
              <a:gd name="T0" fmla="*/ 634 w 635"/>
              <a:gd name="T1" fmla="*/ 933 h 934"/>
              <a:gd name="T2" fmla="*/ 0 w 635"/>
              <a:gd name="T3" fmla="*/ 933 h 934"/>
              <a:gd name="T4" fmla="*/ 0 w 635"/>
              <a:gd name="T5" fmla="*/ 0 h 934"/>
              <a:gd name="T6" fmla="*/ 634 w 635"/>
              <a:gd name="T7" fmla="*/ 0 h 934"/>
              <a:gd name="T8" fmla="*/ 634 w 635"/>
              <a:gd name="T9" fmla="*/ 933 h 934"/>
            </a:gdLst>
            <a:ahLst/>
            <a:cxnLst>
              <a:cxn ang="0">
                <a:pos x="T0" y="T1"/>
              </a:cxn>
              <a:cxn ang="0">
                <a:pos x="T2" y="T3"/>
              </a:cxn>
              <a:cxn ang="0">
                <a:pos x="T4" y="T5"/>
              </a:cxn>
              <a:cxn ang="0">
                <a:pos x="T6" y="T7"/>
              </a:cxn>
              <a:cxn ang="0">
                <a:pos x="T8" y="T9"/>
              </a:cxn>
            </a:cxnLst>
            <a:rect l="0" t="0" r="r" b="b"/>
            <a:pathLst>
              <a:path w="635" h="934">
                <a:moveTo>
                  <a:pt x="634" y="933"/>
                </a:moveTo>
                <a:lnTo>
                  <a:pt x="0" y="933"/>
                </a:lnTo>
                <a:lnTo>
                  <a:pt x="0" y="0"/>
                </a:lnTo>
                <a:lnTo>
                  <a:pt x="634" y="0"/>
                </a:lnTo>
                <a:lnTo>
                  <a:pt x="634"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18" name="Line 98"/>
          <p:cNvSpPr>
            <a:spLocks noChangeShapeType="1"/>
          </p:cNvSpPr>
          <p:nvPr/>
        </p:nvSpPr>
        <p:spPr bwMode="auto">
          <a:xfrm>
            <a:off x="17229496" y="5746199"/>
            <a:ext cx="7910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19" name="Line 99"/>
          <p:cNvSpPr>
            <a:spLocks noChangeShapeType="1"/>
          </p:cNvSpPr>
          <p:nvPr/>
        </p:nvSpPr>
        <p:spPr bwMode="auto">
          <a:xfrm>
            <a:off x="17062496" y="6206180"/>
            <a:ext cx="42189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0" name="Line 100"/>
          <p:cNvSpPr>
            <a:spLocks noChangeShapeType="1"/>
          </p:cNvSpPr>
          <p:nvPr/>
        </p:nvSpPr>
        <p:spPr bwMode="auto">
          <a:xfrm>
            <a:off x="17062496" y="5784284"/>
            <a:ext cx="42189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1" name="Freeform 101"/>
          <p:cNvSpPr>
            <a:spLocks noChangeArrowheads="1"/>
          </p:cNvSpPr>
          <p:nvPr/>
        </p:nvSpPr>
        <p:spPr bwMode="auto">
          <a:xfrm>
            <a:off x="17250004" y="6247197"/>
            <a:ext cx="41018" cy="41018"/>
          </a:xfrm>
          <a:custGeom>
            <a:avLst/>
            <a:gdLst>
              <a:gd name="T0" fmla="*/ 59 w 60"/>
              <a:gd name="T1" fmla="*/ 30 h 61"/>
              <a:gd name="T2" fmla="*/ 59 w 60"/>
              <a:gd name="T3" fmla="*/ 30 h 61"/>
              <a:gd name="T4" fmla="*/ 29 w 60"/>
              <a:gd name="T5" fmla="*/ 0 h 61"/>
              <a:gd name="T6" fmla="*/ 0 w 60"/>
              <a:gd name="T7" fmla="*/ 30 h 61"/>
              <a:gd name="T8" fmla="*/ 29 w 60"/>
              <a:gd name="T9" fmla="*/ 60 h 61"/>
              <a:gd name="T10" fmla="*/ 59 w 60"/>
              <a:gd name="T11" fmla="*/ 30 h 61"/>
            </a:gdLst>
            <a:ahLst/>
            <a:cxnLst>
              <a:cxn ang="0">
                <a:pos x="T0" y="T1"/>
              </a:cxn>
              <a:cxn ang="0">
                <a:pos x="T2" y="T3"/>
              </a:cxn>
              <a:cxn ang="0">
                <a:pos x="T4" y="T5"/>
              </a:cxn>
              <a:cxn ang="0">
                <a:pos x="T6" y="T7"/>
              </a:cxn>
              <a:cxn ang="0">
                <a:pos x="T8" y="T9"/>
              </a:cxn>
              <a:cxn ang="0">
                <a:pos x="T10" y="T11"/>
              </a:cxn>
            </a:cxnLst>
            <a:rect l="0" t="0" r="r" b="b"/>
            <a:pathLst>
              <a:path w="60" h="61">
                <a:moveTo>
                  <a:pt x="59" y="30"/>
                </a:moveTo>
                <a:lnTo>
                  <a:pt x="59" y="30"/>
                </a:lnTo>
                <a:cubicBezTo>
                  <a:pt x="59" y="7"/>
                  <a:pt x="44" y="0"/>
                  <a:pt x="29" y="0"/>
                </a:cubicBezTo>
                <a:cubicBezTo>
                  <a:pt x="15" y="0"/>
                  <a:pt x="0" y="7"/>
                  <a:pt x="0" y="30"/>
                </a:cubicBezTo>
                <a:cubicBezTo>
                  <a:pt x="0" y="45"/>
                  <a:pt x="15" y="60"/>
                  <a:pt x="29" y="60"/>
                </a:cubicBezTo>
                <a:cubicBezTo>
                  <a:pt x="44" y="60"/>
                  <a:pt x="59" y="45"/>
                  <a:pt x="59" y="3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22" name="Freeform 102"/>
          <p:cNvSpPr>
            <a:spLocks noChangeArrowheads="1"/>
          </p:cNvSpPr>
          <p:nvPr/>
        </p:nvSpPr>
        <p:spPr bwMode="auto">
          <a:xfrm>
            <a:off x="18237354" y="5796004"/>
            <a:ext cx="621122" cy="413105"/>
          </a:xfrm>
          <a:custGeom>
            <a:avLst/>
            <a:gdLst>
              <a:gd name="T0" fmla="*/ 933 w 934"/>
              <a:gd name="T1" fmla="*/ 619 h 620"/>
              <a:gd name="T2" fmla="*/ 0 w 934"/>
              <a:gd name="T3" fmla="*/ 619 h 620"/>
              <a:gd name="T4" fmla="*/ 0 w 934"/>
              <a:gd name="T5" fmla="*/ 0 h 620"/>
              <a:gd name="T6" fmla="*/ 933 w 934"/>
              <a:gd name="T7" fmla="*/ 0 h 620"/>
              <a:gd name="T8" fmla="*/ 933 w 934"/>
              <a:gd name="T9" fmla="*/ 619 h 620"/>
            </a:gdLst>
            <a:ahLst/>
            <a:cxnLst>
              <a:cxn ang="0">
                <a:pos x="T0" y="T1"/>
              </a:cxn>
              <a:cxn ang="0">
                <a:pos x="T2" y="T3"/>
              </a:cxn>
              <a:cxn ang="0">
                <a:pos x="T4" y="T5"/>
              </a:cxn>
              <a:cxn ang="0">
                <a:pos x="T6" y="T7"/>
              </a:cxn>
              <a:cxn ang="0">
                <a:pos x="T8" y="T9"/>
              </a:cxn>
            </a:cxnLst>
            <a:rect l="0" t="0" r="r" b="b"/>
            <a:pathLst>
              <a:path w="934" h="620">
                <a:moveTo>
                  <a:pt x="933" y="619"/>
                </a:moveTo>
                <a:lnTo>
                  <a:pt x="0" y="619"/>
                </a:lnTo>
                <a:lnTo>
                  <a:pt x="0" y="0"/>
                </a:lnTo>
                <a:lnTo>
                  <a:pt x="933" y="0"/>
                </a:lnTo>
                <a:lnTo>
                  <a:pt x="933" y="6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23" name="Line 103"/>
          <p:cNvSpPr>
            <a:spLocks noChangeShapeType="1"/>
          </p:cNvSpPr>
          <p:nvPr/>
        </p:nvSpPr>
        <p:spPr bwMode="auto">
          <a:xfrm>
            <a:off x="18451230" y="6326304"/>
            <a:ext cx="19922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4" name="Line 104"/>
          <p:cNvSpPr>
            <a:spLocks noChangeShapeType="1"/>
          </p:cNvSpPr>
          <p:nvPr/>
        </p:nvSpPr>
        <p:spPr bwMode="auto">
          <a:xfrm flipV="1">
            <a:off x="18550843" y="6203249"/>
            <a:ext cx="2931" cy="12598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5" name="Line 105"/>
          <p:cNvSpPr>
            <a:spLocks noChangeShapeType="1"/>
          </p:cNvSpPr>
          <p:nvPr/>
        </p:nvSpPr>
        <p:spPr bwMode="auto">
          <a:xfrm>
            <a:off x="18237354" y="6127076"/>
            <a:ext cx="629911"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6" name="Freeform 106"/>
          <p:cNvSpPr>
            <a:spLocks noChangeArrowheads="1"/>
          </p:cNvSpPr>
          <p:nvPr/>
        </p:nvSpPr>
        <p:spPr bwMode="auto">
          <a:xfrm>
            <a:off x="19585072" y="5813583"/>
            <a:ext cx="480490" cy="342790"/>
          </a:xfrm>
          <a:custGeom>
            <a:avLst/>
            <a:gdLst>
              <a:gd name="T0" fmla="*/ 724 w 725"/>
              <a:gd name="T1" fmla="*/ 515 h 516"/>
              <a:gd name="T2" fmla="*/ 0 w 725"/>
              <a:gd name="T3" fmla="*/ 515 h 516"/>
              <a:gd name="T4" fmla="*/ 0 w 725"/>
              <a:gd name="T5" fmla="*/ 0 h 516"/>
              <a:gd name="T6" fmla="*/ 724 w 725"/>
              <a:gd name="T7" fmla="*/ 0 h 516"/>
              <a:gd name="T8" fmla="*/ 724 w 725"/>
              <a:gd name="T9" fmla="*/ 515 h 516"/>
            </a:gdLst>
            <a:ahLst/>
            <a:cxnLst>
              <a:cxn ang="0">
                <a:pos x="T0" y="T1"/>
              </a:cxn>
              <a:cxn ang="0">
                <a:pos x="T2" y="T3"/>
              </a:cxn>
              <a:cxn ang="0">
                <a:pos x="T4" y="T5"/>
              </a:cxn>
              <a:cxn ang="0">
                <a:pos x="T6" y="T7"/>
              </a:cxn>
              <a:cxn ang="0">
                <a:pos x="T8" y="T9"/>
              </a:cxn>
            </a:cxnLst>
            <a:rect l="0" t="0" r="r" b="b"/>
            <a:pathLst>
              <a:path w="725" h="516">
                <a:moveTo>
                  <a:pt x="724" y="515"/>
                </a:moveTo>
                <a:lnTo>
                  <a:pt x="0" y="515"/>
                </a:lnTo>
                <a:lnTo>
                  <a:pt x="0" y="0"/>
                </a:lnTo>
                <a:lnTo>
                  <a:pt x="724" y="0"/>
                </a:lnTo>
                <a:lnTo>
                  <a:pt x="724" y="51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27" name="Freeform 107"/>
          <p:cNvSpPr>
            <a:spLocks noChangeArrowheads="1"/>
          </p:cNvSpPr>
          <p:nvPr/>
        </p:nvSpPr>
        <p:spPr bwMode="auto">
          <a:xfrm>
            <a:off x="19517684" y="6156375"/>
            <a:ext cx="621122" cy="61526"/>
          </a:xfrm>
          <a:custGeom>
            <a:avLst/>
            <a:gdLst>
              <a:gd name="T0" fmla="*/ 933 w 934"/>
              <a:gd name="T1" fmla="*/ 90 h 91"/>
              <a:gd name="T2" fmla="*/ 0 w 934"/>
              <a:gd name="T3" fmla="*/ 90 h 91"/>
              <a:gd name="T4" fmla="*/ 0 w 934"/>
              <a:gd name="T5" fmla="*/ 0 h 91"/>
              <a:gd name="T6" fmla="*/ 933 w 934"/>
              <a:gd name="T7" fmla="*/ 0 h 91"/>
              <a:gd name="T8" fmla="*/ 933 w 934"/>
              <a:gd name="T9" fmla="*/ 90 h 91"/>
            </a:gdLst>
            <a:ahLst/>
            <a:cxnLst>
              <a:cxn ang="0">
                <a:pos x="T0" y="T1"/>
              </a:cxn>
              <a:cxn ang="0">
                <a:pos x="T2" y="T3"/>
              </a:cxn>
              <a:cxn ang="0">
                <a:pos x="T4" y="T5"/>
              </a:cxn>
              <a:cxn ang="0">
                <a:pos x="T6" y="T7"/>
              </a:cxn>
              <a:cxn ang="0">
                <a:pos x="T8" y="T9"/>
              </a:cxn>
            </a:cxnLst>
            <a:rect l="0" t="0" r="r" b="b"/>
            <a:pathLst>
              <a:path w="934" h="91">
                <a:moveTo>
                  <a:pt x="933" y="90"/>
                </a:moveTo>
                <a:lnTo>
                  <a:pt x="0" y="90"/>
                </a:lnTo>
                <a:lnTo>
                  <a:pt x="0" y="0"/>
                </a:lnTo>
                <a:lnTo>
                  <a:pt x="933" y="0"/>
                </a:lnTo>
                <a:lnTo>
                  <a:pt x="933"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28" name="Line 108"/>
          <p:cNvSpPr>
            <a:spLocks noChangeShapeType="1"/>
          </p:cNvSpPr>
          <p:nvPr/>
        </p:nvSpPr>
        <p:spPr bwMode="auto">
          <a:xfrm flipH="1">
            <a:off x="19801878" y="5854601"/>
            <a:ext cx="4687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9" name="Freeform 109"/>
          <p:cNvSpPr>
            <a:spLocks noChangeArrowheads="1"/>
          </p:cNvSpPr>
          <p:nvPr/>
        </p:nvSpPr>
        <p:spPr bwMode="auto">
          <a:xfrm>
            <a:off x="20944508" y="5705182"/>
            <a:ext cx="316421" cy="190437"/>
          </a:xfrm>
          <a:custGeom>
            <a:avLst/>
            <a:gdLst>
              <a:gd name="T0" fmla="*/ 477 w 478"/>
              <a:gd name="T1" fmla="*/ 0 h 285"/>
              <a:gd name="T2" fmla="*/ 0 w 478"/>
              <a:gd name="T3" fmla="*/ 0 h 285"/>
              <a:gd name="T4" fmla="*/ 0 w 478"/>
              <a:gd name="T5" fmla="*/ 284 h 285"/>
              <a:gd name="T6" fmla="*/ 477 w 478"/>
              <a:gd name="T7" fmla="*/ 284 h 285"/>
              <a:gd name="T8" fmla="*/ 477 w 478"/>
              <a:gd name="T9" fmla="*/ 0 h 285"/>
            </a:gdLst>
            <a:ahLst/>
            <a:cxnLst>
              <a:cxn ang="0">
                <a:pos x="T0" y="T1"/>
              </a:cxn>
              <a:cxn ang="0">
                <a:pos x="T2" y="T3"/>
              </a:cxn>
              <a:cxn ang="0">
                <a:pos x="T4" y="T5"/>
              </a:cxn>
              <a:cxn ang="0">
                <a:pos x="T6" y="T7"/>
              </a:cxn>
              <a:cxn ang="0">
                <a:pos x="T8" y="T9"/>
              </a:cxn>
            </a:cxnLst>
            <a:rect l="0" t="0" r="r" b="b"/>
            <a:pathLst>
              <a:path w="478" h="285">
                <a:moveTo>
                  <a:pt x="477" y="0"/>
                </a:moveTo>
                <a:lnTo>
                  <a:pt x="0" y="0"/>
                </a:lnTo>
                <a:lnTo>
                  <a:pt x="0" y="284"/>
                </a:lnTo>
                <a:lnTo>
                  <a:pt x="477" y="284"/>
                </a:lnTo>
                <a:lnTo>
                  <a:pt x="477"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30" name="Freeform 110"/>
          <p:cNvSpPr>
            <a:spLocks noChangeArrowheads="1"/>
          </p:cNvSpPr>
          <p:nvPr/>
        </p:nvSpPr>
        <p:spPr bwMode="auto">
          <a:xfrm>
            <a:off x="20950368" y="6214971"/>
            <a:ext cx="2929" cy="292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31" name="Freeform 111"/>
          <p:cNvSpPr>
            <a:spLocks noChangeArrowheads="1"/>
          </p:cNvSpPr>
          <p:nvPr/>
        </p:nvSpPr>
        <p:spPr bwMode="auto">
          <a:xfrm>
            <a:off x="20789226" y="5892690"/>
            <a:ext cx="621122" cy="322281"/>
          </a:xfrm>
          <a:custGeom>
            <a:avLst/>
            <a:gdLst>
              <a:gd name="T0" fmla="*/ 232 w 934"/>
              <a:gd name="T1" fmla="*/ 485 h 486"/>
              <a:gd name="T2" fmla="*/ 0 w 934"/>
              <a:gd name="T3" fmla="*/ 485 h 486"/>
              <a:gd name="T4" fmla="*/ 0 w 934"/>
              <a:gd name="T5" fmla="*/ 0 h 486"/>
              <a:gd name="T6" fmla="*/ 933 w 934"/>
              <a:gd name="T7" fmla="*/ 0 h 486"/>
              <a:gd name="T8" fmla="*/ 933 w 934"/>
              <a:gd name="T9" fmla="*/ 485 h 486"/>
              <a:gd name="T10" fmla="*/ 709 w 934"/>
              <a:gd name="T11" fmla="*/ 485 h 486"/>
            </a:gdLst>
            <a:ahLst/>
            <a:cxnLst>
              <a:cxn ang="0">
                <a:pos x="T0" y="T1"/>
              </a:cxn>
              <a:cxn ang="0">
                <a:pos x="T2" y="T3"/>
              </a:cxn>
              <a:cxn ang="0">
                <a:pos x="T4" y="T5"/>
              </a:cxn>
              <a:cxn ang="0">
                <a:pos x="T6" y="T7"/>
              </a:cxn>
              <a:cxn ang="0">
                <a:pos x="T8" y="T9"/>
              </a:cxn>
              <a:cxn ang="0">
                <a:pos x="T10" y="T11"/>
              </a:cxn>
            </a:cxnLst>
            <a:rect l="0" t="0" r="r" b="b"/>
            <a:pathLst>
              <a:path w="934" h="486">
                <a:moveTo>
                  <a:pt x="232" y="485"/>
                </a:moveTo>
                <a:lnTo>
                  <a:pt x="0" y="485"/>
                </a:lnTo>
                <a:lnTo>
                  <a:pt x="0" y="0"/>
                </a:lnTo>
                <a:lnTo>
                  <a:pt x="933" y="0"/>
                </a:lnTo>
                <a:lnTo>
                  <a:pt x="933" y="485"/>
                </a:lnTo>
                <a:lnTo>
                  <a:pt x="709" y="48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32" name="Freeform 112"/>
          <p:cNvSpPr>
            <a:spLocks noChangeArrowheads="1"/>
          </p:cNvSpPr>
          <p:nvPr/>
        </p:nvSpPr>
        <p:spPr bwMode="auto">
          <a:xfrm>
            <a:off x="20944508" y="6083129"/>
            <a:ext cx="316421" cy="243175"/>
          </a:xfrm>
          <a:custGeom>
            <a:avLst/>
            <a:gdLst>
              <a:gd name="T0" fmla="*/ 477 w 478"/>
              <a:gd name="T1" fmla="*/ 0 h 366"/>
              <a:gd name="T2" fmla="*/ 0 w 478"/>
              <a:gd name="T3" fmla="*/ 0 h 366"/>
              <a:gd name="T4" fmla="*/ 0 w 478"/>
              <a:gd name="T5" fmla="*/ 365 h 366"/>
              <a:gd name="T6" fmla="*/ 477 w 478"/>
              <a:gd name="T7" fmla="*/ 365 h 366"/>
              <a:gd name="T8" fmla="*/ 477 w 478"/>
              <a:gd name="T9" fmla="*/ 0 h 366"/>
            </a:gdLst>
            <a:ahLst/>
            <a:cxnLst>
              <a:cxn ang="0">
                <a:pos x="T0" y="T1"/>
              </a:cxn>
              <a:cxn ang="0">
                <a:pos x="T2" y="T3"/>
              </a:cxn>
              <a:cxn ang="0">
                <a:pos x="T4" y="T5"/>
              </a:cxn>
              <a:cxn ang="0">
                <a:pos x="T6" y="T7"/>
              </a:cxn>
              <a:cxn ang="0">
                <a:pos x="T8" y="T9"/>
              </a:cxn>
            </a:cxnLst>
            <a:rect l="0" t="0" r="r" b="b"/>
            <a:pathLst>
              <a:path w="478" h="366">
                <a:moveTo>
                  <a:pt x="477" y="0"/>
                </a:moveTo>
                <a:lnTo>
                  <a:pt x="0" y="0"/>
                </a:lnTo>
                <a:lnTo>
                  <a:pt x="0" y="365"/>
                </a:lnTo>
                <a:lnTo>
                  <a:pt x="477" y="365"/>
                </a:lnTo>
                <a:lnTo>
                  <a:pt x="477"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33" name="Line 113"/>
          <p:cNvSpPr>
            <a:spLocks noChangeShapeType="1"/>
          </p:cNvSpPr>
          <p:nvPr/>
        </p:nvSpPr>
        <p:spPr bwMode="auto">
          <a:xfrm>
            <a:off x="20839035" y="5963007"/>
            <a:ext cx="4394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34" name="Line 114"/>
          <p:cNvSpPr>
            <a:spLocks noChangeShapeType="1"/>
          </p:cNvSpPr>
          <p:nvPr/>
        </p:nvSpPr>
        <p:spPr bwMode="auto">
          <a:xfrm>
            <a:off x="20903492" y="5963007"/>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35" name="Line 115"/>
          <p:cNvSpPr>
            <a:spLocks noChangeShapeType="1"/>
          </p:cNvSpPr>
          <p:nvPr/>
        </p:nvSpPr>
        <p:spPr bwMode="auto">
          <a:xfrm>
            <a:off x="21003105" y="6165162"/>
            <a:ext cx="19922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36" name="Line 116"/>
          <p:cNvSpPr>
            <a:spLocks noChangeShapeType="1"/>
          </p:cNvSpPr>
          <p:nvPr/>
        </p:nvSpPr>
        <p:spPr bwMode="auto">
          <a:xfrm>
            <a:off x="21003105" y="6247197"/>
            <a:ext cx="19922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37" name="Freeform 117"/>
          <p:cNvSpPr>
            <a:spLocks noChangeArrowheads="1"/>
          </p:cNvSpPr>
          <p:nvPr/>
        </p:nvSpPr>
        <p:spPr bwMode="auto">
          <a:xfrm>
            <a:off x="20944508" y="6214971"/>
            <a:ext cx="2929" cy="292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38" name="Freeform 118"/>
          <p:cNvSpPr>
            <a:spLocks noChangeArrowheads="1"/>
          </p:cNvSpPr>
          <p:nvPr/>
        </p:nvSpPr>
        <p:spPr bwMode="auto">
          <a:xfrm>
            <a:off x="22069559" y="5913199"/>
            <a:ext cx="621122" cy="301772"/>
          </a:xfrm>
          <a:custGeom>
            <a:avLst/>
            <a:gdLst>
              <a:gd name="T0" fmla="*/ 933 w 934"/>
              <a:gd name="T1" fmla="*/ 455 h 456"/>
              <a:gd name="T2" fmla="*/ 0 w 934"/>
              <a:gd name="T3" fmla="*/ 455 h 456"/>
              <a:gd name="T4" fmla="*/ 0 w 934"/>
              <a:gd name="T5" fmla="*/ 0 h 456"/>
              <a:gd name="T6" fmla="*/ 933 w 934"/>
              <a:gd name="T7" fmla="*/ 0 h 456"/>
              <a:gd name="T8" fmla="*/ 933 w 934"/>
              <a:gd name="T9" fmla="*/ 455 h 456"/>
            </a:gdLst>
            <a:ahLst/>
            <a:cxnLst>
              <a:cxn ang="0">
                <a:pos x="T0" y="T1"/>
              </a:cxn>
              <a:cxn ang="0">
                <a:pos x="T2" y="T3"/>
              </a:cxn>
              <a:cxn ang="0">
                <a:pos x="T4" y="T5"/>
              </a:cxn>
              <a:cxn ang="0">
                <a:pos x="T6" y="T7"/>
              </a:cxn>
              <a:cxn ang="0">
                <a:pos x="T8" y="T9"/>
              </a:cxn>
            </a:cxnLst>
            <a:rect l="0" t="0" r="r" b="b"/>
            <a:pathLst>
              <a:path w="934" h="456">
                <a:moveTo>
                  <a:pt x="933" y="455"/>
                </a:moveTo>
                <a:lnTo>
                  <a:pt x="0" y="455"/>
                </a:lnTo>
                <a:lnTo>
                  <a:pt x="0" y="0"/>
                </a:lnTo>
                <a:lnTo>
                  <a:pt x="933" y="0"/>
                </a:lnTo>
                <a:lnTo>
                  <a:pt x="933" y="45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39" name="Freeform 119"/>
          <p:cNvSpPr>
            <a:spLocks noChangeArrowheads="1"/>
          </p:cNvSpPr>
          <p:nvPr/>
        </p:nvSpPr>
        <p:spPr bwMode="auto">
          <a:xfrm>
            <a:off x="22131084" y="5734481"/>
            <a:ext cx="140631" cy="178719"/>
          </a:xfrm>
          <a:custGeom>
            <a:avLst/>
            <a:gdLst>
              <a:gd name="T0" fmla="*/ 0 w 210"/>
              <a:gd name="T1" fmla="*/ 269 h 270"/>
              <a:gd name="T2" fmla="*/ 0 w 210"/>
              <a:gd name="T3" fmla="*/ 149 h 270"/>
              <a:gd name="T4" fmla="*/ 209 w 210"/>
              <a:gd name="T5" fmla="*/ 149 h 270"/>
              <a:gd name="T6" fmla="*/ 209 w 210"/>
              <a:gd name="T7" fmla="*/ 45 h 270"/>
              <a:gd name="T8" fmla="*/ 59 w 210"/>
              <a:gd name="T9" fmla="*/ 45 h 270"/>
              <a:gd name="T10" fmla="*/ 59 w 210"/>
              <a:gd name="T11" fmla="*/ 0 h 270"/>
            </a:gdLst>
            <a:ahLst/>
            <a:cxnLst>
              <a:cxn ang="0">
                <a:pos x="T0" y="T1"/>
              </a:cxn>
              <a:cxn ang="0">
                <a:pos x="T2" y="T3"/>
              </a:cxn>
              <a:cxn ang="0">
                <a:pos x="T4" y="T5"/>
              </a:cxn>
              <a:cxn ang="0">
                <a:pos x="T6" y="T7"/>
              </a:cxn>
              <a:cxn ang="0">
                <a:pos x="T8" y="T9"/>
              </a:cxn>
              <a:cxn ang="0">
                <a:pos x="T10" y="T11"/>
              </a:cxn>
            </a:cxnLst>
            <a:rect l="0" t="0" r="r" b="b"/>
            <a:pathLst>
              <a:path w="210" h="270">
                <a:moveTo>
                  <a:pt x="0" y="269"/>
                </a:moveTo>
                <a:lnTo>
                  <a:pt x="0" y="149"/>
                </a:lnTo>
                <a:lnTo>
                  <a:pt x="209" y="149"/>
                </a:lnTo>
                <a:lnTo>
                  <a:pt x="209" y="45"/>
                </a:lnTo>
                <a:lnTo>
                  <a:pt x="59" y="45"/>
                </a:lnTo>
                <a:lnTo>
                  <a:pt x="5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0" name="Line 120"/>
          <p:cNvSpPr>
            <a:spLocks noChangeShapeType="1"/>
          </p:cNvSpPr>
          <p:nvPr/>
        </p:nvSpPr>
        <p:spPr bwMode="auto">
          <a:xfrm>
            <a:off x="22098857"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1" name="Line 121"/>
          <p:cNvSpPr>
            <a:spLocks noChangeShapeType="1"/>
          </p:cNvSpPr>
          <p:nvPr/>
        </p:nvSpPr>
        <p:spPr bwMode="auto">
          <a:xfrm>
            <a:off x="22160383" y="5983512"/>
            <a:ext cx="3808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2" name="Line 122"/>
          <p:cNvSpPr>
            <a:spLocks noChangeShapeType="1"/>
          </p:cNvSpPr>
          <p:nvPr/>
        </p:nvSpPr>
        <p:spPr bwMode="auto">
          <a:xfrm>
            <a:off x="22218979"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3" name="Line 123"/>
          <p:cNvSpPr>
            <a:spLocks noChangeShapeType="1"/>
          </p:cNvSpPr>
          <p:nvPr/>
        </p:nvSpPr>
        <p:spPr bwMode="auto">
          <a:xfrm>
            <a:off x="22277576" y="5983512"/>
            <a:ext cx="3808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4" name="Line 124"/>
          <p:cNvSpPr>
            <a:spLocks noChangeShapeType="1"/>
          </p:cNvSpPr>
          <p:nvPr/>
        </p:nvSpPr>
        <p:spPr bwMode="auto">
          <a:xfrm>
            <a:off x="22339103"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5" name="Line 125"/>
          <p:cNvSpPr>
            <a:spLocks noChangeShapeType="1"/>
          </p:cNvSpPr>
          <p:nvPr/>
        </p:nvSpPr>
        <p:spPr bwMode="auto">
          <a:xfrm>
            <a:off x="22397700"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6" name="Line 126"/>
          <p:cNvSpPr>
            <a:spLocks noChangeShapeType="1"/>
          </p:cNvSpPr>
          <p:nvPr/>
        </p:nvSpPr>
        <p:spPr bwMode="auto">
          <a:xfrm>
            <a:off x="22456296"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7" name="Line 127"/>
          <p:cNvSpPr>
            <a:spLocks noChangeShapeType="1"/>
          </p:cNvSpPr>
          <p:nvPr/>
        </p:nvSpPr>
        <p:spPr bwMode="auto">
          <a:xfrm>
            <a:off x="22517822" y="5983512"/>
            <a:ext cx="4394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8" name="Line 128"/>
          <p:cNvSpPr>
            <a:spLocks noChangeShapeType="1"/>
          </p:cNvSpPr>
          <p:nvPr/>
        </p:nvSpPr>
        <p:spPr bwMode="auto">
          <a:xfrm>
            <a:off x="22582277"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9" name="Line 129"/>
          <p:cNvSpPr>
            <a:spLocks noChangeShapeType="1"/>
          </p:cNvSpPr>
          <p:nvPr/>
        </p:nvSpPr>
        <p:spPr bwMode="auto">
          <a:xfrm>
            <a:off x="22098857" y="6147584"/>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0" name="Line 130"/>
          <p:cNvSpPr>
            <a:spLocks noChangeShapeType="1"/>
          </p:cNvSpPr>
          <p:nvPr/>
        </p:nvSpPr>
        <p:spPr bwMode="auto">
          <a:xfrm>
            <a:off x="22160383" y="6147584"/>
            <a:ext cx="3808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1" name="Line 131"/>
          <p:cNvSpPr>
            <a:spLocks noChangeShapeType="1"/>
          </p:cNvSpPr>
          <p:nvPr/>
        </p:nvSpPr>
        <p:spPr bwMode="auto">
          <a:xfrm>
            <a:off x="22218979" y="6147584"/>
            <a:ext cx="25782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2" name="Line 132"/>
          <p:cNvSpPr>
            <a:spLocks noChangeShapeType="1"/>
          </p:cNvSpPr>
          <p:nvPr/>
        </p:nvSpPr>
        <p:spPr bwMode="auto">
          <a:xfrm>
            <a:off x="22561769" y="6147584"/>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3" name="Line 133"/>
          <p:cNvSpPr>
            <a:spLocks noChangeShapeType="1"/>
          </p:cNvSpPr>
          <p:nvPr/>
        </p:nvSpPr>
        <p:spPr bwMode="auto">
          <a:xfrm>
            <a:off x="22620366" y="6147584"/>
            <a:ext cx="3808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4" name="Line 134"/>
          <p:cNvSpPr>
            <a:spLocks noChangeShapeType="1"/>
          </p:cNvSpPr>
          <p:nvPr/>
        </p:nvSpPr>
        <p:spPr bwMode="auto">
          <a:xfrm>
            <a:off x="22497313" y="6147584"/>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5" name="Line 135"/>
          <p:cNvSpPr>
            <a:spLocks noChangeShapeType="1"/>
          </p:cNvSpPr>
          <p:nvPr/>
        </p:nvSpPr>
        <p:spPr bwMode="auto">
          <a:xfrm>
            <a:off x="22139875" y="6062620"/>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6" name="Line 136"/>
          <p:cNvSpPr>
            <a:spLocks noChangeShapeType="1"/>
          </p:cNvSpPr>
          <p:nvPr/>
        </p:nvSpPr>
        <p:spPr bwMode="auto">
          <a:xfrm>
            <a:off x="22198472"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7" name="Line 137"/>
          <p:cNvSpPr>
            <a:spLocks noChangeShapeType="1"/>
          </p:cNvSpPr>
          <p:nvPr/>
        </p:nvSpPr>
        <p:spPr bwMode="auto">
          <a:xfrm>
            <a:off x="22259997"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8" name="Line 138"/>
          <p:cNvSpPr>
            <a:spLocks noChangeShapeType="1"/>
          </p:cNvSpPr>
          <p:nvPr/>
        </p:nvSpPr>
        <p:spPr bwMode="auto">
          <a:xfrm>
            <a:off x="22318594"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9" name="Line 139"/>
          <p:cNvSpPr>
            <a:spLocks noChangeShapeType="1"/>
          </p:cNvSpPr>
          <p:nvPr/>
        </p:nvSpPr>
        <p:spPr bwMode="auto">
          <a:xfrm>
            <a:off x="22377191"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60" name="Line 140"/>
          <p:cNvSpPr>
            <a:spLocks noChangeShapeType="1"/>
          </p:cNvSpPr>
          <p:nvPr/>
        </p:nvSpPr>
        <p:spPr bwMode="auto">
          <a:xfrm>
            <a:off x="22438716" y="6062620"/>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61" name="Line 141"/>
          <p:cNvSpPr>
            <a:spLocks noChangeShapeType="1"/>
          </p:cNvSpPr>
          <p:nvPr/>
        </p:nvSpPr>
        <p:spPr bwMode="auto">
          <a:xfrm>
            <a:off x="22497313"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62" name="Line 142"/>
          <p:cNvSpPr>
            <a:spLocks noChangeShapeType="1"/>
          </p:cNvSpPr>
          <p:nvPr/>
        </p:nvSpPr>
        <p:spPr bwMode="auto">
          <a:xfrm>
            <a:off x="22561769"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63" name="Line 143"/>
          <p:cNvSpPr>
            <a:spLocks noChangeShapeType="1"/>
          </p:cNvSpPr>
          <p:nvPr/>
        </p:nvSpPr>
        <p:spPr bwMode="auto">
          <a:xfrm>
            <a:off x="22620366" y="6062620"/>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9" name="Freeform 159"/>
          <p:cNvSpPr>
            <a:spLocks noChangeArrowheads="1"/>
          </p:cNvSpPr>
          <p:nvPr/>
        </p:nvSpPr>
        <p:spPr bwMode="auto">
          <a:xfrm>
            <a:off x="14557502" y="6985513"/>
            <a:ext cx="319350" cy="615262"/>
          </a:xfrm>
          <a:custGeom>
            <a:avLst/>
            <a:gdLst>
              <a:gd name="T0" fmla="*/ 478 w 479"/>
              <a:gd name="T1" fmla="*/ 239 h 927"/>
              <a:gd name="T2" fmla="*/ 478 w 479"/>
              <a:gd name="T3" fmla="*/ 239 h 927"/>
              <a:gd name="T4" fmla="*/ 239 w 479"/>
              <a:gd name="T5" fmla="*/ 0 h 927"/>
              <a:gd name="T6" fmla="*/ 0 w 479"/>
              <a:gd name="T7" fmla="*/ 239 h 927"/>
              <a:gd name="T8" fmla="*/ 0 w 479"/>
              <a:gd name="T9" fmla="*/ 687 h 927"/>
              <a:gd name="T10" fmla="*/ 239 w 479"/>
              <a:gd name="T11" fmla="*/ 926 h 927"/>
              <a:gd name="T12" fmla="*/ 478 w 479"/>
              <a:gd name="T13" fmla="*/ 687 h 927"/>
              <a:gd name="T14" fmla="*/ 478 w 479"/>
              <a:gd name="T15" fmla="*/ 239 h 9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927">
                <a:moveTo>
                  <a:pt x="478" y="239"/>
                </a:moveTo>
                <a:lnTo>
                  <a:pt x="478" y="239"/>
                </a:lnTo>
                <a:cubicBezTo>
                  <a:pt x="478" y="104"/>
                  <a:pt x="374" y="0"/>
                  <a:pt x="239" y="0"/>
                </a:cubicBezTo>
                <a:cubicBezTo>
                  <a:pt x="105" y="0"/>
                  <a:pt x="0" y="104"/>
                  <a:pt x="0" y="239"/>
                </a:cubicBezTo>
                <a:cubicBezTo>
                  <a:pt x="0" y="687"/>
                  <a:pt x="0" y="687"/>
                  <a:pt x="0" y="687"/>
                </a:cubicBezTo>
                <a:cubicBezTo>
                  <a:pt x="0" y="821"/>
                  <a:pt x="105" y="926"/>
                  <a:pt x="239" y="926"/>
                </a:cubicBezTo>
                <a:cubicBezTo>
                  <a:pt x="374" y="926"/>
                  <a:pt x="478" y="821"/>
                  <a:pt x="478" y="687"/>
                </a:cubicBezTo>
                <a:lnTo>
                  <a:pt x="478" y="23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80" name="Line 160"/>
          <p:cNvSpPr>
            <a:spLocks noChangeShapeType="1"/>
          </p:cNvSpPr>
          <p:nvPr/>
        </p:nvSpPr>
        <p:spPr bwMode="auto">
          <a:xfrm>
            <a:off x="14715711" y="7073408"/>
            <a:ext cx="2929" cy="7910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1" name="Freeform 161"/>
          <p:cNvSpPr>
            <a:spLocks noChangeArrowheads="1"/>
          </p:cNvSpPr>
          <p:nvPr/>
        </p:nvSpPr>
        <p:spPr bwMode="auto">
          <a:xfrm>
            <a:off x="15837830" y="6985513"/>
            <a:ext cx="319352" cy="615262"/>
          </a:xfrm>
          <a:custGeom>
            <a:avLst/>
            <a:gdLst>
              <a:gd name="T0" fmla="*/ 478 w 479"/>
              <a:gd name="T1" fmla="*/ 239 h 927"/>
              <a:gd name="T2" fmla="*/ 478 w 479"/>
              <a:gd name="T3" fmla="*/ 239 h 927"/>
              <a:gd name="T4" fmla="*/ 239 w 479"/>
              <a:gd name="T5" fmla="*/ 0 h 927"/>
              <a:gd name="T6" fmla="*/ 0 w 479"/>
              <a:gd name="T7" fmla="*/ 239 h 927"/>
              <a:gd name="T8" fmla="*/ 0 w 479"/>
              <a:gd name="T9" fmla="*/ 687 h 927"/>
              <a:gd name="T10" fmla="*/ 239 w 479"/>
              <a:gd name="T11" fmla="*/ 926 h 927"/>
              <a:gd name="T12" fmla="*/ 478 w 479"/>
              <a:gd name="T13" fmla="*/ 687 h 927"/>
              <a:gd name="T14" fmla="*/ 478 w 479"/>
              <a:gd name="T15" fmla="*/ 239 h 9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927">
                <a:moveTo>
                  <a:pt x="478" y="239"/>
                </a:moveTo>
                <a:lnTo>
                  <a:pt x="478" y="239"/>
                </a:lnTo>
                <a:cubicBezTo>
                  <a:pt x="478" y="104"/>
                  <a:pt x="373" y="0"/>
                  <a:pt x="239" y="0"/>
                </a:cubicBezTo>
                <a:cubicBezTo>
                  <a:pt x="105" y="0"/>
                  <a:pt x="0" y="104"/>
                  <a:pt x="0" y="239"/>
                </a:cubicBezTo>
                <a:cubicBezTo>
                  <a:pt x="0" y="687"/>
                  <a:pt x="0" y="687"/>
                  <a:pt x="0" y="687"/>
                </a:cubicBezTo>
                <a:cubicBezTo>
                  <a:pt x="0" y="821"/>
                  <a:pt x="105" y="926"/>
                  <a:pt x="239" y="926"/>
                </a:cubicBezTo>
                <a:cubicBezTo>
                  <a:pt x="373" y="926"/>
                  <a:pt x="478" y="821"/>
                  <a:pt x="478" y="687"/>
                </a:cubicBezTo>
                <a:lnTo>
                  <a:pt x="478" y="23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82" name="Line 162"/>
          <p:cNvSpPr>
            <a:spLocks noChangeShapeType="1"/>
          </p:cNvSpPr>
          <p:nvPr/>
        </p:nvSpPr>
        <p:spPr bwMode="auto">
          <a:xfrm>
            <a:off x="15996040" y="6985511"/>
            <a:ext cx="2931" cy="19922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3" name="Line 163"/>
          <p:cNvSpPr>
            <a:spLocks noChangeShapeType="1"/>
          </p:cNvSpPr>
          <p:nvPr/>
        </p:nvSpPr>
        <p:spPr bwMode="auto">
          <a:xfrm>
            <a:off x="15837830" y="7184739"/>
            <a:ext cx="3164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4" name="Freeform 164"/>
          <p:cNvSpPr>
            <a:spLocks noChangeArrowheads="1"/>
          </p:cNvSpPr>
          <p:nvPr/>
        </p:nvSpPr>
        <p:spPr bwMode="auto">
          <a:xfrm>
            <a:off x="16962881" y="6985513"/>
            <a:ext cx="621122" cy="615262"/>
          </a:xfrm>
          <a:custGeom>
            <a:avLst/>
            <a:gdLst>
              <a:gd name="T0" fmla="*/ 934 w 935"/>
              <a:gd name="T1" fmla="*/ 926 h 927"/>
              <a:gd name="T2" fmla="*/ 0 w 935"/>
              <a:gd name="T3" fmla="*/ 926 h 927"/>
              <a:gd name="T4" fmla="*/ 0 w 935"/>
              <a:gd name="T5" fmla="*/ 0 h 927"/>
              <a:gd name="T6" fmla="*/ 747 w 935"/>
              <a:gd name="T7" fmla="*/ 0 h 927"/>
              <a:gd name="T8" fmla="*/ 934 w 935"/>
              <a:gd name="T9" fmla="*/ 179 h 927"/>
              <a:gd name="T10" fmla="*/ 934 w 935"/>
              <a:gd name="T11" fmla="*/ 926 h 927"/>
            </a:gdLst>
            <a:ahLst/>
            <a:cxnLst>
              <a:cxn ang="0">
                <a:pos x="T0" y="T1"/>
              </a:cxn>
              <a:cxn ang="0">
                <a:pos x="T2" y="T3"/>
              </a:cxn>
              <a:cxn ang="0">
                <a:pos x="T4" y="T5"/>
              </a:cxn>
              <a:cxn ang="0">
                <a:pos x="T6" y="T7"/>
              </a:cxn>
              <a:cxn ang="0">
                <a:pos x="T8" y="T9"/>
              </a:cxn>
              <a:cxn ang="0">
                <a:pos x="T10" y="T11"/>
              </a:cxn>
            </a:cxnLst>
            <a:rect l="0" t="0" r="r" b="b"/>
            <a:pathLst>
              <a:path w="935" h="927">
                <a:moveTo>
                  <a:pt x="934" y="926"/>
                </a:moveTo>
                <a:lnTo>
                  <a:pt x="0" y="926"/>
                </a:lnTo>
                <a:lnTo>
                  <a:pt x="0" y="0"/>
                </a:lnTo>
                <a:lnTo>
                  <a:pt x="747" y="0"/>
                </a:lnTo>
                <a:lnTo>
                  <a:pt x="934" y="179"/>
                </a:lnTo>
                <a:lnTo>
                  <a:pt x="934" y="926"/>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85" name="Freeform 165"/>
          <p:cNvSpPr>
            <a:spLocks noChangeArrowheads="1"/>
          </p:cNvSpPr>
          <p:nvPr/>
        </p:nvSpPr>
        <p:spPr bwMode="auto">
          <a:xfrm>
            <a:off x="17021479" y="7281425"/>
            <a:ext cx="501000" cy="319350"/>
          </a:xfrm>
          <a:custGeom>
            <a:avLst/>
            <a:gdLst>
              <a:gd name="T0" fmla="*/ 754 w 755"/>
              <a:gd name="T1" fmla="*/ 0 h 479"/>
              <a:gd name="T2" fmla="*/ 0 w 755"/>
              <a:gd name="T3" fmla="*/ 0 h 479"/>
              <a:gd name="T4" fmla="*/ 0 w 755"/>
              <a:gd name="T5" fmla="*/ 478 h 479"/>
              <a:gd name="T6" fmla="*/ 754 w 755"/>
              <a:gd name="T7" fmla="*/ 478 h 479"/>
              <a:gd name="T8" fmla="*/ 754 w 755"/>
              <a:gd name="T9" fmla="*/ 0 h 479"/>
            </a:gdLst>
            <a:ahLst/>
            <a:cxnLst>
              <a:cxn ang="0">
                <a:pos x="T0" y="T1"/>
              </a:cxn>
              <a:cxn ang="0">
                <a:pos x="T2" y="T3"/>
              </a:cxn>
              <a:cxn ang="0">
                <a:pos x="T4" y="T5"/>
              </a:cxn>
              <a:cxn ang="0">
                <a:pos x="T6" y="T7"/>
              </a:cxn>
              <a:cxn ang="0">
                <a:pos x="T8" y="T9"/>
              </a:cxn>
            </a:cxnLst>
            <a:rect l="0" t="0" r="r" b="b"/>
            <a:pathLst>
              <a:path w="755" h="479">
                <a:moveTo>
                  <a:pt x="754" y="0"/>
                </a:moveTo>
                <a:lnTo>
                  <a:pt x="0" y="0"/>
                </a:lnTo>
                <a:lnTo>
                  <a:pt x="0" y="478"/>
                </a:lnTo>
                <a:lnTo>
                  <a:pt x="754" y="478"/>
                </a:lnTo>
                <a:lnTo>
                  <a:pt x="75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86" name="Line 166"/>
          <p:cNvSpPr>
            <a:spLocks noChangeShapeType="1"/>
          </p:cNvSpPr>
          <p:nvPr/>
        </p:nvSpPr>
        <p:spPr bwMode="auto">
          <a:xfrm>
            <a:off x="17091794" y="7360529"/>
            <a:ext cx="35743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7" name="Line 167"/>
          <p:cNvSpPr>
            <a:spLocks noChangeShapeType="1"/>
          </p:cNvSpPr>
          <p:nvPr/>
        </p:nvSpPr>
        <p:spPr bwMode="auto">
          <a:xfrm>
            <a:off x="17091794" y="7442564"/>
            <a:ext cx="35743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8" name="Line 168"/>
          <p:cNvSpPr>
            <a:spLocks noChangeShapeType="1"/>
          </p:cNvSpPr>
          <p:nvPr/>
        </p:nvSpPr>
        <p:spPr bwMode="auto">
          <a:xfrm>
            <a:off x="17091794" y="7521671"/>
            <a:ext cx="3574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9" name="Freeform 169"/>
          <p:cNvSpPr>
            <a:spLocks noChangeArrowheads="1"/>
          </p:cNvSpPr>
          <p:nvPr/>
        </p:nvSpPr>
        <p:spPr bwMode="auto">
          <a:xfrm>
            <a:off x="17100585" y="6985511"/>
            <a:ext cx="336928" cy="190439"/>
          </a:xfrm>
          <a:custGeom>
            <a:avLst/>
            <a:gdLst>
              <a:gd name="T0" fmla="*/ 507 w 508"/>
              <a:gd name="T1" fmla="*/ 284 h 285"/>
              <a:gd name="T2" fmla="*/ 0 w 508"/>
              <a:gd name="T3" fmla="*/ 284 h 285"/>
              <a:gd name="T4" fmla="*/ 0 w 508"/>
              <a:gd name="T5" fmla="*/ 0 h 285"/>
              <a:gd name="T6" fmla="*/ 507 w 508"/>
              <a:gd name="T7" fmla="*/ 0 h 285"/>
              <a:gd name="T8" fmla="*/ 507 w 508"/>
              <a:gd name="T9" fmla="*/ 284 h 285"/>
            </a:gdLst>
            <a:ahLst/>
            <a:cxnLst>
              <a:cxn ang="0">
                <a:pos x="T0" y="T1"/>
              </a:cxn>
              <a:cxn ang="0">
                <a:pos x="T2" y="T3"/>
              </a:cxn>
              <a:cxn ang="0">
                <a:pos x="T4" y="T5"/>
              </a:cxn>
              <a:cxn ang="0">
                <a:pos x="T6" y="T7"/>
              </a:cxn>
              <a:cxn ang="0">
                <a:pos x="T8" y="T9"/>
              </a:cxn>
            </a:cxnLst>
            <a:rect l="0" t="0" r="r" b="b"/>
            <a:pathLst>
              <a:path w="508" h="285">
                <a:moveTo>
                  <a:pt x="507" y="284"/>
                </a:moveTo>
                <a:lnTo>
                  <a:pt x="0" y="284"/>
                </a:lnTo>
                <a:lnTo>
                  <a:pt x="0" y="0"/>
                </a:lnTo>
                <a:lnTo>
                  <a:pt x="507" y="0"/>
                </a:lnTo>
                <a:lnTo>
                  <a:pt x="507" y="28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90" name="Freeform 170"/>
          <p:cNvSpPr>
            <a:spLocks noChangeArrowheads="1"/>
          </p:cNvSpPr>
          <p:nvPr/>
        </p:nvSpPr>
        <p:spPr bwMode="auto">
          <a:xfrm>
            <a:off x="17329111" y="7023601"/>
            <a:ext cx="49806" cy="108402"/>
          </a:xfrm>
          <a:custGeom>
            <a:avLst/>
            <a:gdLst>
              <a:gd name="T0" fmla="*/ 0 w 76"/>
              <a:gd name="T1" fmla="*/ 0 h 165"/>
              <a:gd name="T2" fmla="*/ 0 w 76"/>
              <a:gd name="T3" fmla="*/ 164 h 165"/>
              <a:gd name="T4" fmla="*/ 75 w 76"/>
              <a:gd name="T5" fmla="*/ 164 h 165"/>
              <a:gd name="T6" fmla="*/ 75 w 76"/>
              <a:gd name="T7" fmla="*/ 0 h 165"/>
              <a:gd name="T8" fmla="*/ 0 w 76"/>
              <a:gd name="T9" fmla="*/ 0 h 165"/>
            </a:gdLst>
            <a:ahLst/>
            <a:cxnLst>
              <a:cxn ang="0">
                <a:pos x="T0" y="T1"/>
              </a:cxn>
              <a:cxn ang="0">
                <a:pos x="T2" y="T3"/>
              </a:cxn>
              <a:cxn ang="0">
                <a:pos x="T4" y="T5"/>
              </a:cxn>
              <a:cxn ang="0">
                <a:pos x="T6" y="T7"/>
              </a:cxn>
              <a:cxn ang="0">
                <a:pos x="T8" y="T9"/>
              </a:cxn>
            </a:cxnLst>
            <a:rect l="0" t="0" r="r" b="b"/>
            <a:pathLst>
              <a:path w="76" h="165">
                <a:moveTo>
                  <a:pt x="0" y="0"/>
                </a:moveTo>
                <a:lnTo>
                  <a:pt x="0" y="164"/>
                </a:lnTo>
                <a:lnTo>
                  <a:pt x="75" y="164"/>
                </a:lnTo>
                <a:lnTo>
                  <a:pt x="75"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91" name="Freeform 171"/>
          <p:cNvSpPr>
            <a:spLocks noChangeArrowheads="1"/>
          </p:cNvSpPr>
          <p:nvPr/>
        </p:nvSpPr>
        <p:spPr bwMode="auto">
          <a:xfrm>
            <a:off x="18295952" y="7530458"/>
            <a:ext cx="521509" cy="70317"/>
          </a:xfrm>
          <a:custGeom>
            <a:avLst/>
            <a:gdLst>
              <a:gd name="T0" fmla="*/ 783 w 784"/>
              <a:gd name="T1" fmla="*/ 0 h 106"/>
              <a:gd name="T2" fmla="*/ 783 w 784"/>
              <a:gd name="T3" fmla="*/ 0 h 106"/>
              <a:gd name="T4" fmla="*/ 395 w 784"/>
              <a:gd name="T5" fmla="*/ 105 h 106"/>
              <a:gd name="T6" fmla="*/ 0 w 784"/>
              <a:gd name="T7" fmla="*/ 0 h 106"/>
            </a:gdLst>
            <a:ahLst/>
            <a:cxnLst>
              <a:cxn ang="0">
                <a:pos x="T0" y="T1"/>
              </a:cxn>
              <a:cxn ang="0">
                <a:pos x="T2" y="T3"/>
              </a:cxn>
              <a:cxn ang="0">
                <a:pos x="T4" y="T5"/>
              </a:cxn>
              <a:cxn ang="0">
                <a:pos x="T6" y="T7"/>
              </a:cxn>
            </a:cxnLst>
            <a:rect l="0" t="0" r="r" b="b"/>
            <a:pathLst>
              <a:path w="784" h="106">
                <a:moveTo>
                  <a:pt x="783" y="0"/>
                </a:moveTo>
                <a:lnTo>
                  <a:pt x="783" y="0"/>
                </a:lnTo>
                <a:cubicBezTo>
                  <a:pt x="783" y="60"/>
                  <a:pt x="612" y="105"/>
                  <a:pt x="395" y="105"/>
                </a:cubicBezTo>
                <a:cubicBezTo>
                  <a:pt x="179" y="105"/>
                  <a:pt x="0" y="6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2" name="Freeform 172"/>
          <p:cNvSpPr>
            <a:spLocks noChangeArrowheads="1"/>
          </p:cNvSpPr>
          <p:nvPr/>
        </p:nvSpPr>
        <p:spPr bwMode="auto">
          <a:xfrm>
            <a:off x="18295952" y="7372247"/>
            <a:ext cx="521509" cy="70317"/>
          </a:xfrm>
          <a:custGeom>
            <a:avLst/>
            <a:gdLst>
              <a:gd name="T0" fmla="*/ 783 w 784"/>
              <a:gd name="T1" fmla="*/ 0 h 106"/>
              <a:gd name="T2" fmla="*/ 783 w 784"/>
              <a:gd name="T3" fmla="*/ 0 h 106"/>
              <a:gd name="T4" fmla="*/ 395 w 784"/>
              <a:gd name="T5" fmla="*/ 105 h 106"/>
              <a:gd name="T6" fmla="*/ 0 w 784"/>
              <a:gd name="T7" fmla="*/ 0 h 106"/>
            </a:gdLst>
            <a:ahLst/>
            <a:cxnLst>
              <a:cxn ang="0">
                <a:pos x="T0" y="T1"/>
              </a:cxn>
              <a:cxn ang="0">
                <a:pos x="T2" y="T3"/>
              </a:cxn>
              <a:cxn ang="0">
                <a:pos x="T4" y="T5"/>
              </a:cxn>
              <a:cxn ang="0">
                <a:pos x="T6" y="T7"/>
              </a:cxn>
            </a:cxnLst>
            <a:rect l="0" t="0" r="r" b="b"/>
            <a:pathLst>
              <a:path w="784" h="106">
                <a:moveTo>
                  <a:pt x="783" y="0"/>
                </a:moveTo>
                <a:lnTo>
                  <a:pt x="783" y="0"/>
                </a:lnTo>
                <a:cubicBezTo>
                  <a:pt x="783" y="60"/>
                  <a:pt x="612" y="105"/>
                  <a:pt x="395" y="105"/>
                </a:cubicBezTo>
                <a:cubicBezTo>
                  <a:pt x="179" y="105"/>
                  <a:pt x="0" y="6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3" name="Freeform 173"/>
          <p:cNvSpPr>
            <a:spLocks noChangeArrowheads="1"/>
          </p:cNvSpPr>
          <p:nvPr/>
        </p:nvSpPr>
        <p:spPr bwMode="auto">
          <a:xfrm>
            <a:off x="18295952" y="7214038"/>
            <a:ext cx="521509" cy="70317"/>
          </a:xfrm>
          <a:custGeom>
            <a:avLst/>
            <a:gdLst>
              <a:gd name="T0" fmla="*/ 783 w 784"/>
              <a:gd name="T1" fmla="*/ 0 h 105"/>
              <a:gd name="T2" fmla="*/ 783 w 784"/>
              <a:gd name="T3" fmla="*/ 0 h 105"/>
              <a:gd name="T4" fmla="*/ 395 w 784"/>
              <a:gd name="T5" fmla="*/ 104 h 105"/>
              <a:gd name="T6" fmla="*/ 0 w 784"/>
              <a:gd name="T7" fmla="*/ 0 h 105"/>
            </a:gdLst>
            <a:ahLst/>
            <a:cxnLst>
              <a:cxn ang="0">
                <a:pos x="T0" y="T1"/>
              </a:cxn>
              <a:cxn ang="0">
                <a:pos x="T2" y="T3"/>
              </a:cxn>
              <a:cxn ang="0">
                <a:pos x="T4" y="T5"/>
              </a:cxn>
              <a:cxn ang="0">
                <a:pos x="T6" y="T7"/>
              </a:cxn>
            </a:cxnLst>
            <a:rect l="0" t="0" r="r" b="b"/>
            <a:pathLst>
              <a:path w="784" h="105">
                <a:moveTo>
                  <a:pt x="783" y="0"/>
                </a:moveTo>
                <a:lnTo>
                  <a:pt x="783" y="0"/>
                </a:lnTo>
                <a:cubicBezTo>
                  <a:pt x="783" y="59"/>
                  <a:pt x="612" y="104"/>
                  <a:pt x="395" y="104"/>
                </a:cubicBezTo>
                <a:cubicBezTo>
                  <a:pt x="179" y="104"/>
                  <a:pt x="0" y="59"/>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4" name="Freeform 174"/>
          <p:cNvSpPr>
            <a:spLocks noChangeArrowheads="1"/>
          </p:cNvSpPr>
          <p:nvPr/>
        </p:nvSpPr>
        <p:spPr bwMode="auto">
          <a:xfrm>
            <a:off x="18295952" y="6985511"/>
            <a:ext cx="521509" cy="140631"/>
          </a:xfrm>
          <a:custGeom>
            <a:avLst/>
            <a:gdLst>
              <a:gd name="T0" fmla="*/ 783 w 784"/>
              <a:gd name="T1" fmla="*/ 104 h 210"/>
              <a:gd name="T2" fmla="*/ 783 w 784"/>
              <a:gd name="T3" fmla="*/ 104 h 210"/>
              <a:gd name="T4" fmla="*/ 395 w 784"/>
              <a:gd name="T5" fmla="*/ 209 h 210"/>
              <a:gd name="T6" fmla="*/ 0 w 784"/>
              <a:gd name="T7" fmla="*/ 104 h 210"/>
              <a:gd name="T8" fmla="*/ 395 w 784"/>
              <a:gd name="T9" fmla="*/ 0 h 210"/>
              <a:gd name="T10" fmla="*/ 783 w 784"/>
              <a:gd name="T11" fmla="*/ 104 h 210"/>
            </a:gdLst>
            <a:ahLst/>
            <a:cxnLst>
              <a:cxn ang="0">
                <a:pos x="T0" y="T1"/>
              </a:cxn>
              <a:cxn ang="0">
                <a:pos x="T2" y="T3"/>
              </a:cxn>
              <a:cxn ang="0">
                <a:pos x="T4" y="T5"/>
              </a:cxn>
              <a:cxn ang="0">
                <a:pos x="T6" y="T7"/>
              </a:cxn>
              <a:cxn ang="0">
                <a:pos x="T8" y="T9"/>
              </a:cxn>
              <a:cxn ang="0">
                <a:pos x="T10" y="T11"/>
              </a:cxn>
            </a:cxnLst>
            <a:rect l="0" t="0" r="r" b="b"/>
            <a:pathLst>
              <a:path w="784" h="210">
                <a:moveTo>
                  <a:pt x="783" y="104"/>
                </a:moveTo>
                <a:lnTo>
                  <a:pt x="783" y="104"/>
                </a:lnTo>
                <a:cubicBezTo>
                  <a:pt x="783" y="157"/>
                  <a:pt x="612" y="209"/>
                  <a:pt x="395" y="209"/>
                </a:cubicBezTo>
                <a:cubicBezTo>
                  <a:pt x="179" y="209"/>
                  <a:pt x="0" y="157"/>
                  <a:pt x="0" y="104"/>
                </a:cubicBezTo>
                <a:cubicBezTo>
                  <a:pt x="0" y="45"/>
                  <a:pt x="179" y="0"/>
                  <a:pt x="395" y="0"/>
                </a:cubicBezTo>
                <a:cubicBezTo>
                  <a:pt x="612" y="0"/>
                  <a:pt x="783" y="45"/>
                  <a:pt x="783" y="10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95" name="Line 175"/>
          <p:cNvSpPr>
            <a:spLocks noChangeShapeType="1"/>
          </p:cNvSpPr>
          <p:nvPr/>
        </p:nvSpPr>
        <p:spPr bwMode="auto">
          <a:xfrm>
            <a:off x="18295952" y="7052899"/>
            <a:ext cx="2929" cy="477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6" name="Line 176"/>
          <p:cNvSpPr>
            <a:spLocks noChangeShapeType="1"/>
          </p:cNvSpPr>
          <p:nvPr/>
        </p:nvSpPr>
        <p:spPr bwMode="auto">
          <a:xfrm>
            <a:off x="18817459" y="7052899"/>
            <a:ext cx="2929" cy="477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7" name="Freeform 177"/>
          <p:cNvSpPr>
            <a:spLocks noChangeArrowheads="1"/>
          </p:cNvSpPr>
          <p:nvPr/>
        </p:nvSpPr>
        <p:spPr bwMode="auto">
          <a:xfrm>
            <a:off x="19555774" y="6985511"/>
            <a:ext cx="542016" cy="398456"/>
          </a:xfrm>
          <a:custGeom>
            <a:avLst/>
            <a:gdLst>
              <a:gd name="T0" fmla="*/ 0 w 815"/>
              <a:gd name="T1" fmla="*/ 597 h 598"/>
              <a:gd name="T2" fmla="*/ 90 w 815"/>
              <a:gd name="T3" fmla="*/ 0 h 598"/>
              <a:gd name="T4" fmla="*/ 725 w 815"/>
              <a:gd name="T5" fmla="*/ 0 h 598"/>
              <a:gd name="T6" fmla="*/ 814 w 815"/>
              <a:gd name="T7" fmla="*/ 597 h 598"/>
            </a:gdLst>
            <a:ahLst/>
            <a:cxnLst>
              <a:cxn ang="0">
                <a:pos x="T0" y="T1"/>
              </a:cxn>
              <a:cxn ang="0">
                <a:pos x="T2" y="T3"/>
              </a:cxn>
              <a:cxn ang="0">
                <a:pos x="T4" y="T5"/>
              </a:cxn>
              <a:cxn ang="0">
                <a:pos x="T6" y="T7"/>
              </a:cxn>
            </a:cxnLst>
            <a:rect l="0" t="0" r="r" b="b"/>
            <a:pathLst>
              <a:path w="815" h="598">
                <a:moveTo>
                  <a:pt x="0" y="597"/>
                </a:moveTo>
                <a:lnTo>
                  <a:pt x="90" y="0"/>
                </a:lnTo>
                <a:lnTo>
                  <a:pt x="725" y="0"/>
                </a:lnTo>
                <a:lnTo>
                  <a:pt x="814"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8" name="Freeform 178"/>
          <p:cNvSpPr>
            <a:spLocks noChangeArrowheads="1"/>
          </p:cNvSpPr>
          <p:nvPr/>
        </p:nvSpPr>
        <p:spPr bwMode="auto">
          <a:xfrm>
            <a:off x="19555774" y="7381038"/>
            <a:ext cx="542016" cy="219735"/>
          </a:xfrm>
          <a:custGeom>
            <a:avLst/>
            <a:gdLst>
              <a:gd name="T0" fmla="*/ 814 w 815"/>
              <a:gd name="T1" fmla="*/ 0 h 330"/>
              <a:gd name="T2" fmla="*/ 814 w 815"/>
              <a:gd name="T3" fmla="*/ 329 h 330"/>
              <a:gd name="T4" fmla="*/ 0 w 815"/>
              <a:gd name="T5" fmla="*/ 329 h 330"/>
              <a:gd name="T6" fmla="*/ 0 w 815"/>
              <a:gd name="T7" fmla="*/ 0 h 330"/>
              <a:gd name="T8" fmla="*/ 814 w 815"/>
              <a:gd name="T9" fmla="*/ 0 h 330"/>
            </a:gdLst>
            <a:ahLst/>
            <a:cxnLst>
              <a:cxn ang="0">
                <a:pos x="T0" y="T1"/>
              </a:cxn>
              <a:cxn ang="0">
                <a:pos x="T2" y="T3"/>
              </a:cxn>
              <a:cxn ang="0">
                <a:pos x="T4" y="T5"/>
              </a:cxn>
              <a:cxn ang="0">
                <a:pos x="T6" y="T7"/>
              </a:cxn>
              <a:cxn ang="0">
                <a:pos x="T8" y="T9"/>
              </a:cxn>
            </a:cxnLst>
            <a:rect l="0" t="0" r="r" b="b"/>
            <a:pathLst>
              <a:path w="815" h="330">
                <a:moveTo>
                  <a:pt x="814" y="0"/>
                </a:moveTo>
                <a:lnTo>
                  <a:pt x="814" y="329"/>
                </a:lnTo>
                <a:lnTo>
                  <a:pt x="0" y="329"/>
                </a:lnTo>
                <a:lnTo>
                  <a:pt x="0" y="0"/>
                </a:lnTo>
                <a:lnTo>
                  <a:pt x="81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99" name="Freeform 179"/>
          <p:cNvSpPr>
            <a:spLocks noChangeArrowheads="1"/>
          </p:cNvSpPr>
          <p:nvPr/>
        </p:nvSpPr>
        <p:spPr bwMode="auto">
          <a:xfrm>
            <a:off x="19954229" y="7460142"/>
            <a:ext cx="64457" cy="58597"/>
          </a:xfrm>
          <a:custGeom>
            <a:avLst/>
            <a:gdLst>
              <a:gd name="T0" fmla="*/ 97 w 98"/>
              <a:gd name="T1" fmla="*/ 44 h 90"/>
              <a:gd name="T2" fmla="*/ 97 w 98"/>
              <a:gd name="T3" fmla="*/ 44 h 90"/>
              <a:gd name="T4" fmla="*/ 45 w 98"/>
              <a:gd name="T5" fmla="*/ 0 h 90"/>
              <a:gd name="T6" fmla="*/ 0 w 98"/>
              <a:gd name="T7" fmla="*/ 44 h 90"/>
              <a:gd name="T8" fmla="*/ 45 w 98"/>
              <a:gd name="T9" fmla="*/ 89 h 90"/>
              <a:gd name="T10" fmla="*/ 97 w 98"/>
              <a:gd name="T11" fmla="*/ 44 h 90"/>
            </a:gdLst>
            <a:ahLst/>
            <a:cxnLst>
              <a:cxn ang="0">
                <a:pos x="T0" y="T1"/>
              </a:cxn>
              <a:cxn ang="0">
                <a:pos x="T2" y="T3"/>
              </a:cxn>
              <a:cxn ang="0">
                <a:pos x="T4" y="T5"/>
              </a:cxn>
              <a:cxn ang="0">
                <a:pos x="T6" y="T7"/>
              </a:cxn>
              <a:cxn ang="0">
                <a:pos x="T8" y="T9"/>
              </a:cxn>
              <a:cxn ang="0">
                <a:pos x="T10" y="T11"/>
              </a:cxn>
            </a:cxnLst>
            <a:rect l="0" t="0" r="r" b="b"/>
            <a:pathLst>
              <a:path w="98" h="90">
                <a:moveTo>
                  <a:pt x="97" y="44"/>
                </a:moveTo>
                <a:lnTo>
                  <a:pt x="97" y="44"/>
                </a:lnTo>
                <a:cubicBezTo>
                  <a:pt x="97" y="22"/>
                  <a:pt x="74" y="0"/>
                  <a:pt x="45" y="0"/>
                </a:cubicBezTo>
                <a:cubicBezTo>
                  <a:pt x="22" y="0"/>
                  <a:pt x="0" y="22"/>
                  <a:pt x="0" y="44"/>
                </a:cubicBezTo>
                <a:cubicBezTo>
                  <a:pt x="0" y="67"/>
                  <a:pt x="22" y="89"/>
                  <a:pt x="45" y="89"/>
                </a:cubicBezTo>
                <a:cubicBezTo>
                  <a:pt x="74" y="89"/>
                  <a:pt x="97" y="67"/>
                  <a:pt x="97"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0" name="Freeform 180"/>
          <p:cNvSpPr>
            <a:spLocks noChangeArrowheads="1"/>
          </p:cNvSpPr>
          <p:nvPr/>
        </p:nvSpPr>
        <p:spPr bwMode="auto">
          <a:xfrm>
            <a:off x="20830244" y="6985511"/>
            <a:ext cx="542018" cy="398456"/>
          </a:xfrm>
          <a:custGeom>
            <a:avLst/>
            <a:gdLst>
              <a:gd name="T0" fmla="*/ 0 w 815"/>
              <a:gd name="T1" fmla="*/ 597 h 598"/>
              <a:gd name="T2" fmla="*/ 97 w 815"/>
              <a:gd name="T3" fmla="*/ 0 h 598"/>
              <a:gd name="T4" fmla="*/ 724 w 815"/>
              <a:gd name="T5" fmla="*/ 0 h 598"/>
              <a:gd name="T6" fmla="*/ 814 w 815"/>
              <a:gd name="T7" fmla="*/ 597 h 598"/>
            </a:gdLst>
            <a:ahLst/>
            <a:cxnLst>
              <a:cxn ang="0">
                <a:pos x="T0" y="T1"/>
              </a:cxn>
              <a:cxn ang="0">
                <a:pos x="T2" y="T3"/>
              </a:cxn>
              <a:cxn ang="0">
                <a:pos x="T4" y="T5"/>
              </a:cxn>
              <a:cxn ang="0">
                <a:pos x="T6" y="T7"/>
              </a:cxn>
            </a:cxnLst>
            <a:rect l="0" t="0" r="r" b="b"/>
            <a:pathLst>
              <a:path w="815" h="598">
                <a:moveTo>
                  <a:pt x="0" y="597"/>
                </a:moveTo>
                <a:lnTo>
                  <a:pt x="97" y="0"/>
                </a:lnTo>
                <a:lnTo>
                  <a:pt x="724" y="0"/>
                </a:lnTo>
                <a:lnTo>
                  <a:pt x="814"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01" name="Freeform 181"/>
          <p:cNvSpPr>
            <a:spLocks noChangeArrowheads="1"/>
          </p:cNvSpPr>
          <p:nvPr/>
        </p:nvSpPr>
        <p:spPr bwMode="auto">
          <a:xfrm>
            <a:off x="20830244" y="7381038"/>
            <a:ext cx="542018" cy="219735"/>
          </a:xfrm>
          <a:custGeom>
            <a:avLst/>
            <a:gdLst>
              <a:gd name="T0" fmla="*/ 814 w 815"/>
              <a:gd name="T1" fmla="*/ 0 h 330"/>
              <a:gd name="T2" fmla="*/ 814 w 815"/>
              <a:gd name="T3" fmla="*/ 329 h 330"/>
              <a:gd name="T4" fmla="*/ 0 w 815"/>
              <a:gd name="T5" fmla="*/ 329 h 330"/>
              <a:gd name="T6" fmla="*/ 0 w 815"/>
              <a:gd name="T7" fmla="*/ 0 h 330"/>
              <a:gd name="T8" fmla="*/ 814 w 815"/>
              <a:gd name="T9" fmla="*/ 0 h 330"/>
            </a:gdLst>
            <a:ahLst/>
            <a:cxnLst>
              <a:cxn ang="0">
                <a:pos x="T0" y="T1"/>
              </a:cxn>
              <a:cxn ang="0">
                <a:pos x="T2" y="T3"/>
              </a:cxn>
              <a:cxn ang="0">
                <a:pos x="T4" y="T5"/>
              </a:cxn>
              <a:cxn ang="0">
                <a:pos x="T6" y="T7"/>
              </a:cxn>
              <a:cxn ang="0">
                <a:pos x="T8" y="T9"/>
              </a:cxn>
            </a:cxnLst>
            <a:rect l="0" t="0" r="r" b="b"/>
            <a:pathLst>
              <a:path w="815" h="330">
                <a:moveTo>
                  <a:pt x="814" y="0"/>
                </a:moveTo>
                <a:lnTo>
                  <a:pt x="814" y="329"/>
                </a:lnTo>
                <a:lnTo>
                  <a:pt x="0" y="329"/>
                </a:lnTo>
                <a:lnTo>
                  <a:pt x="0" y="0"/>
                </a:lnTo>
                <a:lnTo>
                  <a:pt x="81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2" name="Freeform 182"/>
          <p:cNvSpPr>
            <a:spLocks noChangeArrowheads="1"/>
          </p:cNvSpPr>
          <p:nvPr/>
        </p:nvSpPr>
        <p:spPr bwMode="auto">
          <a:xfrm>
            <a:off x="21231631" y="7460142"/>
            <a:ext cx="58597" cy="58597"/>
          </a:xfrm>
          <a:custGeom>
            <a:avLst/>
            <a:gdLst>
              <a:gd name="T0" fmla="*/ 89 w 90"/>
              <a:gd name="T1" fmla="*/ 44 h 90"/>
              <a:gd name="T2" fmla="*/ 89 w 90"/>
              <a:gd name="T3" fmla="*/ 44 h 90"/>
              <a:gd name="T4" fmla="*/ 44 w 90"/>
              <a:gd name="T5" fmla="*/ 0 h 90"/>
              <a:gd name="T6" fmla="*/ 0 w 90"/>
              <a:gd name="T7" fmla="*/ 44 h 90"/>
              <a:gd name="T8" fmla="*/ 44 w 90"/>
              <a:gd name="T9" fmla="*/ 89 h 90"/>
              <a:gd name="T10" fmla="*/ 89 w 90"/>
              <a:gd name="T11" fmla="*/ 44 h 90"/>
            </a:gdLst>
            <a:ahLst/>
            <a:cxnLst>
              <a:cxn ang="0">
                <a:pos x="T0" y="T1"/>
              </a:cxn>
              <a:cxn ang="0">
                <a:pos x="T2" y="T3"/>
              </a:cxn>
              <a:cxn ang="0">
                <a:pos x="T4" y="T5"/>
              </a:cxn>
              <a:cxn ang="0">
                <a:pos x="T6" y="T7"/>
              </a:cxn>
              <a:cxn ang="0">
                <a:pos x="T8" y="T9"/>
              </a:cxn>
              <a:cxn ang="0">
                <a:pos x="T10" y="T11"/>
              </a:cxn>
            </a:cxnLst>
            <a:rect l="0" t="0" r="r" b="b"/>
            <a:pathLst>
              <a:path w="90" h="90">
                <a:moveTo>
                  <a:pt x="89" y="44"/>
                </a:moveTo>
                <a:lnTo>
                  <a:pt x="89" y="44"/>
                </a:lnTo>
                <a:cubicBezTo>
                  <a:pt x="89" y="22"/>
                  <a:pt x="67" y="0"/>
                  <a:pt x="44" y="0"/>
                </a:cubicBezTo>
                <a:cubicBezTo>
                  <a:pt x="22" y="0"/>
                  <a:pt x="0" y="22"/>
                  <a:pt x="0" y="44"/>
                </a:cubicBezTo>
                <a:cubicBezTo>
                  <a:pt x="0" y="67"/>
                  <a:pt x="22" y="89"/>
                  <a:pt x="44" y="89"/>
                </a:cubicBezTo>
                <a:cubicBezTo>
                  <a:pt x="67" y="89"/>
                  <a:pt x="89" y="67"/>
                  <a:pt x="89"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3" name="Freeform 183"/>
          <p:cNvSpPr>
            <a:spLocks noChangeArrowheads="1"/>
          </p:cNvSpPr>
          <p:nvPr/>
        </p:nvSpPr>
        <p:spPr bwMode="auto">
          <a:xfrm>
            <a:off x="21023614" y="7202319"/>
            <a:ext cx="158210" cy="79106"/>
          </a:xfrm>
          <a:custGeom>
            <a:avLst/>
            <a:gdLst>
              <a:gd name="T0" fmla="*/ 239 w 240"/>
              <a:gd name="T1" fmla="*/ 0 h 120"/>
              <a:gd name="T2" fmla="*/ 119 w 240"/>
              <a:gd name="T3" fmla="*/ 119 h 120"/>
              <a:gd name="T4" fmla="*/ 0 w 240"/>
              <a:gd name="T5" fmla="*/ 0 h 120"/>
            </a:gdLst>
            <a:ahLst/>
            <a:cxnLst>
              <a:cxn ang="0">
                <a:pos x="T0" y="T1"/>
              </a:cxn>
              <a:cxn ang="0">
                <a:pos x="T2" y="T3"/>
              </a:cxn>
              <a:cxn ang="0">
                <a:pos x="T4" y="T5"/>
              </a:cxn>
            </a:cxnLst>
            <a:rect l="0" t="0" r="r" b="b"/>
            <a:pathLst>
              <a:path w="240" h="120">
                <a:moveTo>
                  <a:pt x="239" y="0"/>
                </a:moveTo>
                <a:lnTo>
                  <a:pt x="119" y="119"/>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04" name="Line 184"/>
          <p:cNvSpPr>
            <a:spLocks noChangeShapeType="1"/>
          </p:cNvSpPr>
          <p:nvPr/>
        </p:nvSpPr>
        <p:spPr bwMode="auto">
          <a:xfrm flipV="1">
            <a:off x="21102720" y="7079266"/>
            <a:ext cx="2929" cy="2050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10" name="Freeform 190"/>
          <p:cNvSpPr>
            <a:spLocks noChangeArrowheads="1"/>
          </p:cNvSpPr>
          <p:nvPr/>
        </p:nvSpPr>
        <p:spPr bwMode="auto">
          <a:xfrm>
            <a:off x="22110577" y="6985511"/>
            <a:ext cx="542016" cy="398456"/>
          </a:xfrm>
          <a:custGeom>
            <a:avLst/>
            <a:gdLst>
              <a:gd name="T0" fmla="*/ 0 w 814"/>
              <a:gd name="T1" fmla="*/ 597 h 598"/>
              <a:gd name="T2" fmla="*/ 89 w 814"/>
              <a:gd name="T3" fmla="*/ 0 h 598"/>
              <a:gd name="T4" fmla="*/ 724 w 814"/>
              <a:gd name="T5" fmla="*/ 0 h 598"/>
              <a:gd name="T6" fmla="*/ 813 w 814"/>
              <a:gd name="T7" fmla="*/ 597 h 598"/>
            </a:gdLst>
            <a:ahLst/>
            <a:cxnLst>
              <a:cxn ang="0">
                <a:pos x="T0" y="T1"/>
              </a:cxn>
              <a:cxn ang="0">
                <a:pos x="T2" y="T3"/>
              </a:cxn>
              <a:cxn ang="0">
                <a:pos x="T4" y="T5"/>
              </a:cxn>
              <a:cxn ang="0">
                <a:pos x="T6" y="T7"/>
              </a:cxn>
            </a:cxnLst>
            <a:rect l="0" t="0" r="r" b="b"/>
            <a:pathLst>
              <a:path w="814" h="598">
                <a:moveTo>
                  <a:pt x="0" y="597"/>
                </a:moveTo>
                <a:lnTo>
                  <a:pt x="89" y="0"/>
                </a:lnTo>
                <a:lnTo>
                  <a:pt x="724" y="0"/>
                </a:lnTo>
                <a:lnTo>
                  <a:pt x="813"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11" name="Freeform 191"/>
          <p:cNvSpPr>
            <a:spLocks noChangeArrowheads="1"/>
          </p:cNvSpPr>
          <p:nvPr/>
        </p:nvSpPr>
        <p:spPr bwMode="auto">
          <a:xfrm>
            <a:off x="22110577" y="7381038"/>
            <a:ext cx="542016" cy="219735"/>
          </a:xfrm>
          <a:custGeom>
            <a:avLst/>
            <a:gdLst>
              <a:gd name="T0" fmla="*/ 813 w 814"/>
              <a:gd name="T1" fmla="*/ 0 h 330"/>
              <a:gd name="T2" fmla="*/ 813 w 814"/>
              <a:gd name="T3" fmla="*/ 329 h 330"/>
              <a:gd name="T4" fmla="*/ 0 w 814"/>
              <a:gd name="T5" fmla="*/ 329 h 330"/>
              <a:gd name="T6" fmla="*/ 0 w 814"/>
              <a:gd name="T7" fmla="*/ 0 h 330"/>
              <a:gd name="T8" fmla="*/ 813 w 814"/>
              <a:gd name="T9" fmla="*/ 0 h 330"/>
            </a:gdLst>
            <a:ahLst/>
            <a:cxnLst>
              <a:cxn ang="0">
                <a:pos x="T0" y="T1"/>
              </a:cxn>
              <a:cxn ang="0">
                <a:pos x="T2" y="T3"/>
              </a:cxn>
              <a:cxn ang="0">
                <a:pos x="T4" y="T5"/>
              </a:cxn>
              <a:cxn ang="0">
                <a:pos x="T6" y="T7"/>
              </a:cxn>
              <a:cxn ang="0">
                <a:pos x="T8" y="T9"/>
              </a:cxn>
            </a:cxnLst>
            <a:rect l="0" t="0" r="r" b="b"/>
            <a:pathLst>
              <a:path w="814" h="330">
                <a:moveTo>
                  <a:pt x="813" y="0"/>
                </a:moveTo>
                <a:lnTo>
                  <a:pt x="813" y="329"/>
                </a:lnTo>
                <a:lnTo>
                  <a:pt x="0" y="329"/>
                </a:lnTo>
                <a:lnTo>
                  <a:pt x="0" y="0"/>
                </a:lnTo>
                <a:lnTo>
                  <a:pt x="813"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12" name="Freeform 192"/>
          <p:cNvSpPr>
            <a:spLocks noChangeArrowheads="1"/>
          </p:cNvSpPr>
          <p:nvPr/>
        </p:nvSpPr>
        <p:spPr bwMode="auto">
          <a:xfrm>
            <a:off x="22506102" y="7460142"/>
            <a:ext cx="64457" cy="58597"/>
          </a:xfrm>
          <a:custGeom>
            <a:avLst/>
            <a:gdLst>
              <a:gd name="T0" fmla="*/ 97 w 98"/>
              <a:gd name="T1" fmla="*/ 44 h 90"/>
              <a:gd name="T2" fmla="*/ 97 w 98"/>
              <a:gd name="T3" fmla="*/ 44 h 90"/>
              <a:gd name="T4" fmla="*/ 45 w 98"/>
              <a:gd name="T5" fmla="*/ 0 h 90"/>
              <a:gd name="T6" fmla="*/ 0 w 98"/>
              <a:gd name="T7" fmla="*/ 44 h 90"/>
              <a:gd name="T8" fmla="*/ 45 w 98"/>
              <a:gd name="T9" fmla="*/ 89 h 90"/>
              <a:gd name="T10" fmla="*/ 97 w 98"/>
              <a:gd name="T11" fmla="*/ 44 h 90"/>
            </a:gdLst>
            <a:ahLst/>
            <a:cxnLst>
              <a:cxn ang="0">
                <a:pos x="T0" y="T1"/>
              </a:cxn>
              <a:cxn ang="0">
                <a:pos x="T2" y="T3"/>
              </a:cxn>
              <a:cxn ang="0">
                <a:pos x="T4" y="T5"/>
              </a:cxn>
              <a:cxn ang="0">
                <a:pos x="T6" y="T7"/>
              </a:cxn>
              <a:cxn ang="0">
                <a:pos x="T8" y="T9"/>
              </a:cxn>
              <a:cxn ang="0">
                <a:pos x="T10" y="T11"/>
              </a:cxn>
            </a:cxnLst>
            <a:rect l="0" t="0" r="r" b="b"/>
            <a:pathLst>
              <a:path w="98" h="90">
                <a:moveTo>
                  <a:pt x="97" y="44"/>
                </a:moveTo>
                <a:lnTo>
                  <a:pt x="97" y="44"/>
                </a:lnTo>
                <a:cubicBezTo>
                  <a:pt x="97" y="22"/>
                  <a:pt x="75" y="0"/>
                  <a:pt x="45" y="0"/>
                </a:cubicBezTo>
                <a:cubicBezTo>
                  <a:pt x="22" y="0"/>
                  <a:pt x="0" y="22"/>
                  <a:pt x="0" y="44"/>
                </a:cubicBezTo>
                <a:cubicBezTo>
                  <a:pt x="0" y="67"/>
                  <a:pt x="22" y="89"/>
                  <a:pt x="45" y="89"/>
                </a:cubicBezTo>
                <a:cubicBezTo>
                  <a:pt x="75" y="89"/>
                  <a:pt x="97" y="67"/>
                  <a:pt x="97"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13" name="Freeform 193"/>
          <p:cNvSpPr>
            <a:spLocks noChangeArrowheads="1"/>
          </p:cNvSpPr>
          <p:nvPr/>
        </p:nvSpPr>
        <p:spPr bwMode="auto">
          <a:xfrm>
            <a:off x="22298087" y="7093915"/>
            <a:ext cx="158210" cy="79104"/>
          </a:xfrm>
          <a:custGeom>
            <a:avLst/>
            <a:gdLst>
              <a:gd name="T0" fmla="*/ 0 w 239"/>
              <a:gd name="T1" fmla="*/ 120 h 121"/>
              <a:gd name="T2" fmla="*/ 119 w 239"/>
              <a:gd name="T3" fmla="*/ 0 h 121"/>
              <a:gd name="T4" fmla="*/ 238 w 239"/>
              <a:gd name="T5" fmla="*/ 120 h 121"/>
            </a:gdLst>
            <a:ahLst/>
            <a:cxnLst>
              <a:cxn ang="0">
                <a:pos x="T0" y="T1"/>
              </a:cxn>
              <a:cxn ang="0">
                <a:pos x="T2" y="T3"/>
              </a:cxn>
              <a:cxn ang="0">
                <a:pos x="T4" y="T5"/>
              </a:cxn>
            </a:cxnLst>
            <a:rect l="0" t="0" r="r" b="b"/>
            <a:pathLst>
              <a:path w="239" h="121">
                <a:moveTo>
                  <a:pt x="0" y="120"/>
                </a:moveTo>
                <a:lnTo>
                  <a:pt x="119" y="0"/>
                </a:lnTo>
                <a:lnTo>
                  <a:pt x="238" y="12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14" name="Line 194"/>
          <p:cNvSpPr>
            <a:spLocks noChangeShapeType="1"/>
          </p:cNvSpPr>
          <p:nvPr/>
        </p:nvSpPr>
        <p:spPr bwMode="auto">
          <a:xfrm>
            <a:off x="22377189" y="7093915"/>
            <a:ext cx="2931" cy="19922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18" name="Group 17"/>
          <p:cNvGrpSpPr/>
          <p:nvPr/>
        </p:nvGrpSpPr>
        <p:grpSpPr>
          <a:xfrm>
            <a:off x="14478394" y="1875904"/>
            <a:ext cx="480490" cy="618195"/>
            <a:chOff x="14478394" y="1875904"/>
            <a:chExt cx="480490" cy="618195"/>
          </a:xfrm>
        </p:grpSpPr>
        <p:sp>
          <p:nvSpPr>
            <p:cNvPr id="5730" name="Freeform 610"/>
            <p:cNvSpPr>
              <a:spLocks noChangeArrowheads="1"/>
            </p:cNvSpPr>
            <p:nvPr/>
          </p:nvSpPr>
          <p:spPr bwMode="auto">
            <a:xfrm>
              <a:off x="14478394" y="2195258"/>
              <a:ext cx="480490" cy="298841"/>
            </a:xfrm>
            <a:custGeom>
              <a:avLst/>
              <a:gdLst>
                <a:gd name="T0" fmla="*/ 724 w 725"/>
                <a:gd name="T1" fmla="*/ 0 h 449"/>
                <a:gd name="T2" fmla="*/ 0 w 725"/>
                <a:gd name="T3" fmla="*/ 0 h 449"/>
                <a:gd name="T4" fmla="*/ 0 w 725"/>
                <a:gd name="T5" fmla="*/ 448 h 449"/>
                <a:gd name="T6" fmla="*/ 724 w 725"/>
                <a:gd name="T7" fmla="*/ 448 h 449"/>
                <a:gd name="T8" fmla="*/ 724 w 725"/>
                <a:gd name="T9" fmla="*/ 0 h 449"/>
              </a:gdLst>
              <a:ahLst/>
              <a:cxnLst>
                <a:cxn ang="0">
                  <a:pos x="T0" y="T1"/>
                </a:cxn>
                <a:cxn ang="0">
                  <a:pos x="T2" y="T3"/>
                </a:cxn>
                <a:cxn ang="0">
                  <a:pos x="T4" y="T5"/>
                </a:cxn>
                <a:cxn ang="0">
                  <a:pos x="T6" y="T7"/>
                </a:cxn>
                <a:cxn ang="0">
                  <a:pos x="T8" y="T9"/>
                </a:cxn>
              </a:cxnLst>
              <a:rect l="0" t="0" r="r" b="b"/>
              <a:pathLst>
                <a:path w="725" h="449">
                  <a:moveTo>
                    <a:pt x="724" y="0"/>
                  </a:moveTo>
                  <a:lnTo>
                    <a:pt x="0" y="0"/>
                  </a:lnTo>
                  <a:lnTo>
                    <a:pt x="0" y="448"/>
                  </a:lnTo>
                  <a:lnTo>
                    <a:pt x="724" y="448"/>
                  </a:lnTo>
                  <a:lnTo>
                    <a:pt x="72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31" name="Freeform 611"/>
            <p:cNvSpPr>
              <a:spLocks noChangeArrowheads="1"/>
            </p:cNvSpPr>
            <p:nvPr/>
          </p:nvSpPr>
          <p:spPr bwMode="auto">
            <a:xfrm>
              <a:off x="14557502" y="1875904"/>
              <a:ext cx="319350" cy="316421"/>
            </a:xfrm>
            <a:custGeom>
              <a:avLst/>
              <a:gdLst>
                <a:gd name="T0" fmla="*/ 0 w 479"/>
                <a:gd name="T1" fmla="*/ 477 h 478"/>
                <a:gd name="T2" fmla="*/ 0 w 479"/>
                <a:gd name="T3" fmla="*/ 477 h 478"/>
                <a:gd name="T4" fmla="*/ 0 w 479"/>
                <a:gd name="T5" fmla="*/ 238 h 478"/>
                <a:gd name="T6" fmla="*/ 239 w 479"/>
                <a:gd name="T7" fmla="*/ 0 h 478"/>
                <a:gd name="T8" fmla="*/ 478 w 479"/>
                <a:gd name="T9" fmla="*/ 238 h 478"/>
                <a:gd name="T10" fmla="*/ 478 w 479"/>
                <a:gd name="T11" fmla="*/ 477 h 478"/>
              </a:gdLst>
              <a:ahLst/>
              <a:cxnLst>
                <a:cxn ang="0">
                  <a:pos x="T0" y="T1"/>
                </a:cxn>
                <a:cxn ang="0">
                  <a:pos x="T2" y="T3"/>
                </a:cxn>
                <a:cxn ang="0">
                  <a:pos x="T4" y="T5"/>
                </a:cxn>
                <a:cxn ang="0">
                  <a:pos x="T6" y="T7"/>
                </a:cxn>
                <a:cxn ang="0">
                  <a:pos x="T8" y="T9"/>
                </a:cxn>
                <a:cxn ang="0">
                  <a:pos x="T10" y="T11"/>
                </a:cxn>
              </a:cxnLst>
              <a:rect l="0" t="0" r="r" b="b"/>
              <a:pathLst>
                <a:path w="479" h="478">
                  <a:moveTo>
                    <a:pt x="0" y="477"/>
                  </a:moveTo>
                  <a:lnTo>
                    <a:pt x="0" y="477"/>
                  </a:lnTo>
                  <a:cubicBezTo>
                    <a:pt x="0" y="238"/>
                    <a:pt x="0" y="238"/>
                    <a:pt x="0" y="238"/>
                  </a:cubicBezTo>
                  <a:cubicBezTo>
                    <a:pt x="0" y="104"/>
                    <a:pt x="105" y="0"/>
                    <a:pt x="239" y="0"/>
                  </a:cubicBezTo>
                  <a:cubicBezTo>
                    <a:pt x="374" y="0"/>
                    <a:pt x="478" y="104"/>
                    <a:pt x="478" y="238"/>
                  </a:cubicBezTo>
                  <a:cubicBezTo>
                    <a:pt x="478" y="477"/>
                    <a:pt x="478" y="477"/>
                    <a:pt x="478" y="477"/>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32" name="Freeform 612"/>
            <p:cNvSpPr>
              <a:spLocks noChangeArrowheads="1"/>
            </p:cNvSpPr>
            <p:nvPr/>
          </p:nvSpPr>
          <p:spPr bwMode="auto">
            <a:xfrm>
              <a:off x="14674693" y="2294871"/>
              <a:ext cx="79104" cy="79104"/>
            </a:xfrm>
            <a:custGeom>
              <a:avLst/>
              <a:gdLst>
                <a:gd name="T0" fmla="*/ 120 w 121"/>
                <a:gd name="T1" fmla="*/ 59 h 120"/>
                <a:gd name="T2" fmla="*/ 120 w 121"/>
                <a:gd name="T3" fmla="*/ 59 h 120"/>
                <a:gd name="T4" fmla="*/ 60 w 121"/>
                <a:gd name="T5" fmla="*/ 119 h 120"/>
                <a:gd name="T6" fmla="*/ 0 w 121"/>
                <a:gd name="T7" fmla="*/ 59 h 120"/>
                <a:gd name="T8" fmla="*/ 60 w 121"/>
                <a:gd name="T9" fmla="*/ 0 h 120"/>
                <a:gd name="T10" fmla="*/ 120 w 121"/>
                <a:gd name="T11" fmla="*/ 59 h 120"/>
              </a:gdLst>
              <a:ahLst/>
              <a:cxnLst>
                <a:cxn ang="0">
                  <a:pos x="T0" y="T1"/>
                </a:cxn>
                <a:cxn ang="0">
                  <a:pos x="T2" y="T3"/>
                </a:cxn>
                <a:cxn ang="0">
                  <a:pos x="T4" y="T5"/>
                </a:cxn>
                <a:cxn ang="0">
                  <a:pos x="T6" y="T7"/>
                </a:cxn>
                <a:cxn ang="0">
                  <a:pos x="T8" y="T9"/>
                </a:cxn>
                <a:cxn ang="0">
                  <a:pos x="T10" y="T11"/>
                </a:cxn>
              </a:cxnLst>
              <a:rect l="0" t="0" r="r" b="b"/>
              <a:pathLst>
                <a:path w="121" h="120">
                  <a:moveTo>
                    <a:pt x="120" y="59"/>
                  </a:moveTo>
                  <a:lnTo>
                    <a:pt x="120" y="59"/>
                  </a:lnTo>
                  <a:cubicBezTo>
                    <a:pt x="120" y="97"/>
                    <a:pt x="97" y="119"/>
                    <a:pt x="60" y="119"/>
                  </a:cubicBezTo>
                  <a:cubicBezTo>
                    <a:pt x="30" y="119"/>
                    <a:pt x="0" y="97"/>
                    <a:pt x="0" y="59"/>
                  </a:cubicBezTo>
                  <a:cubicBezTo>
                    <a:pt x="0" y="30"/>
                    <a:pt x="30" y="0"/>
                    <a:pt x="60" y="0"/>
                  </a:cubicBezTo>
                  <a:cubicBezTo>
                    <a:pt x="97" y="0"/>
                    <a:pt x="120" y="30"/>
                    <a:pt x="120" y="5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33" name="Line 613"/>
            <p:cNvSpPr>
              <a:spLocks noChangeShapeType="1"/>
            </p:cNvSpPr>
            <p:nvPr/>
          </p:nvSpPr>
          <p:spPr bwMode="auto">
            <a:xfrm>
              <a:off x="14715711" y="2373975"/>
              <a:ext cx="2929" cy="4101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9" name="Group 18"/>
          <p:cNvGrpSpPr/>
          <p:nvPr/>
        </p:nvGrpSpPr>
        <p:grpSpPr>
          <a:xfrm>
            <a:off x="15752867" y="1875904"/>
            <a:ext cx="480490" cy="618195"/>
            <a:chOff x="15752867" y="1875904"/>
            <a:chExt cx="480490" cy="618195"/>
          </a:xfrm>
        </p:grpSpPr>
        <p:sp>
          <p:nvSpPr>
            <p:cNvPr id="5734" name="Freeform 614"/>
            <p:cNvSpPr>
              <a:spLocks noChangeArrowheads="1"/>
            </p:cNvSpPr>
            <p:nvPr/>
          </p:nvSpPr>
          <p:spPr bwMode="auto">
            <a:xfrm>
              <a:off x="15752867" y="2195258"/>
              <a:ext cx="480490" cy="298841"/>
            </a:xfrm>
            <a:custGeom>
              <a:avLst/>
              <a:gdLst>
                <a:gd name="T0" fmla="*/ 724 w 725"/>
                <a:gd name="T1" fmla="*/ 0 h 449"/>
                <a:gd name="T2" fmla="*/ 0 w 725"/>
                <a:gd name="T3" fmla="*/ 0 h 449"/>
                <a:gd name="T4" fmla="*/ 0 w 725"/>
                <a:gd name="T5" fmla="*/ 448 h 449"/>
                <a:gd name="T6" fmla="*/ 724 w 725"/>
                <a:gd name="T7" fmla="*/ 448 h 449"/>
                <a:gd name="T8" fmla="*/ 724 w 725"/>
                <a:gd name="T9" fmla="*/ 0 h 449"/>
              </a:gdLst>
              <a:ahLst/>
              <a:cxnLst>
                <a:cxn ang="0">
                  <a:pos x="T0" y="T1"/>
                </a:cxn>
                <a:cxn ang="0">
                  <a:pos x="T2" y="T3"/>
                </a:cxn>
                <a:cxn ang="0">
                  <a:pos x="T4" y="T5"/>
                </a:cxn>
                <a:cxn ang="0">
                  <a:pos x="T6" y="T7"/>
                </a:cxn>
                <a:cxn ang="0">
                  <a:pos x="T8" y="T9"/>
                </a:cxn>
              </a:cxnLst>
              <a:rect l="0" t="0" r="r" b="b"/>
              <a:pathLst>
                <a:path w="725" h="449">
                  <a:moveTo>
                    <a:pt x="724" y="0"/>
                  </a:moveTo>
                  <a:lnTo>
                    <a:pt x="0" y="0"/>
                  </a:lnTo>
                  <a:lnTo>
                    <a:pt x="0" y="448"/>
                  </a:lnTo>
                  <a:lnTo>
                    <a:pt x="724" y="448"/>
                  </a:lnTo>
                  <a:lnTo>
                    <a:pt x="72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35" name="Freeform 615"/>
            <p:cNvSpPr>
              <a:spLocks noChangeArrowheads="1"/>
            </p:cNvSpPr>
            <p:nvPr/>
          </p:nvSpPr>
          <p:spPr bwMode="auto">
            <a:xfrm>
              <a:off x="15837830" y="1875904"/>
              <a:ext cx="319352" cy="316421"/>
            </a:xfrm>
            <a:custGeom>
              <a:avLst/>
              <a:gdLst>
                <a:gd name="T0" fmla="*/ 0 w 479"/>
                <a:gd name="T1" fmla="*/ 477 h 478"/>
                <a:gd name="T2" fmla="*/ 0 w 479"/>
                <a:gd name="T3" fmla="*/ 477 h 478"/>
                <a:gd name="T4" fmla="*/ 0 w 479"/>
                <a:gd name="T5" fmla="*/ 238 h 478"/>
                <a:gd name="T6" fmla="*/ 239 w 479"/>
                <a:gd name="T7" fmla="*/ 0 h 478"/>
                <a:gd name="T8" fmla="*/ 478 w 479"/>
                <a:gd name="T9" fmla="*/ 238 h 478"/>
                <a:gd name="T10" fmla="*/ 478 w 479"/>
                <a:gd name="T11" fmla="*/ 283 h 478"/>
              </a:gdLst>
              <a:ahLst/>
              <a:cxnLst>
                <a:cxn ang="0">
                  <a:pos x="T0" y="T1"/>
                </a:cxn>
                <a:cxn ang="0">
                  <a:pos x="T2" y="T3"/>
                </a:cxn>
                <a:cxn ang="0">
                  <a:pos x="T4" y="T5"/>
                </a:cxn>
                <a:cxn ang="0">
                  <a:pos x="T6" y="T7"/>
                </a:cxn>
                <a:cxn ang="0">
                  <a:pos x="T8" y="T9"/>
                </a:cxn>
                <a:cxn ang="0">
                  <a:pos x="T10" y="T11"/>
                </a:cxn>
              </a:cxnLst>
              <a:rect l="0" t="0" r="r" b="b"/>
              <a:pathLst>
                <a:path w="479" h="478">
                  <a:moveTo>
                    <a:pt x="0" y="477"/>
                  </a:moveTo>
                  <a:lnTo>
                    <a:pt x="0" y="477"/>
                  </a:lnTo>
                  <a:cubicBezTo>
                    <a:pt x="0" y="238"/>
                    <a:pt x="0" y="238"/>
                    <a:pt x="0" y="238"/>
                  </a:cubicBezTo>
                  <a:cubicBezTo>
                    <a:pt x="0" y="104"/>
                    <a:pt x="105" y="0"/>
                    <a:pt x="239" y="0"/>
                  </a:cubicBezTo>
                  <a:cubicBezTo>
                    <a:pt x="373" y="0"/>
                    <a:pt x="478" y="104"/>
                    <a:pt x="478" y="238"/>
                  </a:cubicBezTo>
                  <a:cubicBezTo>
                    <a:pt x="478" y="283"/>
                    <a:pt x="478" y="283"/>
                    <a:pt x="478" y="28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36" name="Freeform 616"/>
            <p:cNvSpPr>
              <a:spLocks noChangeArrowheads="1"/>
            </p:cNvSpPr>
            <p:nvPr/>
          </p:nvSpPr>
          <p:spPr bwMode="auto">
            <a:xfrm>
              <a:off x="15955024" y="2294871"/>
              <a:ext cx="79106" cy="79104"/>
            </a:xfrm>
            <a:custGeom>
              <a:avLst/>
              <a:gdLst>
                <a:gd name="T0" fmla="*/ 120 w 121"/>
                <a:gd name="T1" fmla="*/ 59 h 120"/>
                <a:gd name="T2" fmla="*/ 120 w 121"/>
                <a:gd name="T3" fmla="*/ 59 h 120"/>
                <a:gd name="T4" fmla="*/ 60 w 121"/>
                <a:gd name="T5" fmla="*/ 119 h 120"/>
                <a:gd name="T6" fmla="*/ 0 w 121"/>
                <a:gd name="T7" fmla="*/ 59 h 120"/>
                <a:gd name="T8" fmla="*/ 60 w 121"/>
                <a:gd name="T9" fmla="*/ 0 h 120"/>
                <a:gd name="T10" fmla="*/ 120 w 121"/>
                <a:gd name="T11" fmla="*/ 59 h 120"/>
              </a:gdLst>
              <a:ahLst/>
              <a:cxnLst>
                <a:cxn ang="0">
                  <a:pos x="T0" y="T1"/>
                </a:cxn>
                <a:cxn ang="0">
                  <a:pos x="T2" y="T3"/>
                </a:cxn>
                <a:cxn ang="0">
                  <a:pos x="T4" y="T5"/>
                </a:cxn>
                <a:cxn ang="0">
                  <a:pos x="T6" y="T7"/>
                </a:cxn>
                <a:cxn ang="0">
                  <a:pos x="T8" y="T9"/>
                </a:cxn>
                <a:cxn ang="0">
                  <a:pos x="T10" y="T11"/>
                </a:cxn>
              </a:cxnLst>
              <a:rect l="0" t="0" r="r" b="b"/>
              <a:pathLst>
                <a:path w="121" h="120">
                  <a:moveTo>
                    <a:pt x="120" y="59"/>
                  </a:moveTo>
                  <a:lnTo>
                    <a:pt x="120" y="59"/>
                  </a:lnTo>
                  <a:cubicBezTo>
                    <a:pt x="120" y="97"/>
                    <a:pt x="90" y="119"/>
                    <a:pt x="60" y="119"/>
                  </a:cubicBezTo>
                  <a:cubicBezTo>
                    <a:pt x="23" y="119"/>
                    <a:pt x="0" y="97"/>
                    <a:pt x="0" y="59"/>
                  </a:cubicBezTo>
                  <a:cubicBezTo>
                    <a:pt x="0" y="30"/>
                    <a:pt x="23" y="0"/>
                    <a:pt x="60" y="0"/>
                  </a:cubicBezTo>
                  <a:cubicBezTo>
                    <a:pt x="90" y="0"/>
                    <a:pt x="120" y="30"/>
                    <a:pt x="120" y="5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37" name="Line 617"/>
            <p:cNvSpPr>
              <a:spLocks noChangeShapeType="1"/>
            </p:cNvSpPr>
            <p:nvPr/>
          </p:nvSpPr>
          <p:spPr bwMode="auto">
            <a:xfrm>
              <a:off x="15996040" y="2373975"/>
              <a:ext cx="2931" cy="4101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0" name="Group 19"/>
          <p:cNvGrpSpPr/>
          <p:nvPr/>
        </p:nvGrpSpPr>
        <p:grpSpPr>
          <a:xfrm>
            <a:off x="16954094" y="2066345"/>
            <a:ext cx="629908" cy="237315"/>
            <a:chOff x="16954094" y="2066345"/>
            <a:chExt cx="629908" cy="237315"/>
          </a:xfrm>
        </p:grpSpPr>
        <p:sp>
          <p:nvSpPr>
            <p:cNvPr id="5738" name="Freeform 618"/>
            <p:cNvSpPr>
              <a:spLocks noChangeArrowheads="1"/>
            </p:cNvSpPr>
            <p:nvPr/>
          </p:nvSpPr>
          <p:spPr bwMode="auto">
            <a:xfrm>
              <a:off x="17340829" y="2066345"/>
              <a:ext cx="243173" cy="237315"/>
            </a:xfrm>
            <a:custGeom>
              <a:avLst/>
              <a:gdLst>
                <a:gd name="T0" fmla="*/ 0 w 367"/>
                <a:gd name="T1" fmla="*/ 179 h 359"/>
                <a:gd name="T2" fmla="*/ 0 w 367"/>
                <a:gd name="T3" fmla="*/ 179 h 359"/>
                <a:gd name="T4" fmla="*/ 179 w 367"/>
                <a:gd name="T5" fmla="*/ 0 h 359"/>
                <a:gd name="T6" fmla="*/ 366 w 367"/>
                <a:gd name="T7" fmla="*/ 179 h 359"/>
                <a:gd name="T8" fmla="*/ 179 w 367"/>
                <a:gd name="T9" fmla="*/ 358 h 359"/>
                <a:gd name="T10" fmla="*/ 0 w 367"/>
                <a:gd name="T11" fmla="*/ 179 h 359"/>
              </a:gdLst>
              <a:ahLst/>
              <a:cxnLst>
                <a:cxn ang="0">
                  <a:pos x="T0" y="T1"/>
                </a:cxn>
                <a:cxn ang="0">
                  <a:pos x="T2" y="T3"/>
                </a:cxn>
                <a:cxn ang="0">
                  <a:pos x="T4" y="T5"/>
                </a:cxn>
                <a:cxn ang="0">
                  <a:pos x="T6" y="T7"/>
                </a:cxn>
                <a:cxn ang="0">
                  <a:pos x="T8" y="T9"/>
                </a:cxn>
                <a:cxn ang="0">
                  <a:pos x="T10" y="T11"/>
                </a:cxn>
              </a:cxnLst>
              <a:rect l="0" t="0" r="r" b="b"/>
              <a:pathLst>
                <a:path w="367" h="359">
                  <a:moveTo>
                    <a:pt x="0" y="179"/>
                  </a:moveTo>
                  <a:lnTo>
                    <a:pt x="0" y="179"/>
                  </a:lnTo>
                  <a:cubicBezTo>
                    <a:pt x="0" y="82"/>
                    <a:pt x="82" y="0"/>
                    <a:pt x="179" y="0"/>
                  </a:cubicBezTo>
                  <a:cubicBezTo>
                    <a:pt x="284" y="0"/>
                    <a:pt x="366" y="82"/>
                    <a:pt x="366" y="179"/>
                  </a:cubicBezTo>
                  <a:cubicBezTo>
                    <a:pt x="366" y="276"/>
                    <a:pt x="284" y="358"/>
                    <a:pt x="179" y="358"/>
                  </a:cubicBezTo>
                  <a:cubicBezTo>
                    <a:pt x="82" y="358"/>
                    <a:pt x="0" y="276"/>
                    <a:pt x="0"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39" name="Line 619"/>
            <p:cNvSpPr>
              <a:spLocks noChangeShapeType="1"/>
            </p:cNvSpPr>
            <p:nvPr/>
          </p:nvSpPr>
          <p:spPr bwMode="auto">
            <a:xfrm>
              <a:off x="16954094" y="2183538"/>
              <a:ext cx="377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0" name="Line 620"/>
            <p:cNvSpPr>
              <a:spLocks noChangeShapeType="1"/>
            </p:cNvSpPr>
            <p:nvPr/>
          </p:nvSpPr>
          <p:spPr bwMode="auto">
            <a:xfrm>
              <a:off x="17012690" y="2183538"/>
              <a:ext cx="2929" cy="9961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1" name="Line 621"/>
            <p:cNvSpPr>
              <a:spLocks noChangeShapeType="1"/>
            </p:cNvSpPr>
            <p:nvPr/>
          </p:nvSpPr>
          <p:spPr bwMode="auto">
            <a:xfrm>
              <a:off x="17091794" y="2183536"/>
              <a:ext cx="2931" cy="585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1" name="Group 20"/>
          <p:cNvGrpSpPr/>
          <p:nvPr/>
        </p:nvGrpSpPr>
        <p:grpSpPr>
          <a:xfrm>
            <a:off x="18237355" y="1872977"/>
            <a:ext cx="621122" cy="621122"/>
            <a:chOff x="18237355" y="1872977"/>
            <a:chExt cx="621122" cy="621122"/>
          </a:xfrm>
        </p:grpSpPr>
        <p:sp>
          <p:nvSpPr>
            <p:cNvPr id="5776" name="Freeform 656"/>
            <p:cNvSpPr>
              <a:spLocks noChangeArrowheads="1"/>
            </p:cNvSpPr>
            <p:nvPr/>
          </p:nvSpPr>
          <p:spPr bwMode="auto">
            <a:xfrm>
              <a:off x="18539125" y="1872977"/>
              <a:ext cx="319352" cy="322281"/>
            </a:xfrm>
            <a:custGeom>
              <a:avLst/>
              <a:gdLst>
                <a:gd name="T0" fmla="*/ 90 w 479"/>
                <a:gd name="T1" fmla="*/ 470 h 486"/>
                <a:gd name="T2" fmla="*/ 90 w 479"/>
                <a:gd name="T3" fmla="*/ 470 h 486"/>
                <a:gd name="T4" fmla="*/ 150 w 479"/>
                <a:gd name="T5" fmla="*/ 485 h 486"/>
                <a:gd name="T6" fmla="*/ 269 w 479"/>
                <a:gd name="T7" fmla="*/ 426 h 486"/>
                <a:gd name="T8" fmla="*/ 448 w 479"/>
                <a:gd name="T9" fmla="*/ 246 h 486"/>
                <a:gd name="T10" fmla="*/ 478 w 479"/>
                <a:gd name="T11" fmla="*/ 157 h 486"/>
                <a:gd name="T12" fmla="*/ 329 w 479"/>
                <a:gd name="T13" fmla="*/ 0 h 486"/>
                <a:gd name="T14" fmla="*/ 239 w 479"/>
                <a:gd name="T15" fmla="*/ 37 h 486"/>
                <a:gd name="T16" fmla="*/ 45 w 479"/>
                <a:gd name="T17" fmla="*/ 231 h 486"/>
                <a:gd name="T18" fmla="*/ 0 w 479"/>
                <a:gd name="T19" fmla="*/ 336 h 486"/>
                <a:gd name="T20" fmla="*/ 8 w 479"/>
                <a:gd name="T21" fmla="*/ 39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9" h="486">
                  <a:moveTo>
                    <a:pt x="90" y="470"/>
                  </a:moveTo>
                  <a:lnTo>
                    <a:pt x="90" y="470"/>
                  </a:lnTo>
                  <a:cubicBezTo>
                    <a:pt x="105" y="478"/>
                    <a:pt x="127" y="485"/>
                    <a:pt x="150" y="485"/>
                  </a:cubicBezTo>
                  <a:cubicBezTo>
                    <a:pt x="195" y="485"/>
                    <a:pt x="239" y="463"/>
                    <a:pt x="269" y="426"/>
                  </a:cubicBezTo>
                  <a:cubicBezTo>
                    <a:pt x="448" y="246"/>
                    <a:pt x="448" y="246"/>
                    <a:pt x="448" y="246"/>
                  </a:cubicBezTo>
                  <a:cubicBezTo>
                    <a:pt x="471" y="217"/>
                    <a:pt x="478" y="187"/>
                    <a:pt x="478" y="157"/>
                  </a:cubicBezTo>
                  <a:cubicBezTo>
                    <a:pt x="478" y="67"/>
                    <a:pt x="411" y="0"/>
                    <a:pt x="329" y="0"/>
                  </a:cubicBezTo>
                  <a:cubicBezTo>
                    <a:pt x="291" y="0"/>
                    <a:pt x="262" y="15"/>
                    <a:pt x="239" y="37"/>
                  </a:cubicBezTo>
                  <a:cubicBezTo>
                    <a:pt x="45" y="231"/>
                    <a:pt x="45" y="231"/>
                    <a:pt x="45" y="231"/>
                  </a:cubicBezTo>
                  <a:cubicBezTo>
                    <a:pt x="15" y="254"/>
                    <a:pt x="0" y="291"/>
                    <a:pt x="0" y="336"/>
                  </a:cubicBezTo>
                  <a:cubicBezTo>
                    <a:pt x="0" y="358"/>
                    <a:pt x="0" y="373"/>
                    <a:pt x="8" y="396"/>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7" name="Freeform 657"/>
            <p:cNvSpPr>
              <a:spLocks noChangeArrowheads="1"/>
            </p:cNvSpPr>
            <p:nvPr/>
          </p:nvSpPr>
          <p:spPr bwMode="auto">
            <a:xfrm>
              <a:off x="18600653" y="2183538"/>
              <a:ext cx="2929" cy="292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78" name="Freeform 658"/>
            <p:cNvSpPr>
              <a:spLocks noChangeArrowheads="1"/>
            </p:cNvSpPr>
            <p:nvPr/>
          </p:nvSpPr>
          <p:spPr bwMode="auto">
            <a:xfrm>
              <a:off x="18544985" y="2133730"/>
              <a:ext cx="5860" cy="5860"/>
            </a:xfrm>
            <a:custGeom>
              <a:avLst/>
              <a:gdLst>
                <a:gd name="T0" fmla="*/ 0 w 8"/>
                <a:gd name="T1" fmla="*/ 0 h 8"/>
                <a:gd name="T2" fmla="*/ 0 w 8"/>
                <a:gd name="T3" fmla="*/ 0 h 8"/>
                <a:gd name="T4" fmla="*/ 7 w 8"/>
                <a:gd name="T5" fmla="*/ 7 h 8"/>
              </a:gdLst>
              <a:ahLst/>
              <a:cxnLst>
                <a:cxn ang="0">
                  <a:pos x="T0" y="T1"/>
                </a:cxn>
                <a:cxn ang="0">
                  <a:pos x="T2" y="T3"/>
                </a:cxn>
                <a:cxn ang="0">
                  <a:pos x="T4" y="T5"/>
                </a:cxn>
              </a:cxnLst>
              <a:rect l="0" t="0" r="r" b="b"/>
              <a:pathLst>
                <a:path w="8" h="8">
                  <a:moveTo>
                    <a:pt x="0" y="0"/>
                  </a:moveTo>
                  <a:lnTo>
                    <a:pt x="0" y="0"/>
                  </a:lnTo>
                  <a:cubicBezTo>
                    <a:pt x="7" y="0"/>
                    <a:pt x="7" y="0"/>
                    <a:pt x="7" y="7"/>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9" name="Freeform 659"/>
            <p:cNvSpPr>
              <a:spLocks noChangeArrowheads="1"/>
            </p:cNvSpPr>
            <p:nvPr/>
          </p:nvSpPr>
          <p:spPr bwMode="auto">
            <a:xfrm>
              <a:off x="18237355" y="2174747"/>
              <a:ext cx="322281" cy="319352"/>
            </a:xfrm>
            <a:custGeom>
              <a:avLst/>
              <a:gdLst>
                <a:gd name="T0" fmla="*/ 396 w 486"/>
                <a:gd name="T1" fmla="*/ 15 h 479"/>
                <a:gd name="T2" fmla="*/ 396 w 486"/>
                <a:gd name="T3" fmla="*/ 15 h 479"/>
                <a:gd name="T4" fmla="*/ 336 w 486"/>
                <a:gd name="T5" fmla="*/ 0 h 479"/>
                <a:gd name="T6" fmla="*/ 246 w 486"/>
                <a:gd name="T7" fmla="*/ 30 h 479"/>
                <a:gd name="T8" fmla="*/ 45 w 486"/>
                <a:gd name="T9" fmla="*/ 224 h 479"/>
                <a:gd name="T10" fmla="*/ 0 w 486"/>
                <a:gd name="T11" fmla="*/ 329 h 479"/>
                <a:gd name="T12" fmla="*/ 157 w 486"/>
                <a:gd name="T13" fmla="*/ 478 h 479"/>
                <a:gd name="T14" fmla="*/ 276 w 486"/>
                <a:gd name="T15" fmla="*/ 419 h 479"/>
                <a:gd name="T16" fmla="*/ 455 w 486"/>
                <a:gd name="T17" fmla="*/ 239 h 479"/>
                <a:gd name="T18" fmla="*/ 485 w 486"/>
                <a:gd name="T19" fmla="*/ 150 h 479"/>
                <a:gd name="T20" fmla="*/ 470 w 486"/>
                <a:gd name="T21" fmla="*/ 9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479">
                  <a:moveTo>
                    <a:pt x="396" y="15"/>
                  </a:moveTo>
                  <a:lnTo>
                    <a:pt x="396" y="15"/>
                  </a:lnTo>
                  <a:cubicBezTo>
                    <a:pt x="373" y="0"/>
                    <a:pt x="358" y="0"/>
                    <a:pt x="336" y="0"/>
                  </a:cubicBezTo>
                  <a:cubicBezTo>
                    <a:pt x="299" y="0"/>
                    <a:pt x="269" y="8"/>
                    <a:pt x="246" y="30"/>
                  </a:cubicBezTo>
                  <a:cubicBezTo>
                    <a:pt x="45" y="224"/>
                    <a:pt x="45" y="224"/>
                    <a:pt x="45" y="224"/>
                  </a:cubicBezTo>
                  <a:cubicBezTo>
                    <a:pt x="22" y="254"/>
                    <a:pt x="0" y="291"/>
                    <a:pt x="0" y="329"/>
                  </a:cubicBezTo>
                  <a:cubicBezTo>
                    <a:pt x="0" y="411"/>
                    <a:pt x="67" y="478"/>
                    <a:pt x="157" y="478"/>
                  </a:cubicBezTo>
                  <a:cubicBezTo>
                    <a:pt x="202" y="478"/>
                    <a:pt x="246" y="456"/>
                    <a:pt x="276" y="419"/>
                  </a:cubicBezTo>
                  <a:cubicBezTo>
                    <a:pt x="455" y="239"/>
                    <a:pt x="455" y="239"/>
                    <a:pt x="455" y="239"/>
                  </a:cubicBezTo>
                  <a:cubicBezTo>
                    <a:pt x="470" y="217"/>
                    <a:pt x="485" y="187"/>
                    <a:pt x="485" y="150"/>
                  </a:cubicBezTo>
                  <a:cubicBezTo>
                    <a:pt x="485" y="127"/>
                    <a:pt x="478" y="105"/>
                    <a:pt x="470"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80" name="Line 660"/>
            <p:cNvSpPr>
              <a:spLocks noChangeShapeType="1"/>
            </p:cNvSpPr>
            <p:nvPr/>
          </p:nvSpPr>
          <p:spPr bwMode="auto">
            <a:xfrm flipV="1">
              <a:off x="18460021" y="2092712"/>
              <a:ext cx="178719" cy="18457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2" name="Group 21"/>
          <p:cNvGrpSpPr/>
          <p:nvPr/>
        </p:nvGrpSpPr>
        <p:grpSpPr>
          <a:xfrm>
            <a:off x="19517686" y="1875906"/>
            <a:ext cx="618191" cy="618193"/>
            <a:chOff x="19517686" y="1875906"/>
            <a:chExt cx="618191" cy="618193"/>
          </a:xfrm>
        </p:grpSpPr>
        <p:sp>
          <p:nvSpPr>
            <p:cNvPr id="5781" name="Freeform 661"/>
            <p:cNvSpPr>
              <a:spLocks noChangeArrowheads="1"/>
            </p:cNvSpPr>
            <p:nvPr/>
          </p:nvSpPr>
          <p:spPr bwMode="auto">
            <a:xfrm>
              <a:off x="19655387" y="1875906"/>
              <a:ext cx="480490" cy="477561"/>
            </a:xfrm>
            <a:custGeom>
              <a:avLst/>
              <a:gdLst>
                <a:gd name="T0" fmla="*/ 0 w 725"/>
                <a:gd name="T1" fmla="*/ 358 h 717"/>
                <a:gd name="T2" fmla="*/ 0 w 725"/>
                <a:gd name="T3" fmla="*/ 358 h 717"/>
                <a:gd name="T4" fmla="*/ 358 w 725"/>
                <a:gd name="T5" fmla="*/ 0 h 717"/>
                <a:gd name="T6" fmla="*/ 724 w 725"/>
                <a:gd name="T7" fmla="*/ 358 h 717"/>
                <a:gd name="T8" fmla="*/ 358 w 725"/>
                <a:gd name="T9" fmla="*/ 716 h 717"/>
                <a:gd name="T10" fmla="*/ 0 w 725"/>
                <a:gd name="T11" fmla="*/ 358 h 717"/>
              </a:gdLst>
              <a:ahLst/>
              <a:cxnLst>
                <a:cxn ang="0">
                  <a:pos x="T0" y="T1"/>
                </a:cxn>
                <a:cxn ang="0">
                  <a:pos x="T2" y="T3"/>
                </a:cxn>
                <a:cxn ang="0">
                  <a:pos x="T4" y="T5"/>
                </a:cxn>
                <a:cxn ang="0">
                  <a:pos x="T6" y="T7"/>
                </a:cxn>
                <a:cxn ang="0">
                  <a:pos x="T8" y="T9"/>
                </a:cxn>
                <a:cxn ang="0">
                  <a:pos x="T10" y="T11"/>
                </a:cxn>
              </a:cxnLst>
              <a:rect l="0" t="0" r="r" b="b"/>
              <a:pathLst>
                <a:path w="725" h="717">
                  <a:moveTo>
                    <a:pt x="0" y="358"/>
                  </a:moveTo>
                  <a:lnTo>
                    <a:pt x="0" y="358"/>
                  </a:lnTo>
                  <a:cubicBezTo>
                    <a:pt x="0" y="156"/>
                    <a:pt x="164" y="0"/>
                    <a:pt x="358" y="0"/>
                  </a:cubicBezTo>
                  <a:cubicBezTo>
                    <a:pt x="560" y="0"/>
                    <a:pt x="724" y="156"/>
                    <a:pt x="724" y="358"/>
                  </a:cubicBezTo>
                  <a:cubicBezTo>
                    <a:pt x="724" y="552"/>
                    <a:pt x="560" y="716"/>
                    <a:pt x="358" y="716"/>
                  </a:cubicBezTo>
                  <a:cubicBezTo>
                    <a:pt x="164" y="716"/>
                    <a:pt x="0" y="552"/>
                    <a:pt x="0" y="35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82" name="Line 662"/>
            <p:cNvSpPr>
              <a:spLocks noChangeShapeType="1"/>
            </p:cNvSpPr>
            <p:nvPr/>
          </p:nvSpPr>
          <p:spPr bwMode="auto">
            <a:xfrm flipV="1">
              <a:off x="19517686" y="2280220"/>
              <a:ext cx="208019" cy="21387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83" name="Line 663"/>
            <p:cNvSpPr>
              <a:spLocks noChangeShapeType="1"/>
            </p:cNvSpPr>
            <p:nvPr/>
          </p:nvSpPr>
          <p:spPr bwMode="auto">
            <a:xfrm>
              <a:off x="19517686" y="2324169"/>
              <a:ext cx="169930" cy="16993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3" name="Group 22"/>
          <p:cNvGrpSpPr/>
          <p:nvPr/>
        </p:nvGrpSpPr>
        <p:grpSpPr>
          <a:xfrm>
            <a:off x="20789226" y="1875904"/>
            <a:ext cx="624053" cy="618194"/>
            <a:chOff x="20789226" y="1875904"/>
            <a:chExt cx="624053" cy="618194"/>
          </a:xfrm>
        </p:grpSpPr>
        <p:sp>
          <p:nvSpPr>
            <p:cNvPr id="5784" name="Freeform 664"/>
            <p:cNvSpPr>
              <a:spLocks noChangeArrowheads="1"/>
            </p:cNvSpPr>
            <p:nvPr/>
          </p:nvSpPr>
          <p:spPr bwMode="auto">
            <a:xfrm>
              <a:off x="20789226" y="2016537"/>
              <a:ext cx="480490" cy="477561"/>
            </a:xfrm>
            <a:custGeom>
              <a:avLst/>
              <a:gdLst>
                <a:gd name="T0" fmla="*/ 724 w 725"/>
                <a:gd name="T1" fmla="*/ 358 h 717"/>
                <a:gd name="T2" fmla="*/ 724 w 725"/>
                <a:gd name="T3" fmla="*/ 358 h 717"/>
                <a:gd name="T4" fmla="*/ 366 w 725"/>
                <a:gd name="T5" fmla="*/ 716 h 717"/>
                <a:gd name="T6" fmla="*/ 0 w 725"/>
                <a:gd name="T7" fmla="*/ 358 h 717"/>
                <a:gd name="T8" fmla="*/ 366 w 725"/>
                <a:gd name="T9" fmla="*/ 0 h 717"/>
                <a:gd name="T10" fmla="*/ 724 w 725"/>
                <a:gd name="T11" fmla="*/ 358 h 717"/>
              </a:gdLst>
              <a:ahLst/>
              <a:cxnLst>
                <a:cxn ang="0">
                  <a:pos x="T0" y="T1"/>
                </a:cxn>
                <a:cxn ang="0">
                  <a:pos x="T2" y="T3"/>
                </a:cxn>
                <a:cxn ang="0">
                  <a:pos x="T4" y="T5"/>
                </a:cxn>
                <a:cxn ang="0">
                  <a:pos x="T6" y="T7"/>
                </a:cxn>
                <a:cxn ang="0">
                  <a:pos x="T8" y="T9"/>
                </a:cxn>
                <a:cxn ang="0">
                  <a:pos x="T10" y="T11"/>
                </a:cxn>
              </a:cxnLst>
              <a:rect l="0" t="0" r="r" b="b"/>
              <a:pathLst>
                <a:path w="725" h="717">
                  <a:moveTo>
                    <a:pt x="724" y="358"/>
                  </a:moveTo>
                  <a:lnTo>
                    <a:pt x="724" y="358"/>
                  </a:lnTo>
                  <a:cubicBezTo>
                    <a:pt x="724" y="559"/>
                    <a:pt x="560" y="716"/>
                    <a:pt x="366" y="716"/>
                  </a:cubicBezTo>
                  <a:cubicBezTo>
                    <a:pt x="164" y="716"/>
                    <a:pt x="0" y="559"/>
                    <a:pt x="0" y="358"/>
                  </a:cubicBezTo>
                  <a:cubicBezTo>
                    <a:pt x="0" y="156"/>
                    <a:pt x="164" y="0"/>
                    <a:pt x="366" y="0"/>
                  </a:cubicBezTo>
                  <a:cubicBezTo>
                    <a:pt x="560" y="0"/>
                    <a:pt x="724" y="156"/>
                    <a:pt x="724" y="35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85" name="Line 665"/>
            <p:cNvSpPr>
              <a:spLocks noChangeShapeType="1"/>
            </p:cNvSpPr>
            <p:nvPr/>
          </p:nvSpPr>
          <p:spPr bwMode="auto">
            <a:xfrm flipH="1">
              <a:off x="21199402" y="1875906"/>
              <a:ext cx="213877" cy="20801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86" name="Freeform 666"/>
            <p:cNvSpPr>
              <a:spLocks noChangeArrowheads="1"/>
            </p:cNvSpPr>
            <p:nvPr/>
          </p:nvSpPr>
          <p:spPr bwMode="auto">
            <a:xfrm>
              <a:off x="21231631" y="1875904"/>
              <a:ext cx="178719" cy="178721"/>
            </a:xfrm>
            <a:custGeom>
              <a:avLst/>
              <a:gdLst>
                <a:gd name="T0" fmla="*/ 0 w 269"/>
                <a:gd name="T1" fmla="*/ 0 h 269"/>
                <a:gd name="T2" fmla="*/ 268 w 269"/>
                <a:gd name="T3" fmla="*/ 0 h 269"/>
                <a:gd name="T4" fmla="*/ 268 w 269"/>
                <a:gd name="T5" fmla="*/ 268 h 269"/>
              </a:gdLst>
              <a:ahLst/>
              <a:cxnLst>
                <a:cxn ang="0">
                  <a:pos x="T0" y="T1"/>
                </a:cxn>
                <a:cxn ang="0">
                  <a:pos x="T2" y="T3"/>
                </a:cxn>
                <a:cxn ang="0">
                  <a:pos x="T4" y="T5"/>
                </a:cxn>
              </a:cxnLst>
              <a:rect l="0" t="0" r="r" b="b"/>
              <a:pathLst>
                <a:path w="269" h="269">
                  <a:moveTo>
                    <a:pt x="0" y="0"/>
                  </a:moveTo>
                  <a:lnTo>
                    <a:pt x="268" y="0"/>
                  </a:lnTo>
                  <a:lnTo>
                    <a:pt x="268" y="26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4" name="Group 23"/>
          <p:cNvGrpSpPr/>
          <p:nvPr/>
        </p:nvGrpSpPr>
        <p:grpSpPr>
          <a:xfrm>
            <a:off x="22069559" y="1875904"/>
            <a:ext cx="621123" cy="615264"/>
            <a:chOff x="22069559" y="1875904"/>
            <a:chExt cx="621123" cy="615264"/>
          </a:xfrm>
        </p:grpSpPr>
        <p:sp>
          <p:nvSpPr>
            <p:cNvPr id="5787" name="Freeform 667"/>
            <p:cNvSpPr>
              <a:spLocks noChangeArrowheads="1"/>
            </p:cNvSpPr>
            <p:nvPr/>
          </p:nvSpPr>
          <p:spPr bwMode="auto">
            <a:xfrm>
              <a:off x="22447507" y="1875904"/>
              <a:ext cx="243175" cy="237317"/>
            </a:xfrm>
            <a:custGeom>
              <a:avLst/>
              <a:gdLst>
                <a:gd name="T0" fmla="*/ 0 w 367"/>
                <a:gd name="T1" fmla="*/ 179 h 359"/>
                <a:gd name="T2" fmla="*/ 0 w 367"/>
                <a:gd name="T3" fmla="*/ 179 h 359"/>
                <a:gd name="T4" fmla="*/ 187 w 367"/>
                <a:gd name="T5" fmla="*/ 358 h 359"/>
                <a:gd name="T6" fmla="*/ 366 w 367"/>
                <a:gd name="T7" fmla="*/ 179 h 359"/>
                <a:gd name="T8" fmla="*/ 187 w 367"/>
                <a:gd name="T9" fmla="*/ 0 h 359"/>
                <a:gd name="T10" fmla="*/ 0 w 367"/>
                <a:gd name="T11" fmla="*/ 179 h 359"/>
              </a:gdLst>
              <a:ahLst/>
              <a:cxnLst>
                <a:cxn ang="0">
                  <a:pos x="T0" y="T1"/>
                </a:cxn>
                <a:cxn ang="0">
                  <a:pos x="T2" y="T3"/>
                </a:cxn>
                <a:cxn ang="0">
                  <a:pos x="T4" y="T5"/>
                </a:cxn>
                <a:cxn ang="0">
                  <a:pos x="T6" y="T7"/>
                </a:cxn>
                <a:cxn ang="0">
                  <a:pos x="T8" y="T9"/>
                </a:cxn>
                <a:cxn ang="0">
                  <a:pos x="T10" y="T11"/>
                </a:cxn>
              </a:cxnLst>
              <a:rect l="0" t="0" r="r" b="b"/>
              <a:pathLst>
                <a:path w="367" h="359">
                  <a:moveTo>
                    <a:pt x="0" y="179"/>
                  </a:moveTo>
                  <a:lnTo>
                    <a:pt x="0" y="179"/>
                  </a:lnTo>
                  <a:cubicBezTo>
                    <a:pt x="0" y="276"/>
                    <a:pt x="83" y="358"/>
                    <a:pt x="187" y="358"/>
                  </a:cubicBezTo>
                  <a:cubicBezTo>
                    <a:pt x="284" y="358"/>
                    <a:pt x="366" y="276"/>
                    <a:pt x="366" y="179"/>
                  </a:cubicBezTo>
                  <a:cubicBezTo>
                    <a:pt x="366" y="74"/>
                    <a:pt x="284" y="0"/>
                    <a:pt x="187" y="0"/>
                  </a:cubicBezTo>
                  <a:cubicBezTo>
                    <a:pt x="83" y="0"/>
                    <a:pt x="0" y="74"/>
                    <a:pt x="0"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88" name="Freeform 668"/>
            <p:cNvSpPr>
              <a:spLocks noChangeArrowheads="1"/>
            </p:cNvSpPr>
            <p:nvPr/>
          </p:nvSpPr>
          <p:spPr bwMode="auto">
            <a:xfrm>
              <a:off x="22069559" y="2183536"/>
              <a:ext cx="199228" cy="199228"/>
            </a:xfrm>
            <a:custGeom>
              <a:avLst/>
              <a:gdLst>
                <a:gd name="T0" fmla="*/ 299 w 300"/>
                <a:gd name="T1" fmla="*/ 150 h 300"/>
                <a:gd name="T2" fmla="*/ 299 w 300"/>
                <a:gd name="T3" fmla="*/ 150 h 300"/>
                <a:gd name="T4" fmla="*/ 149 w 300"/>
                <a:gd name="T5" fmla="*/ 299 h 300"/>
                <a:gd name="T6" fmla="*/ 0 w 300"/>
                <a:gd name="T7" fmla="*/ 150 h 300"/>
                <a:gd name="T8" fmla="*/ 149 w 300"/>
                <a:gd name="T9" fmla="*/ 0 h 300"/>
                <a:gd name="T10" fmla="*/ 299 w 300"/>
                <a:gd name="T11" fmla="*/ 150 h 300"/>
              </a:gdLst>
              <a:ahLst/>
              <a:cxnLst>
                <a:cxn ang="0">
                  <a:pos x="T0" y="T1"/>
                </a:cxn>
                <a:cxn ang="0">
                  <a:pos x="T2" y="T3"/>
                </a:cxn>
                <a:cxn ang="0">
                  <a:pos x="T4" y="T5"/>
                </a:cxn>
                <a:cxn ang="0">
                  <a:pos x="T6" y="T7"/>
                </a:cxn>
                <a:cxn ang="0">
                  <a:pos x="T8" y="T9"/>
                </a:cxn>
                <a:cxn ang="0">
                  <a:pos x="T10" y="T11"/>
                </a:cxn>
              </a:cxnLst>
              <a:rect l="0" t="0" r="r" b="b"/>
              <a:pathLst>
                <a:path w="300" h="300">
                  <a:moveTo>
                    <a:pt x="299" y="150"/>
                  </a:moveTo>
                  <a:lnTo>
                    <a:pt x="299" y="150"/>
                  </a:lnTo>
                  <a:cubicBezTo>
                    <a:pt x="299" y="232"/>
                    <a:pt x="232" y="299"/>
                    <a:pt x="149" y="299"/>
                  </a:cubicBezTo>
                  <a:cubicBezTo>
                    <a:pt x="67" y="299"/>
                    <a:pt x="0" y="232"/>
                    <a:pt x="0" y="150"/>
                  </a:cubicBezTo>
                  <a:cubicBezTo>
                    <a:pt x="0" y="67"/>
                    <a:pt x="67" y="0"/>
                    <a:pt x="149" y="0"/>
                  </a:cubicBezTo>
                  <a:cubicBezTo>
                    <a:pt x="232" y="0"/>
                    <a:pt x="299" y="67"/>
                    <a:pt x="299" y="15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89" name="Freeform 669"/>
            <p:cNvSpPr>
              <a:spLocks noChangeArrowheads="1"/>
            </p:cNvSpPr>
            <p:nvPr/>
          </p:nvSpPr>
          <p:spPr bwMode="auto">
            <a:xfrm>
              <a:off x="22456296" y="2332958"/>
              <a:ext cx="164070" cy="158210"/>
            </a:xfrm>
            <a:custGeom>
              <a:avLst/>
              <a:gdLst>
                <a:gd name="T0" fmla="*/ 0 w 248"/>
                <a:gd name="T1" fmla="*/ 120 h 240"/>
                <a:gd name="T2" fmla="*/ 0 w 248"/>
                <a:gd name="T3" fmla="*/ 120 h 240"/>
                <a:gd name="T4" fmla="*/ 120 w 248"/>
                <a:gd name="T5" fmla="*/ 0 h 240"/>
                <a:gd name="T6" fmla="*/ 247 w 248"/>
                <a:gd name="T7" fmla="*/ 120 h 240"/>
                <a:gd name="T8" fmla="*/ 120 w 248"/>
                <a:gd name="T9" fmla="*/ 239 h 240"/>
                <a:gd name="T10" fmla="*/ 0 w 248"/>
                <a:gd name="T11" fmla="*/ 120 h 240"/>
              </a:gdLst>
              <a:ahLst/>
              <a:cxnLst>
                <a:cxn ang="0">
                  <a:pos x="T0" y="T1"/>
                </a:cxn>
                <a:cxn ang="0">
                  <a:pos x="T2" y="T3"/>
                </a:cxn>
                <a:cxn ang="0">
                  <a:pos x="T4" y="T5"/>
                </a:cxn>
                <a:cxn ang="0">
                  <a:pos x="T6" y="T7"/>
                </a:cxn>
                <a:cxn ang="0">
                  <a:pos x="T8" y="T9"/>
                </a:cxn>
                <a:cxn ang="0">
                  <a:pos x="T10" y="T11"/>
                </a:cxn>
              </a:cxnLst>
              <a:rect l="0" t="0" r="r" b="b"/>
              <a:pathLst>
                <a:path w="248" h="240">
                  <a:moveTo>
                    <a:pt x="0" y="120"/>
                  </a:moveTo>
                  <a:lnTo>
                    <a:pt x="0" y="120"/>
                  </a:lnTo>
                  <a:cubicBezTo>
                    <a:pt x="0" y="52"/>
                    <a:pt x="60" y="0"/>
                    <a:pt x="120" y="0"/>
                  </a:cubicBezTo>
                  <a:cubicBezTo>
                    <a:pt x="187" y="0"/>
                    <a:pt x="247" y="52"/>
                    <a:pt x="247" y="120"/>
                  </a:cubicBezTo>
                  <a:cubicBezTo>
                    <a:pt x="247" y="187"/>
                    <a:pt x="187" y="239"/>
                    <a:pt x="120" y="239"/>
                  </a:cubicBezTo>
                  <a:cubicBezTo>
                    <a:pt x="60" y="239"/>
                    <a:pt x="0" y="187"/>
                    <a:pt x="0" y="12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90" name="Line 670"/>
            <p:cNvSpPr>
              <a:spLocks noChangeShapeType="1"/>
            </p:cNvSpPr>
            <p:nvPr/>
          </p:nvSpPr>
          <p:spPr bwMode="auto">
            <a:xfrm flipH="1" flipV="1">
              <a:off x="22254137" y="2321238"/>
              <a:ext cx="205088" cy="8496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91" name="Line 671"/>
            <p:cNvSpPr>
              <a:spLocks noChangeShapeType="1"/>
            </p:cNvSpPr>
            <p:nvPr/>
          </p:nvSpPr>
          <p:spPr bwMode="auto">
            <a:xfrm flipV="1">
              <a:off x="22248279" y="2072205"/>
              <a:ext cx="216806" cy="143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6" name="Group 25"/>
          <p:cNvGrpSpPr/>
          <p:nvPr/>
        </p:nvGrpSpPr>
        <p:grpSpPr>
          <a:xfrm>
            <a:off x="14458311" y="9576762"/>
            <a:ext cx="621123" cy="533227"/>
            <a:chOff x="14458311" y="9576762"/>
            <a:chExt cx="621123" cy="533227"/>
          </a:xfrm>
        </p:grpSpPr>
        <p:sp>
          <p:nvSpPr>
            <p:cNvPr id="5264" name="Freeform 144"/>
            <p:cNvSpPr>
              <a:spLocks noChangeArrowheads="1"/>
            </p:cNvSpPr>
            <p:nvPr/>
          </p:nvSpPr>
          <p:spPr bwMode="auto">
            <a:xfrm>
              <a:off x="14458311" y="9793568"/>
              <a:ext cx="125984" cy="205088"/>
            </a:xfrm>
            <a:custGeom>
              <a:avLst/>
              <a:gdLst>
                <a:gd name="T0" fmla="*/ 157 w 188"/>
                <a:gd name="T1" fmla="*/ 306 h 307"/>
                <a:gd name="T2" fmla="*/ 157 w 188"/>
                <a:gd name="T3" fmla="*/ 306 h 307"/>
                <a:gd name="T4" fmla="*/ 0 w 188"/>
                <a:gd name="T5" fmla="*/ 150 h 307"/>
                <a:gd name="T6" fmla="*/ 157 w 188"/>
                <a:gd name="T7" fmla="*/ 0 h 307"/>
                <a:gd name="T8" fmla="*/ 187 w 188"/>
                <a:gd name="T9" fmla="*/ 0 h 307"/>
                <a:gd name="T10" fmla="*/ 187 w 188"/>
                <a:gd name="T11" fmla="*/ 306 h 307"/>
                <a:gd name="T12" fmla="*/ 157 w 188"/>
                <a:gd name="T13" fmla="*/ 306 h 307"/>
              </a:gdLst>
              <a:ahLst/>
              <a:cxnLst>
                <a:cxn ang="0">
                  <a:pos x="T0" y="T1"/>
                </a:cxn>
                <a:cxn ang="0">
                  <a:pos x="T2" y="T3"/>
                </a:cxn>
                <a:cxn ang="0">
                  <a:pos x="T4" y="T5"/>
                </a:cxn>
                <a:cxn ang="0">
                  <a:pos x="T6" y="T7"/>
                </a:cxn>
                <a:cxn ang="0">
                  <a:pos x="T8" y="T9"/>
                </a:cxn>
                <a:cxn ang="0">
                  <a:pos x="T10" y="T11"/>
                </a:cxn>
                <a:cxn ang="0">
                  <a:pos x="T12" y="T13"/>
                </a:cxn>
              </a:cxnLst>
              <a:rect l="0" t="0" r="r" b="b"/>
              <a:pathLst>
                <a:path w="188" h="307">
                  <a:moveTo>
                    <a:pt x="157" y="306"/>
                  </a:moveTo>
                  <a:lnTo>
                    <a:pt x="157" y="306"/>
                  </a:lnTo>
                  <a:cubicBezTo>
                    <a:pt x="68" y="306"/>
                    <a:pt x="0" y="239"/>
                    <a:pt x="0" y="150"/>
                  </a:cubicBezTo>
                  <a:cubicBezTo>
                    <a:pt x="0" y="67"/>
                    <a:pt x="68" y="0"/>
                    <a:pt x="157" y="0"/>
                  </a:cubicBezTo>
                  <a:cubicBezTo>
                    <a:pt x="187" y="0"/>
                    <a:pt x="187" y="0"/>
                    <a:pt x="187" y="0"/>
                  </a:cubicBezTo>
                  <a:cubicBezTo>
                    <a:pt x="187" y="306"/>
                    <a:pt x="187" y="306"/>
                    <a:pt x="187" y="306"/>
                  </a:cubicBezTo>
                  <a:lnTo>
                    <a:pt x="157" y="306"/>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65" name="Freeform 145"/>
            <p:cNvSpPr>
              <a:spLocks noChangeArrowheads="1"/>
            </p:cNvSpPr>
            <p:nvPr/>
          </p:nvSpPr>
          <p:spPr bwMode="auto">
            <a:xfrm>
              <a:off x="14959312" y="9793568"/>
              <a:ext cx="120122" cy="205088"/>
            </a:xfrm>
            <a:custGeom>
              <a:avLst/>
              <a:gdLst>
                <a:gd name="T0" fmla="*/ 29 w 180"/>
                <a:gd name="T1" fmla="*/ 0 h 307"/>
                <a:gd name="T2" fmla="*/ 29 w 180"/>
                <a:gd name="T3" fmla="*/ 0 h 307"/>
                <a:gd name="T4" fmla="*/ 179 w 180"/>
                <a:gd name="T5" fmla="*/ 150 h 307"/>
                <a:gd name="T6" fmla="*/ 29 w 180"/>
                <a:gd name="T7" fmla="*/ 306 h 307"/>
                <a:gd name="T8" fmla="*/ 0 w 180"/>
                <a:gd name="T9" fmla="*/ 306 h 307"/>
                <a:gd name="T10" fmla="*/ 0 w 180"/>
                <a:gd name="T11" fmla="*/ 0 h 307"/>
                <a:gd name="T12" fmla="*/ 29 w 180"/>
                <a:gd name="T13" fmla="*/ 0 h 307"/>
              </a:gdLst>
              <a:ahLst/>
              <a:cxnLst>
                <a:cxn ang="0">
                  <a:pos x="T0" y="T1"/>
                </a:cxn>
                <a:cxn ang="0">
                  <a:pos x="T2" y="T3"/>
                </a:cxn>
                <a:cxn ang="0">
                  <a:pos x="T4" y="T5"/>
                </a:cxn>
                <a:cxn ang="0">
                  <a:pos x="T6" y="T7"/>
                </a:cxn>
                <a:cxn ang="0">
                  <a:pos x="T8" y="T9"/>
                </a:cxn>
                <a:cxn ang="0">
                  <a:pos x="T10" y="T11"/>
                </a:cxn>
                <a:cxn ang="0">
                  <a:pos x="T12" y="T13"/>
                </a:cxn>
              </a:cxnLst>
              <a:rect l="0" t="0" r="r" b="b"/>
              <a:pathLst>
                <a:path w="180" h="307">
                  <a:moveTo>
                    <a:pt x="29" y="0"/>
                  </a:moveTo>
                  <a:lnTo>
                    <a:pt x="29" y="0"/>
                  </a:lnTo>
                  <a:cubicBezTo>
                    <a:pt x="111" y="0"/>
                    <a:pt x="179" y="67"/>
                    <a:pt x="179" y="150"/>
                  </a:cubicBezTo>
                  <a:cubicBezTo>
                    <a:pt x="179" y="239"/>
                    <a:pt x="111" y="306"/>
                    <a:pt x="29" y="306"/>
                  </a:cubicBezTo>
                  <a:cubicBezTo>
                    <a:pt x="0" y="306"/>
                    <a:pt x="0" y="306"/>
                    <a:pt x="0" y="306"/>
                  </a:cubicBezTo>
                  <a:cubicBezTo>
                    <a:pt x="0" y="0"/>
                    <a:pt x="0" y="0"/>
                    <a:pt x="0" y="0"/>
                  </a:cubicBezTo>
                  <a:lnTo>
                    <a:pt x="2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66" name="Freeform 146"/>
            <p:cNvSpPr>
              <a:spLocks noChangeArrowheads="1"/>
            </p:cNvSpPr>
            <p:nvPr/>
          </p:nvSpPr>
          <p:spPr bwMode="auto">
            <a:xfrm>
              <a:off x="14584295" y="9576762"/>
              <a:ext cx="377947" cy="249035"/>
            </a:xfrm>
            <a:custGeom>
              <a:avLst/>
              <a:gdLst>
                <a:gd name="T0" fmla="*/ 0 w 569"/>
                <a:gd name="T1" fmla="*/ 373 h 374"/>
                <a:gd name="T2" fmla="*/ 0 w 569"/>
                <a:gd name="T3" fmla="*/ 373 h 374"/>
                <a:gd name="T4" fmla="*/ 0 w 569"/>
                <a:gd name="T5" fmla="*/ 239 h 374"/>
                <a:gd name="T6" fmla="*/ 284 w 569"/>
                <a:gd name="T7" fmla="*/ 0 h 374"/>
                <a:gd name="T8" fmla="*/ 568 w 569"/>
                <a:gd name="T9" fmla="*/ 239 h 374"/>
                <a:gd name="T10" fmla="*/ 568 w 569"/>
                <a:gd name="T11" fmla="*/ 328 h 374"/>
              </a:gdLst>
              <a:ahLst/>
              <a:cxnLst>
                <a:cxn ang="0">
                  <a:pos x="T0" y="T1"/>
                </a:cxn>
                <a:cxn ang="0">
                  <a:pos x="T2" y="T3"/>
                </a:cxn>
                <a:cxn ang="0">
                  <a:pos x="T4" y="T5"/>
                </a:cxn>
                <a:cxn ang="0">
                  <a:pos x="T6" y="T7"/>
                </a:cxn>
                <a:cxn ang="0">
                  <a:pos x="T8" y="T9"/>
                </a:cxn>
                <a:cxn ang="0">
                  <a:pos x="T10" y="T11"/>
                </a:cxn>
              </a:cxnLst>
              <a:rect l="0" t="0" r="r" b="b"/>
              <a:pathLst>
                <a:path w="569" h="374">
                  <a:moveTo>
                    <a:pt x="0" y="373"/>
                  </a:moveTo>
                  <a:lnTo>
                    <a:pt x="0" y="373"/>
                  </a:lnTo>
                  <a:cubicBezTo>
                    <a:pt x="0" y="239"/>
                    <a:pt x="0" y="239"/>
                    <a:pt x="0" y="239"/>
                  </a:cubicBezTo>
                  <a:cubicBezTo>
                    <a:pt x="0" y="239"/>
                    <a:pt x="0" y="0"/>
                    <a:pt x="284" y="0"/>
                  </a:cubicBezTo>
                  <a:cubicBezTo>
                    <a:pt x="568" y="0"/>
                    <a:pt x="568" y="239"/>
                    <a:pt x="568" y="239"/>
                  </a:cubicBezTo>
                  <a:cubicBezTo>
                    <a:pt x="568" y="328"/>
                    <a:pt x="568" y="328"/>
                    <a:pt x="568" y="32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67" name="Freeform 147"/>
            <p:cNvSpPr>
              <a:spLocks noChangeArrowheads="1"/>
            </p:cNvSpPr>
            <p:nvPr/>
          </p:nvSpPr>
          <p:spPr bwMode="auto">
            <a:xfrm>
              <a:off x="14730786" y="9998656"/>
              <a:ext cx="228526" cy="111333"/>
            </a:xfrm>
            <a:custGeom>
              <a:avLst/>
              <a:gdLst>
                <a:gd name="T0" fmla="*/ 344 w 345"/>
                <a:gd name="T1" fmla="*/ 0 h 166"/>
                <a:gd name="T2" fmla="*/ 344 w 345"/>
                <a:gd name="T3" fmla="*/ 75 h 166"/>
                <a:gd name="T4" fmla="*/ 119 w 345"/>
                <a:gd name="T5" fmla="*/ 165 h 166"/>
                <a:gd name="T6" fmla="*/ 0 w 345"/>
                <a:gd name="T7" fmla="*/ 165 h 166"/>
                <a:gd name="T8" fmla="*/ 0 w 345"/>
                <a:gd name="T9" fmla="*/ 105 h 166"/>
                <a:gd name="T10" fmla="*/ 119 w 345"/>
                <a:gd name="T11" fmla="*/ 105 h 166"/>
                <a:gd name="T12" fmla="*/ 119 w 345"/>
                <a:gd name="T13" fmla="*/ 150 h 166"/>
              </a:gdLst>
              <a:ahLst/>
              <a:cxnLst>
                <a:cxn ang="0">
                  <a:pos x="T0" y="T1"/>
                </a:cxn>
                <a:cxn ang="0">
                  <a:pos x="T2" y="T3"/>
                </a:cxn>
                <a:cxn ang="0">
                  <a:pos x="T4" y="T5"/>
                </a:cxn>
                <a:cxn ang="0">
                  <a:pos x="T6" y="T7"/>
                </a:cxn>
                <a:cxn ang="0">
                  <a:pos x="T8" y="T9"/>
                </a:cxn>
                <a:cxn ang="0">
                  <a:pos x="T10" y="T11"/>
                </a:cxn>
                <a:cxn ang="0">
                  <a:pos x="T12" y="T13"/>
                </a:cxn>
              </a:cxnLst>
              <a:rect l="0" t="0" r="r" b="b"/>
              <a:pathLst>
                <a:path w="345" h="166">
                  <a:moveTo>
                    <a:pt x="344" y="0"/>
                  </a:moveTo>
                  <a:lnTo>
                    <a:pt x="344" y="75"/>
                  </a:lnTo>
                  <a:lnTo>
                    <a:pt x="119" y="165"/>
                  </a:lnTo>
                  <a:lnTo>
                    <a:pt x="0" y="165"/>
                  </a:lnTo>
                  <a:lnTo>
                    <a:pt x="0" y="105"/>
                  </a:lnTo>
                  <a:lnTo>
                    <a:pt x="119" y="105"/>
                  </a:lnTo>
                  <a:lnTo>
                    <a:pt x="119" y="15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268" name="Freeform 148"/>
          <p:cNvSpPr>
            <a:spLocks noChangeArrowheads="1"/>
          </p:cNvSpPr>
          <p:nvPr/>
        </p:nvSpPr>
        <p:spPr bwMode="auto">
          <a:xfrm>
            <a:off x="15738643" y="9526956"/>
            <a:ext cx="269543" cy="269543"/>
          </a:xfrm>
          <a:custGeom>
            <a:avLst/>
            <a:gdLst>
              <a:gd name="T0" fmla="*/ 194 w 404"/>
              <a:gd name="T1" fmla="*/ 0 h 404"/>
              <a:gd name="T2" fmla="*/ 0 w 404"/>
              <a:gd name="T3" fmla="*/ 194 h 404"/>
              <a:gd name="T4" fmla="*/ 209 w 404"/>
              <a:gd name="T5" fmla="*/ 403 h 404"/>
              <a:gd name="T6" fmla="*/ 403 w 404"/>
              <a:gd name="T7" fmla="*/ 209 h 404"/>
              <a:gd name="T8" fmla="*/ 194 w 404"/>
              <a:gd name="T9" fmla="*/ 0 h 404"/>
            </a:gdLst>
            <a:ahLst/>
            <a:cxnLst>
              <a:cxn ang="0">
                <a:pos x="T0" y="T1"/>
              </a:cxn>
              <a:cxn ang="0">
                <a:pos x="T2" y="T3"/>
              </a:cxn>
              <a:cxn ang="0">
                <a:pos x="T4" y="T5"/>
              </a:cxn>
              <a:cxn ang="0">
                <a:pos x="T6" y="T7"/>
              </a:cxn>
              <a:cxn ang="0">
                <a:pos x="T8" y="T9"/>
              </a:cxn>
            </a:cxnLst>
            <a:rect l="0" t="0" r="r" b="b"/>
            <a:pathLst>
              <a:path w="404" h="404">
                <a:moveTo>
                  <a:pt x="194" y="0"/>
                </a:moveTo>
                <a:lnTo>
                  <a:pt x="0" y="194"/>
                </a:lnTo>
                <a:lnTo>
                  <a:pt x="209" y="403"/>
                </a:lnTo>
                <a:lnTo>
                  <a:pt x="403" y="209"/>
                </a:lnTo>
                <a:lnTo>
                  <a:pt x="19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69" name="Freeform 149"/>
          <p:cNvSpPr>
            <a:spLocks noChangeArrowheads="1"/>
          </p:cNvSpPr>
          <p:nvPr/>
        </p:nvSpPr>
        <p:spPr bwMode="auto">
          <a:xfrm>
            <a:off x="15838258" y="9626569"/>
            <a:ext cx="521509" cy="521509"/>
          </a:xfrm>
          <a:custGeom>
            <a:avLst/>
            <a:gdLst>
              <a:gd name="T0" fmla="*/ 313 w 784"/>
              <a:gd name="T1" fmla="*/ 0 h 784"/>
              <a:gd name="T2" fmla="*/ 0 w 784"/>
              <a:gd name="T3" fmla="*/ 313 h 784"/>
              <a:gd name="T4" fmla="*/ 462 w 784"/>
              <a:gd name="T5" fmla="*/ 783 h 784"/>
              <a:gd name="T6" fmla="*/ 783 w 784"/>
              <a:gd name="T7" fmla="*/ 470 h 784"/>
              <a:gd name="T8" fmla="*/ 313 w 784"/>
              <a:gd name="T9" fmla="*/ 0 h 784"/>
            </a:gdLst>
            <a:ahLst/>
            <a:cxnLst>
              <a:cxn ang="0">
                <a:pos x="T0" y="T1"/>
              </a:cxn>
              <a:cxn ang="0">
                <a:pos x="T2" y="T3"/>
              </a:cxn>
              <a:cxn ang="0">
                <a:pos x="T4" y="T5"/>
              </a:cxn>
              <a:cxn ang="0">
                <a:pos x="T6" y="T7"/>
              </a:cxn>
              <a:cxn ang="0">
                <a:pos x="T8" y="T9"/>
              </a:cxn>
            </a:cxnLst>
            <a:rect l="0" t="0" r="r" b="b"/>
            <a:pathLst>
              <a:path w="784" h="784">
                <a:moveTo>
                  <a:pt x="313" y="0"/>
                </a:moveTo>
                <a:lnTo>
                  <a:pt x="0" y="313"/>
                </a:lnTo>
                <a:lnTo>
                  <a:pt x="462" y="783"/>
                </a:lnTo>
                <a:lnTo>
                  <a:pt x="783" y="470"/>
                </a:lnTo>
                <a:lnTo>
                  <a:pt x="313"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70" name="Line 150"/>
          <p:cNvSpPr>
            <a:spLocks noChangeShapeType="1"/>
          </p:cNvSpPr>
          <p:nvPr/>
        </p:nvSpPr>
        <p:spPr bwMode="auto">
          <a:xfrm>
            <a:off x="15797240" y="9647077"/>
            <a:ext cx="87895" cy="9082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1" name="Line 151"/>
          <p:cNvSpPr>
            <a:spLocks noChangeShapeType="1"/>
          </p:cNvSpPr>
          <p:nvPr/>
        </p:nvSpPr>
        <p:spPr bwMode="auto">
          <a:xfrm>
            <a:off x="15858765" y="9585553"/>
            <a:ext cx="87895" cy="87895"/>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2" name="Freeform 152"/>
          <p:cNvSpPr>
            <a:spLocks noChangeArrowheads="1"/>
          </p:cNvSpPr>
          <p:nvPr/>
        </p:nvSpPr>
        <p:spPr bwMode="auto">
          <a:xfrm>
            <a:off x="17013114" y="9784781"/>
            <a:ext cx="621122" cy="263684"/>
          </a:xfrm>
          <a:custGeom>
            <a:avLst/>
            <a:gdLst>
              <a:gd name="T0" fmla="*/ 739 w 934"/>
              <a:gd name="T1" fmla="*/ 0 h 397"/>
              <a:gd name="T2" fmla="*/ 739 w 934"/>
              <a:gd name="T3" fmla="*/ 0 h 397"/>
              <a:gd name="T4" fmla="*/ 201 w 934"/>
              <a:gd name="T5" fmla="*/ 0 h 397"/>
              <a:gd name="T6" fmla="*/ 0 w 934"/>
              <a:gd name="T7" fmla="*/ 202 h 397"/>
              <a:gd name="T8" fmla="*/ 201 w 934"/>
              <a:gd name="T9" fmla="*/ 396 h 397"/>
              <a:gd name="T10" fmla="*/ 365 w 934"/>
              <a:gd name="T11" fmla="*/ 306 h 397"/>
              <a:gd name="T12" fmla="*/ 574 w 934"/>
              <a:gd name="T13" fmla="*/ 306 h 397"/>
              <a:gd name="T14" fmla="*/ 739 w 934"/>
              <a:gd name="T15" fmla="*/ 396 h 397"/>
              <a:gd name="T16" fmla="*/ 933 w 934"/>
              <a:gd name="T17" fmla="*/ 202 h 397"/>
              <a:gd name="T18" fmla="*/ 739 w 934"/>
              <a:gd name="T19" fmla="*/ 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4" h="397">
                <a:moveTo>
                  <a:pt x="739" y="0"/>
                </a:moveTo>
                <a:lnTo>
                  <a:pt x="739" y="0"/>
                </a:lnTo>
                <a:cubicBezTo>
                  <a:pt x="201" y="0"/>
                  <a:pt x="201" y="0"/>
                  <a:pt x="201" y="0"/>
                </a:cubicBezTo>
                <a:cubicBezTo>
                  <a:pt x="89" y="0"/>
                  <a:pt x="0" y="90"/>
                  <a:pt x="0" y="202"/>
                </a:cubicBezTo>
                <a:cubicBezTo>
                  <a:pt x="0" y="306"/>
                  <a:pt x="89" y="396"/>
                  <a:pt x="201" y="396"/>
                </a:cubicBezTo>
                <a:cubicBezTo>
                  <a:pt x="268" y="396"/>
                  <a:pt x="328" y="359"/>
                  <a:pt x="365" y="306"/>
                </a:cubicBezTo>
                <a:cubicBezTo>
                  <a:pt x="574" y="306"/>
                  <a:pt x="574" y="306"/>
                  <a:pt x="574" y="306"/>
                </a:cubicBezTo>
                <a:cubicBezTo>
                  <a:pt x="612" y="359"/>
                  <a:pt x="671" y="396"/>
                  <a:pt x="739" y="396"/>
                </a:cubicBezTo>
                <a:cubicBezTo>
                  <a:pt x="843" y="396"/>
                  <a:pt x="933" y="306"/>
                  <a:pt x="933" y="202"/>
                </a:cubicBezTo>
                <a:cubicBezTo>
                  <a:pt x="933" y="90"/>
                  <a:pt x="843" y="0"/>
                  <a:pt x="739"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73" name="Line 153"/>
          <p:cNvSpPr>
            <a:spLocks noChangeShapeType="1"/>
          </p:cNvSpPr>
          <p:nvPr/>
        </p:nvSpPr>
        <p:spPr bwMode="auto">
          <a:xfrm>
            <a:off x="17147885" y="9834586"/>
            <a:ext cx="2931" cy="16407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4" name="Line 154"/>
          <p:cNvSpPr>
            <a:spLocks noChangeShapeType="1"/>
          </p:cNvSpPr>
          <p:nvPr/>
        </p:nvSpPr>
        <p:spPr bwMode="auto">
          <a:xfrm flipH="1">
            <a:off x="17065851" y="9919552"/>
            <a:ext cx="16407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5" name="Freeform 155"/>
          <p:cNvSpPr>
            <a:spLocks noChangeArrowheads="1"/>
          </p:cNvSpPr>
          <p:nvPr/>
        </p:nvSpPr>
        <p:spPr bwMode="auto">
          <a:xfrm>
            <a:off x="17435008" y="9843377"/>
            <a:ext cx="140631" cy="143560"/>
          </a:xfrm>
          <a:custGeom>
            <a:avLst/>
            <a:gdLst>
              <a:gd name="T0" fmla="*/ 209 w 210"/>
              <a:gd name="T1" fmla="*/ 104 h 217"/>
              <a:gd name="T2" fmla="*/ 209 w 210"/>
              <a:gd name="T3" fmla="*/ 104 h 217"/>
              <a:gd name="T4" fmla="*/ 105 w 210"/>
              <a:gd name="T5" fmla="*/ 216 h 217"/>
              <a:gd name="T6" fmla="*/ 0 w 210"/>
              <a:gd name="T7" fmla="*/ 104 h 217"/>
              <a:gd name="T8" fmla="*/ 105 w 210"/>
              <a:gd name="T9" fmla="*/ 0 h 217"/>
              <a:gd name="T10" fmla="*/ 209 w 210"/>
              <a:gd name="T11" fmla="*/ 104 h 217"/>
            </a:gdLst>
            <a:ahLst/>
            <a:cxnLst>
              <a:cxn ang="0">
                <a:pos x="T0" y="T1"/>
              </a:cxn>
              <a:cxn ang="0">
                <a:pos x="T2" y="T3"/>
              </a:cxn>
              <a:cxn ang="0">
                <a:pos x="T4" y="T5"/>
              </a:cxn>
              <a:cxn ang="0">
                <a:pos x="T6" y="T7"/>
              </a:cxn>
              <a:cxn ang="0">
                <a:pos x="T8" y="T9"/>
              </a:cxn>
              <a:cxn ang="0">
                <a:pos x="T10" y="T11"/>
              </a:cxn>
            </a:cxnLst>
            <a:rect l="0" t="0" r="r" b="b"/>
            <a:pathLst>
              <a:path w="210" h="217">
                <a:moveTo>
                  <a:pt x="209" y="104"/>
                </a:moveTo>
                <a:lnTo>
                  <a:pt x="209" y="104"/>
                </a:lnTo>
                <a:cubicBezTo>
                  <a:pt x="209" y="164"/>
                  <a:pt x="164" y="216"/>
                  <a:pt x="105" y="216"/>
                </a:cubicBezTo>
                <a:cubicBezTo>
                  <a:pt x="45" y="216"/>
                  <a:pt x="0" y="164"/>
                  <a:pt x="0" y="104"/>
                </a:cubicBezTo>
                <a:cubicBezTo>
                  <a:pt x="0" y="52"/>
                  <a:pt x="45" y="0"/>
                  <a:pt x="105" y="0"/>
                </a:cubicBezTo>
                <a:cubicBezTo>
                  <a:pt x="164" y="0"/>
                  <a:pt x="209" y="52"/>
                  <a:pt x="209" y="10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76" name="Line 156"/>
          <p:cNvSpPr>
            <a:spLocks noChangeShapeType="1"/>
          </p:cNvSpPr>
          <p:nvPr/>
        </p:nvSpPr>
        <p:spPr bwMode="auto">
          <a:xfrm>
            <a:off x="17505324" y="9843377"/>
            <a:ext cx="2931" cy="143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7" name="Line 157"/>
          <p:cNvSpPr>
            <a:spLocks noChangeShapeType="1"/>
          </p:cNvSpPr>
          <p:nvPr/>
        </p:nvSpPr>
        <p:spPr bwMode="auto">
          <a:xfrm flipH="1">
            <a:off x="17432081" y="9919552"/>
            <a:ext cx="14356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8" name="Freeform 158"/>
          <p:cNvSpPr>
            <a:spLocks noChangeArrowheads="1"/>
          </p:cNvSpPr>
          <p:nvPr/>
        </p:nvSpPr>
        <p:spPr bwMode="auto">
          <a:xfrm>
            <a:off x="17326606" y="9626569"/>
            <a:ext cx="140631" cy="158210"/>
          </a:xfrm>
          <a:custGeom>
            <a:avLst/>
            <a:gdLst>
              <a:gd name="T0" fmla="*/ 0 w 210"/>
              <a:gd name="T1" fmla="*/ 238 h 239"/>
              <a:gd name="T2" fmla="*/ 0 w 210"/>
              <a:gd name="T3" fmla="*/ 149 h 239"/>
              <a:gd name="T4" fmla="*/ 209 w 210"/>
              <a:gd name="T5" fmla="*/ 149 h 239"/>
              <a:gd name="T6" fmla="*/ 209 w 210"/>
              <a:gd name="T7" fmla="*/ 44 h 239"/>
              <a:gd name="T8" fmla="*/ 60 w 210"/>
              <a:gd name="T9" fmla="*/ 44 h 239"/>
              <a:gd name="T10" fmla="*/ 60 w 210"/>
              <a:gd name="T11" fmla="*/ 0 h 239"/>
            </a:gdLst>
            <a:ahLst/>
            <a:cxnLst>
              <a:cxn ang="0">
                <a:pos x="T0" y="T1"/>
              </a:cxn>
              <a:cxn ang="0">
                <a:pos x="T2" y="T3"/>
              </a:cxn>
              <a:cxn ang="0">
                <a:pos x="T4" y="T5"/>
              </a:cxn>
              <a:cxn ang="0">
                <a:pos x="T6" y="T7"/>
              </a:cxn>
              <a:cxn ang="0">
                <a:pos x="T8" y="T9"/>
              </a:cxn>
              <a:cxn ang="0">
                <a:pos x="T10" y="T11"/>
              </a:cxn>
            </a:cxnLst>
            <a:rect l="0" t="0" r="r" b="b"/>
            <a:pathLst>
              <a:path w="210" h="239">
                <a:moveTo>
                  <a:pt x="0" y="238"/>
                </a:moveTo>
                <a:lnTo>
                  <a:pt x="0" y="149"/>
                </a:lnTo>
                <a:lnTo>
                  <a:pt x="209" y="149"/>
                </a:lnTo>
                <a:lnTo>
                  <a:pt x="209" y="44"/>
                </a:lnTo>
                <a:lnTo>
                  <a:pt x="60" y="44"/>
                </a:lnTo>
                <a:lnTo>
                  <a:pt x="6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3" name="Freeform 83"/>
          <p:cNvSpPr>
            <a:spLocks noChangeArrowheads="1"/>
          </p:cNvSpPr>
          <p:nvPr/>
        </p:nvSpPr>
        <p:spPr bwMode="auto">
          <a:xfrm>
            <a:off x="18217272" y="8247324"/>
            <a:ext cx="621122" cy="626982"/>
          </a:xfrm>
          <a:custGeom>
            <a:avLst/>
            <a:gdLst>
              <a:gd name="T0" fmla="*/ 471 w 935"/>
              <a:gd name="T1" fmla="*/ 0 h 942"/>
              <a:gd name="T2" fmla="*/ 471 w 935"/>
              <a:gd name="T3" fmla="*/ 0 h 942"/>
              <a:gd name="T4" fmla="*/ 934 w 935"/>
              <a:gd name="T5" fmla="*/ 471 h 942"/>
              <a:gd name="T6" fmla="*/ 471 w 935"/>
              <a:gd name="T7" fmla="*/ 933 h 942"/>
              <a:gd name="T8" fmla="*/ 0 w 935"/>
              <a:gd name="T9" fmla="*/ 471 h 942"/>
              <a:gd name="T10" fmla="*/ 471 w 935"/>
              <a:gd name="T11" fmla="*/ 0 h 942"/>
            </a:gdLst>
            <a:ahLst/>
            <a:cxnLst>
              <a:cxn ang="0">
                <a:pos x="T0" y="T1"/>
              </a:cxn>
              <a:cxn ang="0">
                <a:pos x="T2" y="T3"/>
              </a:cxn>
              <a:cxn ang="0">
                <a:pos x="T4" y="T5"/>
              </a:cxn>
              <a:cxn ang="0">
                <a:pos x="T6" y="T7"/>
              </a:cxn>
              <a:cxn ang="0">
                <a:pos x="T8" y="T9"/>
              </a:cxn>
              <a:cxn ang="0">
                <a:pos x="T10" y="T11"/>
              </a:cxn>
            </a:cxnLst>
            <a:rect l="0" t="0" r="r" b="b"/>
            <a:pathLst>
              <a:path w="935" h="942">
                <a:moveTo>
                  <a:pt x="471" y="0"/>
                </a:moveTo>
                <a:lnTo>
                  <a:pt x="471" y="0"/>
                </a:lnTo>
                <a:cubicBezTo>
                  <a:pt x="725" y="0"/>
                  <a:pt x="934" y="209"/>
                  <a:pt x="934" y="471"/>
                </a:cubicBezTo>
                <a:cubicBezTo>
                  <a:pt x="934" y="724"/>
                  <a:pt x="725" y="941"/>
                  <a:pt x="471" y="933"/>
                </a:cubicBezTo>
                <a:cubicBezTo>
                  <a:pt x="209" y="941"/>
                  <a:pt x="0" y="724"/>
                  <a:pt x="0" y="471"/>
                </a:cubicBezTo>
                <a:cubicBezTo>
                  <a:pt x="0" y="209"/>
                  <a:pt x="209" y="0"/>
                  <a:pt x="471"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04" name="Freeform 84"/>
          <p:cNvSpPr>
            <a:spLocks noChangeArrowheads="1"/>
          </p:cNvSpPr>
          <p:nvPr/>
        </p:nvSpPr>
        <p:spPr bwMode="auto">
          <a:xfrm>
            <a:off x="18311026" y="8317640"/>
            <a:ext cx="436545" cy="243175"/>
          </a:xfrm>
          <a:custGeom>
            <a:avLst/>
            <a:gdLst>
              <a:gd name="T0" fmla="*/ 0 w 658"/>
              <a:gd name="T1" fmla="*/ 366 h 367"/>
              <a:gd name="T2" fmla="*/ 0 w 658"/>
              <a:gd name="T3" fmla="*/ 366 h 367"/>
              <a:gd name="T4" fmla="*/ 97 w 658"/>
              <a:gd name="T5" fmla="*/ 134 h 367"/>
              <a:gd name="T6" fmla="*/ 560 w 658"/>
              <a:gd name="T7" fmla="*/ 134 h 367"/>
              <a:gd name="T8" fmla="*/ 657 w 658"/>
              <a:gd name="T9" fmla="*/ 366 h 367"/>
            </a:gdLst>
            <a:ahLst/>
            <a:cxnLst>
              <a:cxn ang="0">
                <a:pos x="T0" y="T1"/>
              </a:cxn>
              <a:cxn ang="0">
                <a:pos x="T2" y="T3"/>
              </a:cxn>
              <a:cxn ang="0">
                <a:pos x="T4" y="T5"/>
              </a:cxn>
              <a:cxn ang="0">
                <a:pos x="T6" y="T7"/>
              </a:cxn>
              <a:cxn ang="0">
                <a:pos x="T8" y="T9"/>
              </a:cxn>
            </a:cxnLst>
            <a:rect l="0" t="0" r="r" b="b"/>
            <a:pathLst>
              <a:path w="658" h="367">
                <a:moveTo>
                  <a:pt x="0" y="366"/>
                </a:moveTo>
                <a:lnTo>
                  <a:pt x="0" y="366"/>
                </a:lnTo>
                <a:cubicBezTo>
                  <a:pt x="0" y="283"/>
                  <a:pt x="30" y="194"/>
                  <a:pt x="97" y="134"/>
                </a:cubicBezTo>
                <a:cubicBezTo>
                  <a:pt x="224" y="0"/>
                  <a:pt x="433" y="0"/>
                  <a:pt x="560" y="134"/>
                </a:cubicBezTo>
                <a:cubicBezTo>
                  <a:pt x="627" y="194"/>
                  <a:pt x="657" y="283"/>
                  <a:pt x="657" y="366"/>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5" name="Line 85"/>
          <p:cNvSpPr>
            <a:spLocks noChangeShapeType="1"/>
          </p:cNvSpPr>
          <p:nvPr/>
        </p:nvSpPr>
        <p:spPr bwMode="auto">
          <a:xfrm>
            <a:off x="18451658" y="8502219"/>
            <a:ext cx="58597" cy="7324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6" name="Freeform 86"/>
          <p:cNvSpPr>
            <a:spLocks noChangeArrowheads="1"/>
          </p:cNvSpPr>
          <p:nvPr/>
        </p:nvSpPr>
        <p:spPr bwMode="auto">
          <a:xfrm>
            <a:off x="18504394" y="8569603"/>
            <a:ext cx="46876" cy="41018"/>
          </a:xfrm>
          <a:custGeom>
            <a:avLst/>
            <a:gdLst>
              <a:gd name="T0" fmla="*/ 60 w 69"/>
              <a:gd name="T1" fmla="*/ 8 h 61"/>
              <a:gd name="T2" fmla="*/ 60 w 69"/>
              <a:gd name="T3" fmla="*/ 8 h 61"/>
              <a:gd name="T4" fmla="*/ 60 w 69"/>
              <a:gd name="T5" fmla="*/ 53 h 61"/>
              <a:gd name="T6" fmla="*/ 15 w 69"/>
              <a:gd name="T7" fmla="*/ 53 h 61"/>
              <a:gd name="T8" fmla="*/ 15 w 69"/>
              <a:gd name="T9" fmla="*/ 8 h 61"/>
              <a:gd name="T10" fmla="*/ 60 w 69"/>
              <a:gd name="T11" fmla="*/ 8 h 61"/>
            </a:gdLst>
            <a:ahLst/>
            <a:cxnLst>
              <a:cxn ang="0">
                <a:pos x="T0" y="T1"/>
              </a:cxn>
              <a:cxn ang="0">
                <a:pos x="T2" y="T3"/>
              </a:cxn>
              <a:cxn ang="0">
                <a:pos x="T4" y="T5"/>
              </a:cxn>
              <a:cxn ang="0">
                <a:pos x="T6" y="T7"/>
              </a:cxn>
              <a:cxn ang="0">
                <a:pos x="T8" y="T9"/>
              </a:cxn>
              <a:cxn ang="0">
                <a:pos x="T10" y="T11"/>
              </a:cxn>
            </a:cxnLst>
            <a:rect l="0" t="0" r="r" b="b"/>
            <a:pathLst>
              <a:path w="69" h="61">
                <a:moveTo>
                  <a:pt x="60" y="8"/>
                </a:moveTo>
                <a:lnTo>
                  <a:pt x="60" y="8"/>
                </a:lnTo>
                <a:cubicBezTo>
                  <a:pt x="68" y="23"/>
                  <a:pt x="68" y="38"/>
                  <a:pt x="60" y="53"/>
                </a:cubicBezTo>
                <a:cubicBezTo>
                  <a:pt x="45" y="60"/>
                  <a:pt x="30" y="60"/>
                  <a:pt x="15" y="53"/>
                </a:cubicBezTo>
                <a:cubicBezTo>
                  <a:pt x="0" y="38"/>
                  <a:pt x="0" y="23"/>
                  <a:pt x="15" y="8"/>
                </a:cubicBezTo>
                <a:cubicBezTo>
                  <a:pt x="30" y="0"/>
                  <a:pt x="45" y="0"/>
                  <a:pt x="60" y="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5" name="Freeform 185"/>
          <p:cNvSpPr>
            <a:spLocks noChangeArrowheads="1"/>
          </p:cNvSpPr>
          <p:nvPr/>
        </p:nvSpPr>
        <p:spPr bwMode="auto">
          <a:xfrm>
            <a:off x="19497604" y="8411393"/>
            <a:ext cx="621122" cy="298841"/>
          </a:xfrm>
          <a:custGeom>
            <a:avLst/>
            <a:gdLst>
              <a:gd name="T0" fmla="*/ 0 w 934"/>
              <a:gd name="T1" fmla="*/ 224 h 448"/>
              <a:gd name="T2" fmla="*/ 0 w 934"/>
              <a:gd name="T3" fmla="*/ 224 h 448"/>
              <a:gd name="T4" fmla="*/ 463 w 934"/>
              <a:gd name="T5" fmla="*/ 447 h 448"/>
              <a:gd name="T6" fmla="*/ 933 w 934"/>
              <a:gd name="T7" fmla="*/ 224 h 448"/>
              <a:gd name="T8" fmla="*/ 463 w 934"/>
              <a:gd name="T9" fmla="*/ 0 h 448"/>
              <a:gd name="T10" fmla="*/ 0 w 934"/>
              <a:gd name="T11" fmla="*/ 224 h 448"/>
            </a:gdLst>
            <a:ahLst/>
            <a:cxnLst>
              <a:cxn ang="0">
                <a:pos x="T0" y="T1"/>
              </a:cxn>
              <a:cxn ang="0">
                <a:pos x="T2" y="T3"/>
              </a:cxn>
              <a:cxn ang="0">
                <a:pos x="T4" y="T5"/>
              </a:cxn>
              <a:cxn ang="0">
                <a:pos x="T6" y="T7"/>
              </a:cxn>
              <a:cxn ang="0">
                <a:pos x="T8" y="T9"/>
              </a:cxn>
              <a:cxn ang="0">
                <a:pos x="T10" y="T11"/>
              </a:cxn>
            </a:cxnLst>
            <a:rect l="0" t="0" r="r" b="b"/>
            <a:pathLst>
              <a:path w="934" h="448">
                <a:moveTo>
                  <a:pt x="0" y="224"/>
                </a:moveTo>
                <a:lnTo>
                  <a:pt x="0" y="224"/>
                </a:lnTo>
                <a:cubicBezTo>
                  <a:pt x="0" y="224"/>
                  <a:pt x="164" y="447"/>
                  <a:pt x="463" y="447"/>
                </a:cubicBezTo>
                <a:cubicBezTo>
                  <a:pt x="769" y="447"/>
                  <a:pt x="933" y="224"/>
                  <a:pt x="933" y="224"/>
                </a:cubicBezTo>
                <a:cubicBezTo>
                  <a:pt x="933" y="224"/>
                  <a:pt x="769" y="0"/>
                  <a:pt x="463" y="0"/>
                </a:cubicBezTo>
                <a:cubicBezTo>
                  <a:pt x="164" y="0"/>
                  <a:pt x="0" y="224"/>
                  <a:pt x="0" y="22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6" name="Freeform 186"/>
          <p:cNvSpPr>
            <a:spLocks noChangeArrowheads="1"/>
          </p:cNvSpPr>
          <p:nvPr/>
        </p:nvSpPr>
        <p:spPr bwMode="auto">
          <a:xfrm>
            <a:off x="19734919" y="8490499"/>
            <a:ext cx="140631" cy="140631"/>
          </a:xfrm>
          <a:custGeom>
            <a:avLst/>
            <a:gdLst>
              <a:gd name="T0" fmla="*/ 209 w 210"/>
              <a:gd name="T1" fmla="*/ 105 h 210"/>
              <a:gd name="T2" fmla="*/ 209 w 210"/>
              <a:gd name="T3" fmla="*/ 105 h 210"/>
              <a:gd name="T4" fmla="*/ 104 w 210"/>
              <a:gd name="T5" fmla="*/ 0 h 210"/>
              <a:gd name="T6" fmla="*/ 0 w 210"/>
              <a:gd name="T7" fmla="*/ 105 h 210"/>
              <a:gd name="T8" fmla="*/ 104 w 210"/>
              <a:gd name="T9" fmla="*/ 209 h 210"/>
              <a:gd name="T10" fmla="*/ 209 w 210"/>
              <a:gd name="T11" fmla="*/ 105 h 210"/>
            </a:gdLst>
            <a:ahLst/>
            <a:cxnLst>
              <a:cxn ang="0">
                <a:pos x="T0" y="T1"/>
              </a:cxn>
              <a:cxn ang="0">
                <a:pos x="T2" y="T3"/>
              </a:cxn>
              <a:cxn ang="0">
                <a:pos x="T4" y="T5"/>
              </a:cxn>
              <a:cxn ang="0">
                <a:pos x="T6" y="T7"/>
              </a:cxn>
              <a:cxn ang="0">
                <a:pos x="T8" y="T9"/>
              </a:cxn>
              <a:cxn ang="0">
                <a:pos x="T10" y="T11"/>
              </a:cxn>
            </a:cxnLst>
            <a:rect l="0" t="0" r="r" b="b"/>
            <a:pathLst>
              <a:path w="210" h="210">
                <a:moveTo>
                  <a:pt x="209" y="105"/>
                </a:moveTo>
                <a:lnTo>
                  <a:pt x="209" y="105"/>
                </a:lnTo>
                <a:cubicBezTo>
                  <a:pt x="209" y="45"/>
                  <a:pt x="164" y="0"/>
                  <a:pt x="104" y="0"/>
                </a:cubicBezTo>
                <a:cubicBezTo>
                  <a:pt x="52" y="0"/>
                  <a:pt x="0" y="45"/>
                  <a:pt x="0" y="105"/>
                </a:cubicBezTo>
                <a:cubicBezTo>
                  <a:pt x="0" y="164"/>
                  <a:pt x="52" y="209"/>
                  <a:pt x="104" y="209"/>
                </a:cubicBezTo>
                <a:cubicBezTo>
                  <a:pt x="164" y="209"/>
                  <a:pt x="209" y="164"/>
                  <a:pt x="209" y="10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7" name="Freeform 187"/>
          <p:cNvSpPr>
            <a:spLocks noChangeArrowheads="1"/>
          </p:cNvSpPr>
          <p:nvPr/>
        </p:nvSpPr>
        <p:spPr bwMode="auto">
          <a:xfrm>
            <a:off x="20772075" y="8411393"/>
            <a:ext cx="621122" cy="298841"/>
          </a:xfrm>
          <a:custGeom>
            <a:avLst/>
            <a:gdLst>
              <a:gd name="T0" fmla="*/ 0 w 934"/>
              <a:gd name="T1" fmla="*/ 224 h 448"/>
              <a:gd name="T2" fmla="*/ 0 w 934"/>
              <a:gd name="T3" fmla="*/ 224 h 448"/>
              <a:gd name="T4" fmla="*/ 470 w 934"/>
              <a:gd name="T5" fmla="*/ 447 h 448"/>
              <a:gd name="T6" fmla="*/ 933 w 934"/>
              <a:gd name="T7" fmla="*/ 224 h 448"/>
              <a:gd name="T8" fmla="*/ 470 w 934"/>
              <a:gd name="T9" fmla="*/ 0 h 448"/>
              <a:gd name="T10" fmla="*/ 0 w 934"/>
              <a:gd name="T11" fmla="*/ 224 h 448"/>
            </a:gdLst>
            <a:ahLst/>
            <a:cxnLst>
              <a:cxn ang="0">
                <a:pos x="T0" y="T1"/>
              </a:cxn>
              <a:cxn ang="0">
                <a:pos x="T2" y="T3"/>
              </a:cxn>
              <a:cxn ang="0">
                <a:pos x="T4" y="T5"/>
              </a:cxn>
              <a:cxn ang="0">
                <a:pos x="T6" y="T7"/>
              </a:cxn>
              <a:cxn ang="0">
                <a:pos x="T8" y="T9"/>
              </a:cxn>
              <a:cxn ang="0">
                <a:pos x="T10" y="T11"/>
              </a:cxn>
            </a:cxnLst>
            <a:rect l="0" t="0" r="r" b="b"/>
            <a:pathLst>
              <a:path w="934" h="448">
                <a:moveTo>
                  <a:pt x="0" y="224"/>
                </a:moveTo>
                <a:lnTo>
                  <a:pt x="0" y="224"/>
                </a:lnTo>
                <a:cubicBezTo>
                  <a:pt x="0" y="224"/>
                  <a:pt x="171" y="447"/>
                  <a:pt x="470" y="447"/>
                </a:cubicBezTo>
                <a:cubicBezTo>
                  <a:pt x="769" y="447"/>
                  <a:pt x="933" y="224"/>
                  <a:pt x="933" y="224"/>
                </a:cubicBezTo>
                <a:cubicBezTo>
                  <a:pt x="933" y="224"/>
                  <a:pt x="769" y="0"/>
                  <a:pt x="470" y="0"/>
                </a:cubicBezTo>
                <a:cubicBezTo>
                  <a:pt x="171" y="0"/>
                  <a:pt x="0" y="224"/>
                  <a:pt x="0" y="22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8" name="Freeform 188"/>
          <p:cNvSpPr>
            <a:spLocks noChangeArrowheads="1"/>
          </p:cNvSpPr>
          <p:nvPr/>
        </p:nvSpPr>
        <p:spPr bwMode="auto">
          <a:xfrm>
            <a:off x="21015250" y="8490499"/>
            <a:ext cx="140631" cy="140631"/>
          </a:xfrm>
          <a:custGeom>
            <a:avLst/>
            <a:gdLst>
              <a:gd name="T0" fmla="*/ 209 w 210"/>
              <a:gd name="T1" fmla="*/ 105 h 210"/>
              <a:gd name="T2" fmla="*/ 209 w 210"/>
              <a:gd name="T3" fmla="*/ 105 h 210"/>
              <a:gd name="T4" fmla="*/ 105 w 210"/>
              <a:gd name="T5" fmla="*/ 0 h 210"/>
              <a:gd name="T6" fmla="*/ 0 w 210"/>
              <a:gd name="T7" fmla="*/ 105 h 210"/>
              <a:gd name="T8" fmla="*/ 105 w 210"/>
              <a:gd name="T9" fmla="*/ 209 h 210"/>
              <a:gd name="T10" fmla="*/ 209 w 210"/>
              <a:gd name="T11" fmla="*/ 105 h 210"/>
            </a:gdLst>
            <a:ahLst/>
            <a:cxnLst>
              <a:cxn ang="0">
                <a:pos x="T0" y="T1"/>
              </a:cxn>
              <a:cxn ang="0">
                <a:pos x="T2" y="T3"/>
              </a:cxn>
              <a:cxn ang="0">
                <a:pos x="T4" y="T5"/>
              </a:cxn>
              <a:cxn ang="0">
                <a:pos x="T6" y="T7"/>
              </a:cxn>
              <a:cxn ang="0">
                <a:pos x="T8" y="T9"/>
              </a:cxn>
              <a:cxn ang="0">
                <a:pos x="T10" y="T11"/>
              </a:cxn>
            </a:cxnLst>
            <a:rect l="0" t="0" r="r" b="b"/>
            <a:pathLst>
              <a:path w="210" h="210">
                <a:moveTo>
                  <a:pt x="209" y="105"/>
                </a:moveTo>
                <a:lnTo>
                  <a:pt x="209" y="105"/>
                </a:lnTo>
                <a:cubicBezTo>
                  <a:pt x="209" y="45"/>
                  <a:pt x="165" y="0"/>
                  <a:pt x="105" y="0"/>
                </a:cubicBezTo>
                <a:cubicBezTo>
                  <a:pt x="45" y="0"/>
                  <a:pt x="0" y="45"/>
                  <a:pt x="0" y="105"/>
                </a:cubicBezTo>
                <a:cubicBezTo>
                  <a:pt x="0" y="164"/>
                  <a:pt x="45" y="209"/>
                  <a:pt x="105" y="209"/>
                </a:cubicBezTo>
                <a:cubicBezTo>
                  <a:pt x="165" y="209"/>
                  <a:pt x="209" y="164"/>
                  <a:pt x="209" y="10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9" name="Line 189"/>
          <p:cNvSpPr>
            <a:spLocks noChangeShapeType="1"/>
          </p:cNvSpPr>
          <p:nvPr/>
        </p:nvSpPr>
        <p:spPr bwMode="auto">
          <a:xfrm flipV="1">
            <a:off x="20857041" y="8329358"/>
            <a:ext cx="457052" cy="46291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6" name="Group 5"/>
          <p:cNvGrpSpPr/>
          <p:nvPr/>
        </p:nvGrpSpPr>
        <p:grpSpPr>
          <a:xfrm>
            <a:off x="22078346" y="8225686"/>
            <a:ext cx="542018" cy="615262"/>
            <a:chOff x="14470031" y="13420684"/>
            <a:chExt cx="542018" cy="615262"/>
          </a:xfrm>
        </p:grpSpPr>
        <p:sp>
          <p:nvSpPr>
            <p:cNvPr id="5315" name="Freeform 195"/>
            <p:cNvSpPr>
              <a:spLocks noChangeArrowheads="1"/>
            </p:cNvSpPr>
            <p:nvPr/>
          </p:nvSpPr>
          <p:spPr bwMode="auto">
            <a:xfrm>
              <a:off x="14470031" y="13420684"/>
              <a:ext cx="542018" cy="398456"/>
            </a:xfrm>
            <a:custGeom>
              <a:avLst/>
              <a:gdLst>
                <a:gd name="T0" fmla="*/ 0 w 815"/>
                <a:gd name="T1" fmla="*/ 597 h 598"/>
                <a:gd name="T2" fmla="*/ 97 w 815"/>
                <a:gd name="T3" fmla="*/ 0 h 598"/>
                <a:gd name="T4" fmla="*/ 724 w 815"/>
                <a:gd name="T5" fmla="*/ 0 h 598"/>
                <a:gd name="T6" fmla="*/ 814 w 815"/>
                <a:gd name="T7" fmla="*/ 597 h 598"/>
              </a:gdLst>
              <a:ahLst/>
              <a:cxnLst>
                <a:cxn ang="0">
                  <a:pos x="T0" y="T1"/>
                </a:cxn>
                <a:cxn ang="0">
                  <a:pos x="T2" y="T3"/>
                </a:cxn>
                <a:cxn ang="0">
                  <a:pos x="T4" y="T5"/>
                </a:cxn>
                <a:cxn ang="0">
                  <a:pos x="T6" y="T7"/>
                </a:cxn>
              </a:cxnLst>
              <a:rect l="0" t="0" r="r" b="b"/>
              <a:pathLst>
                <a:path w="815" h="598">
                  <a:moveTo>
                    <a:pt x="0" y="597"/>
                  </a:moveTo>
                  <a:lnTo>
                    <a:pt x="97" y="0"/>
                  </a:lnTo>
                  <a:lnTo>
                    <a:pt x="724" y="0"/>
                  </a:lnTo>
                  <a:lnTo>
                    <a:pt x="814"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16" name="Freeform 196"/>
            <p:cNvSpPr>
              <a:spLocks noChangeArrowheads="1"/>
            </p:cNvSpPr>
            <p:nvPr/>
          </p:nvSpPr>
          <p:spPr bwMode="auto">
            <a:xfrm>
              <a:off x="14470031" y="13816211"/>
              <a:ext cx="542018" cy="219735"/>
            </a:xfrm>
            <a:custGeom>
              <a:avLst/>
              <a:gdLst>
                <a:gd name="T0" fmla="*/ 814 w 815"/>
                <a:gd name="T1" fmla="*/ 0 h 330"/>
                <a:gd name="T2" fmla="*/ 814 w 815"/>
                <a:gd name="T3" fmla="*/ 329 h 330"/>
                <a:gd name="T4" fmla="*/ 0 w 815"/>
                <a:gd name="T5" fmla="*/ 329 h 330"/>
                <a:gd name="T6" fmla="*/ 0 w 815"/>
                <a:gd name="T7" fmla="*/ 0 h 330"/>
                <a:gd name="T8" fmla="*/ 814 w 815"/>
                <a:gd name="T9" fmla="*/ 0 h 330"/>
              </a:gdLst>
              <a:ahLst/>
              <a:cxnLst>
                <a:cxn ang="0">
                  <a:pos x="T0" y="T1"/>
                </a:cxn>
                <a:cxn ang="0">
                  <a:pos x="T2" y="T3"/>
                </a:cxn>
                <a:cxn ang="0">
                  <a:pos x="T4" y="T5"/>
                </a:cxn>
                <a:cxn ang="0">
                  <a:pos x="T6" y="T7"/>
                </a:cxn>
                <a:cxn ang="0">
                  <a:pos x="T8" y="T9"/>
                </a:cxn>
              </a:cxnLst>
              <a:rect l="0" t="0" r="r" b="b"/>
              <a:pathLst>
                <a:path w="815" h="330">
                  <a:moveTo>
                    <a:pt x="814" y="0"/>
                  </a:moveTo>
                  <a:lnTo>
                    <a:pt x="814" y="329"/>
                  </a:lnTo>
                  <a:lnTo>
                    <a:pt x="0" y="329"/>
                  </a:lnTo>
                  <a:lnTo>
                    <a:pt x="0" y="0"/>
                  </a:lnTo>
                  <a:lnTo>
                    <a:pt x="81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17" name="Freeform 197"/>
            <p:cNvSpPr>
              <a:spLocks noChangeArrowheads="1"/>
            </p:cNvSpPr>
            <p:nvPr/>
          </p:nvSpPr>
          <p:spPr bwMode="auto">
            <a:xfrm>
              <a:off x="14871417" y="13895315"/>
              <a:ext cx="61526" cy="58597"/>
            </a:xfrm>
            <a:custGeom>
              <a:avLst/>
              <a:gdLst>
                <a:gd name="T0" fmla="*/ 90 w 91"/>
                <a:gd name="T1" fmla="*/ 44 h 90"/>
                <a:gd name="T2" fmla="*/ 90 w 91"/>
                <a:gd name="T3" fmla="*/ 44 h 90"/>
                <a:gd name="T4" fmla="*/ 45 w 91"/>
                <a:gd name="T5" fmla="*/ 0 h 90"/>
                <a:gd name="T6" fmla="*/ 0 w 91"/>
                <a:gd name="T7" fmla="*/ 44 h 90"/>
                <a:gd name="T8" fmla="*/ 45 w 91"/>
                <a:gd name="T9" fmla="*/ 89 h 90"/>
                <a:gd name="T10" fmla="*/ 90 w 91"/>
                <a:gd name="T11" fmla="*/ 44 h 90"/>
              </a:gdLst>
              <a:ahLst/>
              <a:cxnLst>
                <a:cxn ang="0">
                  <a:pos x="T0" y="T1"/>
                </a:cxn>
                <a:cxn ang="0">
                  <a:pos x="T2" y="T3"/>
                </a:cxn>
                <a:cxn ang="0">
                  <a:pos x="T4" y="T5"/>
                </a:cxn>
                <a:cxn ang="0">
                  <a:pos x="T6" y="T7"/>
                </a:cxn>
                <a:cxn ang="0">
                  <a:pos x="T8" y="T9"/>
                </a:cxn>
                <a:cxn ang="0">
                  <a:pos x="T10" y="T11"/>
                </a:cxn>
              </a:cxnLst>
              <a:rect l="0" t="0" r="r" b="b"/>
              <a:pathLst>
                <a:path w="91" h="90">
                  <a:moveTo>
                    <a:pt x="90" y="44"/>
                  </a:moveTo>
                  <a:lnTo>
                    <a:pt x="90" y="44"/>
                  </a:lnTo>
                  <a:cubicBezTo>
                    <a:pt x="90" y="22"/>
                    <a:pt x="67" y="0"/>
                    <a:pt x="45" y="0"/>
                  </a:cubicBezTo>
                  <a:cubicBezTo>
                    <a:pt x="22" y="0"/>
                    <a:pt x="0" y="22"/>
                    <a:pt x="0" y="44"/>
                  </a:cubicBezTo>
                  <a:cubicBezTo>
                    <a:pt x="0" y="67"/>
                    <a:pt x="22" y="89"/>
                    <a:pt x="45" y="89"/>
                  </a:cubicBezTo>
                  <a:cubicBezTo>
                    <a:pt x="67" y="89"/>
                    <a:pt x="90" y="67"/>
                    <a:pt x="90"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18" name="Freeform 198"/>
            <p:cNvSpPr>
              <a:spLocks noChangeArrowheads="1"/>
            </p:cNvSpPr>
            <p:nvPr/>
          </p:nvSpPr>
          <p:spPr bwMode="auto">
            <a:xfrm>
              <a:off x="14642891" y="13558388"/>
              <a:ext cx="199228" cy="120122"/>
            </a:xfrm>
            <a:custGeom>
              <a:avLst/>
              <a:gdLst>
                <a:gd name="T0" fmla="*/ 195 w 300"/>
                <a:gd name="T1" fmla="*/ 179 h 180"/>
                <a:gd name="T2" fmla="*/ 195 w 300"/>
                <a:gd name="T3" fmla="*/ 179 h 180"/>
                <a:gd name="T4" fmla="*/ 254 w 300"/>
                <a:gd name="T5" fmla="*/ 179 h 180"/>
                <a:gd name="T6" fmla="*/ 299 w 300"/>
                <a:gd name="T7" fmla="*/ 135 h 180"/>
                <a:gd name="T8" fmla="*/ 254 w 300"/>
                <a:gd name="T9" fmla="*/ 90 h 180"/>
                <a:gd name="T10" fmla="*/ 150 w 300"/>
                <a:gd name="T11" fmla="*/ 0 h 180"/>
                <a:gd name="T12" fmla="*/ 45 w 300"/>
                <a:gd name="T13" fmla="*/ 90 h 180"/>
                <a:gd name="T14" fmla="*/ 45 w 300"/>
                <a:gd name="T15" fmla="*/ 90 h 180"/>
                <a:gd name="T16" fmla="*/ 0 w 300"/>
                <a:gd name="T17" fmla="*/ 135 h 180"/>
                <a:gd name="T18" fmla="*/ 45 w 300"/>
                <a:gd name="T19" fmla="*/ 179 h 180"/>
                <a:gd name="T20" fmla="*/ 202 w 300"/>
                <a:gd name="T21" fmla="*/ 17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180">
                  <a:moveTo>
                    <a:pt x="195" y="179"/>
                  </a:moveTo>
                  <a:lnTo>
                    <a:pt x="195" y="179"/>
                  </a:lnTo>
                  <a:cubicBezTo>
                    <a:pt x="254" y="179"/>
                    <a:pt x="254" y="179"/>
                    <a:pt x="254" y="179"/>
                  </a:cubicBezTo>
                  <a:cubicBezTo>
                    <a:pt x="284" y="179"/>
                    <a:pt x="299" y="164"/>
                    <a:pt x="299" y="135"/>
                  </a:cubicBezTo>
                  <a:cubicBezTo>
                    <a:pt x="299" y="120"/>
                    <a:pt x="284" y="90"/>
                    <a:pt x="254" y="90"/>
                  </a:cubicBezTo>
                  <a:cubicBezTo>
                    <a:pt x="254" y="37"/>
                    <a:pt x="202" y="0"/>
                    <a:pt x="150" y="0"/>
                  </a:cubicBezTo>
                  <a:cubicBezTo>
                    <a:pt x="97" y="0"/>
                    <a:pt x="53" y="45"/>
                    <a:pt x="45" y="90"/>
                  </a:cubicBezTo>
                  <a:lnTo>
                    <a:pt x="45" y="90"/>
                  </a:lnTo>
                  <a:cubicBezTo>
                    <a:pt x="15" y="90"/>
                    <a:pt x="0" y="120"/>
                    <a:pt x="0" y="135"/>
                  </a:cubicBezTo>
                  <a:cubicBezTo>
                    <a:pt x="0" y="164"/>
                    <a:pt x="15" y="179"/>
                    <a:pt x="45" y="179"/>
                  </a:cubicBezTo>
                  <a:cubicBezTo>
                    <a:pt x="202" y="179"/>
                    <a:pt x="202" y="179"/>
                    <a:pt x="202"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7" name="Group 26"/>
          <p:cNvGrpSpPr/>
          <p:nvPr/>
        </p:nvGrpSpPr>
        <p:grpSpPr>
          <a:xfrm>
            <a:off x="15759151" y="8302288"/>
            <a:ext cx="521508" cy="635771"/>
            <a:chOff x="15759151" y="8302288"/>
            <a:chExt cx="521508" cy="635771"/>
          </a:xfrm>
        </p:grpSpPr>
        <p:sp>
          <p:nvSpPr>
            <p:cNvPr id="5337" name="Line 217"/>
            <p:cNvSpPr>
              <a:spLocks noChangeShapeType="1"/>
            </p:cNvSpPr>
            <p:nvPr/>
          </p:nvSpPr>
          <p:spPr bwMode="auto">
            <a:xfrm>
              <a:off x="15817747" y="8489798"/>
              <a:ext cx="2931" cy="44533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8" name="Line 218"/>
            <p:cNvSpPr>
              <a:spLocks noChangeShapeType="1"/>
            </p:cNvSpPr>
            <p:nvPr/>
          </p:nvSpPr>
          <p:spPr bwMode="auto">
            <a:xfrm>
              <a:off x="16219134" y="8302290"/>
              <a:ext cx="2929" cy="44533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9" name="Line 219"/>
            <p:cNvSpPr>
              <a:spLocks noChangeShapeType="1"/>
            </p:cNvSpPr>
            <p:nvPr/>
          </p:nvSpPr>
          <p:spPr bwMode="auto">
            <a:xfrm>
              <a:off x="16016975" y="8680235"/>
              <a:ext cx="2931" cy="25782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40" name="Line 220"/>
            <p:cNvSpPr>
              <a:spLocks noChangeShapeType="1"/>
            </p:cNvSpPr>
            <p:nvPr/>
          </p:nvSpPr>
          <p:spPr bwMode="auto">
            <a:xfrm>
              <a:off x="16016975" y="8302290"/>
              <a:ext cx="2931" cy="25782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41" name="Freeform 221"/>
            <p:cNvSpPr>
              <a:spLocks noChangeArrowheads="1"/>
            </p:cNvSpPr>
            <p:nvPr/>
          </p:nvSpPr>
          <p:spPr bwMode="auto">
            <a:xfrm>
              <a:off x="15759151" y="8372607"/>
              <a:ext cx="120124" cy="120122"/>
            </a:xfrm>
            <a:custGeom>
              <a:avLst/>
              <a:gdLst>
                <a:gd name="T0" fmla="*/ 179 w 180"/>
                <a:gd name="T1" fmla="*/ 90 h 180"/>
                <a:gd name="T2" fmla="*/ 179 w 180"/>
                <a:gd name="T3" fmla="*/ 90 h 180"/>
                <a:gd name="T4" fmla="*/ 89 w 180"/>
                <a:gd name="T5" fmla="*/ 179 h 180"/>
                <a:gd name="T6" fmla="*/ 0 w 180"/>
                <a:gd name="T7" fmla="*/ 90 h 180"/>
                <a:gd name="T8" fmla="*/ 89 w 180"/>
                <a:gd name="T9" fmla="*/ 0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134"/>
                    <a:pt x="142" y="179"/>
                    <a:pt x="89" y="179"/>
                  </a:cubicBezTo>
                  <a:cubicBezTo>
                    <a:pt x="37" y="179"/>
                    <a:pt x="0" y="134"/>
                    <a:pt x="0" y="90"/>
                  </a:cubicBezTo>
                  <a:cubicBezTo>
                    <a:pt x="0" y="37"/>
                    <a:pt x="37" y="0"/>
                    <a:pt x="89" y="0"/>
                  </a:cubicBezTo>
                  <a:cubicBezTo>
                    <a:pt x="142" y="0"/>
                    <a:pt x="179" y="37"/>
                    <a:pt x="179"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42" name="Freeform 222"/>
            <p:cNvSpPr>
              <a:spLocks noChangeArrowheads="1"/>
            </p:cNvSpPr>
            <p:nvPr/>
          </p:nvSpPr>
          <p:spPr bwMode="auto">
            <a:xfrm>
              <a:off x="16154677" y="8747622"/>
              <a:ext cx="125982" cy="120122"/>
            </a:xfrm>
            <a:custGeom>
              <a:avLst/>
              <a:gdLst>
                <a:gd name="T0" fmla="*/ 187 w 188"/>
                <a:gd name="T1" fmla="*/ 89 h 180"/>
                <a:gd name="T2" fmla="*/ 187 w 188"/>
                <a:gd name="T3" fmla="*/ 89 h 180"/>
                <a:gd name="T4" fmla="*/ 97 w 188"/>
                <a:gd name="T5" fmla="*/ 179 h 180"/>
                <a:gd name="T6" fmla="*/ 0 w 188"/>
                <a:gd name="T7" fmla="*/ 89 h 180"/>
                <a:gd name="T8" fmla="*/ 97 w 188"/>
                <a:gd name="T9" fmla="*/ 0 h 180"/>
                <a:gd name="T10" fmla="*/ 187 w 188"/>
                <a:gd name="T11" fmla="*/ 89 h 180"/>
              </a:gdLst>
              <a:ahLst/>
              <a:cxnLst>
                <a:cxn ang="0">
                  <a:pos x="T0" y="T1"/>
                </a:cxn>
                <a:cxn ang="0">
                  <a:pos x="T2" y="T3"/>
                </a:cxn>
                <a:cxn ang="0">
                  <a:pos x="T4" y="T5"/>
                </a:cxn>
                <a:cxn ang="0">
                  <a:pos x="T6" y="T7"/>
                </a:cxn>
                <a:cxn ang="0">
                  <a:pos x="T8" y="T9"/>
                </a:cxn>
                <a:cxn ang="0">
                  <a:pos x="T10" y="T11"/>
                </a:cxn>
              </a:cxnLst>
              <a:rect l="0" t="0" r="r" b="b"/>
              <a:pathLst>
                <a:path w="188" h="180">
                  <a:moveTo>
                    <a:pt x="187" y="89"/>
                  </a:moveTo>
                  <a:lnTo>
                    <a:pt x="187" y="89"/>
                  </a:lnTo>
                  <a:cubicBezTo>
                    <a:pt x="187" y="141"/>
                    <a:pt x="142" y="179"/>
                    <a:pt x="97" y="179"/>
                  </a:cubicBezTo>
                  <a:cubicBezTo>
                    <a:pt x="45" y="179"/>
                    <a:pt x="0" y="141"/>
                    <a:pt x="0" y="89"/>
                  </a:cubicBezTo>
                  <a:cubicBezTo>
                    <a:pt x="0" y="37"/>
                    <a:pt x="45" y="0"/>
                    <a:pt x="97" y="0"/>
                  </a:cubicBezTo>
                  <a:cubicBezTo>
                    <a:pt x="142" y="0"/>
                    <a:pt x="187" y="37"/>
                    <a:pt x="187" y="8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43" name="Freeform 223"/>
            <p:cNvSpPr>
              <a:spLocks noChangeArrowheads="1"/>
            </p:cNvSpPr>
            <p:nvPr/>
          </p:nvSpPr>
          <p:spPr bwMode="auto">
            <a:xfrm>
              <a:off x="15955451" y="8560114"/>
              <a:ext cx="120122" cy="120122"/>
            </a:xfrm>
            <a:custGeom>
              <a:avLst/>
              <a:gdLst>
                <a:gd name="T0" fmla="*/ 180 w 181"/>
                <a:gd name="T1" fmla="*/ 89 h 180"/>
                <a:gd name="T2" fmla="*/ 180 w 181"/>
                <a:gd name="T3" fmla="*/ 89 h 180"/>
                <a:gd name="T4" fmla="*/ 90 w 181"/>
                <a:gd name="T5" fmla="*/ 179 h 180"/>
                <a:gd name="T6" fmla="*/ 0 w 181"/>
                <a:gd name="T7" fmla="*/ 89 h 180"/>
                <a:gd name="T8" fmla="*/ 90 w 181"/>
                <a:gd name="T9" fmla="*/ 0 h 180"/>
                <a:gd name="T10" fmla="*/ 180 w 181"/>
                <a:gd name="T11" fmla="*/ 89 h 180"/>
              </a:gdLst>
              <a:ahLst/>
              <a:cxnLst>
                <a:cxn ang="0">
                  <a:pos x="T0" y="T1"/>
                </a:cxn>
                <a:cxn ang="0">
                  <a:pos x="T2" y="T3"/>
                </a:cxn>
                <a:cxn ang="0">
                  <a:pos x="T4" y="T5"/>
                </a:cxn>
                <a:cxn ang="0">
                  <a:pos x="T6" y="T7"/>
                </a:cxn>
                <a:cxn ang="0">
                  <a:pos x="T8" y="T9"/>
                </a:cxn>
                <a:cxn ang="0">
                  <a:pos x="T10" y="T11"/>
                </a:cxn>
              </a:cxnLst>
              <a:rect l="0" t="0" r="r" b="b"/>
              <a:pathLst>
                <a:path w="181" h="180">
                  <a:moveTo>
                    <a:pt x="180" y="89"/>
                  </a:moveTo>
                  <a:lnTo>
                    <a:pt x="180" y="89"/>
                  </a:lnTo>
                  <a:cubicBezTo>
                    <a:pt x="180" y="142"/>
                    <a:pt x="142" y="179"/>
                    <a:pt x="90" y="179"/>
                  </a:cubicBezTo>
                  <a:cubicBezTo>
                    <a:pt x="45" y="179"/>
                    <a:pt x="0" y="142"/>
                    <a:pt x="0" y="89"/>
                  </a:cubicBezTo>
                  <a:cubicBezTo>
                    <a:pt x="0" y="37"/>
                    <a:pt x="45" y="0"/>
                    <a:pt x="90" y="0"/>
                  </a:cubicBezTo>
                  <a:cubicBezTo>
                    <a:pt x="142" y="0"/>
                    <a:pt x="180" y="37"/>
                    <a:pt x="180" y="8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44" name="Line 224"/>
            <p:cNvSpPr>
              <a:spLocks noChangeShapeType="1"/>
            </p:cNvSpPr>
            <p:nvPr/>
          </p:nvSpPr>
          <p:spPr bwMode="auto">
            <a:xfrm>
              <a:off x="15817747" y="8302288"/>
              <a:ext cx="2931" cy="7031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45" name="Line 225"/>
            <p:cNvSpPr>
              <a:spLocks noChangeShapeType="1"/>
            </p:cNvSpPr>
            <p:nvPr/>
          </p:nvSpPr>
          <p:spPr bwMode="auto">
            <a:xfrm>
              <a:off x="16219134" y="8867742"/>
              <a:ext cx="2929" cy="7031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792" name="Line 672"/>
          <p:cNvSpPr>
            <a:spLocks noChangeShapeType="1"/>
          </p:cNvSpPr>
          <p:nvPr/>
        </p:nvSpPr>
        <p:spPr bwMode="auto">
          <a:xfrm>
            <a:off x="14742506" y="8776922"/>
            <a:ext cx="2929" cy="15821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93" name="Line 673"/>
          <p:cNvSpPr>
            <a:spLocks noChangeShapeType="1"/>
          </p:cNvSpPr>
          <p:nvPr/>
        </p:nvSpPr>
        <p:spPr bwMode="auto">
          <a:xfrm>
            <a:off x="14742506" y="8302290"/>
            <a:ext cx="2929" cy="15821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94" name="Line 674"/>
          <p:cNvSpPr>
            <a:spLocks noChangeShapeType="1"/>
          </p:cNvSpPr>
          <p:nvPr/>
        </p:nvSpPr>
        <p:spPr bwMode="auto">
          <a:xfrm flipH="1">
            <a:off x="14417294" y="8618711"/>
            <a:ext cx="16993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95" name="Line 675"/>
          <p:cNvSpPr>
            <a:spLocks noChangeShapeType="1"/>
          </p:cNvSpPr>
          <p:nvPr/>
        </p:nvSpPr>
        <p:spPr bwMode="auto">
          <a:xfrm flipH="1">
            <a:off x="14897785" y="8618711"/>
            <a:ext cx="16407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96" name="Freeform 676"/>
          <p:cNvSpPr>
            <a:spLocks noChangeArrowheads="1"/>
          </p:cNvSpPr>
          <p:nvPr/>
        </p:nvSpPr>
        <p:spPr bwMode="auto">
          <a:xfrm>
            <a:off x="14505189" y="8381394"/>
            <a:ext cx="477561" cy="477561"/>
          </a:xfrm>
          <a:custGeom>
            <a:avLst/>
            <a:gdLst>
              <a:gd name="T0" fmla="*/ 717 w 718"/>
              <a:gd name="T1" fmla="*/ 358 h 718"/>
              <a:gd name="T2" fmla="*/ 717 w 718"/>
              <a:gd name="T3" fmla="*/ 358 h 718"/>
              <a:gd name="T4" fmla="*/ 359 w 718"/>
              <a:gd name="T5" fmla="*/ 0 h 718"/>
              <a:gd name="T6" fmla="*/ 0 w 718"/>
              <a:gd name="T7" fmla="*/ 358 h 718"/>
              <a:gd name="T8" fmla="*/ 359 w 718"/>
              <a:gd name="T9" fmla="*/ 717 h 718"/>
              <a:gd name="T10" fmla="*/ 717 w 718"/>
              <a:gd name="T11" fmla="*/ 358 h 718"/>
            </a:gdLst>
            <a:ahLst/>
            <a:cxnLst>
              <a:cxn ang="0">
                <a:pos x="T0" y="T1"/>
              </a:cxn>
              <a:cxn ang="0">
                <a:pos x="T2" y="T3"/>
              </a:cxn>
              <a:cxn ang="0">
                <a:pos x="T4" y="T5"/>
              </a:cxn>
              <a:cxn ang="0">
                <a:pos x="T6" y="T7"/>
              </a:cxn>
              <a:cxn ang="0">
                <a:pos x="T8" y="T9"/>
              </a:cxn>
              <a:cxn ang="0">
                <a:pos x="T10" y="T11"/>
              </a:cxn>
            </a:cxnLst>
            <a:rect l="0" t="0" r="r" b="b"/>
            <a:pathLst>
              <a:path w="718" h="718">
                <a:moveTo>
                  <a:pt x="717" y="358"/>
                </a:moveTo>
                <a:lnTo>
                  <a:pt x="717" y="358"/>
                </a:lnTo>
                <a:cubicBezTo>
                  <a:pt x="717" y="157"/>
                  <a:pt x="553" y="0"/>
                  <a:pt x="359" y="0"/>
                </a:cubicBezTo>
                <a:cubicBezTo>
                  <a:pt x="157" y="0"/>
                  <a:pt x="0" y="157"/>
                  <a:pt x="0" y="358"/>
                </a:cubicBezTo>
                <a:cubicBezTo>
                  <a:pt x="0" y="560"/>
                  <a:pt x="157" y="717"/>
                  <a:pt x="359" y="717"/>
                </a:cubicBezTo>
                <a:cubicBezTo>
                  <a:pt x="553" y="717"/>
                  <a:pt x="717" y="560"/>
                  <a:pt x="717" y="35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97" name="Freeform 677"/>
          <p:cNvSpPr>
            <a:spLocks noChangeArrowheads="1"/>
          </p:cNvSpPr>
          <p:nvPr/>
        </p:nvSpPr>
        <p:spPr bwMode="auto">
          <a:xfrm>
            <a:off x="16954518" y="8275921"/>
            <a:ext cx="679718" cy="679718"/>
          </a:xfrm>
          <a:custGeom>
            <a:avLst/>
            <a:gdLst>
              <a:gd name="T0" fmla="*/ 843 w 1024"/>
              <a:gd name="T1" fmla="*/ 187 h 1024"/>
              <a:gd name="T2" fmla="*/ 843 w 1024"/>
              <a:gd name="T3" fmla="*/ 187 h 1024"/>
              <a:gd name="T4" fmla="*/ 843 w 1024"/>
              <a:gd name="T5" fmla="*/ 844 h 1024"/>
              <a:gd name="T6" fmla="*/ 187 w 1024"/>
              <a:gd name="T7" fmla="*/ 844 h 1024"/>
              <a:gd name="T8" fmla="*/ 187 w 1024"/>
              <a:gd name="T9" fmla="*/ 187 h 1024"/>
              <a:gd name="T10" fmla="*/ 843 w 1024"/>
              <a:gd name="T11" fmla="*/ 187 h 1024"/>
            </a:gdLst>
            <a:ahLst/>
            <a:cxnLst>
              <a:cxn ang="0">
                <a:pos x="T0" y="T1"/>
              </a:cxn>
              <a:cxn ang="0">
                <a:pos x="T2" y="T3"/>
              </a:cxn>
              <a:cxn ang="0">
                <a:pos x="T4" y="T5"/>
              </a:cxn>
              <a:cxn ang="0">
                <a:pos x="T6" y="T7"/>
              </a:cxn>
              <a:cxn ang="0">
                <a:pos x="T8" y="T9"/>
              </a:cxn>
              <a:cxn ang="0">
                <a:pos x="T10" y="T11"/>
              </a:cxn>
            </a:cxnLst>
            <a:rect l="0" t="0" r="r" b="b"/>
            <a:pathLst>
              <a:path w="1024" h="1024">
                <a:moveTo>
                  <a:pt x="843" y="187"/>
                </a:moveTo>
                <a:lnTo>
                  <a:pt x="843" y="187"/>
                </a:lnTo>
                <a:cubicBezTo>
                  <a:pt x="1023" y="366"/>
                  <a:pt x="1023" y="665"/>
                  <a:pt x="843" y="844"/>
                </a:cubicBezTo>
                <a:cubicBezTo>
                  <a:pt x="664" y="1023"/>
                  <a:pt x="366" y="1023"/>
                  <a:pt x="187" y="844"/>
                </a:cubicBezTo>
                <a:cubicBezTo>
                  <a:pt x="0" y="665"/>
                  <a:pt x="0" y="366"/>
                  <a:pt x="187" y="187"/>
                </a:cubicBezTo>
                <a:cubicBezTo>
                  <a:pt x="366" y="0"/>
                  <a:pt x="664" y="0"/>
                  <a:pt x="843" y="187"/>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98" name="Freeform 678"/>
          <p:cNvSpPr>
            <a:spLocks noChangeArrowheads="1"/>
          </p:cNvSpPr>
          <p:nvPr/>
        </p:nvSpPr>
        <p:spPr bwMode="auto">
          <a:xfrm>
            <a:off x="17042413" y="8366747"/>
            <a:ext cx="506860" cy="506858"/>
          </a:xfrm>
          <a:custGeom>
            <a:avLst/>
            <a:gdLst>
              <a:gd name="T0" fmla="*/ 627 w 763"/>
              <a:gd name="T1" fmla="*/ 134 h 762"/>
              <a:gd name="T2" fmla="*/ 627 w 763"/>
              <a:gd name="T3" fmla="*/ 134 h 762"/>
              <a:gd name="T4" fmla="*/ 627 w 763"/>
              <a:gd name="T5" fmla="*/ 627 h 762"/>
              <a:gd name="T6" fmla="*/ 135 w 763"/>
              <a:gd name="T7" fmla="*/ 627 h 762"/>
              <a:gd name="T8" fmla="*/ 135 w 763"/>
              <a:gd name="T9" fmla="*/ 134 h 762"/>
              <a:gd name="T10" fmla="*/ 627 w 763"/>
              <a:gd name="T11" fmla="*/ 134 h 762"/>
            </a:gdLst>
            <a:ahLst/>
            <a:cxnLst>
              <a:cxn ang="0">
                <a:pos x="T0" y="T1"/>
              </a:cxn>
              <a:cxn ang="0">
                <a:pos x="T2" y="T3"/>
              </a:cxn>
              <a:cxn ang="0">
                <a:pos x="T4" y="T5"/>
              </a:cxn>
              <a:cxn ang="0">
                <a:pos x="T6" y="T7"/>
              </a:cxn>
              <a:cxn ang="0">
                <a:pos x="T8" y="T9"/>
              </a:cxn>
              <a:cxn ang="0">
                <a:pos x="T10" y="T11"/>
              </a:cxn>
            </a:cxnLst>
            <a:rect l="0" t="0" r="r" b="b"/>
            <a:pathLst>
              <a:path w="763" h="762">
                <a:moveTo>
                  <a:pt x="627" y="134"/>
                </a:moveTo>
                <a:lnTo>
                  <a:pt x="627" y="134"/>
                </a:lnTo>
                <a:cubicBezTo>
                  <a:pt x="762" y="268"/>
                  <a:pt x="762" y="492"/>
                  <a:pt x="627" y="627"/>
                </a:cubicBezTo>
                <a:cubicBezTo>
                  <a:pt x="485" y="761"/>
                  <a:pt x="269" y="761"/>
                  <a:pt x="135" y="627"/>
                </a:cubicBezTo>
                <a:cubicBezTo>
                  <a:pt x="0" y="492"/>
                  <a:pt x="0" y="268"/>
                  <a:pt x="135" y="134"/>
                </a:cubicBezTo>
                <a:cubicBezTo>
                  <a:pt x="269" y="0"/>
                  <a:pt x="485" y="0"/>
                  <a:pt x="627" y="1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99" name="Freeform 679"/>
          <p:cNvSpPr>
            <a:spLocks noChangeArrowheads="1"/>
          </p:cNvSpPr>
          <p:nvPr/>
        </p:nvSpPr>
        <p:spPr bwMode="auto">
          <a:xfrm>
            <a:off x="17133238" y="8454641"/>
            <a:ext cx="328139" cy="328139"/>
          </a:xfrm>
          <a:custGeom>
            <a:avLst/>
            <a:gdLst>
              <a:gd name="T0" fmla="*/ 403 w 493"/>
              <a:gd name="T1" fmla="*/ 90 h 494"/>
              <a:gd name="T2" fmla="*/ 403 w 493"/>
              <a:gd name="T3" fmla="*/ 90 h 494"/>
              <a:gd name="T4" fmla="*/ 403 w 493"/>
              <a:gd name="T5" fmla="*/ 403 h 494"/>
              <a:gd name="T6" fmla="*/ 82 w 493"/>
              <a:gd name="T7" fmla="*/ 403 h 494"/>
              <a:gd name="T8" fmla="*/ 82 w 493"/>
              <a:gd name="T9" fmla="*/ 90 h 494"/>
              <a:gd name="T10" fmla="*/ 403 w 493"/>
              <a:gd name="T11" fmla="*/ 90 h 494"/>
            </a:gdLst>
            <a:ahLst/>
            <a:cxnLst>
              <a:cxn ang="0">
                <a:pos x="T0" y="T1"/>
              </a:cxn>
              <a:cxn ang="0">
                <a:pos x="T2" y="T3"/>
              </a:cxn>
              <a:cxn ang="0">
                <a:pos x="T4" y="T5"/>
              </a:cxn>
              <a:cxn ang="0">
                <a:pos x="T6" y="T7"/>
              </a:cxn>
              <a:cxn ang="0">
                <a:pos x="T8" y="T9"/>
              </a:cxn>
              <a:cxn ang="0">
                <a:pos x="T10" y="T11"/>
              </a:cxn>
            </a:cxnLst>
            <a:rect l="0" t="0" r="r" b="b"/>
            <a:pathLst>
              <a:path w="493" h="494">
                <a:moveTo>
                  <a:pt x="403" y="90"/>
                </a:moveTo>
                <a:lnTo>
                  <a:pt x="403" y="90"/>
                </a:lnTo>
                <a:cubicBezTo>
                  <a:pt x="492" y="172"/>
                  <a:pt x="492" y="313"/>
                  <a:pt x="403" y="403"/>
                </a:cubicBezTo>
                <a:cubicBezTo>
                  <a:pt x="313" y="493"/>
                  <a:pt x="171" y="493"/>
                  <a:pt x="82" y="403"/>
                </a:cubicBezTo>
                <a:cubicBezTo>
                  <a:pt x="0" y="313"/>
                  <a:pt x="0" y="172"/>
                  <a:pt x="82" y="90"/>
                </a:cubicBezTo>
                <a:cubicBezTo>
                  <a:pt x="171" y="0"/>
                  <a:pt x="313" y="0"/>
                  <a:pt x="403"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800" name="Freeform 680"/>
          <p:cNvSpPr>
            <a:spLocks noChangeArrowheads="1"/>
          </p:cNvSpPr>
          <p:nvPr/>
        </p:nvSpPr>
        <p:spPr bwMode="auto">
          <a:xfrm>
            <a:off x="17218202" y="8539603"/>
            <a:ext cx="155282" cy="155282"/>
          </a:xfrm>
          <a:custGeom>
            <a:avLst/>
            <a:gdLst>
              <a:gd name="T0" fmla="*/ 194 w 232"/>
              <a:gd name="T1" fmla="*/ 45 h 232"/>
              <a:gd name="T2" fmla="*/ 194 w 232"/>
              <a:gd name="T3" fmla="*/ 45 h 232"/>
              <a:gd name="T4" fmla="*/ 194 w 232"/>
              <a:gd name="T5" fmla="*/ 194 h 232"/>
              <a:gd name="T6" fmla="*/ 44 w 232"/>
              <a:gd name="T7" fmla="*/ 194 h 232"/>
              <a:gd name="T8" fmla="*/ 44 w 232"/>
              <a:gd name="T9" fmla="*/ 45 h 232"/>
              <a:gd name="T10" fmla="*/ 194 w 232"/>
              <a:gd name="T11" fmla="*/ 45 h 232"/>
            </a:gdLst>
            <a:ahLst/>
            <a:cxnLst>
              <a:cxn ang="0">
                <a:pos x="T0" y="T1"/>
              </a:cxn>
              <a:cxn ang="0">
                <a:pos x="T2" y="T3"/>
              </a:cxn>
              <a:cxn ang="0">
                <a:pos x="T4" y="T5"/>
              </a:cxn>
              <a:cxn ang="0">
                <a:pos x="T6" y="T7"/>
              </a:cxn>
              <a:cxn ang="0">
                <a:pos x="T8" y="T9"/>
              </a:cxn>
              <a:cxn ang="0">
                <a:pos x="T10" y="T11"/>
              </a:cxn>
            </a:cxnLst>
            <a:rect l="0" t="0" r="r" b="b"/>
            <a:pathLst>
              <a:path w="232" h="232">
                <a:moveTo>
                  <a:pt x="194" y="45"/>
                </a:moveTo>
                <a:lnTo>
                  <a:pt x="194" y="45"/>
                </a:lnTo>
                <a:cubicBezTo>
                  <a:pt x="231" y="82"/>
                  <a:pt x="231" y="149"/>
                  <a:pt x="194" y="194"/>
                </a:cubicBezTo>
                <a:cubicBezTo>
                  <a:pt x="149" y="231"/>
                  <a:pt x="82" y="231"/>
                  <a:pt x="44" y="194"/>
                </a:cubicBezTo>
                <a:cubicBezTo>
                  <a:pt x="0" y="149"/>
                  <a:pt x="0" y="82"/>
                  <a:pt x="44" y="45"/>
                </a:cubicBezTo>
                <a:cubicBezTo>
                  <a:pt x="82" y="0"/>
                  <a:pt x="149" y="0"/>
                  <a:pt x="194" y="4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Tree>
    <p:extLst>
      <p:ext uri="{BB962C8B-B14F-4D97-AF65-F5344CB8AC3E}">
        <p14:creationId xmlns:p14="http://schemas.microsoft.com/office/powerpoint/2010/main" val="5882197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2167437" y="1845025"/>
            <a:ext cx="10591800" cy="1938992"/>
          </a:xfrm>
          <a:prstGeom prst="rect">
            <a:avLst/>
          </a:prstGeom>
          <a:noFill/>
        </p:spPr>
        <p:txBody>
          <a:bodyPr wrap="square" rtlCol="0">
            <a:spAutoFit/>
          </a:bodyPr>
          <a:lstStyle/>
          <a:p>
            <a:r>
              <a:rPr lang="en-US" sz="6000" b="1" spc="600" dirty="0" smtClean="0">
                <a:solidFill>
                  <a:schemeClr val="tx2"/>
                </a:solidFill>
                <a:latin typeface="Playfair Display SC" charset="0"/>
                <a:ea typeface="Playfair Display SC" charset="0"/>
                <a:cs typeface="Playfair Display SC" charset="0"/>
              </a:rPr>
              <a:t>Write here</a:t>
            </a:r>
          </a:p>
          <a:p>
            <a:r>
              <a:rPr lang="en-US" sz="6000" b="1" spc="600" dirty="0" smtClean="0">
                <a:solidFill>
                  <a:schemeClr val="tx2"/>
                </a:solidFill>
                <a:latin typeface="Playfair Display SC" charset="0"/>
                <a:ea typeface="Playfair Display SC" charset="0"/>
                <a:cs typeface="Playfair Display SC" charset="0"/>
              </a:rPr>
              <a:t>Something about</a:t>
            </a:r>
          </a:p>
        </p:txBody>
      </p:sp>
      <p:sp>
        <p:nvSpPr>
          <p:cNvPr id="34" name="TextBox 33"/>
          <p:cNvSpPr txBox="1"/>
          <p:nvPr/>
        </p:nvSpPr>
        <p:spPr>
          <a:xfrm>
            <a:off x="2167437" y="3962769"/>
            <a:ext cx="5631603" cy="507831"/>
          </a:xfrm>
          <a:prstGeom prst="rect">
            <a:avLst/>
          </a:prstGeom>
          <a:noFill/>
        </p:spPr>
        <p:txBody>
          <a:bodyPr wrap="square" rtlCol="0">
            <a:spAutoFit/>
          </a:bodyPr>
          <a:lstStyle/>
          <a:p>
            <a:pP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
        <p:nvSpPr>
          <p:cNvPr id="35" name="TextBox 34"/>
          <p:cNvSpPr txBox="1"/>
          <p:nvPr/>
        </p:nvSpPr>
        <p:spPr>
          <a:xfrm>
            <a:off x="2167437" y="5001024"/>
            <a:ext cx="5010603" cy="6740307"/>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Entrepreneurial activities differ substantially depending on the type of organization and creativity. </a:t>
            </a:r>
          </a:p>
        </p:txBody>
      </p:sp>
      <p:sp>
        <p:nvSpPr>
          <p:cNvPr id="11" name="TextBox 10"/>
          <p:cNvSpPr txBox="1"/>
          <p:nvPr/>
        </p:nvSpPr>
        <p:spPr>
          <a:xfrm>
            <a:off x="8248197" y="5001024"/>
            <a:ext cx="5010603" cy="6740307"/>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Entrepreneurial activities differ substantially depending on the type of organization and creativity. </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109930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flipV="1">
            <a:off x="0" y="7881864"/>
            <a:ext cx="24377650" cy="20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riangle 6"/>
          <p:cNvSpPr/>
          <p:nvPr/>
        </p:nvSpPr>
        <p:spPr>
          <a:xfrm rot="10800000">
            <a:off x="3872456" y="7561775"/>
            <a:ext cx="336885" cy="336885"/>
          </a:xfrm>
          <a:prstGeom prst="triangle">
            <a:avLst/>
          </a:prstGeom>
          <a:solidFill>
            <a:srgbClr val="0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3" name="Triangle 22"/>
          <p:cNvSpPr/>
          <p:nvPr/>
        </p:nvSpPr>
        <p:spPr>
          <a:xfrm>
            <a:off x="8996197" y="7882618"/>
            <a:ext cx="336885" cy="336885"/>
          </a:xfrm>
          <a:prstGeom prst="triangle">
            <a:avLst/>
          </a:prstGeom>
          <a:solidFill>
            <a:srgbClr val="0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0" name="TextBox 39"/>
          <p:cNvSpPr txBox="1"/>
          <p:nvPr/>
        </p:nvSpPr>
        <p:spPr>
          <a:xfrm>
            <a:off x="7228032" y="9116413"/>
            <a:ext cx="3578224" cy="400110"/>
          </a:xfrm>
          <a:prstGeom prst="rect">
            <a:avLst/>
          </a:prstGeom>
          <a:noFill/>
        </p:spPr>
        <p:txBody>
          <a:bodyPr wrap="none" rtlCol="0">
            <a:spAutoFit/>
          </a:bodyPr>
          <a:lstStyle/>
          <a:p>
            <a:pPr algn="ctr"/>
            <a:r>
              <a:rPr lang="en-US" sz="2000" b="1" spc="600" dirty="0" smtClean="0">
                <a:solidFill>
                  <a:schemeClr val="tx2"/>
                </a:solidFill>
                <a:latin typeface="Playfair Display SC" charset="0"/>
                <a:ea typeface="Playfair Display SC" charset="0"/>
                <a:cs typeface="Playfair Display SC" charset="0"/>
              </a:rPr>
              <a:t>OUR BEGINNINGS</a:t>
            </a:r>
          </a:p>
        </p:txBody>
      </p:sp>
      <p:sp>
        <p:nvSpPr>
          <p:cNvPr id="45" name="TextBox 44"/>
          <p:cNvSpPr txBox="1"/>
          <p:nvPr/>
        </p:nvSpPr>
        <p:spPr>
          <a:xfrm>
            <a:off x="2053492" y="8285616"/>
            <a:ext cx="3974813" cy="1669688"/>
          </a:xfrm>
          <a:prstGeom prst="rect">
            <a:avLst/>
          </a:prstGeom>
          <a:noFill/>
        </p:spPr>
        <p:txBody>
          <a:bodyPr wrap="square" rtlCol="0">
            <a:spAutoFit/>
          </a:bodyPr>
          <a:lstStyle/>
          <a:p>
            <a:pPr algn="ctr">
              <a:lnSpc>
                <a:spcPts val="4100"/>
              </a:lnSpc>
            </a:pPr>
            <a:r>
              <a:rPr lang="en-US" sz="1800" dirty="0">
                <a:latin typeface="Montserrat Light" charset="0"/>
                <a:ea typeface="Montserrat Light" charset="0"/>
                <a:cs typeface="Montserrat Light" charset="0"/>
              </a:rPr>
              <a:t>Entrepreneurial activities differ </a:t>
            </a:r>
            <a:r>
              <a:rPr lang="en-US" sz="1800" dirty="0" smtClean="0">
                <a:latin typeface="Montserrat Light" charset="0"/>
                <a:ea typeface="Montserrat Light" charset="0"/>
                <a:cs typeface="Montserrat Light" charset="0"/>
              </a:rPr>
              <a:t>substantially depending on the type of organization and</a:t>
            </a:r>
            <a:endParaRPr lang="en-US" sz="1800" dirty="0">
              <a:latin typeface="Montserrat Light" charset="0"/>
              <a:ea typeface="Montserrat Light" charset="0"/>
              <a:cs typeface="Montserrat Light" charset="0"/>
            </a:endParaRPr>
          </a:p>
        </p:txBody>
      </p:sp>
      <p:sp>
        <p:nvSpPr>
          <p:cNvPr id="21" name="TextBox 20"/>
          <p:cNvSpPr txBox="1"/>
          <p:nvPr/>
        </p:nvSpPr>
        <p:spPr>
          <a:xfrm>
            <a:off x="3099779" y="6214571"/>
            <a:ext cx="1882247" cy="707886"/>
          </a:xfrm>
          <a:prstGeom prst="rect">
            <a:avLst/>
          </a:prstGeom>
          <a:noFill/>
        </p:spPr>
        <p:txBody>
          <a:bodyPr wrap="none" rtlCol="0">
            <a:spAutoFit/>
          </a:bodyPr>
          <a:lstStyle/>
          <a:p>
            <a:pPr algn="ctr"/>
            <a:r>
              <a:rPr lang="en-US" sz="4000" b="1" spc="600" dirty="0" smtClean="0">
                <a:solidFill>
                  <a:schemeClr val="tx2"/>
                </a:solidFill>
                <a:latin typeface="Montserrat" charset="0"/>
                <a:ea typeface="Montserrat" charset="0"/>
                <a:cs typeface="Montserrat" charset="0"/>
              </a:rPr>
              <a:t>2000</a:t>
            </a:r>
          </a:p>
        </p:txBody>
      </p:sp>
      <p:sp>
        <p:nvSpPr>
          <p:cNvPr id="30" name="TextBox 29"/>
          <p:cNvSpPr txBox="1"/>
          <p:nvPr/>
        </p:nvSpPr>
        <p:spPr>
          <a:xfrm>
            <a:off x="2404194" y="7040527"/>
            <a:ext cx="3578224" cy="400110"/>
          </a:xfrm>
          <a:prstGeom prst="rect">
            <a:avLst/>
          </a:prstGeom>
          <a:noFill/>
        </p:spPr>
        <p:txBody>
          <a:bodyPr wrap="none" rtlCol="0">
            <a:spAutoFit/>
          </a:bodyPr>
          <a:lstStyle/>
          <a:p>
            <a:pPr algn="ctr"/>
            <a:r>
              <a:rPr lang="en-US" sz="2000" b="1" spc="600" dirty="0" smtClean="0">
                <a:solidFill>
                  <a:schemeClr val="tx2"/>
                </a:solidFill>
                <a:latin typeface="Playfair Display SC" charset="0"/>
                <a:ea typeface="Playfair Display SC" charset="0"/>
                <a:cs typeface="Playfair Display SC" charset="0"/>
              </a:rPr>
              <a:t>OUR BEGINNINGS</a:t>
            </a:r>
          </a:p>
        </p:txBody>
      </p:sp>
      <p:sp>
        <p:nvSpPr>
          <p:cNvPr id="31" name="TextBox 30"/>
          <p:cNvSpPr txBox="1"/>
          <p:nvPr/>
        </p:nvSpPr>
        <p:spPr>
          <a:xfrm>
            <a:off x="8228417" y="8452786"/>
            <a:ext cx="1882247" cy="707886"/>
          </a:xfrm>
          <a:prstGeom prst="rect">
            <a:avLst/>
          </a:prstGeom>
          <a:noFill/>
        </p:spPr>
        <p:txBody>
          <a:bodyPr wrap="none" rtlCol="0">
            <a:spAutoFit/>
          </a:bodyPr>
          <a:lstStyle/>
          <a:p>
            <a:pPr algn="ctr"/>
            <a:r>
              <a:rPr lang="en-US" sz="4000" b="1" spc="600" dirty="0" smtClean="0">
                <a:solidFill>
                  <a:schemeClr val="tx2"/>
                </a:solidFill>
                <a:latin typeface="Montserrat" charset="0"/>
                <a:ea typeface="Montserrat" charset="0"/>
                <a:cs typeface="Montserrat" charset="0"/>
              </a:rPr>
              <a:t>2000</a:t>
            </a:r>
          </a:p>
        </p:txBody>
      </p:sp>
      <p:sp>
        <p:nvSpPr>
          <p:cNvPr id="32" name="TextBox 31"/>
          <p:cNvSpPr txBox="1"/>
          <p:nvPr/>
        </p:nvSpPr>
        <p:spPr>
          <a:xfrm>
            <a:off x="7177232" y="5288886"/>
            <a:ext cx="3974813" cy="1669688"/>
          </a:xfrm>
          <a:prstGeom prst="rect">
            <a:avLst/>
          </a:prstGeom>
          <a:noFill/>
        </p:spPr>
        <p:txBody>
          <a:bodyPr wrap="square" rtlCol="0">
            <a:spAutoFit/>
          </a:bodyPr>
          <a:lstStyle/>
          <a:p>
            <a:pPr algn="ctr">
              <a:lnSpc>
                <a:spcPts val="4100"/>
              </a:lnSpc>
            </a:pPr>
            <a:r>
              <a:rPr lang="en-US" sz="1800" dirty="0">
                <a:latin typeface="Montserrat Light" charset="0"/>
                <a:ea typeface="Montserrat Light" charset="0"/>
                <a:cs typeface="Montserrat Light" charset="0"/>
              </a:rPr>
              <a:t>Entrepreneurial activities differ </a:t>
            </a:r>
            <a:r>
              <a:rPr lang="en-US" sz="1800" dirty="0" smtClean="0">
                <a:latin typeface="Montserrat Light" charset="0"/>
                <a:ea typeface="Montserrat Light" charset="0"/>
                <a:cs typeface="Montserrat Light" charset="0"/>
              </a:rPr>
              <a:t>substantially depending on the type of organization and</a:t>
            </a:r>
            <a:endParaRPr lang="en-US" sz="1800" dirty="0">
              <a:latin typeface="Montserrat Light" charset="0"/>
              <a:ea typeface="Montserrat Light" charset="0"/>
              <a:cs typeface="Montserrat Light" charset="0"/>
            </a:endParaRPr>
          </a:p>
        </p:txBody>
      </p:sp>
      <p:sp>
        <p:nvSpPr>
          <p:cNvPr id="33" name="Triangle 32"/>
          <p:cNvSpPr/>
          <p:nvPr/>
        </p:nvSpPr>
        <p:spPr>
          <a:xfrm rot="10800000">
            <a:off x="14170736" y="7561775"/>
            <a:ext cx="336885" cy="336885"/>
          </a:xfrm>
          <a:prstGeom prst="triangle">
            <a:avLst/>
          </a:prstGeom>
          <a:solidFill>
            <a:srgbClr val="0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4" name="Triangle 33"/>
          <p:cNvSpPr/>
          <p:nvPr/>
        </p:nvSpPr>
        <p:spPr>
          <a:xfrm>
            <a:off x="19294477" y="7882618"/>
            <a:ext cx="336885" cy="336885"/>
          </a:xfrm>
          <a:prstGeom prst="triangle">
            <a:avLst/>
          </a:prstGeom>
          <a:solidFill>
            <a:srgbClr val="0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5" name="TextBox 34"/>
          <p:cNvSpPr txBox="1"/>
          <p:nvPr/>
        </p:nvSpPr>
        <p:spPr>
          <a:xfrm>
            <a:off x="17526312" y="9116413"/>
            <a:ext cx="3578224" cy="400110"/>
          </a:xfrm>
          <a:prstGeom prst="rect">
            <a:avLst/>
          </a:prstGeom>
          <a:noFill/>
        </p:spPr>
        <p:txBody>
          <a:bodyPr wrap="none" rtlCol="0">
            <a:spAutoFit/>
          </a:bodyPr>
          <a:lstStyle/>
          <a:p>
            <a:pPr algn="ctr"/>
            <a:r>
              <a:rPr lang="en-US" sz="2000" b="1" spc="600" dirty="0" smtClean="0">
                <a:solidFill>
                  <a:schemeClr val="tx2"/>
                </a:solidFill>
                <a:latin typeface="Playfair Display SC" charset="0"/>
                <a:ea typeface="Playfair Display SC" charset="0"/>
                <a:cs typeface="Playfair Display SC" charset="0"/>
              </a:rPr>
              <a:t>OUR BEGINNINGS</a:t>
            </a:r>
          </a:p>
        </p:txBody>
      </p:sp>
      <p:sp>
        <p:nvSpPr>
          <p:cNvPr id="36" name="TextBox 35"/>
          <p:cNvSpPr txBox="1"/>
          <p:nvPr/>
        </p:nvSpPr>
        <p:spPr>
          <a:xfrm>
            <a:off x="12351772" y="8285616"/>
            <a:ext cx="3974813" cy="1669688"/>
          </a:xfrm>
          <a:prstGeom prst="rect">
            <a:avLst/>
          </a:prstGeom>
          <a:noFill/>
        </p:spPr>
        <p:txBody>
          <a:bodyPr wrap="square" rtlCol="0">
            <a:spAutoFit/>
          </a:bodyPr>
          <a:lstStyle/>
          <a:p>
            <a:pPr algn="ctr">
              <a:lnSpc>
                <a:spcPts val="4100"/>
              </a:lnSpc>
            </a:pPr>
            <a:r>
              <a:rPr lang="en-US" sz="1800" dirty="0">
                <a:latin typeface="Montserrat Light" charset="0"/>
                <a:ea typeface="Montserrat Light" charset="0"/>
                <a:cs typeface="Montserrat Light" charset="0"/>
              </a:rPr>
              <a:t>Entrepreneurial activities differ </a:t>
            </a:r>
            <a:r>
              <a:rPr lang="en-US" sz="1800" dirty="0" smtClean="0">
                <a:latin typeface="Montserrat Light" charset="0"/>
                <a:ea typeface="Montserrat Light" charset="0"/>
                <a:cs typeface="Montserrat Light" charset="0"/>
              </a:rPr>
              <a:t>substantially depending on the type of organization and</a:t>
            </a:r>
            <a:endParaRPr lang="en-US" sz="1800" dirty="0">
              <a:latin typeface="Montserrat Light" charset="0"/>
              <a:ea typeface="Montserrat Light" charset="0"/>
              <a:cs typeface="Montserrat Light" charset="0"/>
            </a:endParaRPr>
          </a:p>
        </p:txBody>
      </p:sp>
      <p:sp>
        <p:nvSpPr>
          <p:cNvPr id="37" name="TextBox 36"/>
          <p:cNvSpPr txBox="1"/>
          <p:nvPr/>
        </p:nvSpPr>
        <p:spPr>
          <a:xfrm>
            <a:off x="13398059" y="6214571"/>
            <a:ext cx="1882247" cy="707886"/>
          </a:xfrm>
          <a:prstGeom prst="rect">
            <a:avLst/>
          </a:prstGeom>
          <a:noFill/>
        </p:spPr>
        <p:txBody>
          <a:bodyPr wrap="none" rtlCol="0">
            <a:spAutoFit/>
          </a:bodyPr>
          <a:lstStyle/>
          <a:p>
            <a:pPr algn="ctr"/>
            <a:r>
              <a:rPr lang="en-US" sz="4000" b="1" spc="600" dirty="0" smtClean="0">
                <a:solidFill>
                  <a:schemeClr val="tx2"/>
                </a:solidFill>
                <a:latin typeface="Montserrat" charset="0"/>
                <a:ea typeface="Montserrat" charset="0"/>
                <a:cs typeface="Montserrat" charset="0"/>
              </a:rPr>
              <a:t>2000</a:t>
            </a:r>
          </a:p>
        </p:txBody>
      </p:sp>
      <p:sp>
        <p:nvSpPr>
          <p:cNvPr id="38" name="TextBox 37"/>
          <p:cNvSpPr txBox="1"/>
          <p:nvPr/>
        </p:nvSpPr>
        <p:spPr>
          <a:xfrm>
            <a:off x="12702474" y="7040527"/>
            <a:ext cx="3578224" cy="400110"/>
          </a:xfrm>
          <a:prstGeom prst="rect">
            <a:avLst/>
          </a:prstGeom>
          <a:noFill/>
        </p:spPr>
        <p:txBody>
          <a:bodyPr wrap="none" rtlCol="0">
            <a:spAutoFit/>
          </a:bodyPr>
          <a:lstStyle/>
          <a:p>
            <a:pPr algn="ctr"/>
            <a:r>
              <a:rPr lang="en-US" sz="2000" b="1" spc="600" dirty="0" smtClean="0">
                <a:solidFill>
                  <a:schemeClr val="tx2"/>
                </a:solidFill>
                <a:latin typeface="Playfair Display SC" charset="0"/>
                <a:ea typeface="Playfair Display SC" charset="0"/>
                <a:cs typeface="Playfair Display SC" charset="0"/>
              </a:rPr>
              <a:t>OUR BEGINNINGS</a:t>
            </a:r>
          </a:p>
        </p:txBody>
      </p:sp>
      <p:sp>
        <p:nvSpPr>
          <p:cNvPr id="39" name="TextBox 38"/>
          <p:cNvSpPr txBox="1"/>
          <p:nvPr/>
        </p:nvSpPr>
        <p:spPr>
          <a:xfrm>
            <a:off x="18526697" y="8452786"/>
            <a:ext cx="1882247" cy="707886"/>
          </a:xfrm>
          <a:prstGeom prst="rect">
            <a:avLst/>
          </a:prstGeom>
          <a:noFill/>
        </p:spPr>
        <p:txBody>
          <a:bodyPr wrap="none" rtlCol="0">
            <a:spAutoFit/>
          </a:bodyPr>
          <a:lstStyle/>
          <a:p>
            <a:pPr algn="ctr"/>
            <a:r>
              <a:rPr lang="en-US" sz="4000" b="1" spc="600" dirty="0" smtClean="0">
                <a:solidFill>
                  <a:schemeClr val="tx2"/>
                </a:solidFill>
                <a:latin typeface="Montserrat" charset="0"/>
                <a:ea typeface="Montserrat" charset="0"/>
                <a:cs typeface="Montserrat" charset="0"/>
              </a:rPr>
              <a:t>2000</a:t>
            </a:r>
          </a:p>
        </p:txBody>
      </p:sp>
      <p:sp>
        <p:nvSpPr>
          <p:cNvPr id="44" name="TextBox 43"/>
          <p:cNvSpPr txBox="1"/>
          <p:nvPr/>
        </p:nvSpPr>
        <p:spPr>
          <a:xfrm>
            <a:off x="17475512" y="5288886"/>
            <a:ext cx="3974813" cy="1669688"/>
          </a:xfrm>
          <a:prstGeom prst="rect">
            <a:avLst/>
          </a:prstGeom>
          <a:noFill/>
        </p:spPr>
        <p:txBody>
          <a:bodyPr wrap="square" rtlCol="0">
            <a:spAutoFit/>
          </a:bodyPr>
          <a:lstStyle/>
          <a:p>
            <a:pPr algn="ctr">
              <a:lnSpc>
                <a:spcPts val="4100"/>
              </a:lnSpc>
            </a:pPr>
            <a:r>
              <a:rPr lang="en-US" sz="1800" dirty="0">
                <a:latin typeface="Montserrat Light" charset="0"/>
                <a:ea typeface="Montserrat Light" charset="0"/>
                <a:cs typeface="Montserrat Light" charset="0"/>
              </a:rPr>
              <a:t>Entrepreneurial activities differ </a:t>
            </a:r>
            <a:r>
              <a:rPr lang="en-US" sz="1800" dirty="0" smtClean="0">
                <a:latin typeface="Montserrat Light" charset="0"/>
                <a:ea typeface="Montserrat Light" charset="0"/>
                <a:cs typeface="Montserrat Light" charset="0"/>
              </a:rPr>
              <a:t>substantially depending on the type of organization and</a:t>
            </a:r>
            <a:endParaRPr lang="en-US" sz="1800" dirty="0">
              <a:latin typeface="Montserrat Light" charset="0"/>
              <a:ea typeface="Montserrat Light" charset="0"/>
              <a:cs typeface="Montserrat Light" charset="0"/>
            </a:endParaRPr>
          </a:p>
        </p:txBody>
      </p:sp>
      <p:sp>
        <p:nvSpPr>
          <p:cNvPr id="22" name="TextBox 21"/>
          <p:cNvSpPr txBox="1"/>
          <p:nvPr/>
        </p:nvSpPr>
        <p:spPr>
          <a:xfrm>
            <a:off x="6962835" y="1539387"/>
            <a:ext cx="10591800" cy="1938992"/>
          </a:xfrm>
          <a:prstGeom prst="rect">
            <a:avLst/>
          </a:prstGeom>
          <a:noFill/>
        </p:spPr>
        <p:txBody>
          <a:bodyPr wrap="square" rtlCol="0">
            <a:spAutoFit/>
          </a:bodyPr>
          <a:lstStyle/>
          <a:p>
            <a:pPr algn="ctr"/>
            <a:r>
              <a:rPr lang="en-US" sz="6000" b="1" spc="600" dirty="0" smtClean="0">
                <a:solidFill>
                  <a:schemeClr val="tx2"/>
                </a:solidFill>
                <a:latin typeface="Playfair Display SC" charset="0"/>
                <a:ea typeface="Playfair Display SC" charset="0"/>
                <a:cs typeface="Playfair Display SC" charset="0"/>
              </a:rPr>
              <a:t>Write here</a:t>
            </a:r>
          </a:p>
          <a:p>
            <a:pPr algn="ctr"/>
            <a:r>
              <a:rPr lang="en-US" sz="6000" b="1" spc="600" dirty="0" smtClean="0">
                <a:solidFill>
                  <a:schemeClr val="tx2"/>
                </a:solidFill>
                <a:latin typeface="Playfair Display SC" charset="0"/>
                <a:ea typeface="Playfair Display SC" charset="0"/>
                <a:cs typeface="Playfair Display SC" charset="0"/>
              </a:rPr>
              <a:t>Something About</a:t>
            </a:r>
          </a:p>
        </p:txBody>
      </p:sp>
      <p:sp>
        <p:nvSpPr>
          <p:cNvPr id="24" name="TextBox 23"/>
          <p:cNvSpPr txBox="1"/>
          <p:nvPr/>
        </p:nvSpPr>
        <p:spPr>
          <a:xfrm>
            <a:off x="9418160" y="3563305"/>
            <a:ext cx="5631603" cy="507831"/>
          </a:xfrm>
          <a:prstGeom prst="rect">
            <a:avLst/>
          </a:prstGeom>
          <a:noFill/>
        </p:spPr>
        <p:txBody>
          <a:bodyPr wrap="square" rtlCol="0">
            <a:spAutoFit/>
          </a:bodyPr>
          <a:lstStyle/>
          <a:p>
            <a:pPr algn="ct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Tree>
    <p:extLst>
      <p:ext uri="{BB962C8B-B14F-4D97-AF65-F5344CB8AC3E}">
        <p14:creationId xmlns:p14="http://schemas.microsoft.com/office/powerpoint/2010/main" val="1784639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40743" y="7898662"/>
            <a:ext cx="1963693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riangle 6"/>
          <p:cNvSpPr/>
          <p:nvPr/>
        </p:nvSpPr>
        <p:spPr>
          <a:xfrm rot="10800000">
            <a:off x="4979989" y="7561775"/>
            <a:ext cx="336885" cy="336885"/>
          </a:xfrm>
          <a:prstGeom prst="triangle">
            <a:avLst/>
          </a:prstGeom>
          <a:solidFill>
            <a:srgbClr val="0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3" name="Triangle 22"/>
          <p:cNvSpPr/>
          <p:nvPr/>
        </p:nvSpPr>
        <p:spPr>
          <a:xfrm>
            <a:off x="12258735" y="7882618"/>
            <a:ext cx="336885" cy="336885"/>
          </a:xfrm>
          <a:prstGeom prst="triangle">
            <a:avLst/>
          </a:prstGeom>
          <a:solidFill>
            <a:srgbClr val="0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0" name="TextBox 39"/>
          <p:cNvSpPr txBox="1"/>
          <p:nvPr/>
        </p:nvSpPr>
        <p:spPr>
          <a:xfrm>
            <a:off x="10490570" y="9207853"/>
            <a:ext cx="3578224" cy="400110"/>
          </a:xfrm>
          <a:prstGeom prst="rect">
            <a:avLst/>
          </a:prstGeom>
          <a:noFill/>
        </p:spPr>
        <p:txBody>
          <a:bodyPr wrap="none" rtlCol="0">
            <a:spAutoFit/>
          </a:bodyPr>
          <a:lstStyle/>
          <a:p>
            <a:pPr algn="ctr"/>
            <a:r>
              <a:rPr lang="en-US" sz="2000" b="1" spc="600" dirty="0" smtClean="0">
                <a:solidFill>
                  <a:schemeClr val="tx2"/>
                </a:solidFill>
                <a:latin typeface="Playfair Display SC" charset="0"/>
                <a:ea typeface="Playfair Display SC" charset="0"/>
                <a:cs typeface="Playfair Display SC" charset="0"/>
              </a:rPr>
              <a:t>OUR BEGINNINGS</a:t>
            </a:r>
          </a:p>
        </p:txBody>
      </p:sp>
      <p:sp>
        <p:nvSpPr>
          <p:cNvPr id="45" name="TextBox 44"/>
          <p:cNvSpPr txBox="1"/>
          <p:nvPr/>
        </p:nvSpPr>
        <p:spPr>
          <a:xfrm>
            <a:off x="3161025" y="8285616"/>
            <a:ext cx="3974813" cy="1669688"/>
          </a:xfrm>
          <a:prstGeom prst="rect">
            <a:avLst/>
          </a:prstGeom>
          <a:noFill/>
        </p:spPr>
        <p:txBody>
          <a:bodyPr wrap="square" rtlCol="0">
            <a:spAutoFit/>
          </a:bodyPr>
          <a:lstStyle/>
          <a:p>
            <a:pPr algn="ctr">
              <a:lnSpc>
                <a:spcPts val="4100"/>
              </a:lnSpc>
            </a:pPr>
            <a:r>
              <a:rPr lang="en-US" sz="1800" dirty="0">
                <a:latin typeface="Montserrat Light" charset="0"/>
                <a:ea typeface="Montserrat Light" charset="0"/>
                <a:cs typeface="Montserrat Light" charset="0"/>
              </a:rPr>
              <a:t>Entrepreneurial activities differ </a:t>
            </a:r>
            <a:r>
              <a:rPr lang="en-US" sz="1800" dirty="0" smtClean="0">
                <a:latin typeface="Montserrat Light" charset="0"/>
                <a:ea typeface="Montserrat Light" charset="0"/>
                <a:cs typeface="Montserrat Light" charset="0"/>
              </a:rPr>
              <a:t>substantially depending on the type of organization and</a:t>
            </a:r>
            <a:endParaRPr lang="en-US" sz="1800" dirty="0">
              <a:latin typeface="Montserrat Light" charset="0"/>
              <a:ea typeface="Montserrat Light" charset="0"/>
              <a:cs typeface="Montserrat Light" charset="0"/>
            </a:endParaRPr>
          </a:p>
        </p:txBody>
      </p:sp>
      <p:sp>
        <p:nvSpPr>
          <p:cNvPr id="21" name="TextBox 20"/>
          <p:cNvSpPr txBox="1"/>
          <p:nvPr/>
        </p:nvSpPr>
        <p:spPr>
          <a:xfrm>
            <a:off x="4354788" y="6214571"/>
            <a:ext cx="1587293" cy="707886"/>
          </a:xfrm>
          <a:prstGeom prst="rect">
            <a:avLst/>
          </a:prstGeom>
          <a:noFill/>
        </p:spPr>
        <p:txBody>
          <a:bodyPr wrap="none" rtlCol="0">
            <a:spAutoFit/>
          </a:bodyPr>
          <a:lstStyle/>
          <a:p>
            <a:pPr algn="ctr"/>
            <a:r>
              <a:rPr lang="en-US" sz="4000" spc="600" dirty="0" smtClean="0">
                <a:solidFill>
                  <a:schemeClr val="tx2"/>
                </a:solidFill>
                <a:latin typeface="Oswald" charset="0"/>
                <a:ea typeface="Oswald" charset="0"/>
                <a:cs typeface="Oswald" charset="0"/>
              </a:rPr>
              <a:t>2000</a:t>
            </a:r>
          </a:p>
        </p:txBody>
      </p:sp>
      <p:sp>
        <p:nvSpPr>
          <p:cNvPr id="30" name="TextBox 29"/>
          <p:cNvSpPr txBox="1"/>
          <p:nvPr/>
        </p:nvSpPr>
        <p:spPr>
          <a:xfrm>
            <a:off x="3511727" y="7040527"/>
            <a:ext cx="3578224" cy="400110"/>
          </a:xfrm>
          <a:prstGeom prst="rect">
            <a:avLst/>
          </a:prstGeom>
          <a:noFill/>
        </p:spPr>
        <p:txBody>
          <a:bodyPr wrap="none" rtlCol="0">
            <a:spAutoFit/>
          </a:bodyPr>
          <a:lstStyle/>
          <a:p>
            <a:pPr algn="ctr"/>
            <a:r>
              <a:rPr lang="en-US" sz="2000" b="1" spc="600" dirty="0" smtClean="0">
                <a:solidFill>
                  <a:schemeClr val="tx2"/>
                </a:solidFill>
                <a:latin typeface="Playfair Display SC" charset="0"/>
                <a:ea typeface="Playfair Display SC" charset="0"/>
                <a:cs typeface="Playfair Display SC" charset="0"/>
              </a:rPr>
              <a:t>OUR BEGINNINGS</a:t>
            </a:r>
          </a:p>
        </p:txBody>
      </p:sp>
      <p:sp>
        <p:nvSpPr>
          <p:cNvPr id="31" name="TextBox 30"/>
          <p:cNvSpPr txBox="1"/>
          <p:nvPr/>
        </p:nvSpPr>
        <p:spPr>
          <a:xfrm>
            <a:off x="11638431" y="8452786"/>
            <a:ext cx="1587293" cy="707886"/>
          </a:xfrm>
          <a:prstGeom prst="rect">
            <a:avLst/>
          </a:prstGeom>
          <a:noFill/>
        </p:spPr>
        <p:txBody>
          <a:bodyPr wrap="none" rtlCol="0">
            <a:spAutoFit/>
          </a:bodyPr>
          <a:lstStyle/>
          <a:p>
            <a:pPr algn="ctr"/>
            <a:r>
              <a:rPr lang="en-US" sz="4000" spc="600" dirty="0" smtClean="0">
                <a:solidFill>
                  <a:schemeClr val="tx2"/>
                </a:solidFill>
                <a:latin typeface="Oswald" charset="0"/>
                <a:ea typeface="Oswald" charset="0"/>
                <a:cs typeface="Oswald" charset="0"/>
              </a:rPr>
              <a:t>2000</a:t>
            </a:r>
          </a:p>
        </p:txBody>
      </p:sp>
      <p:sp>
        <p:nvSpPr>
          <p:cNvPr id="32" name="TextBox 31"/>
          <p:cNvSpPr txBox="1"/>
          <p:nvPr/>
        </p:nvSpPr>
        <p:spPr>
          <a:xfrm>
            <a:off x="10439770" y="5288886"/>
            <a:ext cx="3974813" cy="1669688"/>
          </a:xfrm>
          <a:prstGeom prst="rect">
            <a:avLst/>
          </a:prstGeom>
          <a:noFill/>
        </p:spPr>
        <p:txBody>
          <a:bodyPr wrap="square" rtlCol="0">
            <a:spAutoFit/>
          </a:bodyPr>
          <a:lstStyle/>
          <a:p>
            <a:pPr algn="ctr">
              <a:lnSpc>
                <a:spcPts val="4100"/>
              </a:lnSpc>
            </a:pPr>
            <a:r>
              <a:rPr lang="en-US" sz="1800" dirty="0">
                <a:latin typeface="Montserrat Light" charset="0"/>
                <a:ea typeface="Montserrat Light" charset="0"/>
                <a:cs typeface="Montserrat Light" charset="0"/>
              </a:rPr>
              <a:t>Entrepreneurial activities differ </a:t>
            </a:r>
            <a:r>
              <a:rPr lang="en-US" sz="1800" dirty="0" smtClean="0">
                <a:latin typeface="Montserrat Light" charset="0"/>
                <a:ea typeface="Montserrat Light" charset="0"/>
                <a:cs typeface="Montserrat Light" charset="0"/>
              </a:rPr>
              <a:t>substantially depending on the type of organization and</a:t>
            </a:r>
            <a:endParaRPr lang="en-US" sz="1800" dirty="0">
              <a:latin typeface="Montserrat Light" charset="0"/>
              <a:ea typeface="Montserrat Light" charset="0"/>
              <a:cs typeface="Montserrat Light" charset="0"/>
            </a:endParaRPr>
          </a:p>
        </p:txBody>
      </p:sp>
      <p:sp>
        <p:nvSpPr>
          <p:cNvPr id="33" name="Triangle 32"/>
          <p:cNvSpPr/>
          <p:nvPr/>
        </p:nvSpPr>
        <p:spPr>
          <a:xfrm rot="10800000">
            <a:off x="19537479" y="7561775"/>
            <a:ext cx="336885" cy="336885"/>
          </a:xfrm>
          <a:prstGeom prst="triangle">
            <a:avLst/>
          </a:prstGeom>
          <a:solidFill>
            <a:srgbClr val="0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6" name="TextBox 35"/>
          <p:cNvSpPr txBox="1"/>
          <p:nvPr/>
        </p:nvSpPr>
        <p:spPr>
          <a:xfrm>
            <a:off x="17718515" y="8285616"/>
            <a:ext cx="3974813" cy="1669688"/>
          </a:xfrm>
          <a:prstGeom prst="rect">
            <a:avLst/>
          </a:prstGeom>
          <a:noFill/>
        </p:spPr>
        <p:txBody>
          <a:bodyPr wrap="square" rtlCol="0">
            <a:spAutoFit/>
          </a:bodyPr>
          <a:lstStyle/>
          <a:p>
            <a:pPr algn="ctr">
              <a:lnSpc>
                <a:spcPts val="4100"/>
              </a:lnSpc>
            </a:pPr>
            <a:r>
              <a:rPr lang="en-US" sz="1800" dirty="0">
                <a:latin typeface="Montserrat Light" charset="0"/>
                <a:ea typeface="Montserrat Light" charset="0"/>
                <a:cs typeface="Montserrat Light" charset="0"/>
              </a:rPr>
              <a:t>Entrepreneurial activities differ </a:t>
            </a:r>
            <a:r>
              <a:rPr lang="en-US" sz="1800" dirty="0" smtClean="0">
                <a:latin typeface="Montserrat Light" charset="0"/>
                <a:ea typeface="Montserrat Light" charset="0"/>
                <a:cs typeface="Montserrat Light" charset="0"/>
              </a:rPr>
              <a:t>substantially depending on the type of organization and</a:t>
            </a:r>
            <a:endParaRPr lang="en-US" sz="1800" dirty="0">
              <a:latin typeface="Montserrat Light" charset="0"/>
              <a:ea typeface="Montserrat Light" charset="0"/>
              <a:cs typeface="Montserrat Light" charset="0"/>
            </a:endParaRPr>
          </a:p>
        </p:txBody>
      </p:sp>
      <p:sp>
        <p:nvSpPr>
          <p:cNvPr id="37" name="TextBox 36"/>
          <p:cNvSpPr txBox="1"/>
          <p:nvPr/>
        </p:nvSpPr>
        <p:spPr>
          <a:xfrm>
            <a:off x="18912278" y="6214571"/>
            <a:ext cx="1587293" cy="707886"/>
          </a:xfrm>
          <a:prstGeom prst="rect">
            <a:avLst/>
          </a:prstGeom>
          <a:noFill/>
        </p:spPr>
        <p:txBody>
          <a:bodyPr wrap="none" rtlCol="0">
            <a:spAutoFit/>
          </a:bodyPr>
          <a:lstStyle/>
          <a:p>
            <a:pPr algn="ctr"/>
            <a:r>
              <a:rPr lang="en-US" sz="4000" spc="600" dirty="0" smtClean="0">
                <a:solidFill>
                  <a:schemeClr val="tx2"/>
                </a:solidFill>
                <a:latin typeface="Oswald" charset="0"/>
                <a:ea typeface="Oswald" charset="0"/>
                <a:cs typeface="Oswald" charset="0"/>
              </a:rPr>
              <a:t>2000</a:t>
            </a:r>
          </a:p>
        </p:txBody>
      </p:sp>
      <p:sp>
        <p:nvSpPr>
          <p:cNvPr id="38" name="TextBox 37"/>
          <p:cNvSpPr txBox="1"/>
          <p:nvPr/>
        </p:nvSpPr>
        <p:spPr>
          <a:xfrm>
            <a:off x="18069217" y="7040527"/>
            <a:ext cx="3578224" cy="400110"/>
          </a:xfrm>
          <a:prstGeom prst="rect">
            <a:avLst/>
          </a:prstGeom>
          <a:noFill/>
        </p:spPr>
        <p:txBody>
          <a:bodyPr wrap="none" rtlCol="0">
            <a:spAutoFit/>
          </a:bodyPr>
          <a:lstStyle/>
          <a:p>
            <a:pPr algn="ctr"/>
            <a:r>
              <a:rPr lang="en-US" sz="2000" b="1" spc="600" dirty="0" smtClean="0">
                <a:solidFill>
                  <a:schemeClr val="tx2"/>
                </a:solidFill>
                <a:latin typeface="Playfair Display SC" charset="0"/>
                <a:ea typeface="Playfair Display SC" charset="0"/>
                <a:cs typeface="Playfair Display SC" charset="0"/>
              </a:rPr>
              <a:t>OUR BEGINNINGS</a:t>
            </a:r>
          </a:p>
        </p:txBody>
      </p:sp>
      <p:sp>
        <p:nvSpPr>
          <p:cNvPr id="22" name="TextBox 21"/>
          <p:cNvSpPr txBox="1"/>
          <p:nvPr/>
        </p:nvSpPr>
        <p:spPr>
          <a:xfrm>
            <a:off x="6962835" y="1539387"/>
            <a:ext cx="10591800" cy="1938992"/>
          </a:xfrm>
          <a:prstGeom prst="rect">
            <a:avLst/>
          </a:prstGeom>
          <a:noFill/>
        </p:spPr>
        <p:txBody>
          <a:bodyPr wrap="square" rtlCol="0">
            <a:spAutoFit/>
          </a:bodyPr>
          <a:lstStyle/>
          <a:p>
            <a:pPr algn="ctr"/>
            <a:r>
              <a:rPr lang="en-US" sz="6000" b="1" spc="600" dirty="0" smtClean="0">
                <a:solidFill>
                  <a:schemeClr val="tx2"/>
                </a:solidFill>
                <a:latin typeface="Playfair Display SC" charset="0"/>
                <a:ea typeface="Playfair Display SC" charset="0"/>
                <a:cs typeface="Playfair Display SC" charset="0"/>
              </a:rPr>
              <a:t>Write here</a:t>
            </a:r>
          </a:p>
          <a:p>
            <a:pPr algn="ctr"/>
            <a:r>
              <a:rPr lang="en-US" sz="6000" b="1" spc="600" dirty="0" smtClean="0">
                <a:solidFill>
                  <a:schemeClr val="tx2"/>
                </a:solidFill>
                <a:latin typeface="Playfair Display SC" charset="0"/>
                <a:ea typeface="Playfair Display SC" charset="0"/>
                <a:cs typeface="Playfair Display SC" charset="0"/>
              </a:rPr>
              <a:t>Something About</a:t>
            </a:r>
          </a:p>
        </p:txBody>
      </p:sp>
      <p:sp>
        <p:nvSpPr>
          <p:cNvPr id="24" name="TextBox 23"/>
          <p:cNvSpPr txBox="1"/>
          <p:nvPr/>
        </p:nvSpPr>
        <p:spPr>
          <a:xfrm>
            <a:off x="9418160" y="3563305"/>
            <a:ext cx="5631603" cy="507831"/>
          </a:xfrm>
          <a:prstGeom prst="rect">
            <a:avLst/>
          </a:prstGeom>
          <a:noFill/>
        </p:spPr>
        <p:txBody>
          <a:bodyPr wrap="square" rtlCol="0">
            <a:spAutoFit/>
          </a:bodyPr>
          <a:lstStyle/>
          <a:p>
            <a:pPr algn="ctr">
              <a:lnSpc>
                <a:spcPct val="150000"/>
              </a:lnSpc>
            </a:pPr>
            <a:r>
              <a:rPr lang="en-US" sz="1800" b="1" spc="600" dirty="0" smtClean="0">
                <a:solidFill>
                  <a:schemeClr val="accent2"/>
                </a:solidFill>
                <a:latin typeface="Montserrat Semi" charset="0"/>
                <a:ea typeface="Montserrat Semi" charset="0"/>
                <a:cs typeface="Montserrat Semi" charset="0"/>
              </a:rPr>
              <a:t>WRITE SOMETHING HERE</a:t>
            </a:r>
          </a:p>
        </p:txBody>
      </p:sp>
    </p:spTree>
    <p:extLst>
      <p:ext uri="{BB962C8B-B14F-4D97-AF65-F5344CB8AC3E}">
        <p14:creationId xmlns:p14="http://schemas.microsoft.com/office/powerpoint/2010/main" val="10105289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Default Theme">
  <a:themeElements>
    <a:clrScheme name="Air Light 2">
      <a:dk1>
        <a:srgbClr val="7F7F7F"/>
      </a:dk1>
      <a:lt1>
        <a:srgbClr val="FFFFFF"/>
      </a:lt1>
      <a:dk2>
        <a:srgbClr val="000000"/>
      </a:dk2>
      <a:lt2>
        <a:srgbClr val="FFFFFF"/>
      </a:lt2>
      <a:accent1>
        <a:srgbClr val="000000"/>
      </a:accent1>
      <a:accent2>
        <a:srgbClr val="D6AE7E"/>
      </a:accent2>
      <a:accent3>
        <a:srgbClr val="545557"/>
      </a:accent3>
      <a:accent4>
        <a:srgbClr val="91969B"/>
      </a:accent4>
      <a:accent5>
        <a:srgbClr val="4B5050"/>
      </a:accent5>
      <a:accent6>
        <a:srgbClr val="91969B"/>
      </a:accent6>
      <a:hlink>
        <a:srgbClr val="4B5050"/>
      </a:hlink>
      <a:folHlink>
        <a:srgbClr val="19BB9B"/>
      </a:folHlink>
    </a:clrScheme>
    <a:fontScheme name="Custom 1">
      <a:majorFont>
        <a:latin typeface="Lato"/>
        <a:ea typeface=""/>
        <a:cs typeface=""/>
      </a:majorFont>
      <a:minorFont>
        <a:latin typeface="La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8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31769</TotalTime>
  <Words>3579</Words>
  <Application>Microsoft Macintosh PowerPoint</Application>
  <PresentationFormat>Custom</PresentationFormat>
  <Paragraphs>405</Paragraphs>
  <Slides>65</Slides>
  <Notes>20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65</vt:i4>
      </vt:variant>
    </vt:vector>
  </HeadingPairs>
  <TitlesOfParts>
    <vt:vector size="78" baseType="lpstr">
      <vt:lpstr>Calibri Light</vt:lpstr>
      <vt:lpstr>Gill Sans</vt:lpstr>
      <vt:lpstr>Karla</vt:lpstr>
      <vt:lpstr>Lato Light</vt:lpstr>
      <vt:lpstr>Montserrat</vt:lpstr>
      <vt:lpstr>Montserrat Hairline</vt:lpstr>
      <vt:lpstr>Montserrat Light</vt:lpstr>
      <vt:lpstr>Montserrat Semi</vt:lpstr>
      <vt:lpstr>Montserrat Ultra Light</vt:lpstr>
      <vt:lpstr>Oswald</vt:lpstr>
      <vt:lpstr>Playfair Display SC</vt:lpstr>
      <vt:lpstr>Arial</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Awesome PPT</Manager>
  <Company>Awesome PPT</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Awesome PPT</dc:title>
  <dc:subject>Awesome PPT</dc:subject>
  <dc:creator>Awesome PPT</dc:creator>
  <cp:keywords>Awesome PPT</cp:keywords>
  <dc:description>Awesome PPT</dc:description>
  <cp:lastModifiedBy>Microsoft Office User</cp:lastModifiedBy>
  <cp:revision>6231</cp:revision>
  <dcterms:created xsi:type="dcterms:W3CDTF">2014-11-12T21:47:38Z</dcterms:created>
  <dcterms:modified xsi:type="dcterms:W3CDTF">2016-03-31T19:29:56Z</dcterms:modified>
  <cp:category>Awesome PPT</cp:category>
</cp:coreProperties>
</file>