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2"/>
  </p:notesMasterIdLst>
  <p:sldIdLst>
    <p:sldId id="256" r:id="rId2"/>
    <p:sldId id="263" r:id="rId3"/>
    <p:sldId id="258" r:id="rId4"/>
    <p:sldId id="260" r:id="rId5"/>
    <p:sldId id="264" r:id="rId6"/>
    <p:sldId id="265" r:id="rId7"/>
    <p:sldId id="266" r:id="rId8"/>
    <p:sldId id="267" r:id="rId9"/>
    <p:sldId id="268" r:id="rId10"/>
    <p:sldId id="269" r:id="rId11"/>
    <p:sldId id="270" r:id="rId12"/>
    <p:sldId id="272" r:id="rId13"/>
    <p:sldId id="271" r:id="rId14"/>
    <p:sldId id="273" r:id="rId15"/>
    <p:sldId id="274" r:id="rId16"/>
    <p:sldId id="276" r:id="rId17"/>
    <p:sldId id="275" r:id="rId18"/>
    <p:sldId id="280" r:id="rId19"/>
    <p:sldId id="277" r:id="rId20"/>
    <p:sldId id="282" r:id="rId21"/>
    <p:sldId id="283" r:id="rId22"/>
    <p:sldId id="284" r:id="rId23"/>
    <p:sldId id="285" r:id="rId24"/>
    <p:sldId id="286" r:id="rId25"/>
    <p:sldId id="287" r:id="rId26"/>
    <p:sldId id="288" r:id="rId27"/>
    <p:sldId id="289" r:id="rId28"/>
    <p:sldId id="291" r:id="rId29"/>
    <p:sldId id="290" r:id="rId30"/>
    <p:sldId id="281"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0" userDrawn="1">
          <p15:clr>
            <a:srgbClr val="A4A3A4"/>
          </p15:clr>
        </p15:guide>
        <p15:guide id="3" pos="393" userDrawn="1">
          <p15:clr>
            <a:srgbClr val="A4A3A4"/>
          </p15:clr>
        </p15:guide>
        <p15:guide id="4" orient="horz" pos="2432" userDrawn="1">
          <p15:clr>
            <a:srgbClr val="A4A3A4"/>
          </p15:clr>
        </p15:guide>
        <p15:guide id="5" pos="914" userDrawn="1">
          <p15:clr>
            <a:srgbClr val="A4A3A4"/>
          </p15:clr>
        </p15:guide>
        <p15:guide id="6"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62"/>
    <a:srgbClr val="FFFFFF"/>
    <a:srgbClr val="3FAC5F"/>
    <a:srgbClr val="0FA454"/>
    <a:srgbClr val="56B2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31" autoAdjust="0"/>
    <p:restoredTop sz="94660"/>
  </p:normalViewPr>
  <p:slideViewPr>
    <p:cSldViewPr snapToGrid="0" showGuides="1">
      <p:cViewPr varScale="1">
        <p:scale>
          <a:sx n="63" d="100"/>
          <a:sy n="63" d="100"/>
        </p:scale>
        <p:origin x="882" y="48"/>
      </p:cViewPr>
      <p:guideLst>
        <p:guide orient="horz" pos="640"/>
        <p:guide pos="393"/>
        <p:guide orient="horz" pos="2432"/>
        <p:guide pos="91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222B3C-149E-457B-A794-0632EBB4355E}" type="datetimeFigureOut">
              <a:rPr lang="zh-CN" altLang="en-US" smtClean="0"/>
              <a:t>2017/6/11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0657FD-FD5B-4189-AD86-7CA89C009CFC}" type="slidenum">
              <a:rPr lang="zh-CN" altLang="en-US" smtClean="0"/>
              <a:t>‹#›</a:t>
            </a:fld>
            <a:endParaRPr lang="zh-CN" altLang="en-US"/>
          </a:p>
        </p:txBody>
      </p:sp>
    </p:spTree>
    <p:extLst>
      <p:ext uri="{BB962C8B-B14F-4D97-AF65-F5344CB8AC3E}">
        <p14:creationId xmlns:p14="http://schemas.microsoft.com/office/powerpoint/2010/main" val="2945011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a:t>
            </a:fld>
            <a:endParaRPr lang="zh-CN" altLang="en-US"/>
          </a:p>
        </p:txBody>
      </p:sp>
    </p:spTree>
    <p:extLst>
      <p:ext uri="{BB962C8B-B14F-4D97-AF65-F5344CB8AC3E}">
        <p14:creationId xmlns:p14="http://schemas.microsoft.com/office/powerpoint/2010/main" val="136460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10</a:t>
            </a:fld>
            <a:endParaRPr lang="zh-CN" altLang="en-US"/>
          </a:p>
        </p:txBody>
      </p:sp>
    </p:spTree>
    <p:extLst>
      <p:ext uri="{BB962C8B-B14F-4D97-AF65-F5344CB8AC3E}">
        <p14:creationId xmlns:p14="http://schemas.microsoft.com/office/powerpoint/2010/main" val="1135662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11</a:t>
            </a:fld>
            <a:endParaRPr lang="zh-CN" altLang="en-US"/>
          </a:p>
        </p:txBody>
      </p:sp>
    </p:spTree>
    <p:extLst>
      <p:ext uri="{BB962C8B-B14F-4D97-AF65-F5344CB8AC3E}">
        <p14:creationId xmlns:p14="http://schemas.microsoft.com/office/powerpoint/2010/main" val="3893067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12</a:t>
            </a:fld>
            <a:endParaRPr lang="zh-CN" altLang="en-US"/>
          </a:p>
        </p:txBody>
      </p:sp>
    </p:spTree>
    <p:extLst>
      <p:ext uri="{BB962C8B-B14F-4D97-AF65-F5344CB8AC3E}">
        <p14:creationId xmlns:p14="http://schemas.microsoft.com/office/powerpoint/2010/main" val="318578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13</a:t>
            </a:fld>
            <a:endParaRPr lang="zh-CN" altLang="en-US"/>
          </a:p>
        </p:txBody>
      </p:sp>
    </p:spTree>
    <p:extLst>
      <p:ext uri="{BB962C8B-B14F-4D97-AF65-F5344CB8AC3E}">
        <p14:creationId xmlns:p14="http://schemas.microsoft.com/office/powerpoint/2010/main" val="2775147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14</a:t>
            </a:fld>
            <a:endParaRPr lang="zh-CN" altLang="en-US"/>
          </a:p>
        </p:txBody>
      </p:sp>
    </p:spTree>
    <p:extLst>
      <p:ext uri="{BB962C8B-B14F-4D97-AF65-F5344CB8AC3E}">
        <p14:creationId xmlns:p14="http://schemas.microsoft.com/office/powerpoint/2010/main" val="3145892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15</a:t>
            </a:fld>
            <a:endParaRPr lang="zh-CN" altLang="en-US"/>
          </a:p>
        </p:txBody>
      </p:sp>
    </p:spTree>
    <p:extLst>
      <p:ext uri="{BB962C8B-B14F-4D97-AF65-F5344CB8AC3E}">
        <p14:creationId xmlns:p14="http://schemas.microsoft.com/office/powerpoint/2010/main" val="49856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16</a:t>
            </a:fld>
            <a:endParaRPr lang="zh-CN" altLang="en-US"/>
          </a:p>
        </p:txBody>
      </p:sp>
    </p:spTree>
    <p:extLst>
      <p:ext uri="{BB962C8B-B14F-4D97-AF65-F5344CB8AC3E}">
        <p14:creationId xmlns:p14="http://schemas.microsoft.com/office/powerpoint/2010/main" val="686475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17</a:t>
            </a:fld>
            <a:endParaRPr lang="zh-CN" altLang="en-US"/>
          </a:p>
        </p:txBody>
      </p:sp>
    </p:spTree>
    <p:extLst>
      <p:ext uri="{BB962C8B-B14F-4D97-AF65-F5344CB8AC3E}">
        <p14:creationId xmlns:p14="http://schemas.microsoft.com/office/powerpoint/2010/main" val="3321995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18</a:t>
            </a:fld>
            <a:endParaRPr lang="zh-CN" altLang="en-US"/>
          </a:p>
        </p:txBody>
      </p:sp>
    </p:spTree>
    <p:extLst>
      <p:ext uri="{BB962C8B-B14F-4D97-AF65-F5344CB8AC3E}">
        <p14:creationId xmlns:p14="http://schemas.microsoft.com/office/powerpoint/2010/main" val="1855736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19</a:t>
            </a:fld>
            <a:endParaRPr lang="zh-CN" altLang="en-US"/>
          </a:p>
        </p:txBody>
      </p:sp>
    </p:spTree>
    <p:extLst>
      <p:ext uri="{BB962C8B-B14F-4D97-AF65-F5344CB8AC3E}">
        <p14:creationId xmlns:p14="http://schemas.microsoft.com/office/powerpoint/2010/main" val="2590874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a:t>
            </a:fld>
            <a:endParaRPr lang="zh-CN" altLang="en-US"/>
          </a:p>
        </p:txBody>
      </p:sp>
    </p:spTree>
    <p:extLst>
      <p:ext uri="{BB962C8B-B14F-4D97-AF65-F5344CB8AC3E}">
        <p14:creationId xmlns:p14="http://schemas.microsoft.com/office/powerpoint/2010/main" val="249810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20</a:t>
            </a:fld>
            <a:endParaRPr lang="zh-CN" altLang="en-US"/>
          </a:p>
        </p:txBody>
      </p:sp>
    </p:spTree>
    <p:extLst>
      <p:ext uri="{BB962C8B-B14F-4D97-AF65-F5344CB8AC3E}">
        <p14:creationId xmlns:p14="http://schemas.microsoft.com/office/powerpoint/2010/main" val="196978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21</a:t>
            </a:fld>
            <a:endParaRPr lang="zh-CN" altLang="en-US"/>
          </a:p>
        </p:txBody>
      </p:sp>
    </p:spTree>
    <p:extLst>
      <p:ext uri="{BB962C8B-B14F-4D97-AF65-F5344CB8AC3E}">
        <p14:creationId xmlns:p14="http://schemas.microsoft.com/office/powerpoint/2010/main" val="3271837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22</a:t>
            </a:fld>
            <a:endParaRPr lang="zh-CN" altLang="en-US"/>
          </a:p>
        </p:txBody>
      </p:sp>
    </p:spTree>
    <p:extLst>
      <p:ext uri="{BB962C8B-B14F-4D97-AF65-F5344CB8AC3E}">
        <p14:creationId xmlns:p14="http://schemas.microsoft.com/office/powerpoint/2010/main" val="16147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23</a:t>
            </a:fld>
            <a:endParaRPr lang="zh-CN" altLang="en-US"/>
          </a:p>
        </p:txBody>
      </p:sp>
    </p:spTree>
    <p:extLst>
      <p:ext uri="{BB962C8B-B14F-4D97-AF65-F5344CB8AC3E}">
        <p14:creationId xmlns:p14="http://schemas.microsoft.com/office/powerpoint/2010/main" val="1537677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24</a:t>
            </a:fld>
            <a:endParaRPr lang="zh-CN" altLang="en-US"/>
          </a:p>
        </p:txBody>
      </p:sp>
    </p:spTree>
    <p:extLst>
      <p:ext uri="{BB962C8B-B14F-4D97-AF65-F5344CB8AC3E}">
        <p14:creationId xmlns:p14="http://schemas.microsoft.com/office/powerpoint/2010/main" val="2191744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25</a:t>
            </a:fld>
            <a:endParaRPr lang="zh-CN" altLang="en-US"/>
          </a:p>
        </p:txBody>
      </p:sp>
    </p:spTree>
    <p:extLst>
      <p:ext uri="{BB962C8B-B14F-4D97-AF65-F5344CB8AC3E}">
        <p14:creationId xmlns:p14="http://schemas.microsoft.com/office/powerpoint/2010/main" val="2173227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26</a:t>
            </a:fld>
            <a:endParaRPr lang="zh-CN" altLang="en-US"/>
          </a:p>
        </p:txBody>
      </p:sp>
    </p:spTree>
    <p:extLst>
      <p:ext uri="{BB962C8B-B14F-4D97-AF65-F5344CB8AC3E}">
        <p14:creationId xmlns:p14="http://schemas.microsoft.com/office/powerpoint/2010/main" val="5497764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27</a:t>
            </a:fld>
            <a:endParaRPr lang="zh-CN" altLang="en-US"/>
          </a:p>
        </p:txBody>
      </p:sp>
    </p:spTree>
    <p:extLst>
      <p:ext uri="{BB962C8B-B14F-4D97-AF65-F5344CB8AC3E}">
        <p14:creationId xmlns:p14="http://schemas.microsoft.com/office/powerpoint/2010/main" val="22220525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28</a:t>
            </a:fld>
            <a:endParaRPr lang="zh-CN" altLang="en-US"/>
          </a:p>
        </p:txBody>
      </p:sp>
    </p:spTree>
    <p:extLst>
      <p:ext uri="{BB962C8B-B14F-4D97-AF65-F5344CB8AC3E}">
        <p14:creationId xmlns:p14="http://schemas.microsoft.com/office/powerpoint/2010/main" val="491511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29</a:t>
            </a:fld>
            <a:endParaRPr lang="zh-CN" altLang="en-US"/>
          </a:p>
        </p:txBody>
      </p:sp>
    </p:spTree>
    <p:extLst>
      <p:ext uri="{BB962C8B-B14F-4D97-AF65-F5344CB8AC3E}">
        <p14:creationId xmlns:p14="http://schemas.microsoft.com/office/powerpoint/2010/main" val="3797749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3</a:t>
            </a:fld>
            <a:endParaRPr lang="zh-CN" altLang="en-US"/>
          </a:p>
        </p:txBody>
      </p:sp>
    </p:spTree>
    <p:extLst>
      <p:ext uri="{BB962C8B-B14F-4D97-AF65-F5344CB8AC3E}">
        <p14:creationId xmlns:p14="http://schemas.microsoft.com/office/powerpoint/2010/main" val="2571255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30</a:t>
            </a:fld>
            <a:endParaRPr lang="zh-CN" altLang="en-US"/>
          </a:p>
        </p:txBody>
      </p:sp>
    </p:spTree>
    <p:extLst>
      <p:ext uri="{BB962C8B-B14F-4D97-AF65-F5344CB8AC3E}">
        <p14:creationId xmlns:p14="http://schemas.microsoft.com/office/powerpoint/2010/main" val="3238347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4</a:t>
            </a:fld>
            <a:endParaRPr lang="zh-CN" altLang="en-US"/>
          </a:p>
        </p:txBody>
      </p:sp>
    </p:spTree>
    <p:extLst>
      <p:ext uri="{BB962C8B-B14F-4D97-AF65-F5344CB8AC3E}">
        <p14:creationId xmlns:p14="http://schemas.microsoft.com/office/powerpoint/2010/main" val="3211093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5</a:t>
            </a:fld>
            <a:endParaRPr lang="zh-CN" altLang="en-US"/>
          </a:p>
        </p:txBody>
      </p:sp>
    </p:spTree>
    <p:extLst>
      <p:ext uri="{BB962C8B-B14F-4D97-AF65-F5344CB8AC3E}">
        <p14:creationId xmlns:p14="http://schemas.microsoft.com/office/powerpoint/2010/main" val="2749190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6</a:t>
            </a:fld>
            <a:endParaRPr lang="zh-CN" altLang="en-US"/>
          </a:p>
        </p:txBody>
      </p:sp>
    </p:spTree>
    <p:extLst>
      <p:ext uri="{BB962C8B-B14F-4D97-AF65-F5344CB8AC3E}">
        <p14:creationId xmlns:p14="http://schemas.microsoft.com/office/powerpoint/2010/main" val="4236129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7</a:t>
            </a:fld>
            <a:endParaRPr lang="zh-CN" altLang="en-US"/>
          </a:p>
        </p:txBody>
      </p:sp>
    </p:spTree>
    <p:extLst>
      <p:ext uri="{BB962C8B-B14F-4D97-AF65-F5344CB8AC3E}">
        <p14:creationId xmlns:p14="http://schemas.microsoft.com/office/powerpoint/2010/main" val="1300539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8</a:t>
            </a:fld>
            <a:endParaRPr lang="zh-CN" altLang="en-US"/>
          </a:p>
        </p:txBody>
      </p:sp>
    </p:spTree>
    <p:extLst>
      <p:ext uri="{BB962C8B-B14F-4D97-AF65-F5344CB8AC3E}">
        <p14:creationId xmlns:p14="http://schemas.microsoft.com/office/powerpoint/2010/main" val="2423269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9</a:t>
            </a:fld>
            <a:endParaRPr lang="zh-CN" altLang="en-US"/>
          </a:p>
        </p:txBody>
      </p:sp>
    </p:spTree>
    <p:extLst>
      <p:ext uri="{BB962C8B-B14F-4D97-AF65-F5344CB8AC3E}">
        <p14:creationId xmlns:p14="http://schemas.microsoft.com/office/powerpoint/2010/main" val="483806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12430419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248167562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25852720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137392897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30849630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31432077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351229521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241427737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40623732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357567027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0CC5C3-DAC7-4F26-B96D-378D7E7886EC}" type="datetimeFigureOut">
              <a:rPr lang="zh-CN" altLang="en-US" smtClean="0"/>
              <a:t>2017/6/11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6992C-77E6-45F9-9EB6-5AFA48B5EFBB}" type="slidenum">
              <a:rPr lang="zh-CN" altLang="en-US" smtClean="0"/>
              <a:t>‹#›</a:t>
            </a:fld>
            <a:endParaRPr lang="zh-CN" altLang="en-US"/>
          </a:p>
        </p:txBody>
      </p:sp>
    </p:spTree>
    <p:extLst>
      <p:ext uri="{BB962C8B-B14F-4D97-AF65-F5344CB8AC3E}">
        <p14:creationId xmlns:p14="http://schemas.microsoft.com/office/powerpoint/2010/main" val="33030125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0CC5C3-DAC7-4F26-B96D-378D7E7886EC}" type="datetimeFigureOut">
              <a:rPr lang="zh-CN" altLang="en-US" smtClean="0"/>
              <a:t>2017/6/11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86992C-77E6-45F9-9EB6-5AFA48B5EFBB}" type="slidenum">
              <a:rPr lang="zh-CN" altLang="en-US" smtClean="0"/>
              <a:t>‹#›</a:t>
            </a:fld>
            <a:endParaRPr lang="zh-CN" altLang="en-US"/>
          </a:p>
        </p:txBody>
      </p:sp>
      <p:sp>
        <p:nvSpPr>
          <p:cNvPr id="7" name="Text Box 7"/>
          <p:cNvSpPr txBox="1">
            <a:spLocks noChangeArrowheads="1"/>
          </p:cNvSpPr>
          <p:nvPr userDrawn="1"/>
        </p:nvSpPr>
        <p:spPr bwMode="auto">
          <a:xfrm>
            <a:off x="10686451" y="743980"/>
            <a:ext cx="1169552" cy="323165"/>
          </a:xfrm>
          <a:prstGeom prst="rect">
            <a:avLst/>
          </a:prstGeom>
          <a:noFill/>
          <a:ln w="9525">
            <a:noFill/>
            <a:miter lim="800000"/>
            <a:headEnd/>
            <a:tailEnd/>
          </a:ln>
        </p:spPr>
        <p:txBody>
          <a:bodyPr wrap="none" lIns="45720" tIns="22860" rIns="45720" bIns="22860">
            <a:spAutoFit/>
          </a:bodyPr>
          <a:lstStyle/>
          <a:p>
            <a:pPr algn="ctr" defTabSz="1088205"/>
            <a:r>
              <a:rPr lang="zh-CN" altLang="en-US" spc="3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学校标志</a:t>
            </a:r>
            <a:endParaRPr lang="en-CA" spc="3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Tree>
    <p:extLst>
      <p:ext uri="{BB962C8B-B14F-4D97-AF65-F5344CB8AC3E}">
        <p14:creationId xmlns:p14="http://schemas.microsoft.com/office/powerpoint/2010/main" val="3280262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114282" y="316728"/>
            <a:ext cx="5943755" cy="5866357"/>
          </a:xfrm>
          <a:prstGeom prst="rect">
            <a:avLst/>
          </a:prstGeom>
        </p:spPr>
      </p:pic>
      <p:sp>
        <p:nvSpPr>
          <p:cNvPr id="6" name="矩形 5"/>
          <p:cNvSpPr/>
          <p:nvPr/>
        </p:nvSpPr>
        <p:spPr>
          <a:xfrm>
            <a:off x="4420417" y="2522966"/>
            <a:ext cx="3467278" cy="1169551"/>
          </a:xfrm>
          <a:prstGeom prst="rect">
            <a:avLst/>
          </a:prstGeom>
        </p:spPr>
        <p:txBody>
          <a:bodyPr wrap="square">
            <a:spAutoFit/>
          </a:bodyPr>
          <a:lstStyle/>
          <a:p>
            <a:pPr algn="ctr"/>
            <a:r>
              <a:rPr lang="zh-CN" altLang="en-US" sz="3500" b="1" spc="600" dirty="0">
                <a:latin typeface="方正清刻本悦宋简体" panose="02000000000000000000" pitchFamily="2" charset="-122"/>
                <a:ea typeface="方正清刻本悦宋简体" panose="02000000000000000000" pitchFamily="2" charset="-122"/>
              </a:rPr>
              <a:t>教师说课赛课</a:t>
            </a:r>
            <a:r>
              <a:rPr lang="en-US" altLang="zh-CN" sz="3500" b="1" spc="600" dirty="0">
                <a:latin typeface="方正清刻本悦宋简体" panose="02000000000000000000" pitchFamily="2" charset="-122"/>
                <a:ea typeface="方正清刻本悦宋简体" panose="02000000000000000000" pitchFamily="2" charset="-122"/>
              </a:rPr>
              <a:t>PPT</a:t>
            </a:r>
            <a:r>
              <a:rPr lang="zh-CN" altLang="en-US" sz="3500" b="1" spc="600" dirty="0">
                <a:latin typeface="方正清刻本悦宋简体" panose="02000000000000000000" pitchFamily="2" charset="-122"/>
                <a:ea typeface="方正清刻本悦宋简体" panose="02000000000000000000" pitchFamily="2" charset="-122"/>
              </a:rPr>
              <a:t>模板</a:t>
            </a:r>
          </a:p>
        </p:txBody>
      </p:sp>
      <p:grpSp>
        <p:nvGrpSpPr>
          <p:cNvPr id="8" name="组合 7"/>
          <p:cNvGrpSpPr/>
          <p:nvPr/>
        </p:nvGrpSpPr>
        <p:grpSpPr>
          <a:xfrm>
            <a:off x="5092699" y="3782373"/>
            <a:ext cx="2428921" cy="321128"/>
            <a:chOff x="4538112" y="2676819"/>
            <a:chExt cx="3402980" cy="428170"/>
          </a:xfrm>
          <a:solidFill>
            <a:schemeClr val="bg1"/>
          </a:solidFill>
        </p:grpSpPr>
        <p:sp>
          <p:nvSpPr>
            <p:cNvPr id="9" name="矩形 8"/>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28" u="sng">
                <a:solidFill>
                  <a:schemeClr val="bg1"/>
                </a:solidFill>
              </a:endParaRPr>
            </a:p>
          </p:txBody>
        </p:sp>
        <p:sp>
          <p:nvSpPr>
            <p:cNvPr id="10" name="Text Box 7"/>
            <p:cNvSpPr txBox="1">
              <a:spLocks noChangeArrowheads="1"/>
            </p:cNvSpPr>
            <p:nvPr/>
          </p:nvSpPr>
          <p:spPr bwMode="auto">
            <a:xfrm>
              <a:off x="4538112" y="2731498"/>
              <a:ext cx="3402980" cy="292388"/>
            </a:xfrm>
            <a:prstGeom prst="rect">
              <a:avLst/>
            </a:prstGeom>
            <a:noFill/>
            <a:ln w="9525">
              <a:noFill/>
              <a:miter lim="800000"/>
              <a:headEnd/>
              <a:tailEnd/>
            </a:ln>
          </p:spPr>
          <p:txBody>
            <a:bodyPr wrap="square" lIns="34290" tIns="17145" rIns="34290" bIns="17145">
              <a:spAutoFit/>
            </a:bodyPr>
            <a:lstStyle/>
            <a:p>
              <a:pPr algn="ctr" defTabSz="816174"/>
              <a:r>
                <a:rPr lang="zh-CN" altLang="en-US" sz="1200" dirty="0">
                  <a:latin typeface="黑体" panose="02010609060101010101" pitchFamily="49" charset="-122"/>
                  <a:ea typeface="黑体" panose="02010609060101010101" pitchFamily="49" charset="-122"/>
                  <a:cs typeface="Open Sans" pitchFamily="34" charset="0"/>
                </a:rPr>
                <a:t>说课人：</a:t>
              </a:r>
              <a:r>
                <a:rPr lang="en-US" altLang="zh-CN" sz="1200" dirty="0">
                  <a:latin typeface="黑体" panose="02010609060101010101" pitchFamily="49" charset="-122"/>
                  <a:ea typeface="黑体" panose="02010609060101010101" pitchFamily="49" charset="-122"/>
                  <a:cs typeface="Open Sans" pitchFamily="34" charset="0"/>
                </a:rPr>
                <a:t>XXX</a:t>
              </a:r>
              <a:r>
                <a:rPr lang="zh-CN" altLang="en-US" sz="1200" dirty="0">
                  <a:latin typeface="黑体" panose="02010609060101010101" pitchFamily="49" charset="-122"/>
                  <a:ea typeface="黑体" panose="02010609060101010101" pitchFamily="49" charset="-122"/>
                  <a:cs typeface="Open Sans" pitchFamily="34" charset="0"/>
                </a:rPr>
                <a:t>  部门：</a:t>
              </a:r>
              <a:r>
                <a:rPr lang="en-US" altLang="zh-CN" sz="1200" dirty="0">
                  <a:latin typeface="黑体" panose="02010609060101010101" pitchFamily="49" charset="-122"/>
                  <a:ea typeface="黑体" panose="02010609060101010101" pitchFamily="49" charset="-122"/>
                  <a:cs typeface="Open Sans" pitchFamily="34" charset="0"/>
                </a:rPr>
                <a:t>XXX</a:t>
              </a:r>
              <a:endParaRPr lang="zh-CN" altLang="en-US" sz="1200" dirty="0">
                <a:latin typeface="黑体" panose="02010609060101010101" pitchFamily="49" charset="-122"/>
                <a:ea typeface="黑体" panose="02010609060101010101" pitchFamily="49" charset="-122"/>
                <a:cs typeface="Open Sans" pitchFamily="34" charset="0"/>
              </a:endParaRPr>
            </a:p>
          </p:txBody>
        </p:sp>
      </p:grpSp>
      <p:pic>
        <p:nvPicPr>
          <p:cNvPr id="11" name="钢琴曲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57188" y="7639050"/>
            <a:ext cx="609601" cy="609600"/>
          </a:xfrm>
          <a:prstGeom prst="rect">
            <a:avLst/>
          </a:prstGeom>
        </p:spPr>
      </p:pic>
    </p:spTree>
    <p:extLst>
      <p:ext uri="{BB962C8B-B14F-4D97-AF65-F5344CB8AC3E}">
        <p14:creationId xmlns:p14="http://schemas.microsoft.com/office/powerpoint/2010/main" val="11908616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11"/>
                                        </p:tgtEl>
                                      </p:cBhvr>
                                    </p:cmd>
                                  </p:childTnLst>
                                </p:cTn>
                              </p:par>
                            </p:childTnLst>
                          </p:cTn>
                        </p:par>
                        <p:par>
                          <p:cTn id="13" fill="hold">
                            <p:stCondLst>
                              <p:cond delay="1000"/>
                            </p:stCondLst>
                            <p:childTnLst>
                              <p:par>
                                <p:cTn id="14" presetID="56" presetClass="entr" presetSubtype="0" fill="hold" nodeType="after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flipH="1">
            <a:off x="-1" y="0"/>
            <a:ext cx="12192000" cy="6858000"/>
            <a:chOff x="-1" y="0"/>
            <a:chExt cx="12267129" cy="685800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0"/>
              <a:ext cx="6607669" cy="6858000"/>
            </a:xfrm>
            <a:prstGeom prst="rect">
              <a:avLst/>
            </a:prstGeom>
          </p:spPr>
        </p:pic>
        <p:sp>
          <p:nvSpPr>
            <p:cNvPr id="20" name="矩形 3"/>
            <p:cNvSpPr/>
            <p:nvPr/>
          </p:nvSpPr>
          <p:spPr>
            <a:xfrm>
              <a:off x="3771900" y="0"/>
              <a:ext cx="8495228" cy="6858000"/>
            </a:xfrm>
            <a:custGeom>
              <a:avLst/>
              <a:gdLst>
                <a:gd name="connsiteX0" fmla="*/ 0 w 8495228"/>
                <a:gd name="connsiteY0" fmla="*/ 0 h 6858000"/>
                <a:gd name="connsiteX1" fmla="*/ 8495228 w 8495228"/>
                <a:gd name="connsiteY1" fmla="*/ 0 h 6858000"/>
                <a:gd name="connsiteX2" fmla="*/ 8495228 w 8495228"/>
                <a:gd name="connsiteY2" fmla="*/ 6858000 h 6858000"/>
                <a:gd name="connsiteX3" fmla="*/ 0 w 8495228"/>
                <a:gd name="connsiteY3" fmla="*/ 6858000 h 6858000"/>
                <a:gd name="connsiteX4" fmla="*/ 0 w 8495228"/>
                <a:gd name="connsiteY4" fmla="*/ 0 h 6858000"/>
                <a:gd name="connsiteX0" fmla="*/ 0 w 8495228"/>
                <a:gd name="connsiteY0" fmla="*/ 0 h 6858000"/>
                <a:gd name="connsiteX1" fmla="*/ 8495228 w 8495228"/>
                <a:gd name="connsiteY1" fmla="*/ 0 h 6858000"/>
                <a:gd name="connsiteX2" fmla="*/ 8495228 w 8495228"/>
                <a:gd name="connsiteY2" fmla="*/ 6858000 h 6858000"/>
                <a:gd name="connsiteX3" fmla="*/ 3752850 w 8495228"/>
                <a:gd name="connsiteY3" fmla="*/ 6267450 h 6858000"/>
                <a:gd name="connsiteX4" fmla="*/ 0 w 8495228"/>
                <a:gd name="connsiteY4" fmla="*/ 0 h 6858000"/>
                <a:gd name="connsiteX0" fmla="*/ 0 w 8495228"/>
                <a:gd name="connsiteY0" fmla="*/ 0 h 6858000"/>
                <a:gd name="connsiteX1" fmla="*/ 8495228 w 8495228"/>
                <a:gd name="connsiteY1" fmla="*/ 0 h 6858000"/>
                <a:gd name="connsiteX2" fmla="*/ 8495228 w 8495228"/>
                <a:gd name="connsiteY2" fmla="*/ 6858000 h 6858000"/>
                <a:gd name="connsiteX3" fmla="*/ 3143250 w 8495228"/>
                <a:gd name="connsiteY3" fmla="*/ 6838950 h 6858000"/>
                <a:gd name="connsiteX4" fmla="*/ 0 w 849522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5228" h="6858000">
                  <a:moveTo>
                    <a:pt x="0" y="0"/>
                  </a:moveTo>
                  <a:lnTo>
                    <a:pt x="8495228" y="0"/>
                  </a:lnTo>
                  <a:lnTo>
                    <a:pt x="8495228" y="6858000"/>
                  </a:lnTo>
                  <a:lnTo>
                    <a:pt x="3143250" y="683895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40832" y="287437"/>
            <a:ext cx="2148433" cy="792299"/>
            <a:chOff x="1158045" y="155836"/>
            <a:chExt cx="2148430" cy="792300"/>
          </a:xfrm>
        </p:grpSpPr>
        <p:sp>
          <p:nvSpPr>
            <p:cNvPr id="6" name="Text Box 7"/>
            <p:cNvSpPr txBox="1">
              <a:spLocks noChangeArrowheads="1"/>
            </p:cNvSpPr>
            <p:nvPr/>
          </p:nvSpPr>
          <p:spPr bwMode="auto">
            <a:xfrm>
              <a:off x="1207184" y="737757"/>
              <a:ext cx="2099291"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OBJECT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教学对象</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469789" y="1978883"/>
            <a:ext cx="2261104" cy="3996131"/>
            <a:chOff x="1469789" y="1978883"/>
            <a:chExt cx="2261104" cy="3996131"/>
          </a:xfrm>
        </p:grpSpPr>
        <p:sp>
          <p:nvSpPr>
            <p:cNvPr id="22" name="文本框 21"/>
            <p:cNvSpPr txBox="1"/>
            <p:nvPr/>
          </p:nvSpPr>
          <p:spPr bwMode="auto">
            <a:xfrm>
              <a:off x="1469789" y="2305760"/>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6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23" name="文本框 24"/>
            <p:cNvSpPr txBox="1">
              <a:spLocks noChangeArrowheads="1"/>
            </p:cNvSpPr>
            <p:nvPr/>
          </p:nvSpPr>
          <p:spPr bwMode="auto">
            <a:xfrm>
              <a:off x="1475409" y="1978883"/>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微软雅黑" panose="020B0503020204020204" pitchFamily="34" charset="-122"/>
                  <a:ea typeface="微软雅黑" panose="020B0503020204020204" pitchFamily="34" charset="-122"/>
                  <a:cs typeface="Lato Regular"/>
                </a:rPr>
                <a:t>在此添加标题</a:t>
              </a:r>
              <a:endParaRPr lang="id-ID" altLang="zh-CN" b="1" spc="300" dirty="0">
                <a:latin typeface="微软雅黑" panose="020B0503020204020204" pitchFamily="34" charset="-122"/>
                <a:ea typeface="微软雅黑" panose="020B0503020204020204" pitchFamily="34" charset="-122"/>
                <a:cs typeface="Lato Regular"/>
              </a:endParaRPr>
            </a:p>
          </p:txBody>
        </p:sp>
        <p:sp>
          <p:nvSpPr>
            <p:cNvPr id="24" name="文本框 23"/>
            <p:cNvSpPr txBox="1"/>
            <p:nvPr/>
          </p:nvSpPr>
          <p:spPr bwMode="auto">
            <a:xfrm>
              <a:off x="1469789" y="3761822"/>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6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25" name="文本框 24"/>
            <p:cNvSpPr txBox="1">
              <a:spLocks noChangeArrowheads="1"/>
            </p:cNvSpPr>
            <p:nvPr/>
          </p:nvSpPr>
          <p:spPr bwMode="auto">
            <a:xfrm>
              <a:off x="1475409" y="3434945"/>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微软雅黑" panose="020B0503020204020204" pitchFamily="34" charset="-122"/>
                  <a:ea typeface="微软雅黑" panose="020B0503020204020204" pitchFamily="34" charset="-122"/>
                  <a:cs typeface="Lato Regular"/>
                </a:rPr>
                <a:t>在此添加标题</a:t>
              </a:r>
              <a:endParaRPr lang="id-ID" altLang="zh-CN" b="1" spc="300" dirty="0">
                <a:latin typeface="微软雅黑" panose="020B0503020204020204" pitchFamily="34" charset="-122"/>
                <a:ea typeface="微软雅黑" panose="020B0503020204020204" pitchFamily="34" charset="-122"/>
                <a:cs typeface="Lato Regular"/>
              </a:endParaRPr>
            </a:p>
          </p:txBody>
        </p:sp>
        <p:sp>
          <p:nvSpPr>
            <p:cNvPr id="26" name="文本框 25"/>
            <p:cNvSpPr txBox="1"/>
            <p:nvPr/>
          </p:nvSpPr>
          <p:spPr bwMode="auto">
            <a:xfrm>
              <a:off x="1469789" y="5217884"/>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6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27" name="文本框 24"/>
            <p:cNvSpPr txBox="1">
              <a:spLocks noChangeArrowheads="1"/>
            </p:cNvSpPr>
            <p:nvPr/>
          </p:nvSpPr>
          <p:spPr bwMode="auto">
            <a:xfrm>
              <a:off x="1475409" y="4891007"/>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微软雅黑" panose="020B0503020204020204" pitchFamily="34" charset="-122"/>
                  <a:ea typeface="微软雅黑" panose="020B0503020204020204" pitchFamily="34" charset="-122"/>
                  <a:cs typeface="Lato Regular"/>
                </a:rPr>
                <a:t>在此添加标题</a:t>
              </a:r>
              <a:endParaRPr lang="id-ID" altLang="zh-CN" b="1" spc="300" dirty="0">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74090738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148433" cy="792299"/>
            <a:chOff x="1158045" y="155836"/>
            <a:chExt cx="2148430" cy="792300"/>
          </a:xfrm>
        </p:grpSpPr>
        <p:sp>
          <p:nvSpPr>
            <p:cNvPr id="6" name="Text Box 7"/>
            <p:cNvSpPr txBox="1">
              <a:spLocks noChangeArrowheads="1"/>
            </p:cNvSpPr>
            <p:nvPr/>
          </p:nvSpPr>
          <p:spPr bwMode="auto">
            <a:xfrm>
              <a:off x="1207184" y="737757"/>
              <a:ext cx="2099291"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OBJECT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教学对象</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95"/>
          <p:cNvGrpSpPr>
            <a:grpSpLocks/>
          </p:cNvGrpSpPr>
          <p:nvPr/>
        </p:nvGrpSpPr>
        <p:grpSpPr bwMode="auto">
          <a:xfrm flipV="1">
            <a:off x="1385251" y="5366516"/>
            <a:ext cx="1972212" cy="292856"/>
            <a:chOff x="1848067" y="2697524"/>
            <a:chExt cx="2311184" cy="316190"/>
          </a:xfrm>
        </p:grpSpPr>
        <p:cxnSp>
          <p:nvCxnSpPr>
            <p:cNvPr id="10" name="Straight Connector 96"/>
            <p:cNvCxnSpPr/>
            <p:nvPr/>
          </p:nvCxnSpPr>
          <p:spPr>
            <a:xfrm flipH="1" flipV="1">
              <a:off x="3661672" y="2697524"/>
              <a:ext cx="49757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1" name="Straight Connector 97"/>
            <p:cNvCxnSpPr/>
            <p:nvPr/>
          </p:nvCxnSpPr>
          <p:spPr>
            <a:xfrm flipH="1">
              <a:off x="1848067" y="2697524"/>
              <a:ext cx="1813605"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12" name="Group 6"/>
          <p:cNvGrpSpPr>
            <a:grpSpLocks/>
          </p:cNvGrpSpPr>
          <p:nvPr/>
        </p:nvGrpSpPr>
        <p:grpSpPr bwMode="auto">
          <a:xfrm>
            <a:off x="2993973" y="2938751"/>
            <a:ext cx="6060286" cy="3919821"/>
            <a:chOff x="6046710" y="4198728"/>
            <a:chExt cx="12121931" cy="7840389"/>
          </a:xfrm>
        </p:grpSpPr>
        <p:sp>
          <p:nvSpPr>
            <p:cNvPr id="13" name="Freeform 34"/>
            <p:cNvSpPr>
              <a:spLocks/>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75"/>
            </a:p>
          </p:txBody>
        </p:sp>
        <p:sp>
          <p:nvSpPr>
            <p:cNvPr id="14" name="Freeform 35"/>
            <p:cNvSpPr>
              <a:spLocks/>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008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75"/>
            </a:p>
          </p:txBody>
        </p:sp>
        <p:sp>
          <p:nvSpPr>
            <p:cNvPr id="15" name="Freeform 36"/>
            <p:cNvSpPr>
              <a:spLocks/>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008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75"/>
            </a:p>
          </p:txBody>
        </p:sp>
        <p:sp>
          <p:nvSpPr>
            <p:cNvPr id="16" name="Freeform 37"/>
            <p:cNvSpPr>
              <a:spLocks/>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543613" fontAlgn="auto">
                <a:spcBef>
                  <a:spcPts val="0"/>
                </a:spcBef>
                <a:spcAft>
                  <a:spcPts val="0"/>
                </a:spcAft>
                <a:defRPr/>
              </a:pPr>
              <a:endParaRPr lang="id-ID" sz="1075" dirty="0">
                <a:latin typeface="Open Sans Light"/>
                <a:ea typeface="+mn-ea"/>
              </a:endParaRPr>
            </a:p>
          </p:txBody>
        </p:sp>
        <p:sp>
          <p:nvSpPr>
            <p:cNvPr id="17" name="Freeform 38"/>
            <p:cNvSpPr>
              <a:spLocks/>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008062"/>
            </a:solidFill>
            <a:ln>
              <a:noFill/>
            </a:ln>
          </p:spPr>
          <p:txBody>
            <a:bodyPr/>
            <a:lstStyle/>
            <a:p>
              <a:pPr defTabSz="543613" fontAlgn="auto">
                <a:spcBef>
                  <a:spcPts val="0"/>
                </a:spcBef>
                <a:spcAft>
                  <a:spcPts val="0"/>
                </a:spcAft>
                <a:defRPr/>
              </a:pPr>
              <a:endParaRPr lang="id-ID" sz="1075" dirty="0">
                <a:latin typeface="Open Sans Light"/>
                <a:ea typeface="+mn-ea"/>
              </a:endParaRPr>
            </a:p>
          </p:txBody>
        </p:sp>
        <p:sp>
          <p:nvSpPr>
            <p:cNvPr id="18" name="Freeform 39"/>
            <p:cNvSpPr>
              <a:spLocks/>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008062">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75"/>
            </a:p>
          </p:txBody>
        </p:sp>
        <p:sp>
          <p:nvSpPr>
            <p:cNvPr id="19" name="Freeform 41"/>
            <p:cNvSpPr>
              <a:spLocks/>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543613" fontAlgn="auto">
                <a:spcBef>
                  <a:spcPts val="0"/>
                </a:spcBef>
                <a:spcAft>
                  <a:spcPts val="0"/>
                </a:spcAft>
                <a:defRPr/>
              </a:pPr>
              <a:endParaRPr lang="id-ID" sz="1075" dirty="0">
                <a:latin typeface="Open Sans Light"/>
                <a:ea typeface="+mn-ea"/>
              </a:endParaRPr>
            </a:p>
          </p:txBody>
        </p:sp>
        <p:sp>
          <p:nvSpPr>
            <p:cNvPr id="20" name="Freeform 42"/>
            <p:cNvSpPr>
              <a:spLocks/>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543613" fontAlgn="auto">
                <a:spcBef>
                  <a:spcPts val="0"/>
                </a:spcBef>
                <a:spcAft>
                  <a:spcPts val="0"/>
                </a:spcAft>
                <a:defRPr/>
              </a:pPr>
              <a:endParaRPr lang="id-ID" sz="1075" dirty="0">
                <a:latin typeface="Open Sans Light"/>
                <a:ea typeface="+mn-ea"/>
              </a:endParaRPr>
            </a:p>
          </p:txBody>
        </p:sp>
        <p:sp>
          <p:nvSpPr>
            <p:cNvPr id="21" name="Freeform 43"/>
            <p:cNvSpPr>
              <a:spLocks/>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008062">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75"/>
            </a:p>
          </p:txBody>
        </p:sp>
        <p:sp>
          <p:nvSpPr>
            <p:cNvPr id="22" name="Freeform 46"/>
            <p:cNvSpPr>
              <a:spLocks/>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543613" fontAlgn="auto">
                <a:spcBef>
                  <a:spcPts val="0"/>
                </a:spcBef>
                <a:spcAft>
                  <a:spcPts val="0"/>
                </a:spcAft>
                <a:defRPr/>
              </a:pPr>
              <a:endParaRPr lang="id-ID" sz="1075" dirty="0">
                <a:latin typeface="Open Sans Light"/>
                <a:ea typeface="+mn-ea"/>
              </a:endParaRPr>
            </a:p>
          </p:txBody>
        </p:sp>
        <p:sp>
          <p:nvSpPr>
            <p:cNvPr id="23" name="Freeform 47"/>
            <p:cNvSpPr>
              <a:spLocks/>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543613" fontAlgn="auto">
                <a:spcBef>
                  <a:spcPts val="0"/>
                </a:spcBef>
                <a:spcAft>
                  <a:spcPts val="0"/>
                </a:spcAft>
                <a:defRPr/>
              </a:pPr>
              <a:endParaRPr lang="id-ID" sz="1075" dirty="0">
                <a:latin typeface="Open Sans Light"/>
                <a:ea typeface="+mn-ea"/>
              </a:endParaRPr>
            </a:p>
          </p:txBody>
        </p:sp>
      </p:grpSp>
      <p:sp>
        <p:nvSpPr>
          <p:cNvPr id="24" name="AutoShape 84"/>
          <p:cNvSpPr>
            <a:spLocks/>
          </p:cNvSpPr>
          <p:nvPr/>
        </p:nvSpPr>
        <p:spPr bwMode="auto">
          <a:xfrm>
            <a:off x="5004280" y="3596684"/>
            <a:ext cx="499997" cy="4888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15"/>
          <p:cNvSpPr>
            <a:spLocks/>
          </p:cNvSpPr>
          <p:nvPr/>
        </p:nvSpPr>
        <p:spPr bwMode="auto">
          <a:xfrm>
            <a:off x="7806646" y="4187157"/>
            <a:ext cx="438886" cy="427776"/>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a:extLst/>
        </p:spPr>
        <p:txBody>
          <a:bodyPr lIns="19048" tIns="19048" rIns="19048" bIns="19048" anchor="ctr"/>
          <a:lstStyle/>
          <a:p>
            <a:pPr defTabSz="171230" fontAlgn="auto">
              <a:spcBef>
                <a:spcPts val="0"/>
              </a:spcBef>
              <a:spcAft>
                <a:spcPts val="0"/>
              </a:spcAft>
              <a:defRPr/>
            </a:pPr>
            <a:endParaRPr lang="es-ES" sz="105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44"/>
          <p:cNvSpPr>
            <a:spLocks/>
          </p:cNvSpPr>
          <p:nvPr/>
        </p:nvSpPr>
        <p:spPr bwMode="auto">
          <a:xfrm>
            <a:off x="6482844" y="3663350"/>
            <a:ext cx="384918" cy="4142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92"/>
          <p:cNvSpPr>
            <a:spLocks/>
          </p:cNvSpPr>
          <p:nvPr/>
        </p:nvSpPr>
        <p:spPr bwMode="auto">
          <a:xfrm>
            <a:off x="3631271" y="4614139"/>
            <a:ext cx="615076" cy="5150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28" name="Group 98"/>
          <p:cNvGrpSpPr>
            <a:grpSpLocks/>
          </p:cNvGrpSpPr>
          <p:nvPr/>
        </p:nvGrpSpPr>
        <p:grpSpPr bwMode="auto">
          <a:xfrm>
            <a:off x="1360648" y="5281596"/>
            <a:ext cx="2133322" cy="1136502"/>
            <a:chOff x="838200" y="2992185"/>
            <a:chExt cx="1600200" cy="852868"/>
          </a:xfrm>
        </p:grpSpPr>
        <p:sp>
          <p:nvSpPr>
            <p:cNvPr id="29" name="TextBox 99"/>
            <p:cNvSpPr txBox="1">
              <a:spLocks noChangeArrowheads="1"/>
            </p:cNvSpPr>
            <p:nvPr/>
          </p:nvSpPr>
          <p:spPr bwMode="auto">
            <a:xfrm>
              <a:off x="838200" y="2992185"/>
              <a:ext cx="1600200" cy="2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16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30" name="TextBox 100"/>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31" name="Group 101"/>
          <p:cNvGrpSpPr>
            <a:grpSpLocks/>
          </p:cNvGrpSpPr>
          <p:nvPr/>
        </p:nvGrpSpPr>
        <p:grpSpPr bwMode="auto">
          <a:xfrm>
            <a:off x="2077311" y="2664149"/>
            <a:ext cx="2624590" cy="326189"/>
            <a:chOff x="1848067" y="2697524"/>
            <a:chExt cx="2311184" cy="316190"/>
          </a:xfrm>
        </p:grpSpPr>
        <p:cxnSp>
          <p:nvCxnSpPr>
            <p:cNvPr id="32" name="Straight Connector 102"/>
            <p:cNvCxnSpPr/>
            <p:nvPr/>
          </p:nvCxnSpPr>
          <p:spPr>
            <a:xfrm flipH="1" flipV="1">
              <a:off x="3660952" y="2697524"/>
              <a:ext cx="49829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3" name="Straight Connector 103"/>
            <p:cNvCxnSpPr/>
            <p:nvPr/>
          </p:nvCxnSpPr>
          <p:spPr>
            <a:xfrm flipH="1">
              <a:off x="1848067" y="2697524"/>
              <a:ext cx="1812885"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34" name="Group 104"/>
          <p:cNvGrpSpPr>
            <a:grpSpLocks/>
          </p:cNvGrpSpPr>
          <p:nvPr/>
        </p:nvGrpSpPr>
        <p:grpSpPr bwMode="auto">
          <a:xfrm>
            <a:off x="2152707" y="2287167"/>
            <a:ext cx="2134116" cy="1136502"/>
            <a:chOff x="838200" y="2992185"/>
            <a:chExt cx="1600200" cy="852868"/>
          </a:xfrm>
        </p:grpSpPr>
        <p:sp>
          <p:nvSpPr>
            <p:cNvPr id="35" name="TextBox 105"/>
            <p:cNvSpPr txBox="1">
              <a:spLocks noChangeArrowheads="1"/>
            </p:cNvSpPr>
            <p:nvPr/>
          </p:nvSpPr>
          <p:spPr bwMode="auto">
            <a:xfrm>
              <a:off x="838200" y="2992185"/>
              <a:ext cx="1600200" cy="2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16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36" name="TextBox 106"/>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37" name="Group 107"/>
          <p:cNvGrpSpPr>
            <a:grpSpLocks/>
          </p:cNvGrpSpPr>
          <p:nvPr/>
        </p:nvGrpSpPr>
        <p:grpSpPr bwMode="auto">
          <a:xfrm>
            <a:off x="7422521" y="2676054"/>
            <a:ext cx="2941255" cy="253967"/>
            <a:chOff x="7528087" y="2680840"/>
            <a:chExt cx="2061939" cy="316190"/>
          </a:xfrm>
        </p:grpSpPr>
        <p:cxnSp>
          <p:nvCxnSpPr>
            <p:cNvPr id="38" name="Straight Connector 108"/>
            <p:cNvCxnSpPr/>
            <p:nvPr/>
          </p:nvCxnSpPr>
          <p:spPr>
            <a:xfrm flipV="1">
              <a:off x="7528087" y="2680840"/>
              <a:ext cx="49795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109"/>
            <p:cNvCxnSpPr/>
            <p:nvPr/>
          </p:nvCxnSpPr>
          <p:spPr>
            <a:xfrm>
              <a:off x="8026046" y="2680840"/>
              <a:ext cx="1563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40" name="Group 110"/>
          <p:cNvGrpSpPr>
            <a:grpSpLocks/>
          </p:cNvGrpSpPr>
          <p:nvPr/>
        </p:nvGrpSpPr>
        <p:grpSpPr bwMode="auto">
          <a:xfrm>
            <a:off x="8238390" y="2262565"/>
            <a:ext cx="2133322" cy="1137295"/>
            <a:chOff x="838200" y="2992185"/>
            <a:chExt cx="1600200" cy="852868"/>
          </a:xfrm>
        </p:grpSpPr>
        <p:sp>
          <p:nvSpPr>
            <p:cNvPr id="41" name="TextBox 111"/>
            <p:cNvSpPr txBox="1">
              <a:spLocks noChangeArrowheads="1"/>
            </p:cNvSpPr>
            <p:nvPr/>
          </p:nvSpPr>
          <p:spPr bwMode="auto">
            <a:xfrm>
              <a:off x="838200" y="2992185"/>
              <a:ext cx="1600200" cy="25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878033">
                <a:defRPr/>
              </a:pPr>
              <a:r>
                <a:rPr lang="zh-CN" altLang="en-US" sz="16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42" name="TextBox 112"/>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43" name="Group 113"/>
          <p:cNvGrpSpPr>
            <a:grpSpLocks/>
          </p:cNvGrpSpPr>
          <p:nvPr/>
        </p:nvGrpSpPr>
        <p:grpSpPr bwMode="auto">
          <a:xfrm flipV="1">
            <a:off x="8451087" y="5042708"/>
            <a:ext cx="2673795" cy="432538"/>
            <a:chOff x="7495444" y="2680840"/>
            <a:chExt cx="2061939" cy="316190"/>
          </a:xfrm>
        </p:grpSpPr>
        <p:cxnSp>
          <p:nvCxnSpPr>
            <p:cNvPr id="44" name="Straight Connector 114"/>
            <p:cNvCxnSpPr/>
            <p:nvPr/>
          </p:nvCxnSpPr>
          <p:spPr>
            <a:xfrm flipV="1">
              <a:off x="7495444" y="2680840"/>
              <a:ext cx="498195"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115"/>
            <p:cNvCxnSpPr/>
            <p:nvPr/>
          </p:nvCxnSpPr>
          <p:spPr>
            <a:xfrm>
              <a:off x="7993639" y="2680840"/>
              <a:ext cx="1563744"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46" name="Group 116"/>
          <p:cNvGrpSpPr>
            <a:grpSpLocks/>
          </p:cNvGrpSpPr>
          <p:nvPr/>
        </p:nvGrpSpPr>
        <p:grpSpPr bwMode="auto">
          <a:xfrm>
            <a:off x="9005846" y="5076041"/>
            <a:ext cx="2134116" cy="1137296"/>
            <a:chOff x="838200" y="2992185"/>
            <a:chExt cx="1600200" cy="852868"/>
          </a:xfrm>
        </p:grpSpPr>
        <p:sp>
          <p:nvSpPr>
            <p:cNvPr id="47" name="TextBox 117"/>
            <p:cNvSpPr txBox="1">
              <a:spLocks noChangeArrowheads="1"/>
            </p:cNvSpPr>
            <p:nvPr/>
          </p:nvSpPr>
          <p:spPr bwMode="auto">
            <a:xfrm>
              <a:off x="838200" y="2992185"/>
              <a:ext cx="1600200" cy="25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878033">
                <a:defRPr/>
              </a:pPr>
              <a:r>
                <a:rPr lang="zh-CN" altLang="en-US" sz="16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48" name="TextBox 118"/>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spTree>
    <p:extLst>
      <p:ext uri="{BB962C8B-B14F-4D97-AF65-F5344CB8AC3E}">
        <p14:creationId xmlns:p14="http://schemas.microsoft.com/office/powerpoint/2010/main" val="353463436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6500"/>
                            </p:stCondLst>
                            <p:childTnLst>
                              <p:par>
                                <p:cTn id="67" presetID="10" presetClass="entr" presetSubtype="0"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1102" y="1270000"/>
            <a:ext cx="2913583" cy="2875643"/>
          </a:xfrm>
          <a:prstGeom prst="rect">
            <a:avLst/>
          </a:prstGeom>
        </p:spPr>
      </p:pic>
      <p:grpSp>
        <p:nvGrpSpPr>
          <p:cNvPr id="6" name="组合 5"/>
          <p:cNvGrpSpPr/>
          <p:nvPr/>
        </p:nvGrpSpPr>
        <p:grpSpPr>
          <a:xfrm>
            <a:off x="5529428" y="2281762"/>
            <a:ext cx="4835101" cy="630943"/>
            <a:chOff x="5809298" y="1809113"/>
            <a:chExt cx="6446801" cy="841255"/>
          </a:xfrm>
        </p:grpSpPr>
        <p:sp>
          <p:nvSpPr>
            <p:cNvPr id="7" name="TextBox 6"/>
            <p:cNvSpPr txBox="1">
              <a:spLocks noChangeArrowheads="1"/>
            </p:cNvSpPr>
            <p:nvPr/>
          </p:nvSpPr>
          <p:spPr bwMode="auto">
            <a:xfrm>
              <a:off x="5809298" y="1809113"/>
              <a:ext cx="5101746"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500" b="1" spc="600" dirty="0">
                  <a:latin typeface="微软雅黑" panose="020B0503020204020204" pitchFamily="34" charset="-122"/>
                  <a:ea typeface="微软雅黑" panose="020B0503020204020204" pitchFamily="34" charset="-122"/>
                </a:rPr>
                <a:t>教法学法</a:t>
              </a:r>
            </a:p>
          </p:txBody>
        </p:sp>
        <p:sp>
          <p:nvSpPr>
            <p:cNvPr id="8" name="TextBox 111"/>
            <p:cNvSpPr txBox="1"/>
            <p:nvPr/>
          </p:nvSpPr>
          <p:spPr>
            <a:xfrm>
              <a:off x="8674699" y="1911706"/>
              <a:ext cx="3581400" cy="697625"/>
            </a:xfrm>
            <a:prstGeom prst="rect">
              <a:avLst/>
            </a:prstGeom>
            <a:noFill/>
          </p:spPr>
          <p:txBody>
            <a:bodyPr wrap="square" rtlCol="0">
              <a:spAutoFit/>
            </a:bodyPr>
            <a:lstStyle/>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TEACHING </a:t>
              </a:r>
            </a:p>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METHOD</a:t>
              </a:r>
              <a:endParaRPr lang="zh-CN" altLang="en-US" sz="14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 name="TextBox 15"/>
          <p:cNvSpPr txBox="1"/>
          <p:nvPr/>
        </p:nvSpPr>
        <p:spPr>
          <a:xfrm>
            <a:off x="5626100" y="2942069"/>
            <a:ext cx="446212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200" spc="300" dirty="0">
                <a:solidFill>
                  <a:schemeClr val="bg1">
                    <a:lumMod val="65000"/>
                  </a:schemeClr>
                </a:solidFill>
              </a:rPr>
              <a:t>点击输入简要文字内容，文字内容需概括精炼，不用多余的文字修饰，言简意赅的说明该项内容。</a:t>
            </a:r>
            <a:endParaRPr lang="en-US" altLang="zh-CN" sz="1200" spc="300" dirty="0">
              <a:solidFill>
                <a:schemeClr val="bg1">
                  <a:lumMod val="65000"/>
                </a:schemeClr>
              </a:solidFill>
            </a:endParaRPr>
          </a:p>
        </p:txBody>
      </p:sp>
      <p:sp>
        <p:nvSpPr>
          <p:cNvPr id="10" name="矩形 9"/>
          <p:cNvSpPr/>
          <p:nvPr/>
        </p:nvSpPr>
        <p:spPr>
          <a:xfrm>
            <a:off x="0" y="5143500"/>
            <a:ext cx="12192000" cy="1714500"/>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32512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276306" cy="792299"/>
            <a:chOff x="1158045" y="155836"/>
            <a:chExt cx="2276303" cy="792300"/>
          </a:xfrm>
        </p:grpSpPr>
        <p:sp>
          <p:nvSpPr>
            <p:cNvPr id="6" name="Text Box 7"/>
            <p:cNvSpPr txBox="1">
              <a:spLocks noChangeArrowheads="1"/>
            </p:cNvSpPr>
            <p:nvPr/>
          </p:nvSpPr>
          <p:spPr bwMode="auto">
            <a:xfrm>
              <a:off x="1224451" y="737757"/>
              <a:ext cx="2209897"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METHOD</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教法学法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ounded Rectangle 5"/>
          <p:cNvSpPr>
            <a:spLocks noChangeArrowheads="1"/>
          </p:cNvSpPr>
          <p:nvPr/>
        </p:nvSpPr>
        <p:spPr bwMode="auto">
          <a:xfrm>
            <a:off x="1663381" y="3445485"/>
            <a:ext cx="4178300" cy="900113"/>
          </a:xfrm>
          <a:prstGeom prst="roundRect">
            <a:avLst>
              <a:gd name="adj" fmla="val 10995"/>
            </a:avLst>
          </a:prstGeom>
          <a:solidFill>
            <a:srgbClr val="008062"/>
          </a:solidFill>
          <a:ln w="9525">
            <a:noFill/>
            <a:round/>
            <a:headEnd/>
            <a:tailEnd/>
          </a:ln>
          <a:effectLst>
            <a:outerShdw blurRad="63500" dist="23000" dir="5400000" rotWithShape="0">
              <a:srgbClr val="000000">
                <a:alpha val="34999"/>
              </a:srgbClr>
            </a:outerShdw>
          </a:effectLst>
        </p:spPr>
        <p:txBody>
          <a:bodyPr anchor="ctr"/>
          <a:lstStyle/>
          <a:p>
            <a:pPr algn="ctr" defTabSz="801688" fontAlgn="auto">
              <a:spcBef>
                <a:spcPct val="20000"/>
              </a:spcBef>
              <a:spcAft>
                <a:spcPts val="0"/>
              </a:spcAft>
              <a:defRPr/>
            </a:pPr>
            <a:r>
              <a:rPr lang="zh-CN" altLang="en-US" sz="2800" b="1" kern="0" noProof="1">
                <a:solidFill>
                  <a:schemeClr val="bg1"/>
                </a:solidFill>
                <a:latin typeface="微软雅黑" pitchFamily="34" charset="-122"/>
                <a:ea typeface="微软雅黑" pitchFamily="34" charset="-122"/>
                <a:cs typeface="Arial" charset="0"/>
              </a:rPr>
              <a:t>和谐互助模式</a:t>
            </a:r>
            <a:endParaRPr lang="en-US" altLang="zh-CN" sz="2800" b="1" kern="0" noProof="1">
              <a:solidFill>
                <a:schemeClr val="bg1"/>
              </a:solidFill>
              <a:latin typeface="微软雅黑" pitchFamily="34" charset="-122"/>
              <a:ea typeface="微软雅黑" pitchFamily="34" charset="-122"/>
              <a:cs typeface="Arial" charset="0"/>
            </a:endParaRPr>
          </a:p>
          <a:p>
            <a:pPr algn="ctr" defTabSz="801688" fontAlgn="auto">
              <a:spcBef>
                <a:spcPct val="20000"/>
              </a:spcBef>
              <a:spcAft>
                <a:spcPts val="0"/>
              </a:spcAft>
              <a:defRPr/>
            </a:pPr>
            <a:r>
              <a:rPr lang="zh-CN" altLang="en-US" sz="1400" kern="0" noProof="1">
                <a:solidFill>
                  <a:schemeClr val="bg1"/>
                </a:solidFill>
                <a:latin typeface="微软雅黑" pitchFamily="34" charset="-122"/>
                <a:ea typeface="微软雅黑" pitchFamily="34" charset="-122"/>
                <a:cs typeface="Arial" charset="0"/>
              </a:rPr>
              <a:t>交流预习</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互助探究</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分层提高</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总结归纳</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巩固反馈</a:t>
            </a:r>
            <a:endParaRPr lang="en-US" sz="1400" kern="0" noProof="1">
              <a:solidFill>
                <a:schemeClr val="bg1"/>
              </a:solidFill>
              <a:latin typeface="微软雅黑" pitchFamily="34" charset="-122"/>
              <a:ea typeface="微软雅黑" pitchFamily="34" charset="-122"/>
              <a:cs typeface="Arial" charset="0"/>
            </a:endParaRPr>
          </a:p>
        </p:txBody>
      </p:sp>
      <p:sp>
        <p:nvSpPr>
          <p:cNvPr id="10" name="Rounded Rectangle 8"/>
          <p:cNvSpPr>
            <a:spLocks noChangeArrowheads="1"/>
          </p:cNvSpPr>
          <p:nvPr/>
        </p:nvSpPr>
        <p:spPr bwMode="auto">
          <a:xfrm>
            <a:off x="1969769" y="4493235"/>
            <a:ext cx="3584575" cy="900113"/>
          </a:xfrm>
          <a:prstGeom prst="roundRect">
            <a:avLst>
              <a:gd name="adj" fmla="val 10995"/>
            </a:avLst>
          </a:prstGeom>
          <a:solidFill>
            <a:srgbClr val="008062"/>
          </a:solidFill>
          <a:ln w="9525">
            <a:noFill/>
            <a:round/>
            <a:headEnd/>
            <a:tailEnd/>
          </a:ln>
          <a:effectLst>
            <a:outerShdw blurRad="63500" dist="23000" dir="5400000" rotWithShape="0">
              <a:srgbClr val="000000">
                <a:alpha val="34999"/>
              </a:srgbClr>
            </a:outerShdw>
          </a:effectLst>
        </p:spPr>
        <p:txBody>
          <a:bodyPr anchor="ctr"/>
          <a:lstStyle/>
          <a:p>
            <a:pPr algn="ctr" defTabSz="801688" fontAlgn="auto">
              <a:spcBef>
                <a:spcPct val="20000"/>
              </a:spcBef>
              <a:spcAft>
                <a:spcPts val="0"/>
              </a:spcAft>
              <a:defRPr/>
            </a:pPr>
            <a:r>
              <a:rPr lang="zh-CN" altLang="en-US" sz="2800" b="1" kern="0" noProof="1">
                <a:solidFill>
                  <a:schemeClr val="bg1"/>
                </a:solidFill>
                <a:latin typeface="微软雅黑" pitchFamily="34" charset="-122"/>
                <a:ea typeface="微软雅黑" pitchFamily="34" charset="-122"/>
                <a:cs typeface="Arial" charset="0"/>
              </a:rPr>
              <a:t>体验式学习法</a:t>
            </a:r>
            <a:endParaRPr lang="en-US" altLang="zh-CN" sz="2800" b="1" kern="0" noProof="1">
              <a:solidFill>
                <a:schemeClr val="bg1"/>
              </a:solidFill>
              <a:latin typeface="微软雅黑" pitchFamily="34" charset="-122"/>
              <a:ea typeface="微软雅黑" pitchFamily="34" charset="-122"/>
              <a:cs typeface="Arial" charset="0"/>
            </a:endParaRPr>
          </a:p>
          <a:p>
            <a:pPr algn="ctr" defTabSz="801688" fontAlgn="auto">
              <a:spcBef>
                <a:spcPct val="20000"/>
              </a:spcBef>
              <a:spcAft>
                <a:spcPts val="0"/>
              </a:spcAft>
              <a:defRPr/>
            </a:pPr>
            <a:r>
              <a:rPr lang="zh-CN" altLang="en-US" sz="1400" b="1" kern="0" noProof="1">
                <a:solidFill>
                  <a:schemeClr val="bg1"/>
                </a:solidFill>
                <a:latin typeface="微软雅黑" pitchFamily="34" charset="-122"/>
                <a:ea typeface="微软雅黑" pitchFamily="34" charset="-122"/>
                <a:cs typeface="Arial" charset="0"/>
              </a:rPr>
              <a:t>体验</a:t>
            </a:r>
            <a:r>
              <a:rPr lang="en-US" altLang="zh-CN" sz="1400" b="1" kern="0" noProof="1">
                <a:solidFill>
                  <a:schemeClr val="bg1"/>
                </a:solidFill>
                <a:latin typeface="微软雅黑" pitchFamily="34" charset="-122"/>
                <a:ea typeface="微软雅黑" pitchFamily="34" charset="-122"/>
                <a:cs typeface="Arial" charset="0"/>
              </a:rPr>
              <a:t>-</a:t>
            </a:r>
            <a:r>
              <a:rPr lang="zh-CN" altLang="en-US" sz="1400" b="1" kern="0" noProof="1">
                <a:solidFill>
                  <a:schemeClr val="bg1"/>
                </a:solidFill>
                <a:latin typeface="微软雅黑" pitchFamily="34" charset="-122"/>
                <a:ea typeface="微软雅黑" pitchFamily="34" charset="-122"/>
                <a:cs typeface="Arial" charset="0"/>
              </a:rPr>
              <a:t>分享</a:t>
            </a:r>
            <a:r>
              <a:rPr lang="en-US" altLang="zh-CN" sz="1400" b="1" kern="0" noProof="1">
                <a:solidFill>
                  <a:schemeClr val="bg1"/>
                </a:solidFill>
                <a:latin typeface="微软雅黑" pitchFamily="34" charset="-122"/>
                <a:ea typeface="微软雅黑" pitchFamily="34" charset="-122"/>
                <a:cs typeface="Arial" charset="0"/>
              </a:rPr>
              <a:t>-</a:t>
            </a:r>
            <a:r>
              <a:rPr lang="zh-CN" altLang="en-US" sz="1400" b="1" kern="0" noProof="1">
                <a:solidFill>
                  <a:schemeClr val="bg1"/>
                </a:solidFill>
                <a:latin typeface="微软雅黑" pitchFamily="34" charset="-122"/>
                <a:ea typeface="微软雅黑" pitchFamily="34" charset="-122"/>
                <a:cs typeface="Arial" charset="0"/>
              </a:rPr>
              <a:t>交流</a:t>
            </a:r>
            <a:r>
              <a:rPr lang="en-US" altLang="zh-CN" sz="1400" b="1" kern="0" noProof="1">
                <a:solidFill>
                  <a:schemeClr val="bg1"/>
                </a:solidFill>
                <a:latin typeface="微软雅黑" pitchFamily="34" charset="-122"/>
                <a:ea typeface="微软雅黑" pitchFamily="34" charset="-122"/>
                <a:cs typeface="Arial" charset="0"/>
              </a:rPr>
              <a:t>-</a:t>
            </a:r>
            <a:r>
              <a:rPr lang="zh-CN" altLang="en-US" sz="1400" b="1" kern="0" noProof="1">
                <a:solidFill>
                  <a:schemeClr val="bg1"/>
                </a:solidFill>
                <a:latin typeface="微软雅黑" pitchFamily="34" charset="-122"/>
                <a:ea typeface="微软雅黑" pitchFamily="34" charset="-122"/>
                <a:cs typeface="Arial" charset="0"/>
              </a:rPr>
              <a:t>整合</a:t>
            </a:r>
            <a:r>
              <a:rPr lang="en-US" altLang="zh-CN" sz="1400" b="1" kern="0" noProof="1">
                <a:solidFill>
                  <a:schemeClr val="bg1"/>
                </a:solidFill>
                <a:latin typeface="微软雅黑" pitchFamily="34" charset="-122"/>
                <a:ea typeface="微软雅黑" pitchFamily="34" charset="-122"/>
                <a:cs typeface="Arial" charset="0"/>
              </a:rPr>
              <a:t>-</a:t>
            </a:r>
            <a:r>
              <a:rPr lang="zh-CN" altLang="en-US" sz="1400" b="1" kern="0" noProof="1">
                <a:solidFill>
                  <a:schemeClr val="bg1"/>
                </a:solidFill>
                <a:latin typeface="微软雅黑" pitchFamily="34" charset="-122"/>
                <a:ea typeface="微软雅黑" pitchFamily="34" charset="-122"/>
                <a:cs typeface="Arial" charset="0"/>
              </a:rPr>
              <a:t>应用</a:t>
            </a:r>
            <a:endParaRPr lang="en-US" altLang="en-US" sz="1400" b="1" kern="0" noProof="1">
              <a:solidFill>
                <a:schemeClr val="bg1"/>
              </a:solidFill>
              <a:latin typeface="微软雅黑" pitchFamily="34" charset="-122"/>
              <a:ea typeface="微软雅黑" pitchFamily="34" charset="-122"/>
              <a:cs typeface="Arial" charset="0"/>
            </a:endParaRPr>
          </a:p>
        </p:txBody>
      </p:sp>
      <p:sp>
        <p:nvSpPr>
          <p:cNvPr id="11" name="Rounded Rectangle 10"/>
          <p:cNvSpPr>
            <a:spLocks noChangeArrowheads="1"/>
          </p:cNvSpPr>
          <p:nvPr/>
        </p:nvSpPr>
        <p:spPr bwMode="auto">
          <a:xfrm>
            <a:off x="2457131" y="2435835"/>
            <a:ext cx="2582863" cy="900113"/>
          </a:xfrm>
          <a:prstGeom prst="roundRect">
            <a:avLst>
              <a:gd name="adj" fmla="val 10995"/>
            </a:avLst>
          </a:prstGeom>
          <a:solidFill>
            <a:srgbClr val="008062"/>
          </a:solidFill>
          <a:ln w="9525">
            <a:noFill/>
            <a:miter lim="800000"/>
            <a:headEnd/>
            <a:tailEnd/>
          </a:ln>
        </p:spPr>
        <p:txBody>
          <a:bodyPr anchor="ctr"/>
          <a:lstStyle/>
          <a:p>
            <a:pPr algn="ctr" defTabSz="801688" fontAlgn="auto">
              <a:spcBef>
                <a:spcPct val="20000"/>
              </a:spcBef>
              <a:spcAft>
                <a:spcPts val="0"/>
              </a:spcAft>
              <a:defRPr/>
            </a:pPr>
            <a:r>
              <a:rPr lang="zh-CN" altLang="en-US" sz="2800" b="1" kern="0" noProof="1">
                <a:solidFill>
                  <a:schemeClr val="bg1"/>
                </a:solidFill>
                <a:latin typeface="微软雅黑" pitchFamily="34" charset="-122"/>
                <a:ea typeface="微软雅黑" pitchFamily="34" charset="-122"/>
                <a:cs typeface="Arial" charset="0"/>
              </a:rPr>
              <a:t>学案导学模式</a:t>
            </a:r>
            <a:endParaRPr lang="en-US" altLang="zh-CN" sz="2800" b="1" kern="0" noProof="1">
              <a:solidFill>
                <a:schemeClr val="bg1"/>
              </a:solidFill>
              <a:latin typeface="微软雅黑" pitchFamily="34" charset="-122"/>
              <a:ea typeface="微软雅黑" pitchFamily="34" charset="-122"/>
              <a:cs typeface="Arial" charset="0"/>
            </a:endParaRPr>
          </a:p>
          <a:p>
            <a:pPr algn="ctr" defTabSz="801688" fontAlgn="auto">
              <a:spcBef>
                <a:spcPct val="20000"/>
              </a:spcBef>
              <a:spcAft>
                <a:spcPts val="0"/>
              </a:spcAft>
              <a:defRPr/>
            </a:pPr>
            <a:r>
              <a:rPr lang="zh-CN" altLang="en-US" sz="1400" kern="0" noProof="1">
                <a:solidFill>
                  <a:schemeClr val="bg1"/>
                </a:solidFill>
                <a:latin typeface="微软雅黑" pitchFamily="34" charset="-122"/>
                <a:ea typeface="微软雅黑" pitchFamily="34" charset="-122"/>
                <a:cs typeface="Arial" charset="0"/>
              </a:rPr>
              <a:t>学案导学</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交流展示</a:t>
            </a:r>
            <a:r>
              <a:rPr lang="en-US" altLang="zh-CN" sz="1400" kern="0" noProof="1">
                <a:solidFill>
                  <a:schemeClr val="bg1"/>
                </a:solidFill>
                <a:latin typeface="微软雅黑" pitchFamily="34" charset="-122"/>
                <a:ea typeface="微软雅黑" pitchFamily="34" charset="-122"/>
                <a:cs typeface="Arial" charset="0"/>
              </a:rPr>
              <a:t>-</a:t>
            </a:r>
            <a:r>
              <a:rPr lang="zh-CN" altLang="en-US" sz="1400" kern="0" noProof="1">
                <a:solidFill>
                  <a:schemeClr val="bg1"/>
                </a:solidFill>
                <a:latin typeface="微软雅黑" pitchFamily="34" charset="-122"/>
                <a:ea typeface="微软雅黑" pitchFamily="34" charset="-122"/>
                <a:cs typeface="Arial" charset="0"/>
              </a:rPr>
              <a:t>巩固提升</a:t>
            </a:r>
            <a:endParaRPr lang="en-US" altLang="en-US" sz="1400" kern="0" noProof="1">
              <a:solidFill>
                <a:schemeClr val="bg1"/>
              </a:solidFill>
              <a:latin typeface="微软雅黑" pitchFamily="34" charset="-122"/>
              <a:ea typeface="微软雅黑" pitchFamily="34" charset="-122"/>
              <a:cs typeface="Arial" charset="0"/>
            </a:endParaRPr>
          </a:p>
        </p:txBody>
      </p:sp>
      <p:sp>
        <p:nvSpPr>
          <p:cNvPr id="13" name="TextBox 72"/>
          <p:cNvSpPr txBox="1">
            <a:spLocks noChangeArrowheads="1"/>
          </p:cNvSpPr>
          <p:nvPr/>
        </p:nvSpPr>
        <p:spPr bwMode="auto">
          <a:xfrm>
            <a:off x="563696" y="1279325"/>
            <a:ext cx="2913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spc="600" dirty="0">
                <a:solidFill>
                  <a:srgbClr val="008062"/>
                </a:solidFill>
                <a:latin typeface="微软雅黑" panose="020B0503020204020204" pitchFamily="34" charset="-122"/>
                <a:ea typeface="微软雅黑" panose="020B0503020204020204" pitchFamily="34" charset="-122"/>
              </a:rPr>
              <a:t>说教法</a:t>
            </a:r>
          </a:p>
        </p:txBody>
      </p:sp>
      <p:grpSp>
        <p:nvGrpSpPr>
          <p:cNvPr id="14" name="组合 13"/>
          <p:cNvGrpSpPr>
            <a:grpSpLocks/>
          </p:cNvGrpSpPr>
          <p:nvPr/>
        </p:nvGrpSpPr>
        <p:grpSpPr bwMode="auto">
          <a:xfrm>
            <a:off x="7322827" y="2088853"/>
            <a:ext cx="1914525" cy="3043238"/>
            <a:chOff x="5309292" y="1496752"/>
            <a:chExt cx="1914331" cy="3043670"/>
          </a:xfrm>
        </p:grpSpPr>
        <p:sp>
          <p:nvSpPr>
            <p:cNvPr id="15" name="Freeform 3"/>
            <p:cNvSpPr>
              <a:spLocks/>
            </p:cNvSpPr>
            <p:nvPr/>
          </p:nvSpPr>
          <p:spPr bwMode="auto">
            <a:xfrm>
              <a:off x="5309292" y="1496752"/>
              <a:ext cx="1914331" cy="3043670"/>
            </a:xfrm>
            <a:custGeom>
              <a:avLst/>
              <a:gdLst/>
              <a:ahLst/>
              <a:cxnLst>
                <a:cxn ang="0">
                  <a:pos x="771" y="0"/>
                </a:cxn>
                <a:cxn ang="0">
                  <a:pos x="2313" y="0"/>
                </a:cxn>
                <a:cxn ang="0">
                  <a:pos x="3085" y="2359"/>
                </a:cxn>
                <a:cxn ang="0">
                  <a:pos x="1588" y="3084"/>
                </a:cxn>
                <a:cxn ang="0">
                  <a:pos x="0" y="2359"/>
                </a:cxn>
                <a:cxn ang="0">
                  <a:pos x="771" y="0"/>
                </a:cxn>
              </a:cxnLst>
              <a:rect l="0" t="0" r="r" b="b"/>
              <a:pathLst>
                <a:path w="3085" h="3084">
                  <a:moveTo>
                    <a:pt x="771" y="0"/>
                  </a:moveTo>
                  <a:lnTo>
                    <a:pt x="2313" y="0"/>
                  </a:lnTo>
                  <a:lnTo>
                    <a:pt x="3085" y="2359"/>
                  </a:lnTo>
                  <a:lnTo>
                    <a:pt x="1588" y="3084"/>
                  </a:lnTo>
                  <a:lnTo>
                    <a:pt x="0" y="2359"/>
                  </a:lnTo>
                  <a:lnTo>
                    <a:pt x="771" y="0"/>
                  </a:lnTo>
                  <a:close/>
                </a:path>
              </a:pathLst>
            </a:custGeom>
            <a:solidFill>
              <a:srgbClr val="008062"/>
            </a:solidFill>
            <a:ln w="9525">
              <a:round/>
              <a:headEnd/>
              <a:tailEnd/>
            </a:ln>
            <a:effectLst/>
            <a:scene3d>
              <a:camera prst="legacyObliqueBottom"/>
              <a:lightRig rig="legacyFlat3" dir="b"/>
            </a:scene3d>
            <a:sp3d extrusionH="163500" prstMaterial="legacyMatte">
              <a:bevelT w="13500" h="13500" prst="angle"/>
              <a:bevelB w="13500" h="13500" prst="angle"/>
              <a:extrusionClr>
                <a:schemeClr val="accent4">
                  <a:lumMod val="50000"/>
                </a:schemeClr>
              </a:extrusionClr>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6" name="TextBox 6"/>
            <p:cNvSpPr txBox="1">
              <a:spLocks noChangeArrowheads="1"/>
            </p:cNvSpPr>
            <p:nvPr/>
          </p:nvSpPr>
          <p:spPr bwMode="auto">
            <a:xfrm>
              <a:off x="5476964" y="1939793"/>
              <a:ext cx="1415772" cy="238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solidFill>
                    <a:schemeClr val="bg1"/>
                  </a:solidFill>
                  <a:latin typeface="微软雅黑" panose="020B0503020204020204" pitchFamily="34" charset="-122"/>
                  <a:ea typeface="微软雅黑" panose="020B0503020204020204" pitchFamily="34" charset="-122"/>
                </a:rPr>
                <a:t>做中学</a:t>
              </a:r>
              <a:endParaRPr lang="en-US" altLang="zh-CN" sz="4000" b="1"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4000" b="1" dirty="0">
                  <a:solidFill>
                    <a:schemeClr val="bg1"/>
                  </a:solidFill>
                  <a:latin typeface="微软雅黑" panose="020B0503020204020204" pitchFamily="34" charset="-122"/>
                  <a:ea typeface="微软雅黑" panose="020B0503020204020204" pitchFamily="34" charset="-122"/>
                </a:rPr>
                <a:t>    做中教</a:t>
              </a:r>
            </a:p>
          </p:txBody>
        </p:sp>
      </p:grpSp>
      <p:sp>
        <p:nvSpPr>
          <p:cNvPr id="17" name="矩形 16"/>
          <p:cNvSpPr/>
          <p:nvPr/>
        </p:nvSpPr>
        <p:spPr>
          <a:xfrm>
            <a:off x="6270828" y="3110711"/>
            <a:ext cx="1019604" cy="156966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zh-CN" altLang="en-US" sz="4800" b="1" dirty="0">
                <a:ln w="11430"/>
                <a:latin typeface="方正艺黑简体" pitchFamily="65" charset="-122"/>
                <a:ea typeface="方正艺黑简体" pitchFamily="65" charset="-122"/>
              </a:rPr>
              <a:t>融合</a:t>
            </a:r>
          </a:p>
        </p:txBody>
      </p:sp>
    </p:spTree>
    <p:extLst>
      <p:ext uri="{BB962C8B-B14F-4D97-AF65-F5344CB8AC3E}">
        <p14:creationId xmlns:p14="http://schemas.microsoft.com/office/powerpoint/2010/main" val="374978317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 presetClass="entr" presetSubtype="8" fill="hold" grpId="0" nodeType="withEffect">
                                  <p:stCondLst>
                                    <p:cond delay="5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50" fill="hold"/>
                                        <p:tgtEl>
                                          <p:spTgt spid="11"/>
                                        </p:tgtEl>
                                        <p:attrNameLst>
                                          <p:attrName>ppt_x</p:attrName>
                                        </p:attrNameLst>
                                      </p:cBhvr>
                                      <p:tavLst>
                                        <p:tav tm="0">
                                          <p:val>
                                            <p:strVal val="0-#ppt_w/2"/>
                                          </p:val>
                                        </p:tav>
                                        <p:tav tm="100000">
                                          <p:val>
                                            <p:strVal val="#ppt_x"/>
                                          </p:val>
                                        </p:tav>
                                      </p:tavLst>
                                    </p:anim>
                                    <p:anim calcmode="lin" valueType="num">
                                      <p:cBhvr additive="base">
                                        <p:cTn id="19" dur="25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0-#ppt_w/2"/>
                                          </p:val>
                                        </p:tav>
                                        <p:tav tm="100000">
                                          <p:val>
                                            <p:strVal val="#ppt_x"/>
                                          </p:val>
                                        </p:tav>
                                      </p:tavLst>
                                    </p:anim>
                                    <p:anim calcmode="lin" valueType="num">
                                      <p:cBhvr additive="base">
                                        <p:cTn id="23" dur="25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5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250" fill="hold"/>
                                        <p:tgtEl>
                                          <p:spTgt spid="10"/>
                                        </p:tgtEl>
                                        <p:attrNameLst>
                                          <p:attrName>ppt_x</p:attrName>
                                        </p:attrNameLst>
                                      </p:cBhvr>
                                      <p:tavLst>
                                        <p:tav tm="0">
                                          <p:val>
                                            <p:strVal val="0-#ppt_w/2"/>
                                          </p:val>
                                        </p:tav>
                                        <p:tav tm="100000">
                                          <p:val>
                                            <p:strVal val="#ppt_x"/>
                                          </p:val>
                                        </p:tav>
                                      </p:tavLst>
                                    </p:anim>
                                    <p:anim calcmode="lin" valueType="num">
                                      <p:cBhvr additive="base">
                                        <p:cTn id="27" dur="2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4"/>
                                        </p:tgtEl>
                                      </p:cBhvr>
                                    </p:animEffect>
                                  </p:childTnLst>
                                </p:cTn>
                              </p:par>
                            </p:childTnLst>
                          </p:cTn>
                        </p:par>
                        <p:par>
                          <p:cTn id="39" fill="hold">
                            <p:stCondLst>
                              <p:cond delay="3750"/>
                            </p:stCondLst>
                            <p:childTnLst>
                              <p:par>
                                <p:cTn id="40" presetID="26"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435">
                                          <p:stCondLst>
                                            <p:cond delay="0"/>
                                          </p:stCondLst>
                                        </p:cTn>
                                        <p:tgtEl>
                                          <p:spTgt spid="17"/>
                                        </p:tgtEl>
                                      </p:cBhvr>
                                    </p:animEffect>
                                    <p:anim calcmode="lin" valueType="num">
                                      <p:cBhvr>
                                        <p:cTn id="43" dur="1367"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4" dur="498"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5" dur="498" tmFilter="0, 0; 0.125,0.2665; 0.25,0.4; 0.375,0.465; 0.5,0.5;  0.625,0.535; 0.75,0.6; 0.875,0.7335; 1,1">
                                          <p:stCondLst>
                                            <p:cond delay="498"/>
                                          </p:stCondLst>
                                        </p:cTn>
                                        <p:tgtEl>
                                          <p:spTgt spid="17"/>
                                        </p:tgtEl>
                                        <p:attrNameLst>
                                          <p:attrName>ppt_y</p:attrName>
                                        </p:attrNameLst>
                                      </p:cBhvr>
                                      <p:tavLst>
                                        <p:tav tm="0" fmla="#ppt_y-sin(pi*$)/9">
                                          <p:val>
                                            <p:fltVal val="0"/>
                                          </p:val>
                                        </p:tav>
                                        <p:tav tm="100000">
                                          <p:val>
                                            <p:fltVal val="1"/>
                                          </p:val>
                                        </p:tav>
                                      </p:tavLst>
                                    </p:anim>
                                    <p:anim calcmode="lin" valueType="num">
                                      <p:cBhvr>
                                        <p:cTn id="46" dur="249" tmFilter="0, 0; 0.125,0.2665; 0.25,0.4; 0.375,0.465; 0.5,0.5;  0.625,0.535; 0.75,0.6; 0.875,0.7335; 1,1">
                                          <p:stCondLst>
                                            <p:cond delay="993"/>
                                          </p:stCondLst>
                                        </p:cTn>
                                        <p:tgtEl>
                                          <p:spTgt spid="17"/>
                                        </p:tgtEl>
                                        <p:attrNameLst>
                                          <p:attrName>ppt_y</p:attrName>
                                        </p:attrNameLst>
                                      </p:cBhvr>
                                      <p:tavLst>
                                        <p:tav tm="0" fmla="#ppt_y-sin(pi*$)/27">
                                          <p:val>
                                            <p:fltVal val="0"/>
                                          </p:val>
                                        </p:tav>
                                        <p:tav tm="100000">
                                          <p:val>
                                            <p:fltVal val="1"/>
                                          </p:val>
                                        </p:tav>
                                      </p:tavLst>
                                    </p:anim>
                                    <p:anim calcmode="lin" valueType="num">
                                      <p:cBhvr>
                                        <p:cTn id="47" dur="123" tmFilter="0, 0; 0.125,0.2665; 0.25,0.4; 0.375,0.465; 0.5,0.5;  0.625,0.535; 0.75,0.6; 0.875,0.7335; 1,1">
                                          <p:stCondLst>
                                            <p:cond delay="1242"/>
                                          </p:stCondLst>
                                        </p:cTn>
                                        <p:tgtEl>
                                          <p:spTgt spid="17"/>
                                        </p:tgtEl>
                                        <p:attrNameLst>
                                          <p:attrName>ppt_y</p:attrName>
                                        </p:attrNameLst>
                                      </p:cBhvr>
                                      <p:tavLst>
                                        <p:tav tm="0" fmla="#ppt_y-sin(pi*$)/81">
                                          <p:val>
                                            <p:fltVal val="0"/>
                                          </p:val>
                                        </p:tav>
                                        <p:tav tm="100000">
                                          <p:val>
                                            <p:fltVal val="1"/>
                                          </p:val>
                                        </p:tav>
                                      </p:tavLst>
                                    </p:anim>
                                    <p:animScale>
                                      <p:cBhvr>
                                        <p:cTn id="48" dur="20">
                                          <p:stCondLst>
                                            <p:cond delay="487"/>
                                          </p:stCondLst>
                                        </p:cTn>
                                        <p:tgtEl>
                                          <p:spTgt spid="17"/>
                                        </p:tgtEl>
                                      </p:cBhvr>
                                      <p:to x="100000" y="60000"/>
                                    </p:animScale>
                                    <p:animScale>
                                      <p:cBhvr>
                                        <p:cTn id="49" dur="124" decel="50000">
                                          <p:stCondLst>
                                            <p:cond delay="507"/>
                                          </p:stCondLst>
                                        </p:cTn>
                                        <p:tgtEl>
                                          <p:spTgt spid="17"/>
                                        </p:tgtEl>
                                      </p:cBhvr>
                                      <p:to x="100000" y="100000"/>
                                    </p:animScale>
                                    <p:animScale>
                                      <p:cBhvr>
                                        <p:cTn id="50" dur="20">
                                          <p:stCondLst>
                                            <p:cond delay="984"/>
                                          </p:stCondLst>
                                        </p:cTn>
                                        <p:tgtEl>
                                          <p:spTgt spid="17"/>
                                        </p:tgtEl>
                                      </p:cBhvr>
                                      <p:to x="100000" y="80000"/>
                                    </p:animScale>
                                    <p:animScale>
                                      <p:cBhvr>
                                        <p:cTn id="51" dur="124" decel="50000">
                                          <p:stCondLst>
                                            <p:cond delay="1004"/>
                                          </p:stCondLst>
                                        </p:cTn>
                                        <p:tgtEl>
                                          <p:spTgt spid="17"/>
                                        </p:tgtEl>
                                      </p:cBhvr>
                                      <p:to x="100000" y="100000"/>
                                    </p:animScale>
                                    <p:animScale>
                                      <p:cBhvr>
                                        <p:cTn id="52" dur="20">
                                          <p:stCondLst>
                                            <p:cond delay="1231"/>
                                          </p:stCondLst>
                                        </p:cTn>
                                        <p:tgtEl>
                                          <p:spTgt spid="17"/>
                                        </p:tgtEl>
                                      </p:cBhvr>
                                      <p:to x="100000" y="90000"/>
                                    </p:animScale>
                                    <p:animScale>
                                      <p:cBhvr>
                                        <p:cTn id="53" dur="124" decel="50000">
                                          <p:stCondLst>
                                            <p:cond delay="1251"/>
                                          </p:stCondLst>
                                        </p:cTn>
                                        <p:tgtEl>
                                          <p:spTgt spid="17"/>
                                        </p:tgtEl>
                                      </p:cBhvr>
                                      <p:to x="100000" y="100000"/>
                                    </p:animScale>
                                    <p:animScale>
                                      <p:cBhvr>
                                        <p:cTn id="54" dur="20">
                                          <p:stCondLst>
                                            <p:cond delay="1356"/>
                                          </p:stCondLst>
                                        </p:cTn>
                                        <p:tgtEl>
                                          <p:spTgt spid="17"/>
                                        </p:tgtEl>
                                      </p:cBhvr>
                                      <p:to x="100000" y="95000"/>
                                    </p:animScale>
                                    <p:animScale>
                                      <p:cBhvr>
                                        <p:cTn id="55" dur="124" decel="50000">
                                          <p:stCondLst>
                                            <p:cond delay="1376"/>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5800" y="3199543"/>
            <a:ext cx="7390690" cy="835768"/>
          </a:xfrm>
          <a:prstGeom prst="rect">
            <a:avLst/>
          </a:prstGeom>
          <a:solidFill>
            <a:srgbClr val="008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276306" cy="792299"/>
            <a:chOff x="1158045" y="155836"/>
            <a:chExt cx="2276303" cy="792300"/>
          </a:xfrm>
        </p:grpSpPr>
        <p:sp>
          <p:nvSpPr>
            <p:cNvPr id="6" name="Text Box 7"/>
            <p:cNvSpPr txBox="1">
              <a:spLocks noChangeArrowheads="1"/>
            </p:cNvSpPr>
            <p:nvPr/>
          </p:nvSpPr>
          <p:spPr bwMode="auto">
            <a:xfrm>
              <a:off x="1224451" y="737757"/>
              <a:ext cx="2209897"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METHOD</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教法学法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5641069" y="4721344"/>
            <a:ext cx="6350" cy="287338"/>
          </a:xfrm>
          <a:prstGeom prst="line">
            <a:avLst/>
          </a:prstGeom>
          <a:ln w="12700">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459038" y="4123623"/>
            <a:ext cx="6350" cy="949325"/>
          </a:xfrm>
          <a:prstGeom prst="line">
            <a:avLst/>
          </a:prstGeom>
          <a:ln w="12700">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1" name="Text Box 56"/>
          <p:cNvSpPr txBox="1">
            <a:spLocks noChangeArrowheads="1"/>
          </p:cNvSpPr>
          <p:nvPr/>
        </p:nvSpPr>
        <p:spPr bwMode="auto">
          <a:xfrm rot="3914551">
            <a:off x="1541283" y="2297764"/>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学案导学</a:t>
            </a:r>
          </a:p>
        </p:txBody>
      </p:sp>
      <p:sp>
        <p:nvSpPr>
          <p:cNvPr id="12" name="Line 63"/>
          <p:cNvSpPr>
            <a:spLocks noChangeShapeType="1"/>
          </p:cNvSpPr>
          <p:nvPr/>
        </p:nvSpPr>
        <p:spPr bwMode="auto">
          <a:xfrm>
            <a:off x="1748064" y="2080306"/>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grpSp>
        <p:nvGrpSpPr>
          <p:cNvPr id="30" name="组合 29"/>
          <p:cNvGrpSpPr>
            <a:grpSpLocks/>
          </p:cNvGrpSpPr>
          <p:nvPr/>
        </p:nvGrpSpPr>
        <p:grpSpPr bwMode="auto">
          <a:xfrm>
            <a:off x="2275114" y="3497943"/>
            <a:ext cx="7035800" cy="304800"/>
            <a:chOff x="520163" y="3838718"/>
            <a:chExt cx="7035832" cy="304800"/>
          </a:xfrm>
        </p:grpSpPr>
        <p:sp>
          <p:nvSpPr>
            <p:cNvPr id="31" name="Text Box 49"/>
            <p:cNvSpPr txBox="1">
              <a:spLocks noChangeArrowheads="1"/>
            </p:cNvSpPr>
            <p:nvPr/>
          </p:nvSpPr>
          <p:spPr bwMode="auto">
            <a:xfrm>
              <a:off x="2569635"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altLang="zh-CN" sz="1400" b="1" kern="0" dirty="0">
                  <a:solidFill>
                    <a:sysClr val="windowText" lastClr="000000"/>
                  </a:solidFill>
                  <a:latin typeface="+mn-lt"/>
                  <a:ea typeface="+mn-ea"/>
                </a:rPr>
                <a:t>16min</a:t>
              </a:r>
            </a:p>
          </p:txBody>
        </p:sp>
        <p:sp>
          <p:nvSpPr>
            <p:cNvPr id="32" name="Text Box 50"/>
            <p:cNvSpPr txBox="1">
              <a:spLocks noChangeArrowheads="1"/>
            </p:cNvSpPr>
            <p:nvPr/>
          </p:nvSpPr>
          <p:spPr bwMode="auto">
            <a:xfrm>
              <a:off x="3641202" y="3838718"/>
              <a:ext cx="684216"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altLang="zh-CN" sz="1400" b="1" kern="0" dirty="0">
                  <a:solidFill>
                    <a:sysClr val="windowText" lastClr="000000"/>
                  </a:solidFill>
                  <a:latin typeface="+mn-lt"/>
                  <a:ea typeface="+mn-ea"/>
                </a:rPr>
                <a:t>20min</a:t>
              </a:r>
            </a:p>
          </p:txBody>
        </p:sp>
        <p:sp>
          <p:nvSpPr>
            <p:cNvPr id="33" name="Text Box 51"/>
            <p:cNvSpPr txBox="1">
              <a:spLocks noChangeArrowheads="1"/>
            </p:cNvSpPr>
            <p:nvPr/>
          </p:nvSpPr>
          <p:spPr bwMode="auto">
            <a:xfrm>
              <a:off x="4708007"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altLang="zh-CN" sz="1400" b="1" kern="0" dirty="0">
                  <a:solidFill>
                    <a:sysClr val="windowText" lastClr="000000"/>
                  </a:solidFill>
                  <a:latin typeface="+mn-lt"/>
                  <a:ea typeface="+mn-ea"/>
                </a:rPr>
                <a:t>40min</a:t>
              </a:r>
            </a:p>
          </p:txBody>
        </p:sp>
        <p:sp>
          <p:nvSpPr>
            <p:cNvPr id="34" name="Text Box 52"/>
            <p:cNvSpPr txBox="1">
              <a:spLocks noChangeArrowheads="1"/>
            </p:cNvSpPr>
            <p:nvPr/>
          </p:nvSpPr>
          <p:spPr bwMode="auto">
            <a:xfrm>
              <a:off x="5758937"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altLang="zh-CN" sz="1400" b="1" kern="0" dirty="0">
                  <a:solidFill>
                    <a:sysClr val="windowText" lastClr="000000"/>
                  </a:solidFill>
                  <a:latin typeface="+mn-lt"/>
                  <a:ea typeface="+mn-ea"/>
                </a:rPr>
                <a:t>6min</a:t>
              </a:r>
            </a:p>
          </p:txBody>
        </p:sp>
        <p:sp>
          <p:nvSpPr>
            <p:cNvPr id="35" name="Text Box 55"/>
            <p:cNvSpPr txBox="1">
              <a:spLocks noChangeArrowheads="1"/>
            </p:cNvSpPr>
            <p:nvPr/>
          </p:nvSpPr>
          <p:spPr bwMode="auto">
            <a:xfrm>
              <a:off x="1520293"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altLang="zh-CN" sz="1400" b="1" kern="0" dirty="0">
                  <a:solidFill>
                    <a:sysClr val="windowText" lastClr="000000"/>
                  </a:solidFill>
                  <a:latin typeface="+mn-lt"/>
                  <a:ea typeface="+mn-ea"/>
                </a:rPr>
                <a:t>8min</a:t>
              </a:r>
            </a:p>
          </p:txBody>
        </p:sp>
        <p:sp>
          <p:nvSpPr>
            <p:cNvPr id="36" name="Text Box 48"/>
            <p:cNvSpPr txBox="1">
              <a:spLocks noChangeArrowheads="1"/>
            </p:cNvSpPr>
            <p:nvPr/>
          </p:nvSpPr>
          <p:spPr bwMode="auto">
            <a:xfrm>
              <a:off x="520163"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1400" b="1" kern="0" dirty="0">
                  <a:solidFill>
                    <a:sysClr val="windowText" lastClr="000000"/>
                  </a:solidFill>
                  <a:latin typeface="微软雅黑" pitchFamily="34" charset="-122"/>
                  <a:ea typeface="微软雅黑" pitchFamily="34" charset="-122"/>
                </a:rPr>
                <a:t>课前</a:t>
              </a:r>
              <a:endParaRPr lang="en-US" altLang="zh-CN" sz="1400" b="1" kern="0" dirty="0">
                <a:solidFill>
                  <a:sysClr val="windowText" lastClr="000000"/>
                </a:solidFill>
                <a:latin typeface="微软雅黑" pitchFamily="34" charset="-122"/>
                <a:ea typeface="微软雅黑" pitchFamily="34" charset="-122"/>
              </a:endParaRPr>
            </a:p>
          </p:txBody>
        </p:sp>
        <p:sp>
          <p:nvSpPr>
            <p:cNvPr id="37" name="Text Box 54"/>
            <p:cNvSpPr txBox="1">
              <a:spLocks noChangeArrowheads="1"/>
            </p:cNvSpPr>
            <p:nvPr/>
          </p:nvSpPr>
          <p:spPr bwMode="auto">
            <a:xfrm>
              <a:off x="6870192" y="3838718"/>
              <a:ext cx="685803" cy="30480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1400" b="1" kern="0" dirty="0">
                  <a:solidFill>
                    <a:srgbClr val="FFFFFF"/>
                  </a:solidFill>
                  <a:latin typeface="微软雅黑" pitchFamily="34" charset="-122"/>
                  <a:ea typeface="微软雅黑" pitchFamily="34" charset="-122"/>
                </a:rPr>
                <a:t>课后</a:t>
              </a:r>
              <a:endParaRPr lang="en-US" altLang="zh-CN" sz="1400" b="1" kern="0" dirty="0">
                <a:solidFill>
                  <a:srgbClr val="FFFFFF"/>
                </a:solidFill>
                <a:latin typeface="微软雅黑" pitchFamily="34" charset="-122"/>
                <a:ea typeface="微软雅黑" pitchFamily="34" charset="-122"/>
              </a:endParaRPr>
            </a:p>
          </p:txBody>
        </p:sp>
      </p:grpSp>
      <p:sp>
        <p:nvSpPr>
          <p:cNvPr id="38" name="Pentagon 12"/>
          <p:cNvSpPr>
            <a:spLocks noChangeArrowheads="1"/>
          </p:cNvSpPr>
          <p:nvPr/>
        </p:nvSpPr>
        <p:spPr bwMode="auto">
          <a:xfrm>
            <a:off x="2022702" y="3180443"/>
            <a:ext cx="8453437" cy="838200"/>
          </a:xfrm>
          <a:prstGeom prst="homePlate">
            <a:avLst>
              <a:gd name="adj" fmla="val 41985"/>
            </a:avLst>
          </a:prstGeom>
          <a:noFill/>
          <a:ln w="53975">
            <a:noFill/>
            <a:miter lim="800000"/>
            <a:headEnd/>
            <a:tailEnd/>
          </a:ln>
        </p:spPr>
        <p:txBody>
          <a:bodyPr anchor="ctr"/>
          <a:lstStyle/>
          <a:p>
            <a:pPr indent="-342900" algn="ctr" fontAlgn="auto">
              <a:spcBef>
                <a:spcPts val="0"/>
              </a:spcBef>
              <a:spcAft>
                <a:spcPts val="0"/>
              </a:spcAft>
              <a:buFont typeface="Calibri" pitchFamily="34" charset="0"/>
              <a:buAutoNum type="arabicPeriod"/>
              <a:defRPr/>
            </a:pPr>
            <a:endParaRPr lang="zh-CN" altLang="en-US" kern="0" noProof="1">
              <a:solidFill>
                <a:srgbClr val="FFFFFF"/>
              </a:solidFill>
              <a:ea typeface="ＭＳ Ｐゴシック" pitchFamily="34" charset="-128"/>
            </a:endParaRPr>
          </a:p>
        </p:txBody>
      </p:sp>
      <p:sp>
        <p:nvSpPr>
          <p:cNvPr id="39" name="Text Box 56"/>
          <p:cNvSpPr txBox="1">
            <a:spLocks noChangeArrowheads="1"/>
          </p:cNvSpPr>
          <p:nvPr/>
        </p:nvSpPr>
        <p:spPr bwMode="auto">
          <a:xfrm rot="3914551">
            <a:off x="2838270" y="2309670"/>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自主学习</a:t>
            </a:r>
          </a:p>
        </p:txBody>
      </p:sp>
      <p:sp>
        <p:nvSpPr>
          <p:cNvPr id="40" name="Line 63"/>
          <p:cNvSpPr>
            <a:spLocks noChangeShapeType="1"/>
          </p:cNvSpPr>
          <p:nvPr/>
        </p:nvSpPr>
        <p:spPr bwMode="auto">
          <a:xfrm>
            <a:off x="3043464" y="2078718"/>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41" name="Text Box 56"/>
          <p:cNvSpPr txBox="1">
            <a:spLocks noChangeArrowheads="1"/>
          </p:cNvSpPr>
          <p:nvPr/>
        </p:nvSpPr>
        <p:spPr bwMode="auto">
          <a:xfrm rot="3914551">
            <a:off x="3961427" y="2309670"/>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小组讨论</a:t>
            </a:r>
          </a:p>
        </p:txBody>
      </p:sp>
      <p:sp>
        <p:nvSpPr>
          <p:cNvPr id="42" name="Line 63"/>
          <p:cNvSpPr>
            <a:spLocks noChangeShapeType="1"/>
          </p:cNvSpPr>
          <p:nvPr/>
        </p:nvSpPr>
        <p:spPr bwMode="auto">
          <a:xfrm>
            <a:off x="4167414" y="2078718"/>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43" name="Text Box 56"/>
          <p:cNvSpPr txBox="1">
            <a:spLocks noChangeArrowheads="1"/>
          </p:cNvSpPr>
          <p:nvPr/>
        </p:nvSpPr>
        <p:spPr bwMode="auto">
          <a:xfrm rot="3914551">
            <a:off x="5041720" y="2309670"/>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体验探究</a:t>
            </a:r>
          </a:p>
        </p:txBody>
      </p:sp>
      <p:sp>
        <p:nvSpPr>
          <p:cNvPr id="44" name="Line 63"/>
          <p:cNvSpPr>
            <a:spLocks noChangeShapeType="1"/>
          </p:cNvSpPr>
          <p:nvPr/>
        </p:nvSpPr>
        <p:spPr bwMode="auto">
          <a:xfrm>
            <a:off x="5246914" y="2078718"/>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45" name="Text Box 56"/>
          <p:cNvSpPr txBox="1">
            <a:spLocks noChangeArrowheads="1"/>
          </p:cNvSpPr>
          <p:nvPr/>
        </p:nvSpPr>
        <p:spPr bwMode="auto">
          <a:xfrm rot="3914551">
            <a:off x="6075183" y="2296176"/>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展示点评</a:t>
            </a:r>
          </a:p>
        </p:txBody>
      </p:sp>
      <p:sp>
        <p:nvSpPr>
          <p:cNvPr id="46" name="Line 63"/>
          <p:cNvSpPr>
            <a:spLocks noChangeShapeType="1"/>
          </p:cNvSpPr>
          <p:nvPr/>
        </p:nvSpPr>
        <p:spPr bwMode="auto">
          <a:xfrm>
            <a:off x="6281964" y="2078718"/>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47" name="Text Box 56"/>
          <p:cNvSpPr txBox="1">
            <a:spLocks noChangeArrowheads="1"/>
          </p:cNvSpPr>
          <p:nvPr/>
        </p:nvSpPr>
        <p:spPr bwMode="auto">
          <a:xfrm rot="3914551">
            <a:off x="7110233" y="2296176"/>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知识总结</a:t>
            </a:r>
          </a:p>
        </p:txBody>
      </p:sp>
      <p:sp>
        <p:nvSpPr>
          <p:cNvPr id="48" name="Line 63"/>
          <p:cNvSpPr>
            <a:spLocks noChangeShapeType="1"/>
          </p:cNvSpPr>
          <p:nvPr/>
        </p:nvSpPr>
        <p:spPr bwMode="auto">
          <a:xfrm>
            <a:off x="7315427" y="2078718"/>
            <a:ext cx="503237"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49" name="Text Box 56"/>
          <p:cNvSpPr txBox="1">
            <a:spLocks noChangeArrowheads="1"/>
          </p:cNvSpPr>
          <p:nvPr/>
        </p:nvSpPr>
        <p:spPr bwMode="auto">
          <a:xfrm rot="3914551">
            <a:off x="8196877" y="2296176"/>
            <a:ext cx="13644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pc="300">
                <a:ea typeface="微软雅黑" panose="020B0503020204020204" pitchFamily="34" charset="-122"/>
              </a:rPr>
              <a:t>巩固过关</a:t>
            </a:r>
          </a:p>
        </p:txBody>
      </p:sp>
      <p:sp>
        <p:nvSpPr>
          <p:cNvPr id="50" name="Line 63"/>
          <p:cNvSpPr>
            <a:spLocks noChangeShapeType="1"/>
          </p:cNvSpPr>
          <p:nvPr/>
        </p:nvSpPr>
        <p:spPr bwMode="auto">
          <a:xfrm>
            <a:off x="8402864" y="2078718"/>
            <a:ext cx="503238" cy="1079500"/>
          </a:xfrm>
          <a:prstGeom prst="line">
            <a:avLst/>
          </a:prstGeom>
          <a:noFill/>
          <a:ln w="28575">
            <a:solidFill>
              <a:srgbClr val="7030A0"/>
            </a:solidFill>
            <a:round/>
            <a:headEnd/>
            <a:tailEnd/>
          </a:ln>
          <a:effectLst/>
        </p:spPr>
        <p:txBody>
          <a:bodyPr/>
          <a:lstStyle/>
          <a:p>
            <a:pPr fontAlgn="auto">
              <a:spcBef>
                <a:spcPts val="0"/>
              </a:spcBef>
              <a:spcAft>
                <a:spcPts val="0"/>
              </a:spcAft>
              <a:defRPr/>
            </a:pPr>
            <a:endParaRPr lang="zh-CN" altLang="en-US" sz="2000" b="1" kern="0" spc="300">
              <a:solidFill>
                <a:sysClr val="windowText" lastClr="000000"/>
              </a:solidFill>
              <a:latin typeface="+mn-lt"/>
              <a:ea typeface="+mn-ea"/>
            </a:endParaRPr>
          </a:p>
        </p:txBody>
      </p:sp>
      <p:sp>
        <p:nvSpPr>
          <p:cNvPr id="52" name="矩形 51"/>
          <p:cNvSpPr>
            <a:spLocks noChangeArrowheads="1"/>
          </p:cNvSpPr>
          <p:nvPr/>
        </p:nvSpPr>
        <p:spPr bwMode="auto">
          <a:xfrm>
            <a:off x="4977039" y="4123418"/>
            <a:ext cx="14795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a:solidFill>
                  <a:srgbClr val="C00000"/>
                </a:solidFill>
                <a:latin typeface="微软雅黑" panose="020B0503020204020204" pitchFamily="34" charset="-122"/>
                <a:ea typeface="微软雅黑" panose="020B0503020204020204" pitchFamily="34" charset="-122"/>
              </a:rPr>
              <a:t>上课</a:t>
            </a:r>
            <a:r>
              <a:rPr lang="en-US" altLang="zh-CN" sz="2800" b="1">
                <a:solidFill>
                  <a:srgbClr val="C00000"/>
                </a:solidFill>
                <a:latin typeface="微软雅黑" panose="020B0503020204020204" pitchFamily="34" charset="-122"/>
                <a:ea typeface="微软雅黑" panose="020B0503020204020204" pitchFamily="34" charset="-122"/>
              </a:rPr>
              <a:t>ing</a:t>
            </a:r>
            <a:endParaRPr lang="zh-CN" altLang="en-US" sz="2800" b="1">
              <a:solidFill>
                <a:srgbClr val="C00000"/>
              </a:solidFill>
              <a:latin typeface="微软雅黑" panose="020B0503020204020204" pitchFamily="34" charset="-122"/>
              <a:ea typeface="微软雅黑" panose="020B0503020204020204" pitchFamily="34" charset="-122"/>
            </a:endParaRPr>
          </a:p>
        </p:txBody>
      </p:sp>
      <p:grpSp>
        <p:nvGrpSpPr>
          <p:cNvPr id="53" name="组合 52"/>
          <p:cNvGrpSpPr>
            <a:grpSpLocks/>
          </p:cNvGrpSpPr>
          <p:nvPr/>
        </p:nvGrpSpPr>
        <p:grpSpPr bwMode="auto">
          <a:xfrm>
            <a:off x="1849664" y="5111752"/>
            <a:ext cx="1443038" cy="1120775"/>
            <a:chOff x="310465" y="4400691"/>
            <a:chExt cx="1442954" cy="1121105"/>
          </a:xfrm>
        </p:grpSpPr>
        <p:pic>
          <p:nvPicPr>
            <p:cNvPr id="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294" y="4557688"/>
              <a:ext cx="1416269" cy="7930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Freeform 1013"/>
            <p:cNvSpPr>
              <a:spLocks noEditPoints="1"/>
            </p:cNvSpPr>
            <p:nvPr/>
          </p:nvSpPr>
          <p:spPr bwMode="auto">
            <a:xfrm>
              <a:off x="310465" y="4400691"/>
              <a:ext cx="1442954" cy="1121105"/>
            </a:xfrm>
            <a:custGeom>
              <a:avLst/>
              <a:gdLst>
                <a:gd name="T0" fmla="*/ 1418134 w 1674"/>
                <a:gd name="T1" fmla="*/ 75433 h 1492"/>
                <a:gd name="T2" fmla="*/ 1484137 w 1674"/>
                <a:gd name="T3" fmla="*/ 59718 h 1492"/>
                <a:gd name="T4" fmla="*/ 1491680 w 1674"/>
                <a:gd name="T5" fmla="*/ 150865 h 1492"/>
                <a:gd name="T6" fmla="*/ 1420020 w 1674"/>
                <a:gd name="T7" fmla="*/ 146151 h 1492"/>
                <a:gd name="T8" fmla="*/ 1240867 w 1674"/>
                <a:gd name="T9" fmla="*/ 59718 h 1492"/>
                <a:gd name="T10" fmla="*/ 1308756 w 1674"/>
                <a:gd name="T11" fmla="*/ 75433 h 1492"/>
                <a:gd name="T12" fmla="*/ 1248410 w 1674"/>
                <a:gd name="T13" fmla="*/ 155580 h 1492"/>
                <a:gd name="T14" fmla="*/ 1039085 w 1674"/>
                <a:gd name="T15" fmla="*/ 75433 h 1492"/>
                <a:gd name="T16" fmla="*/ 1099431 w 1674"/>
                <a:gd name="T17" fmla="*/ 58146 h 1492"/>
                <a:gd name="T18" fmla="*/ 1118289 w 1674"/>
                <a:gd name="T19" fmla="*/ 146151 h 1492"/>
                <a:gd name="T20" fmla="*/ 1044742 w 1674"/>
                <a:gd name="T21" fmla="*/ 150865 h 1492"/>
                <a:gd name="T22" fmla="*/ 856160 w 1674"/>
                <a:gd name="T23" fmla="*/ 64432 h 1492"/>
                <a:gd name="T24" fmla="*/ 927821 w 1674"/>
                <a:gd name="T25" fmla="*/ 69147 h 1492"/>
                <a:gd name="T26" fmla="*/ 910849 w 1674"/>
                <a:gd name="T27" fmla="*/ 155580 h 1492"/>
                <a:gd name="T28" fmla="*/ 850503 w 1674"/>
                <a:gd name="T29" fmla="*/ 75433 h 1492"/>
                <a:gd name="T30" fmla="*/ 720382 w 1674"/>
                <a:gd name="T31" fmla="*/ 58146 h 1492"/>
                <a:gd name="T32" fmla="*/ 741126 w 1674"/>
                <a:gd name="T33" fmla="*/ 138293 h 1492"/>
                <a:gd name="T34" fmla="*/ 673236 w 1674"/>
                <a:gd name="T35" fmla="*/ 154008 h 1492"/>
                <a:gd name="T36" fmla="*/ 473340 w 1674"/>
                <a:gd name="T37" fmla="*/ 69147 h 1492"/>
                <a:gd name="T38" fmla="*/ 546887 w 1674"/>
                <a:gd name="T39" fmla="*/ 64432 h 1492"/>
                <a:gd name="T40" fmla="*/ 539343 w 1674"/>
                <a:gd name="T41" fmla="*/ 154008 h 1492"/>
                <a:gd name="T42" fmla="*/ 471454 w 1674"/>
                <a:gd name="T43" fmla="*/ 138293 h 1492"/>
                <a:gd name="T44" fmla="*/ 303616 w 1674"/>
                <a:gd name="T45" fmla="*/ 58146 h 1492"/>
                <a:gd name="T46" fmla="*/ 363962 w 1674"/>
                <a:gd name="T47" fmla="*/ 138293 h 1492"/>
                <a:gd name="T48" fmla="*/ 303616 w 1674"/>
                <a:gd name="T49" fmla="*/ 155580 h 1492"/>
                <a:gd name="T50" fmla="*/ 94291 w 1674"/>
                <a:gd name="T51" fmla="*/ 75433 h 1492"/>
                <a:gd name="T52" fmla="*/ 162180 w 1674"/>
                <a:gd name="T53" fmla="*/ 59718 h 1492"/>
                <a:gd name="T54" fmla="*/ 167838 w 1674"/>
                <a:gd name="T55" fmla="*/ 150865 h 1492"/>
                <a:gd name="T56" fmla="*/ 96177 w 1674"/>
                <a:gd name="T57" fmla="*/ 146151 h 1492"/>
                <a:gd name="T58" fmla="*/ 162180 w 1674"/>
                <a:gd name="T59" fmla="*/ 1101631 h 1492"/>
                <a:gd name="T60" fmla="*/ 94291 w 1674"/>
                <a:gd name="T61" fmla="*/ 1085916 h 1492"/>
                <a:gd name="T62" fmla="*/ 154637 w 1674"/>
                <a:gd name="T63" fmla="*/ 1005769 h 1492"/>
                <a:gd name="T64" fmla="*/ 363962 w 1674"/>
                <a:gd name="T65" fmla="*/ 1085916 h 1492"/>
                <a:gd name="T66" fmla="*/ 303616 w 1674"/>
                <a:gd name="T67" fmla="*/ 1103202 h 1492"/>
                <a:gd name="T68" fmla="*/ 284758 w 1674"/>
                <a:gd name="T69" fmla="*/ 1015198 h 1492"/>
                <a:gd name="T70" fmla="*/ 356419 w 1674"/>
                <a:gd name="T71" fmla="*/ 1010483 h 1492"/>
                <a:gd name="T72" fmla="*/ 546887 w 1674"/>
                <a:gd name="T73" fmla="*/ 1096916 h 1492"/>
                <a:gd name="T74" fmla="*/ 473340 w 1674"/>
                <a:gd name="T75" fmla="*/ 1092202 h 1492"/>
                <a:gd name="T76" fmla="*/ 492198 w 1674"/>
                <a:gd name="T77" fmla="*/ 1005769 h 1492"/>
                <a:gd name="T78" fmla="*/ 552544 w 1674"/>
                <a:gd name="T79" fmla="*/ 1085916 h 1492"/>
                <a:gd name="T80" fmla="*/ 682665 w 1674"/>
                <a:gd name="T81" fmla="*/ 1103202 h 1492"/>
                <a:gd name="T82" fmla="*/ 661921 w 1674"/>
                <a:gd name="T83" fmla="*/ 1023055 h 1492"/>
                <a:gd name="T84" fmla="*/ 727925 w 1674"/>
                <a:gd name="T85" fmla="*/ 1007340 h 1492"/>
                <a:gd name="T86" fmla="*/ 927821 w 1674"/>
                <a:gd name="T87" fmla="*/ 1092202 h 1492"/>
                <a:gd name="T88" fmla="*/ 856160 w 1674"/>
                <a:gd name="T89" fmla="*/ 1096916 h 1492"/>
                <a:gd name="T90" fmla="*/ 863704 w 1674"/>
                <a:gd name="T91" fmla="*/ 1007340 h 1492"/>
                <a:gd name="T92" fmla="*/ 929707 w 1674"/>
                <a:gd name="T93" fmla="*/ 1023055 h 1492"/>
                <a:gd name="T94" fmla="*/ 1099431 w 1674"/>
                <a:gd name="T95" fmla="*/ 1103202 h 1492"/>
                <a:gd name="T96" fmla="*/ 1039085 w 1674"/>
                <a:gd name="T97" fmla="*/ 1023055 h 1492"/>
                <a:gd name="T98" fmla="*/ 1099431 w 1674"/>
                <a:gd name="T99" fmla="*/ 1005769 h 1492"/>
                <a:gd name="T100" fmla="*/ 1308756 w 1674"/>
                <a:gd name="T101" fmla="*/ 1085916 h 1492"/>
                <a:gd name="T102" fmla="*/ 1240867 w 1674"/>
                <a:gd name="T103" fmla="*/ 1101631 h 1492"/>
                <a:gd name="T104" fmla="*/ 1235210 w 1674"/>
                <a:gd name="T105" fmla="*/ 1010483 h 1492"/>
                <a:gd name="T106" fmla="*/ 1306871 w 1674"/>
                <a:gd name="T107" fmla="*/ 1015198 h 1492"/>
                <a:gd name="T108" fmla="*/ 1484137 w 1674"/>
                <a:gd name="T109" fmla="*/ 1101631 h 1492"/>
                <a:gd name="T110" fmla="*/ 1418134 w 1674"/>
                <a:gd name="T111" fmla="*/ 1085916 h 1492"/>
                <a:gd name="T112" fmla="*/ 1476594 w 1674"/>
                <a:gd name="T113" fmla="*/ 1005769 h 1492"/>
                <a:gd name="T114" fmla="*/ 1508653 w 1674"/>
                <a:gd name="T115" fmla="*/ 979053 h 1492"/>
                <a:gd name="T116" fmla="*/ 79204 w 1674"/>
                <a:gd name="T117" fmla="*/ 996340 h 1492"/>
                <a:gd name="T118" fmla="*/ 69775 w 1674"/>
                <a:gd name="T119" fmla="*/ 183867 h 1492"/>
                <a:gd name="T120" fmla="*/ 79204 w 1674"/>
                <a:gd name="T121" fmla="*/ 176009 h 1492"/>
                <a:gd name="T122" fmla="*/ 1508653 w 1674"/>
                <a:gd name="T123" fmla="*/ 183867 h 14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74"/>
                <a:gd name="T187" fmla="*/ 0 h 1492"/>
                <a:gd name="T188" fmla="*/ 1674 w 1674"/>
                <a:gd name="T189" fmla="*/ 1492 h 14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74" h="1492">
                  <a:moveTo>
                    <a:pt x="0" y="0"/>
                  </a:moveTo>
                  <a:lnTo>
                    <a:pt x="0" y="1492"/>
                  </a:lnTo>
                  <a:lnTo>
                    <a:pt x="1674" y="1492"/>
                  </a:lnTo>
                  <a:lnTo>
                    <a:pt x="1674" y="0"/>
                  </a:lnTo>
                  <a:lnTo>
                    <a:pt x="0" y="0"/>
                  </a:lnTo>
                  <a:close/>
                  <a:moveTo>
                    <a:pt x="1504" y="96"/>
                  </a:moveTo>
                  <a:lnTo>
                    <a:pt x="1504" y="96"/>
                  </a:lnTo>
                  <a:lnTo>
                    <a:pt x="1506" y="88"/>
                  </a:lnTo>
                  <a:lnTo>
                    <a:pt x="1510" y="82"/>
                  </a:lnTo>
                  <a:lnTo>
                    <a:pt x="1516" y="76"/>
                  </a:lnTo>
                  <a:lnTo>
                    <a:pt x="1526" y="74"/>
                  </a:lnTo>
                  <a:lnTo>
                    <a:pt x="1566" y="74"/>
                  </a:lnTo>
                  <a:lnTo>
                    <a:pt x="1574" y="76"/>
                  </a:lnTo>
                  <a:lnTo>
                    <a:pt x="1582" y="82"/>
                  </a:lnTo>
                  <a:lnTo>
                    <a:pt x="1586" y="88"/>
                  </a:lnTo>
                  <a:lnTo>
                    <a:pt x="1588" y="96"/>
                  </a:lnTo>
                  <a:lnTo>
                    <a:pt x="1588" y="176"/>
                  </a:lnTo>
                  <a:lnTo>
                    <a:pt x="1586" y="186"/>
                  </a:lnTo>
                  <a:lnTo>
                    <a:pt x="1582" y="192"/>
                  </a:lnTo>
                  <a:lnTo>
                    <a:pt x="1574" y="196"/>
                  </a:lnTo>
                  <a:lnTo>
                    <a:pt x="1566" y="198"/>
                  </a:lnTo>
                  <a:lnTo>
                    <a:pt x="1526" y="198"/>
                  </a:lnTo>
                  <a:lnTo>
                    <a:pt x="1516" y="196"/>
                  </a:lnTo>
                  <a:lnTo>
                    <a:pt x="1510" y="192"/>
                  </a:lnTo>
                  <a:lnTo>
                    <a:pt x="1506" y="186"/>
                  </a:lnTo>
                  <a:lnTo>
                    <a:pt x="1504" y="176"/>
                  </a:lnTo>
                  <a:lnTo>
                    <a:pt x="1504" y="96"/>
                  </a:lnTo>
                  <a:close/>
                  <a:moveTo>
                    <a:pt x="1302" y="96"/>
                  </a:moveTo>
                  <a:lnTo>
                    <a:pt x="1302" y="96"/>
                  </a:lnTo>
                  <a:lnTo>
                    <a:pt x="1304" y="88"/>
                  </a:lnTo>
                  <a:lnTo>
                    <a:pt x="1310" y="82"/>
                  </a:lnTo>
                  <a:lnTo>
                    <a:pt x="1316" y="76"/>
                  </a:lnTo>
                  <a:lnTo>
                    <a:pt x="1324" y="74"/>
                  </a:lnTo>
                  <a:lnTo>
                    <a:pt x="1366" y="74"/>
                  </a:lnTo>
                  <a:lnTo>
                    <a:pt x="1374" y="76"/>
                  </a:lnTo>
                  <a:lnTo>
                    <a:pt x="1382" y="82"/>
                  </a:lnTo>
                  <a:lnTo>
                    <a:pt x="1386" y="88"/>
                  </a:lnTo>
                  <a:lnTo>
                    <a:pt x="1388" y="96"/>
                  </a:lnTo>
                  <a:lnTo>
                    <a:pt x="1388" y="176"/>
                  </a:lnTo>
                  <a:lnTo>
                    <a:pt x="1386" y="186"/>
                  </a:lnTo>
                  <a:lnTo>
                    <a:pt x="1382" y="192"/>
                  </a:lnTo>
                  <a:lnTo>
                    <a:pt x="1374" y="196"/>
                  </a:lnTo>
                  <a:lnTo>
                    <a:pt x="1366" y="198"/>
                  </a:lnTo>
                  <a:lnTo>
                    <a:pt x="1324" y="198"/>
                  </a:lnTo>
                  <a:lnTo>
                    <a:pt x="1316" y="196"/>
                  </a:lnTo>
                  <a:lnTo>
                    <a:pt x="1310" y="192"/>
                  </a:lnTo>
                  <a:lnTo>
                    <a:pt x="1304" y="186"/>
                  </a:lnTo>
                  <a:lnTo>
                    <a:pt x="1302" y="176"/>
                  </a:lnTo>
                  <a:lnTo>
                    <a:pt x="1302" y="96"/>
                  </a:lnTo>
                  <a:close/>
                  <a:moveTo>
                    <a:pt x="1102" y="96"/>
                  </a:moveTo>
                  <a:lnTo>
                    <a:pt x="1102" y="96"/>
                  </a:lnTo>
                  <a:lnTo>
                    <a:pt x="1104" y="88"/>
                  </a:lnTo>
                  <a:lnTo>
                    <a:pt x="1108" y="82"/>
                  </a:lnTo>
                  <a:lnTo>
                    <a:pt x="1116" y="76"/>
                  </a:lnTo>
                  <a:lnTo>
                    <a:pt x="1124" y="74"/>
                  </a:lnTo>
                  <a:lnTo>
                    <a:pt x="1166" y="74"/>
                  </a:lnTo>
                  <a:lnTo>
                    <a:pt x="1174" y="76"/>
                  </a:lnTo>
                  <a:lnTo>
                    <a:pt x="1180" y="82"/>
                  </a:lnTo>
                  <a:lnTo>
                    <a:pt x="1186" y="88"/>
                  </a:lnTo>
                  <a:lnTo>
                    <a:pt x="1188" y="96"/>
                  </a:lnTo>
                  <a:lnTo>
                    <a:pt x="1188" y="176"/>
                  </a:lnTo>
                  <a:lnTo>
                    <a:pt x="1186" y="186"/>
                  </a:lnTo>
                  <a:lnTo>
                    <a:pt x="1180" y="192"/>
                  </a:lnTo>
                  <a:lnTo>
                    <a:pt x="1174" y="196"/>
                  </a:lnTo>
                  <a:lnTo>
                    <a:pt x="1166" y="198"/>
                  </a:lnTo>
                  <a:lnTo>
                    <a:pt x="1124" y="198"/>
                  </a:lnTo>
                  <a:lnTo>
                    <a:pt x="1116" y="196"/>
                  </a:lnTo>
                  <a:lnTo>
                    <a:pt x="1108" y="192"/>
                  </a:lnTo>
                  <a:lnTo>
                    <a:pt x="1104" y="186"/>
                  </a:lnTo>
                  <a:lnTo>
                    <a:pt x="1102" y="176"/>
                  </a:lnTo>
                  <a:lnTo>
                    <a:pt x="1102" y="96"/>
                  </a:lnTo>
                  <a:close/>
                  <a:moveTo>
                    <a:pt x="902" y="96"/>
                  </a:moveTo>
                  <a:lnTo>
                    <a:pt x="902" y="96"/>
                  </a:lnTo>
                  <a:lnTo>
                    <a:pt x="904" y="88"/>
                  </a:lnTo>
                  <a:lnTo>
                    <a:pt x="908" y="82"/>
                  </a:lnTo>
                  <a:lnTo>
                    <a:pt x="916" y="76"/>
                  </a:lnTo>
                  <a:lnTo>
                    <a:pt x="924" y="74"/>
                  </a:lnTo>
                  <a:lnTo>
                    <a:pt x="966" y="74"/>
                  </a:lnTo>
                  <a:lnTo>
                    <a:pt x="974" y="76"/>
                  </a:lnTo>
                  <a:lnTo>
                    <a:pt x="980" y="82"/>
                  </a:lnTo>
                  <a:lnTo>
                    <a:pt x="984" y="88"/>
                  </a:lnTo>
                  <a:lnTo>
                    <a:pt x="986" y="96"/>
                  </a:lnTo>
                  <a:lnTo>
                    <a:pt x="986" y="176"/>
                  </a:lnTo>
                  <a:lnTo>
                    <a:pt x="984" y="186"/>
                  </a:lnTo>
                  <a:lnTo>
                    <a:pt x="980" y="192"/>
                  </a:lnTo>
                  <a:lnTo>
                    <a:pt x="974" y="196"/>
                  </a:lnTo>
                  <a:lnTo>
                    <a:pt x="966" y="198"/>
                  </a:lnTo>
                  <a:lnTo>
                    <a:pt x="924" y="198"/>
                  </a:lnTo>
                  <a:lnTo>
                    <a:pt x="916" y="196"/>
                  </a:lnTo>
                  <a:lnTo>
                    <a:pt x="908" y="192"/>
                  </a:lnTo>
                  <a:lnTo>
                    <a:pt x="904" y="186"/>
                  </a:lnTo>
                  <a:lnTo>
                    <a:pt x="902" y="176"/>
                  </a:lnTo>
                  <a:lnTo>
                    <a:pt x="902" y="96"/>
                  </a:lnTo>
                  <a:close/>
                  <a:moveTo>
                    <a:pt x="702" y="96"/>
                  </a:moveTo>
                  <a:lnTo>
                    <a:pt x="702" y="96"/>
                  </a:lnTo>
                  <a:lnTo>
                    <a:pt x="704" y="88"/>
                  </a:lnTo>
                  <a:lnTo>
                    <a:pt x="708" y="82"/>
                  </a:lnTo>
                  <a:lnTo>
                    <a:pt x="714" y="76"/>
                  </a:lnTo>
                  <a:lnTo>
                    <a:pt x="724" y="74"/>
                  </a:lnTo>
                  <a:lnTo>
                    <a:pt x="764" y="74"/>
                  </a:lnTo>
                  <a:lnTo>
                    <a:pt x="772" y="76"/>
                  </a:lnTo>
                  <a:lnTo>
                    <a:pt x="780" y="82"/>
                  </a:lnTo>
                  <a:lnTo>
                    <a:pt x="784" y="88"/>
                  </a:lnTo>
                  <a:lnTo>
                    <a:pt x="786" y="96"/>
                  </a:lnTo>
                  <a:lnTo>
                    <a:pt x="786" y="176"/>
                  </a:lnTo>
                  <a:lnTo>
                    <a:pt x="784" y="186"/>
                  </a:lnTo>
                  <a:lnTo>
                    <a:pt x="780" y="192"/>
                  </a:lnTo>
                  <a:lnTo>
                    <a:pt x="772" y="196"/>
                  </a:lnTo>
                  <a:lnTo>
                    <a:pt x="764" y="198"/>
                  </a:lnTo>
                  <a:lnTo>
                    <a:pt x="724" y="198"/>
                  </a:lnTo>
                  <a:lnTo>
                    <a:pt x="714" y="196"/>
                  </a:lnTo>
                  <a:lnTo>
                    <a:pt x="708" y="192"/>
                  </a:lnTo>
                  <a:lnTo>
                    <a:pt x="704" y="186"/>
                  </a:lnTo>
                  <a:lnTo>
                    <a:pt x="702" y="176"/>
                  </a:lnTo>
                  <a:lnTo>
                    <a:pt x="702" y="96"/>
                  </a:lnTo>
                  <a:close/>
                  <a:moveTo>
                    <a:pt x="500" y="96"/>
                  </a:moveTo>
                  <a:lnTo>
                    <a:pt x="500" y="96"/>
                  </a:lnTo>
                  <a:lnTo>
                    <a:pt x="502" y="88"/>
                  </a:lnTo>
                  <a:lnTo>
                    <a:pt x="508" y="82"/>
                  </a:lnTo>
                  <a:lnTo>
                    <a:pt x="514" y="76"/>
                  </a:lnTo>
                  <a:lnTo>
                    <a:pt x="522" y="74"/>
                  </a:lnTo>
                  <a:lnTo>
                    <a:pt x="564" y="74"/>
                  </a:lnTo>
                  <a:lnTo>
                    <a:pt x="572" y="76"/>
                  </a:lnTo>
                  <a:lnTo>
                    <a:pt x="580" y="82"/>
                  </a:lnTo>
                  <a:lnTo>
                    <a:pt x="584" y="88"/>
                  </a:lnTo>
                  <a:lnTo>
                    <a:pt x="586" y="96"/>
                  </a:lnTo>
                  <a:lnTo>
                    <a:pt x="586" y="176"/>
                  </a:lnTo>
                  <a:lnTo>
                    <a:pt x="584" y="186"/>
                  </a:lnTo>
                  <a:lnTo>
                    <a:pt x="580" y="192"/>
                  </a:lnTo>
                  <a:lnTo>
                    <a:pt x="572" y="196"/>
                  </a:lnTo>
                  <a:lnTo>
                    <a:pt x="564" y="198"/>
                  </a:lnTo>
                  <a:lnTo>
                    <a:pt x="522" y="198"/>
                  </a:lnTo>
                  <a:lnTo>
                    <a:pt x="514" y="196"/>
                  </a:lnTo>
                  <a:lnTo>
                    <a:pt x="508" y="192"/>
                  </a:lnTo>
                  <a:lnTo>
                    <a:pt x="502" y="186"/>
                  </a:lnTo>
                  <a:lnTo>
                    <a:pt x="500" y="176"/>
                  </a:lnTo>
                  <a:lnTo>
                    <a:pt x="500" y="96"/>
                  </a:lnTo>
                  <a:close/>
                  <a:moveTo>
                    <a:pt x="300" y="96"/>
                  </a:moveTo>
                  <a:lnTo>
                    <a:pt x="300" y="96"/>
                  </a:lnTo>
                  <a:lnTo>
                    <a:pt x="302" y="88"/>
                  </a:lnTo>
                  <a:lnTo>
                    <a:pt x="306" y="82"/>
                  </a:lnTo>
                  <a:lnTo>
                    <a:pt x="314" y="76"/>
                  </a:lnTo>
                  <a:lnTo>
                    <a:pt x="322" y="74"/>
                  </a:lnTo>
                  <a:lnTo>
                    <a:pt x="364" y="74"/>
                  </a:lnTo>
                  <a:lnTo>
                    <a:pt x="372" y="76"/>
                  </a:lnTo>
                  <a:lnTo>
                    <a:pt x="378" y="82"/>
                  </a:lnTo>
                  <a:lnTo>
                    <a:pt x="384" y="88"/>
                  </a:lnTo>
                  <a:lnTo>
                    <a:pt x="386" y="96"/>
                  </a:lnTo>
                  <a:lnTo>
                    <a:pt x="386" y="176"/>
                  </a:lnTo>
                  <a:lnTo>
                    <a:pt x="384" y="186"/>
                  </a:lnTo>
                  <a:lnTo>
                    <a:pt x="378" y="192"/>
                  </a:lnTo>
                  <a:lnTo>
                    <a:pt x="372" y="196"/>
                  </a:lnTo>
                  <a:lnTo>
                    <a:pt x="364" y="198"/>
                  </a:lnTo>
                  <a:lnTo>
                    <a:pt x="322" y="198"/>
                  </a:lnTo>
                  <a:lnTo>
                    <a:pt x="314" y="196"/>
                  </a:lnTo>
                  <a:lnTo>
                    <a:pt x="306" y="192"/>
                  </a:lnTo>
                  <a:lnTo>
                    <a:pt x="302" y="186"/>
                  </a:lnTo>
                  <a:lnTo>
                    <a:pt x="300" y="176"/>
                  </a:lnTo>
                  <a:lnTo>
                    <a:pt x="300" y="96"/>
                  </a:lnTo>
                  <a:close/>
                  <a:moveTo>
                    <a:pt x="100" y="96"/>
                  </a:moveTo>
                  <a:lnTo>
                    <a:pt x="100" y="96"/>
                  </a:lnTo>
                  <a:lnTo>
                    <a:pt x="102" y="88"/>
                  </a:lnTo>
                  <a:lnTo>
                    <a:pt x="106" y="82"/>
                  </a:lnTo>
                  <a:lnTo>
                    <a:pt x="114" y="76"/>
                  </a:lnTo>
                  <a:lnTo>
                    <a:pt x="122" y="74"/>
                  </a:lnTo>
                  <a:lnTo>
                    <a:pt x="164" y="74"/>
                  </a:lnTo>
                  <a:lnTo>
                    <a:pt x="172" y="76"/>
                  </a:lnTo>
                  <a:lnTo>
                    <a:pt x="178" y="82"/>
                  </a:lnTo>
                  <a:lnTo>
                    <a:pt x="182" y="88"/>
                  </a:lnTo>
                  <a:lnTo>
                    <a:pt x="184" y="96"/>
                  </a:lnTo>
                  <a:lnTo>
                    <a:pt x="184" y="176"/>
                  </a:lnTo>
                  <a:lnTo>
                    <a:pt x="182" y="186"/>
                  </a:lnTo>
                  <a:lnTo>
                    <a:pt x="178" y="192"/>
                  </a:lnTo>
                  <a:lnTo>
                    <a:pt x="172" y="196"/>
                  </a:lnTo>
                  <a:lnTo>
                    <a:pt x="164" y="198"/>
                  </a:lnTo>
                  <a:lnTo>
                    <a:pt x="122" y="198"/>
                  </a:lnTo>
                  <a:lnTo>
                    <a:pt x="114" y="196"/>
                  </a:lnTo>
                  <a:lnTo>
                    <a:pt x="106" y="192"/>
                  </a:lnTo>
                  <a:lnTo>
                    <a:pt x="102" y="186"/>
                  </a:lnTo>
                  <a:lnTo>
                    <a:pt x="100" y="176"/>
                  </a:lnTo>
                  <a:lnTo>
                    <a:pt x="100" y="96"/>
                  </a:lnTo>
                  <a:close/>
                  <a:moveTo>
                    <a:pt x="184" y="1382"/>
                  </a:moveTo>
                  <a:lnTo>
                    <a:pt x="184" y="1382"/>
                  </a:lnTo>
                  <a:lnTo>
                    <a:pt x="182" y="1390"/>
                  </a:lnTo>
                  <a:lnTo>
                    <a:pt x="178" y="1396"/>
                  </a:lnTo>
                  <a:lnTo>
                    <a:pt x="172" y="1402"/>
                  </a:lnTo>
                  <a:lnTo>
                    <a:pt x="164" y="1404"/>
                  </a:lnTo>
                  <a:lnTo>
                    <a:pt x="122" y="1404"/>
                  </a:lnTo>
                  <a:lnTo>
                    <a:pt x="114" y="1402"/>
                  </a:lnTo>
                  <a:lnTo>
                    <a:pt x="106" y="1396"/>
                  </a:lnTo>
                  <a:lnTo>
                    <a:pt x="102" y="1390"/>
                  </a:lnTo>
                  <a:lnTo>
                    <a:pt x="100" y="1382"/>
                  </a:lnTo>
                  <a:lnTo>
                    <a:pt x="100" y="1302"/>
                  </a:lnTo>
                  <a:lnTo>
                    <a:pt x="102" y="1292"/>
                  </a:lnTo>
                  <a:lnTo>
                    <a:pt x="106" y="1286"/>
                  </a:lnTo>
                  <a:lnTo>
                    <a:pt x="114" y="1282"/>
                  </a:lnTo>
                  <a:lnTo>
                    <a:pt x="122" y="1280"/>
                  </a:lnTo>
                  <a:lnTo>
                    <a:pt x="164" y="1280"/>
                  </a:lnTo>
                  <a:lnTo>
                    <a:pt x="172" y="1282"/>
                  </a:lnTo>
                  <a:lnTo>
                    <a:pt x="178" y="1286"/>
                  </a:lnTo>
                  <a:lnTo>
                    <a:pt x="182" y="1292"/>
                  </a:lnTo>
                  <a:lnTo>
                    <a:pt x="184" y="1302"/>
                  </a:lnTo>
                  <a:lnTo>
                    <a:pt x="184" y="1382"/>
                  </a:lnTo>
                  <a:close/>
                  <a:moveTo>
                    <a:pt x="386" y="1382"/>
                  </a:moveTo>
                  <a:lnTo>
                    <a:pt x="386" y="1382"/>
                  </a:lnTo>
                  <a:lnTo>
                    <a:pt x="384" y="1390"/>
                  </a:lnTo>
                  <a:lnTo>
                    <a:pt x="378" y="1396"/>
                  </a:lnTo>
                  <a:lnTo>
                    <a:pt x="372" y="1402"/>
                  </a:lnTo>
                  <a:lnTo>
                    <a:pt x="364" y="1404"/>
                  </a:lnTo>
                  <a:lnTo>
                    <a:pt x="322" y="1404"/>
                  </a:lnTo>
                  <a:lnTo>
                    <a:pt x="314" y="1402"/>
                  </a:lnTo>
                  <a:lnTo>
                    <a:pt x="306" y="1396"/>
                  </a:lnTo>
                  <a:lnTo>
                    <a:pt x="302" y="1390"/>
                  </a:lnTo>
                  <a:lnTo>
                    <a:pt x="300" y="1382"/>
                  </a:lnTo>
                  <a:lnTo>
                    <a:pt x="300" y="1302"/>
                  </a:lnTo>
                  <a:lnTo>
                    <a:pt x="302" y="1292"/>
                  </a:lnTo>
                  <a:lnTo>
                    <a:pt x="306" y="1286"/>
                  </a:lnTo>
                  <a:lnTo>
                    <a:pt x="314" y="1282"/>
                  </a:lnTo>
                  <a:lnTo>
                    <a:pt x="322" y="1280"/>
                  </a:lnTo>
                  <a:lnTo>
                    <a:pt x="364" y="1280"/>
                  </a:lnTo>
                  <a:lnTo>
                    <a:pt x="372" y="1282"/>
                  </a:lnTo>
                  <a:lnTo>
                    <a:pt x="378" y="1286"/>
                  </a:lnTo>
                  <a:lnTo>
                    <a:pt x="384" y="1292"/>
                  </a:lnTo>
                  <a:lnTo>
                    <a:pt x="386" y="1302"/>
                  </a:lnTo>
                  <a:lnTo>
                    <a:pt x="386" y="1382"/>
                  </a:lnTo>
                  <a:close/>
                  <a:moveTo>
                    <a:pt x="586" y="1382"/>
                  </a:moveTo>
                  <a:lnTo>
                    <a:pt x="586" y="1382"/>
                  </a:lnTo>
                  <a:lnTo>
                    <a:pt x="584" y="1390"/>
                  </a:lnTo>
                  <a:lnTo>
                    <a:pt x="580" y="1396"/>
                  </a:lnTo>
                  <a:lnTo>
                    <a:pt x="572" y="1402"/>
                  </a:lnTo>
                  <a:lnTo>
                    <a:pt x="564" y="1404"/>
                  </a:lnTo>
                  <a:lnTo>
                    <a:pt x="522" y="1404"/>
                  </a:lnTo>
                  <a:lnTo>
                    <a:pt x="514" y="1402"/>
                  </a:lnTo>
                  <a:lnTo>
                    <a:pt x="508" y="1396"/>
                  </a:lnTo>
                  <a:lnTo>
                    <a:pt x="502" y="1390"/>
                  </a:lnTo>
                  <a:lnTo>
                    <a:pt x="500" y="1382"/>
                  </a:lnTo>
                  <a:lnTo>
                    <a:pt x="500" y="1302"/>
                  </a:lnTo>
                  <a:lnTo>
                    <a:pt x="502" y="1292"/>
                  </a:lnTo>
                  <a:lnTo>
                    <a:pt x="508" y="1286"/>
                  </a:lnTo>
                  <a:lnTo>
                    <a:pt x="514" y="1282"/>
                  </a:lnTo>
                  <a:lnTo>
                    <a:pt x="522" y="1280"/>
                  </a:lnTo>
                  <a:lnTo>
                    <a:pt x="564" y="1280"/>
                  </a:lnTo>
                  <a:lnTo>
                    <a:pt x="572" y="1282"/>
                  </a:lnTo>
                  <a:lnTo>
                    <a:pt x="580" y="1286"/>
                  </a:lnTo>
                  <a:lnTo>
                    <a:pt x="584" y="1292"/>
                  </a:lnTo>
                  <a:lnTo>
                    <a:pt x="586" y="1302"/>
                  </a:lnTo>
                  <a:lnTo>
                    <a:pt x="586" y="1382"/>
                  </a:lnTo>
                  <a:close/>
                  <a:moveTo>
                    <a:pt x="786" y="1382"/>
                  </a:moveTo>
                  <a:lnTo>
                    <a:pt x="786" y="1382"/>
                  </a:lnTo>
                  <a:lnTo>
                    <a:pt x="784" y="1390"/>
                  </a:lnTo>
                  <a:lnTo>
                    <a:pt x="780" y="1396"/>
                  </a:lnTo>
                  <a:lnTo>
                    <a:pt x="772" y="1402"/>
                  </a:lnTo>
                  <a:lnTo>
                    <a:pt x="764" y="1404"/>
                  </a:lnTo>
                  <a:lnTo>
                    <a:pt x="724" y="1404"/>
                  </a:lnTo>
                  <a:lnTo>
                    <a:pt x="714" y="1402"/>
                  </a:lnTo>
                  <a:lnTo>
                    <a:pt x="708" y="1396"/>
                  </a:lnTo>
                  <a:lnTo>
                    <a:pt x="704" y="1390"/>
                  </a:lnTo>
                  <a:lnTo>
                    <a:pt x="702" y="1382"/>
                  </a:lnTo>
                  <a:lnTo>
                    <a:pt x="702" y="1302"/>
                  </a:lnTo>
                  <a:lnTo>
                    <a:pt x="704" y="1292"/>
                  </a:lnTo>
                  <a:lnTo>
                    <a:pt x="708" y="1286"/>
                  </a:lnTo>
                  <a:lnTo>
                    <a:pt x="714" y="1282"/>
                  </a:lnTo>
                  <a:lnTo>
                    <a:pt x="724" y="1280"/>
                  </a:lnTo>
                  <a:lnTo>
                    <a:pt x="764" y="1280"/>
                  </a:lnTo>
                  <a:lnTo>
                    <a:pt x="772" y="1282"/>
                  </a:lnTo>
                  <a:lnTo>
                    <a:pt x="780" y="1286"/>
                  </a:lnTo>
                  <a:lnTo>
                    <a:pt x="784" y="1292"/>
                  </a:lnTo>
                  <a:lnTo>
                    <a:pt x="786" y="1302"/>
                  </a:lnTo>
                  <a:lnTo>
                    <a:pt x="786" y="1382"/>
                  </a:lnTo>
                  <a:close/>
                  <a:moveTo>
                    <a:pt x="986" y="1382"/>
                  </a:moveTo>
                  <a:lnTo>
                    <a:pt x="986" y="1382"/>
                  </a:lnTo>
                  <a:lnTo>
                    <a:pt x="984" y="1390"/>
                  </a:lnTo>
                  <a:lnTo>
                    <a:pt x="980" y="1396"/>
                  </a:lnTo>
                  <a:lnTo>
                    <a:pt x="974" y="1402"/>
                  </a:lnTo>
                  <a:lnTo>
                    <a:pt x="966" y="1404"/>
                  </a:lnTo>
                  <a:lnTo>
                    <a:pt x="924" y="1404"/>
                  </a:lnTo>
                  <a:lnTo>
                    <a:pt x="916" y="1402"/>
                  </a:lnTo>
                  <a:lnTo>
                    <a:pt x="908" y="1396"/>
                  </a:lnTo>
                  <a:lnTo>
                    <a:pt x="904" y="1390"/>
                  </a:lnTo>
                  <a:lnTo>
                    <a:pt x="902" y="1382"/>
                  </a:lnTo>
                  <a:lnTo>
                    <a:pt x="902" y="1302"/>
                  </a:lnTo>
                  <a:lnTo>
                    <a:pt x="904" y="1292"/>
                  </a:lnTo>
                  <a:lnTo>
                    <a:pt x="908" y="1286"/>
                  </a:lnTo>
                  <a:lnTo>
                    <a:pt x="916" y="1282"/>
                  </a:lnTo>
                  <a:lnTo>
                    <a:pt x="924" y="1280"/>
                  </a:lnTo>
                  <a:lnTo>
                    <a:pt x="966" y="1280"/>
                  </a:lnTo>
                  <a:lnTo>
                    <a:pt x="974" y="1282"/>
                  </a:lnTo>
                  <a:lnTo>
                    <a:pt x="980" y="1286"/>
                  </a:lnTo>
                  <a:lnTo>
                    <a:pt x="984" y="1292"/>
                  </a:lnTo>
                  <a:lnTo>
                    <a:pt x="986" y="1302"/>
                  </a:lnTo>
                  <a:lnTo>
                    <a:pt x="986" y="1382"/>
                  </a:lnTo>
                  <a:close/>
                  <a:moveTo>
                    <a:pt x="1188" y="1382"/>
                  </a:moveTo>
                  <a:lnTo>
                    <a:pt x="1188" y="1382"/>
                  </a:lnTo>
                  <a:lnTo>
                    <a:pt x="1186" y="1390"/>
                  </a:lnTo>
                  <a:lnTo>
                    <a:pt x="1180" y="1396"/>
                  </a:lnTo>
                  <a:lnTo>
                    <a:pt x="1174" y="1402"/>
                  </a:lnTo>
                  <a:lnTo>
                    <a:pt x="1166" y="1404"/>
                  </a:lnTo>
                  <a:lnTo>
                    <a:pt x="1124" y="1404"/>
                  </a:lnTo>
                  <a:lnTo>
                    <a:pt x="1116" y="1402"/>
                  </a:lnTo>
                  <a:lnTo>
                    <a:pt x="1108" y="1396"/>
                  </a:lnTo>
                  <a:lnTo>
                    <a:pt x="1104" y="1390"/>
                  </a:lnTo>
                  <a:lnTo>
                    <a:pt x="1102" y="1382"/>
                  </a:lnTo>
                  <a:lnTo>
                    <a:pt x="1102" y="1302"/>
                  </a:lnTo>
                  <a:lnTo>
                    <a:pt x="1104" y="1292"/>
                  </a:lnTo>
                  <a:lnTo>
                    <a:pt x="1108" y="1286"/>
                  </a:lnTo>
                  <a:lnTo>
                    <a:pt x="1116" y="1282"/>
                  </a:lnTo>
                  <a:lnTo>
                    <a:pt x="1124" y="1280"/>
                  </a:lnTo>
                  <a:lnTo>
                    <a:pt x="1166" y="1280"/>
                  </a:lnTo>
                  <a:lnTo>
                    <a:pt x="1174" y="1282"/>
                  </a:lnTo>
                  <a:lnTo>
                    <a:pt x="1180" y="1286"/>
                  </a:lnTo>
                  <a:lnTo>
                    <a:pt x="1186" y="1292"/>
                  </a:lnTo>
                  <a:lnTo>
                    <a:pt x="1188" y="1302"/>
                  </a:lnTo>
                  <a:lnTo>
                    <a:pt x="1188" y="1382"/>
                  </a:lnTo>
                  <a:close/>
                  <a:moveTo>
                    <a:pt x="1388" y="1382"/>
                  </a:moveTo>
                  <a:lnTo>
                    <a:pt x="1388" y="1382"/>
                  </a:lnTo>
                  <a:lnTo>
                    <a:pt x="1386" y="1390"/>
                  </a:lnTo>
                  <a:lnTo>
                    <a:pt x="1382" y="1396"/>
                  </a:lnTo>
                  <a:lnTo>
                    <a:pt x="1374" y="1402"/>
                  </a:lnTo>
                  <a:lnTo>
                    <a:pt x="1366" y="1404"/>
                  </a:lnTo>
                  <a:lnTo>
                    <a:pt x="1324" y="1404"/>
                  </a:lnTo>
                  <a:lnTo>
                    <a:pt x="1316" y="1402"/>
                  </a:lnTo>
                  <a:lnTo>
                    <a:pt x="1310" y="1396"/>
                  </a:lnTo>
                  <a:lnTo>
                    <a:pt x="1304" y="1390"/>
                  </a:lnTo>
                  <a:lnTo>
                    <a:pt x="1302" y="1382"/>
                  </a:lnTo>
                  <a:lnTo>
                    <a:pt x="1302" y="1302"/>
                  </a:lnTo>
                  <a:lnTo>
                    <a:pt x="1304" y="1292"/>
                  </a:lnTo>
                  <a:lnTo>
                    <a:pt x="1310" y="1286"/>
                  </a:lnTo>
                  <a:lnTo>
                    <a:pt x="1316" y="1282"/>
                  </a:lnTo>
                  <a:lnTo>
                    <a:pt x="1324" y="1280"/>
                  </a:lnTo>
                  <a:lnTo>
                    <a:pt x="1366" y="1280"/>
                  </a:lnTo>
                  <a:lnTo>
                    <a:pt x="1374" y="1282"/>
                  </a:lnTo>
                  <a:lnTo>
                    <a:pt x="1382" y="1286"/>
                  </a:lnTo>
                  <a:lnTo>
                    <a:pt x="1386" y="1292"/>
                  </a:lnTo>
                  <a:lnTo>
                    <a:pt x="1388" y="1302"/>
                  </a:lnTo>
                  <a:lnTo>
                    <a:pt x="1388" y="1382"/>
                  </a:lnTo>
                  <a:close/>
                  <a:moveTo>
                    <a:pt x="1588" y="1382"/>
                  </a:moveTo>
                  <a:lnTo>
                    <a:pt x="1588" y="1382"/>
                  </a:lnTo>
                  <a:lnTo>
                    <a:pt x="1586" y="1390"/>
                  </a:lnTo>
                  <a:lnTo>
                    <a:pt x="1582" y="1396"/>
                  </a:lnTo>
                  <a:lnTo>
                    <a:pt x="1574" y="1402"/>
                  </a:lnTo>
                  <a:lnTo>
                    <a:pt x="1566" y="1404"/>
                  </a:lnTo>
                  <a:lnTo>
                    <a:pt x="1526" y="1404"/>
                  </a:lnTo>
                  <a:lnTo>
                    <a:pt x="1516" y="1402"/>
                  </a:lnTo>
                  <a:lnTo>
                    <a:pt x="1510" y="1396"/>
                  </a:lnTo>
                  <a:lnTo>
                    <a:pt x="1506" y="1390"/>
                  </a:lnTo>
                  <a:lnTo>
                    <a:pt x="1504" y="1382"/>
                  </a:lnTo>
                  <a:lnTo>
                    <a:pt x="1504" y="1302"/>
                  </a:lnTo>
                  <a:lnTo>
                    <a:pt x="1506" y="1292"/>
                  </a:lnTo>
                  <a:lnTo>
                    <a:pt x="1510" y="1286"/>
                  </a:lnTo>
                  <a:lnTo>
                    <a:pt x="1516" y="1282"/>
                  </a:lnTo>
                  <a:lnTo>
                    <a:pt x="1526" y="1280"/>
                  </a:lnTo>
                  <a:lnTo>
                    <a:pt x="1566" y="1280"/>
                  </a:lnTo>
                  <a:lnTo>
                    <a:pt x="1574" y="1282"/>
                  </a:lnTo>
                  <a:lnTo>
                    <a:pt x="1582" y="1286"/>
                  </a:lnTo>
                  <a:lnTo>
                    <a:pt x="1586" y="1292"/>
                  </a:lnTo>
                  <a:lnTo>
                    <a:pt x="1588" y="1302"/>
                  </a:lnTo>
                  <a:lnTo>
                    <a:pt x="1588" y="1382"/>
                  </a:lnTo>
                  <a:close/>
                  <a:moveTo>
                    <a:pt x="1600" y="1246"/>
                  </a:moveTo>
                  <a:lnTo>
                    <a:pt x="1600" y="1258"/>
                  </a:lnTo>
                  <a:lnTo>
                    <a:pt x="1598" y="1262"/>
                  </a:lnTo>
                  <a:lnTo>
                    <a:pt x="1596" y="1264"/>
                  </a:lnTo>
                  <a:lnTo>
                    <a:pt x="1594" y="1266"/>
                  </a:lnTo>
                  <a:lnTo>
                    <a:pt x="1590" y="1268"/>
                  </a:lnTo>
                  <a:lnTo>
                    <a:pt x="84" y="1268"/>
                  </a:lnTo>
                  <a:lnTo>
                    <a:pt x="80" y="1266"/>
                  </a:lnTo>
                  <a:lnTo>
                    <a:pt x="78" y="1264"/>
                  </a:lnTo>
                  <a:lnTo>
                    <a:pt x="76" y="1262"/>
                  </a:lnTo>
                  <a:lnTo>
                    <a:pt x="74" y="1258"/>
                  </a:lnTo>
                  <a:lnTo>
                    <a:pt x="74" y="1246"/>
                  </a:lnTo>
                  <a:lnTo>
                    <a:pt x="74" y="234"/>
                  </a:lnTo>
                  <a:lnTo>
                    <a:pt x="76" y="230"/>
                  </a:lnTo>
                  <a:lnTo>
                    <a:pt x="76" y="228"/>
                  </a:lnTo>
                  <a:lnTo>
                    <a:pt x="80" y="226"/>
                  </a:lnTo>
                  <a:lnTo>
                    <a:pt x="84" y="224"/>
                  </a:lnTo>
                  <a:lnTo>
                    <a:pt x="1590" y="224"/>
                  </a:lnTo>
                  <a:lnTo>
                    <a:pt x="1594" y="226"/>
                  </a:lnTo>
                  <a:lnTo>
                    <a:pt x="1596" y="228"/>
                  </a:lnTo>
                  <a:lnTo>
                    <a:pt x="1598" y="230"/>
                  </a:lnTo>
                  <a:lnTo>
                    <a:pt x="1600" y="234"/>
                  </a:lnTo>
                  <a:lnTo>
                    <a:pt x="1600" y="1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6" name="组合 55"/>
          <p:cNvGrpSpPr>
            <a:grpSpLocks/>
          </p:cNvGrpSpPr>
          <p:nvPr/>
        </p:nvGrpSpPr>
        <p:grpSpPr bwMode="auto">
          <a:xfrm>
            <a:off x="4883377" y="5106990"/>
            <a:ext cx="1443037" cy="1120775"/>
            <a:chOff x="3345070" y="4395592"/>
            <a:chExt cx="1442954" cy="1121105"/>
          </a:xfrm>
        </p:grpSpPr>
        <p:pic>
          <p:nvPicPr>
            <p:cNvPr id="5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5149" y="4557687"/>
              <a:ext cx="1337984" cy="8081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Freeform 1013"/>
            <p:cNvSpPr>
              <a:spLocks noEditPoints="1"/>
            </p:cNvSpPr>
            <p:nvPr/>
          </p:nvSpPr>
          <p:spPr bwMode="auto">
            <a:xfrm>
              <a:off x="3345070" y="4395592"/>
              <a:ext cx="1442954" cy="1121105"/>
            </a:xfrm>
            <a:custGeom>
              <a:avLst/>
              <a:gdLst>
                <a:gd name="T0" fmla="*/ 1418134 w 1674"/>
                <a:gd name="T1" fmla="*/ 75433 h 1492"/>
                <a:gd name="T2" fmla="*/ 1484137 w 1674"/>
                <a:gd name="T3" fmla="*/ 59718 h 1492"/>
                <a:gd name="T4" fmla="*/ 1491680 w 1674"/>
                <a:gd name="T5" fmla="*/ 150865 h 1492"/>
                <a:gd name="T6" fmla="*/ 1420020 w 1674"/>
                <a:gd name="T7" fmla="*/ 146151 h 1492"/>
                <a:gd name="T8" fmla="*/ 1240867 w 1674"/>
                <a:gd name="T9" fmla="*/ 59718 h 1492"/>
                <a:gd name="T10" fmla="*/ 1308756 w 1674"/>
                <a:gd name="T11" fmla="*/ 75433 h 1492"/>
                <a:gd name="T12" fmla="*/ 1248410 w 1674"/>
                <a:gd name="T13" fmla="*/ 155580 h 1492"/>
                <a:gd name="T14" fmla="*/ 1039085 w 1674"/>
                <a:gd name="T15" fmla="*/ 75433 h 1492"/>
                <a:gd name="T16" fmla="*/ 1099431 w 1674"/>
                <a:gd name="T17" fmla="*/ 58146 h 1492"/>
                <a:gd name="T18" fmla="*/ 1118289 w 1674"/>
                <a:gd name="T19" fmla="*/ 146151 h 1492"/>
                <a:gd name="T20" fmla="*/ 1044742 w 1674"/>
                <a:gd name="T21" fmla="*/ 150865 h 1492"/>
                <a:gd name="T22" fmla="*/ 856160 w 1674"/>
                <a:gd name="T23" fmla="*/ 64432 h 1492"/>
                <a:gd name="T24" fmla="*/ 927821 w 1674"/>
                <a:gd name="T25" fmla="*/ 69147 h 1492"/>
                <a:gd name="T26" fmla="*/ 910849 w 1674"/>
                <a:gd name="T27" fmla="*/ 155580 h 1492"/>
                <a:gd name="T28" fmla="*/ 850503 w 1674"/>
                <a:gd name="T29" fmla="*/ 75433 h 1492"/>
                <a:gd name="T30" fmla="*/ 720382 w 1674"/>
                <a:gd name="T31" fmla="*/ 58146 h 1492"/>
                <a:gd name="T32" fmla="*/ 741126 w 1674"/>
                <a:gd name="T33" fmla="*/ 138293 h 1492"/>
                <a:gd name="T34" fmla="*/ 673236 w 1674"/>
                <a:gd name="T35" fmla="*/ 154008 h 1492"/>
                <a:gd name="T36" fmla="*/ 473340 w 1674"/>
                <a:gd name="T37" fmla="*/ 69147 h 1492"/>
                <a:gd name="T38" fmla="*/ 546887 w 1674"/>
                <a:gd name="T39" fmla="*/ 64432 h 1492"/>
                <a:gd name="T40" fmla="*/ 539343 w 1674"/>
                <a:gd name="T41" fmla="*/ 154008 h 1492"/>
                <a:gd name="T42" fmla="*/ 471454 w 1674"/>
                <a:gd name="T43" fmla="*/ 138293 h 1492"/>
                <a:gd name="T44" fmla="*/ 303616 w 1674"/>
                <a:gd name="T45" fmla="*/ 58146 h 1492"/>
                <a:gd name="T46" fmla="*/ 363962 w 1674"/>
                <a:gd name="T47" fmla="*/ 138293 h 1492"/>
                <a:gd name="T48" fmla="*/ 303616 w 1674"/>
                <a:gd name="T49" fmla="*/ 155580 h 1492"/>
                <a:gd name="T50" fmla="*/ 94291 w 1674"/>
                <a:gd name="T51" fmla="*/ 75433 h 1492"/>
                <a:gd name="T52" fmla="*/ 162180 w 1674"/>
                <a:gd name="T53" fmla="*/ 59718 h 1492"/>
                <a:gd name="T54" fmla="*/ 167838 w 1674"/>
                <a:gd name="T55" fmla="*/ 150865 h 1492"/>
                <a:gd name="T56" fmla="*/ 96177 w 1674"/>
                <a:gd name="T57" fmla="*/ 146151 h 1492"/>
                <a:gd name="T58" fmla="*/ 162180 w 1674"/>
                <a:gd name="T59" fmla="*/ 1101631 h 1492"/>
                <a:gd name="T60" fmla="*/ 94291 w 1674"/>
                <a:gd name="T61" fmla="*/ 1085916 h 1492"/>
                <a:gd name="T62" fmla="*/ 154637 w 1674"/>
                <a:gd name="T63" fmla="*/ 1005769 h 1492"/>
                <a:gd name="T64" fmla="*/ 363962 w 1674"/>
                <a:gd name="T65" fmla="*/ 1085916 h 1492"/>
                <a:gd name="T66" fmla="*/ 303616 w 1674"/>
                <a:gd name="T67" fmla="*/ 1103202 h 1492"/>
                <a:gd name="T68" fmla="*/ 284758 w 1674"/>
                <a:gd name="T69" fmla="*/ 1015198 h 1492"/>
                <a:gd name="T70" fmla="*/ 356419 w 1674"/>
                <a:gd name="T71" fmla="*/ 1010483 h 1492"/>
                <a:gd name="T72" fmla="*/ 546887 w 1674"/>
                <a:gd name="T73" fmla="*/ 1096916 h 1492"/>
                <a:gd name="T74" fmla="*/ 473340 w 1674"/>
                <a:gd name="T75" fmla="*/ 1092202 h 1492"/>
                <a:gd name="T76" fmla="*/ 492198 w 1674"/>
                <a:gd name="T77" fmla="*/ 1005769 h 1492"/>
                <a:gd name="T78" fmla="*/ 552544 w 1674"/>
                <a:gd name="T79" fmla="*/ 1085916 h 1492"/>
                <a:gd name="T80" fmla="*/ 682665 w 1674"/>
                <a:gd name="T81" fmla="*/ 1103202 h 1492"/>
                <a:gd name="T82" fmla="*/ 661921 w 1674"/>
                <a:gd name="T83" fmla="*/ 1023055 h 1492"/>
                <a:gd name="T84" fmla="*/ 727925 w 1674"/>
                <a:gd name="T85" fmla="*/ 1007340 h 1492"/>
                <a:gd name="T86" fmla="*/ 927821 w 1674"/>
                <a:gd name="T87" fmla="*/ 1092202 h 1492"/>
                <a:gd name="T88" fmla="*/ 856160 w 1674"/>
                <a:gd name="T89" fmla="*/ 1096916 h 1492"/>
                <a:gd name="T90" fmla="*/ 863704 w 1674"/>
                <a:gd name="T91" fmla="*/ 1007340 h 1492"/>
                <a:gd name="T92" fmla="*/ 929707 w 1674"/>
                <a:gd name="T93" fmla="*/ 1023055 h 1492"/>
                <a:gd name="T94" fmla="*/ 1099431 w 1674"/>
                <a:gd name="T95" fmla="*/ 1103202 h 1492"/>
                <a:gd name="T96" fmla="*/ 1039085 w 1674"/>
                <a:gd name="T97" fmla="*/ 1023055 h 1492"/>
                <a:gd name="T98" fmla="*/ 1099431 w 1674"/>
                <a:gd name="T99" fmla="*/ 1005769 h 1492"/>
                <a:gd name="T100" fmla="*/ 1308756 w 1674"/>
                <a:gd name="T101" fmla="*/ 1085916 h 1492"/>
                <a:gd name="T102" fmla="*/ 1240867 w 1674"/>
                <a:gd name="T103" fmla="*/ 1101631 h 1492"/>
                <a:gd name="T104" fmla="*/ 1235210 w 1674"/>
                <a:gd name="T105" fmla="*/ 1010483 h 1492"/>
                <a:gd name="T106" fmla="*/ 1306871 w 1674"/>
                <a:gd name="T107" fmla="*/ 1015198 h 1492"/>
                <a:gd name="T108" fmla="*/ 1484137 w 1674"/>
                <a:gd name="T109" fmla="*/ 1101631 h 1492"/>
                <a:gd name="T110" fmla="*/ 1418134 w 1674"/>
                <a:gd name="T111" fmla="*/ 1085916 h 1492"/>
                <a:gd name="T112" fmla="*/ 1476594 w 1674"/>
                <a:gd name="T113" fmla="*/ 1005769 h 1492"/>
                <a:gd name="T114" fmla="*/ 1508653 w 1674"/>
                <a:gd name="T115" fmla="*/ 979053 h 1492"/>
                <a:gd name="T116" fmla="*/ 79204 w 1674"/>
                <a:gd name="T117" fmla="*/ 996340 h 1492"/>
                <a:gd name="T118" fmla="*/ 69775 w 1674"/>
                <a:gd name="T119" fmla="*/ 183867 h 1492"/>
                <a:gd name="T120" fmla="*/ 79204 w 1674"/>
                <a:gd name="T121" fmla="*/ 176009 h 1492"/>
                <a:gd name="T122" fmla="*/ 1508653 w 1674"/>
                <a:gd name="T123" fmla="*/ 183867 h 14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74"/>
                <a:gd name="T187" fmla="*/ 0 h 1492"/>
                <a:gd name="T188" fmla="*/ 1674 w 1674"/>
                <a:gd name="T189" fmla="*/ 1492 h 14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74" h="1492">
                  <a:moveTo>
                    <a:pt x="0" y="0"/>
                  </a:moveTo>
                  <a:lnTo>
                    <a:pt x="0" y="1492"/>
                  </a:lnTo>
                  <a:lnTo>
                    <a:pt x="1674" y="1492"/>
                  </a:lnTo>
                  <a:lnTo>
                    <a:pt x="1674" y="0"/>
                  </a:lnTo>
                  <a:lnTo>
                    <a:pt x="0" y="0"/>
                  </a:lnTo>
                  <a:close/>
                  <a:moveTo>
                    <a:pt x="1504" y="96"/>
                  </a:moveTo>
                  <a:lnTo>
                    <a:pt x="1504" y="96"/>
                  </a:lnTo>
                  <a:lnTo>
                    <a:pt x="1506" y="88"/>
                  </a:lnTo>
                  <a:lnTo>
                    <a:pt x="1510" y="82"/>
                  </a:lnTo>
                  <a:lnTo>
                    <a:pt x="1516" y="76"/>
                  </a:lnTo>
                  <a:lnTo>
                    <a:pt x="1526" y="74"/>
                  </a:lnTo>
                  <a:lnTo>
                    <a:pt x="1566" y="74"/>
                  </a:lnTo>
                  <a:lnTo>
                    <a:pt x="1574" y="76"/>
                  </a:lnTo>
                  <a:lnTo>
                    <a:pt x="1582" y="82"/>
                  </a:lnTo>
                  <a:lnTo>
                    <a:pt x="1586" y="88"/>
                  </a:lnTo>
                  <a:lnTo>
                    <a:pt x="1588" y="96"/>
                  </a:lnTo>
                  <a:lnTo>
                    <a:pt x="1588" y="176"/>
                  </a:lnTo>
                  <a:lnTo>
                    <a:pt x="1586" y="186"/>
                  </a:lnTo>
                  <a:lnTo>
                    <a:pt x="1582" y="192"/>
                  </a:lnTo>
                  <a:lnTo>
                    <a:pt x="1574" y="196"/>
                  </a:lnTo>
                  <a:lnTo>
                    <a:pt x="1566" y="198"/>
                  </a:lnTo>
                  <a:lnTo>
                    <a:pt x="1526" y="198"/>
                  </a:lnTo>
                  <a:lnTo>
                    <a:pt x="1516" y="196"/>
                  </a:lnTo>
                  <a:lnTo>
                    <a:pt x="1510" y="192"/>
                  </a:lnTo>
                  <a:lnTo>
                    <a:pt x="1506" y="186"/>
                  </a:lnTo>
                  <a:lnTo>
                    <a:pt x="1504" y="176"/>
                  </a:lnTo>
                  <a:lnTo>
                    <a:pt x="1504" y="96"/>
                  </a:lnTo>
                  <a:close/>
                  <a:moveTo>
                    <a:pt x="1302" y="96"/>
                  </a:moveTo>
                  <a:lnTo>
                    <a:pt x="1302" y="96"/>
                  </a:lnTo>
                  <a:lnTo>
                    <a:pt x="1304" y="88"/>
                  </a:lnTo>
                  <a:lnTo>
                    <a:pt x="1310" y="82"/>
                  </a:lnTo>
                  <a:lnTo>
                    <a:pt x="1316" y="76"/>
                  </a:lnTo>
                  <a:lnTo>
                    <a:pt x="1324" y="74"/>
                  </a:lnTo>
                  <a:lnTo>
                    <a:pt x="1366" y="74"/>
                  </a:lnTo>
                  <a:lnTo>
                    <a:pt x="1374" y="76"/>
                  </a:lnTo>
                  <a:lnTo>
                    <a:pt x="1382" y="82"/>
                  </a:lnTo>
                  <a:lnTo>
                    <a:pt x="1386" y="88"/>
                  </a:lnTo>
                  <a:lnTo>
                    <a:pt x="1388" y="96"/>
                  </a:lnTo>
                  <a:lnTo>
                    <a:pt x="1388" y="176"/>
                  </a:lnTo>
                  <a:lnTo>
                    <a:pt x="1386" y="186"/>
                  </a:lnTo>
                  <a:lnTo>
                    <a:pt x="1382" y="192"/>
                  </a:lnTo>
                  <a:lnTo>
                    <a:pt x="1374" y="196"/>
                  </a:lnTo>
                  <a:lnTo>
                    <a:pt x="1366" y="198"/>
                  </a:lnTo>
                  <a:lnTo>
                    <a:pt x="1324" y="198"/>
                  </a:lnTo>
                  <a:lnTo>
                    <a:pt x="1316" y="196"/>
                  </a:lnTo>
                  <a:lnTo>
                    <a:pt x="1310" y="192"/>
                  </a:lnTo>
                  <a:lnTo>
                    <a:pt x="1304" y="186"/>
                  </a:lnTo>
                  <a:lnTo>
                    <a:pt x="1302" y="176"/>
                  </a:lnTo>
                  <a:lnTo>
                    <a:pt x="1302" y="96"/>
                  </a:lnTo>
                  <a:close/>
                  <a:moveTo>
                    <a:pt x="1102" y="96"/>
                  </a:moveTo>
                  <a:lnTo>
                    <a:pt x="1102" y="96"/>
                  </a:lnTo>
                  <a:lnTo>
                    <a:pt x="1104" y="88"/>
                  </a:lnTo>
                  <a:lnTo>
                    <a:pt x="1108" y="82"/>
                  </a:lnTo>
                  <a:lnTo>
                    <a:pt x="1116" y="76"/>
                  </a:lnTo>
                  <a:lnTo>
                    <a:pt x="1124" y="74"/>
                  </a:lnTo>
                  <a:lnTo>
                    <a:pt x="1166" y="74"/>
                  </a:lnTo>
                  <a:lnTo>
                    <a:pt x="1174" y="76"/>
                  </a:lnTo>
                  <a:lnTo>
                    <a:pt x="1180" y="82"/>
                  </a:lnTo>
                  <a:lnTo>
                    <a:pt x="1186" y="88"/>
                  </a:lnTo>
                  <a:lnTo>
                    <a:pt x="1188" y="96"/>
                  </a:lnTo>
                  <a:lnTo>
                    <a:pt x="1188" y="176"/>
                  </a:lnTo>
                  <a:lnTo>
                    <a:pt x="1186" y="186"/>
                  </a:lnTo>
                  <a:lnTo>
                    <a:pt x="1180" y="192"/>
                  </a:lnTo>
                  <a:lnTo>
                    <a:pt x="1174" y="196"/>
                  </a:lnTo>
                  <a:lnTo>
                    <a:pt x="1166" y="198"/>
                  </a:lnTo>
                  <a:lnTo>
                    <a:pt x="1124" y="198"/>
                  </a:lnTo>
                  <a:lnTo>
                    <a:pt x="1116" y="196"/>
                  </a:lnTo>
                  <a:lnTo>
                    <a:pt x="1108" y="192"/>
                  </a:lnTo>
                  <a:lnTo>
                    <a:pt x="1104" y="186"/>
                  </a:lnTo>
                  <a:lnTo>
                    <a:pt x="1102" y="176"/>
                  </a:lnTo>
                  <a:lnTo>
                    <a:pt x="1102" y="96"/>
                  </a:lnTo>
                  <a:close/>
                  <a:moveTo>
                    <a:pt x="902" y="96"/>
                  </a:moveTo>
                  <a:lnTo>
                    <a:pt x="902" y="96"/>
                  </a:lnTo>
                  <a:lnTo>
                    <a:pt x="904" y="88"/>
                  </a:lnTo>
                  <a:lnTo>
                    <a:pt x="908" y="82"/>
                  </a:lnTo>
                  <a:lnTo>
                    <a:pt x="916" y="76"/>
                  </a:lnTo>
                  <a:lnTo>
                    <a:pt x="924" y="74"/>
                  </a:lnTo>
                  <a:lnTo>
                    <a:pt x="966" y="74"/>
                  </a:lnTo>
                  <a:lnTo>
                    <a:pt x="974" y="76"/>
                  </a:lnTo>
                  <a:lnTo>
                    <a:pt x="980" y="82"/>
                  </a:lnTo>
                  <a:lnTo>
                    <a:pt x="984" y="88"/>
                  </a:lnTo>
                  <a:lnTo>
                    <a:pt x="986" y="96"/>
                  </a:lnTo>
                  <a:lnTo>
                    <a:pt x="986" y="176"/>
                  </a:lnTo>
                  <a:lnTo>
                    <a:pt x="984" y="186"/>
                  </a:lnTo>
                  <a:lnTo>
                    <a:pt x="980" y="192"/>
                  </a:lnTo>
                  <a:lnTo>
                    <a:pt x="974" y="196"/>
                  </a:lnTo>
                  <a:lnTo>
                    <a:pt x="966" y="198"/>
                  </a:lnTo>
                  <a:lnTo>
                    <a:pt x="924" y="198"/>
                  </a:lnTo>
                  <a:lnTo>
                    <a:pt x="916" y="196"/>
                  </a:lnTo>
                  <a:lnTo>
                    <a:pt x="908" y="192"/>
                  </a:lnTo>
                  <a:lnTo>
                    <a:pt x="904" y="186"/>
                  </a:lnTo>
                  <a:lnTo>
                    <a:pt x="902" y="176"/>
                  </a:lnTo>
                  <a:lnTo>
                    <a:pt x="902" y="96"/>
                  </a:lnTo>
                  <a:close/>
                  <a:moveTo>
                    <a:pt x="702" y="96"/>
                  </a:moveTo>
                  <a:lnTo>
                    <a:pt x="702" y="96"/>
                  </a:lnTo>
                  <a:lnTo>
                    <a:pt x="704" y="88"/>
                  </a:lnTo>
                  <a:lnTo>
                    <a:pt x="708" y="82"/>
                  </a:lnTo>
                  <a:lnTo>
                    <a:pt x="714" y="76"/>
                  </a:lnTo>
                  <a:lnTo>
                    <a:pt x="724" y="74"/>
                  </a:lnTo>
                  <a:lnTo>
                    <a:pt x="764" y="74"/>
                  </a:lnTo>
                  <a:lnTo>
                    <a:pt x="772" y="76"/>
                  </a:lnTo>
                  <a:lnTo>
                    <a:pt x="780" y="82"/>
                  </a:lnTo>
                  <a:lnTo>
                    <a:pt x="784" y="88"/>
                  </a:lnTo>
                  <a:lnTo>
                    <a:pt x="786" y="96"/>
                  </a:lnTo>
                  <a:lnTo>
                    <a:pt x="786" y="176"/>
                  </a:lnTo>
                  <a:lnTo>
                    <a:pt x="784" y="186"/>
                  </a:lnTo>
                  <a:lnTo>
                    <a:pt x="780" y="192"/>
                  </a:lnTo>
                  <a:lnTo>
                    <a:pt x="772" y="196"/>
                  </a:lnTo>
                  <a:lnTo>
                    <a:pt x="764" y="198"/>
                  </a:lnTo>
                  <a:lnTo>
                    <a:pt x="724" y="198"/>
                  </a:lnTo>
                  <a:lnTo>
                    <a:pt x="714" y="196"/>
                  </a:lnTo>
                  <a:lnTo>
                    <a:pt x="708" y="192"/>
                  </a:lnTo>
                  <a:lnTo>
                    <a:pt x="704" y="186"/>
                  </a:lnTo>
                  <a:lnTo>
                    <a:pt x="702" y="176"/>
                  </a:lnTo>
                  <a:lnTo>
                    <a:pt x="702" y="96"/>
                  </a:lnTo>
                  <a:close/>
                  <a:moveTo>
                    <a:pt x="500" y="96"/>
                  </a:moveTo>
                  <a:lnTo>
                    <a:pt x="500" y="96"/>
                  </a:lnTo>
                  <a:lnTo>
                    <a:pt x="502" y="88"/>
                  </a:lnTo>
                  <a:lnTo>
                    <a:pt x="508" y="82"/>
                  </a:lnTo>
                  <a:lnTo>
                    <a:pt x="514" y="76"/>
                  </a:lnTo>
                  <a:lnTo>
                    <a:pt x="522" y="74"/>
                  </a:lnTo>
                  <a:lnTo>
                    <a:pt x="564" y="74"/>
                  </a:lnTo>
                  <a:lnTo>
                    <a:pt x="572" y="76"/>
                  </a:lnTo>
                  <a:lnTo>
                    <a:pt x="580" y="82"/>
                  </a:lnTo>
                  <a:lnTo>
                    <a:pt x="584" y="88"/>
                  </a:lnTo>
                  <a:lnTo>
                    <a:pt x="586" y="96"/>
                  </a:lnTo>
                  <a:lnTo>
                    <a:pt x="586" y="176"/>
                  </a:lnTo>
                  <a:lnTo>
                    <a:pt x="584" y="186"/>
                  </a:lnTo>
                  <a:lnTo>
                    <a:pt x="580" y="192"/>
                  </a:lnTo>
                  <a:lnTo>
                    <a:pt x="572" y="196"/>
                  </a:lnTo>
                  <a:lnTo>
                    <a:pt x="564" y="198"/>
                  </a:lnTo>
                  <a:lnTo>
                    <a:pt x="522" y="198"/>
                  </a:lnTo>
                  <a:lnTo>
                    <a:pt x="514" y="196"/>
                  </a:lnTo>
                  <a:lnTo>
                    <a:pt x="508" y="192"/>
                  </a:lnTo>
                  <a:lnTo>
                    <a:pt x="502" y="186"/>
                  </a:lnTo>
                  <a:lnTo>
                    <a:pt x="500" y="176"/>
                  </a:lnTo>
                  <a:lnTo>
                    <a:pt x="500" y="96"/>
                  </a:lnTo>
                  <a:close/>
                  <a:moveTo>
                    <a:pt x="300" y="96"/>
                  </a:moveTo>
                  <a:lnTo>
                    <a:pt x="300" y="96"/>
                  </a:lnTo>
                  <a:lnTo>
                    <a:pt x="302" y="88"/>
                  </a:lnTo>
                  <a:lnTo>
                    <a:pt x="306" y="82"/>
                  </a:lnTo>
                  <a:lnTo>
                    <a:pt x="314" y="76"/>
                  </a:lnTo>
                  <a:lnTo>
                    <a:pt x="322" y="74"/>
                  </a:lnTo>
                  <a:lnTo>
                    <a:pt x="364" y="74"/>
                  </a:lnTo>
                  <a:lnTo>
                    <a:pt x="372" y="76"/>
                  </a:lnTo>
                  <a:lnTo>
                    <a:pt x="378" y="82"/>
                  </a:lnTo>
                  <a:lnTo>
                    <a:pt x="384" y="88"/>
                  </a:lnTo>
                  <a:lnTo>
                    <a:pt x="386" y="96"/>
                  </a:lnTo>
                  <a:lnTo>
                    <a:pt x="386" y="176"/>
                  </a:lnTo>
                  <a:lnTo>
                    <a:pt x="384" y="186"/>
                  </a:lnTo>
                  <a:lnTo>
                    <a:pt x="378" y="192"/>
                  </a:lnTo>
                  <a:lnTo>
                    <a:pt x="372" y="196"/>
                  </a:lnTo>
                  <a:lnTo>
                    <a:pt x="364" y="198"/>
                  </a:lnTo>
                  <a:lnTo>
                    <a:pt x="322" y="198"/>
                  </a:lnTo>
                  <a:lnTo>
                    <a:pt x="314" y="196"/>
                  </a:lnTo>
                  <a:lnTo>
                    <a:pt x="306" y="192"/>
                  </a:lnTo>
                  <a:lnTo>
                    <a:pt x="302" y="186"/>
                  </a:lnTo>
                  <a:lnTo>
                    <a:pt x="300" y="176"/>
                  </a:lnTo>
                  <a:lnTo>
                    <a:pt x="300" y="96"/>
                  </a:lnTo>
                  <a:close/>
                  <a:moveTo>
                    <a:pt x="100" y="96"/>
                  </a:moveTo>
                  <a:lnTo>
                    <a:pt x="100" y="96"/>
                  </a:lnTo>
                  <a:lnTo>
                    <a:pt x="102" y="88"/>
                  </a:lnTo>
                  <a:lnTo>
                    <a:pt x="106" y="82"/>
                  </a:lnTo>
                  <a:lnTo>
                    <a:pt x="114" y="76"/>
                  </a:lnTo>
                  <a:lnTo>
                    <a:pt x="122" y="74"/>
                  </a:lnTo>
                  <a:lnTo>
                    <a:pt x="164" y="74"/>
                  </a:lnTo>
                  <a:lnTo>
                    <a:pt x="172" y="76"/>
                  </a:lnTo>
                  <a:lnTo>
                    <a:pt x="178" y="82"/>
                  </a:lnTo>
                  <a:lnTo>
                    <a:pt x="182" y="88"/>
                  </a:lnTo>
                  <a:lnTo>
                    <a:pt x="184" y="96"/>
                  </a:lnTo>
                  <a:lnTo>
                    <a:pt x="184" y="176"/>
                  </a:lnTo>
                  <a:lnTo>
                    <a:pt x="182" y="186"/>
                  </a:lnTo>
                  <a:lnTo>
                    <a:pt x="178" y="192"/>
                  </a:lnTo>
                  <a:lnTo>
                    <a:pt x="172" y="196"/>
                  </a:lnTo>
                  <a:lnTo>
                    <a:pt x="164" y="198"/>
                  </a:lnTo>
                  <a:lnTo>
                    <a:pt x="122" y="198"/>
                  </a:lnTo>
                  <a:lnTo>
                    <a:pt x="114" y="196"/>
                  </a:lnTo>
                  <a:lnTo>
                    <a:pt x="106" y="192"/>
                  </a:lnTo>
                  <a:lnTo>
                    <a:pt x="102" y="186"/>
                  </a:lnTo>
                  <a:lnTo>
                    <a:pt x="100" y="176"/>
                  </a:lnTo>
                  <a:lnTo>
                    <a:pt x="100" y="96"/>
                  </a:lnTo>
                  <a:close/>
                  <a:moveTo>
                    <a:pt x="184" y="1382"/>
                  </a:moveTo>
                  <a:lnTo>
                    <a:pt x="184" y="1382"/>
                  </a:lnTo>
                  <a:lnTo>
                    <a:pt x="182" y="1390"/>
                  </a:lnTo>
                  <a:lnTo>
                    <a:pt x="178" y="1396"/>
                  </a:lnTo>
                  <a:lnTo>
                    <a:pt x="172" y="1402"/>
                  </a:lnTo>
                  <a:lnTo>
                    <a:pt x="164" y="1404"/>
                  </a:lnTo>
                  <a:lnTo>
                    <a:pt x="122" y="1404"/>
                  </a:lnTo>
                  <a:lnTo>
                    <a:pt x="114" y="1402"/>
                  </a:lnTo>
                  <a:lnTo>
                    <a:pt x="106" y="1396"/>
                  </a:lnTo>
                  <a:lnTo>
                    <a:pt x="102" y="1390"/>
                  </a:lnTo>
                  <a:lnTo>
                    <a:pt x="100" y="1382"/>
                  </a:lnTo>
                  <a:lnTo>
                    <a:pt x="100" y="1302"/>
                  </a:lnTo>
                  <a:lnTo>
                    <a:pt x="102" y="1292"/>
                  </a:lnTo>
                  <a:lnTo>
                    <a:pt x="106" y="1286"/>
                  </a:lnTo>
                  <a:lnTo>
                    <a:pt x="114" y="1282"/>
                  </a:lnTo>
                  <a:lnTo>
                    <a:pt x="122" y="1280"/>
                  </a:lnTo>
                  <a:lnTo>
                    <a:pt x="164" y="1280"/>
                  </a:lnTo>
                  <a:lnTo>
                    <a:pt x="172" y="1282"/>
                  </a:lnTo>
                  <a:lnTo>
                    <a:pt x="178" y="1286"/>
                  </a:lnTo>
                  <a:lnTo>
                    <a:pt x="182" y="1292"/>
                  </a:lnTo>
                  <a:lnTo>
                    <a:pt x="184" y="1302"/>
                  </a:lnTo>
                  <a:lnTo>
                    <a:pt x="184" y="1382"/>
                  </a:lnTo>
                  <a:close/>
                  <a:moveTo>
                    <a:pt x="386" y="1382"/>
                  </a:moveTo>
                  <a:lnTo>
                    <a:pt x="386" y="1382"/>
                  </a:lnTo>
                  <a:lnTo>
                    <a:pt x="384" y="1390"/>
                  </a:lnTo>
                  <a:lnTo>
                    <a:pt x="378" y="1396"/>
                  </a:lnTo>
                  <a:lnTo>
                    <a:pt x="372" y="1402"/>
                  </a:lnTo>
                  <a:lnTo>
                    <a:pt x="364" y="1404"/>
                  </a:lnTo>
                  <a:lnTo>
                    <a:pt x="322" y="1404"/>
                  </a:lnTo>
                  <a:lnTo>
                    <a:pt x="314" y="1402"/>
                  </a:lnTo>
                  <a:lnTo>
                    <a:pt x="306" y="1396"/>
                  </a:lnTo>
                  <a:lnTo>
                    <a:pt x="302" y="1390"/>
                  </a:lnTo>
                  <a:lnTo>
                    <a:pt x="300" y="1382"/>
                  </a:lnTo>
                  <a:lnTo>
                    <a:pt x="300" y="1302"/>
                  </a:lnTo>
                  <a:lnTo>
                    <a:pt x="302" y="1292"/>
                  </a:lnTo>
                  <a:lnTo>
                    <a:pt x="306" y="1286"/>
                  </a:lnTo>
                  <a:lnTo>
                    <a:pt x="314" y="1282"/>
                  </a:lnTo>
                  <a:lnTo>
                    <a:pt x="322" y="1280"/>
                  </a:lnTo>
                  <a:lnTo>
                    <a:pt x="364" y="1280"/>
                  </a:lnTo>
                  <a:lnTo>
                    <a:pt x="372" y="1282"/>
                  </a:lnTo>
                  <a:lnTo>
                    <a:pt x="378" y="1286"/>
                  </a:lnTo>
                  <a:lnTo>
                    <a:pt x="384" y="1292"/>
                  </a:lnTo>
                  <a:lnTo>
                    <a:pt x="386" y="1302"/>
                  </a:lnTo>
                  <a:lnTo>
                    <a:pt x="386" y="1382"/>
                  </a:lnTo>
                  <a:close/>
                  <a:moveTo>
                    <a:pt x="586" y="1382"/>
                  </a:moveTo>
                  <a:lnTo>
                    <a:pt x="586" y="1382"/>
                  </a:lnTo>
                  <a:lnTo>
                    <a:pt x="584" y="1390"/>
                  </a:lnTo>
                  <a:lnTo>
                    <a:pt x="580" y="1396"/>
                  </a:lnTo>
                  <a:lnTo>
                    <a:pt x="572" y="1402"/>
                  </a:lnTo>
                  <a:lnTo>
                    <a:pt x="564" y="1404"/>
                  </a:lnTo>
                  <a:lnTo>
                    <a:pt x="522" y="1404"/>
                  </a:lnTo>
                  <a:lnTo>
                    <a:pt x="514" y="1402"/>
                  </a:lnTo>
                  <a:lnTo>
                    <a:pt x="508" y="1396"/>
                  </a:lnTo>
                  <a:lnTo>
                    <a:pt x="502" y="1390"/>
                  </a:lnTo>
                  <a:lnTo>
                    <a:pt x="500" y="1382"/>
                  </a:lnTo>
                  <a:lnTo>
                    <a:pt x="500" y="1302"/>
                  </a:lnTo>
                  <a:lnTo>
                    <a:pt x="502" y="1292"/>
                  </a:lnTo>
                  <a:lnTo>
                    <a:pt x="508" y="1286"/>
                  </a:lnTo>
                  <a:lnTo>
                    <a:pt x="514" y="1282"/>
                  </a:lnTo>
                  <a:lnTo>
                    <a:pt x="522" y="1280"/>
                  </a:lnTo>
                  <a:lnTo>
                    <a:pt x="564" y="1280"/>
                  </a:lnTo>
                  <a:lnTo>
                    <a:pt x="572" y="1282"/>
                  </a:lnTo>
                  <a:lnTo>
                    <a:pt x="580" y="1286"/>
                  </a:lnTo>
                  <a:lnTo>
                    <a:pt x="584" y="1292"/>
                  </a:lnTo>
                  <a:lnTo>
                    <a:pt x="586" y="1302"/>
                  </a:lnTo>
                  <a:lnTo>
                    <a:pt x="586" y="1382"/>
                  </a:lnTo>
                  <a:close/>
                  <a:moveTo>
                    <a:pt x="786" y="1382"/>
                  </a:moveTo>
                  <a:lnTo>
                    <a:pt x="786" y="1382"/>
                  </a:lnTo>
                  <a:lnTo>
                    <a:pt x="784" y="1390"/>
                  </a:lnTo>
                  <a:lnTo>
                    <a:pt x="780" y="1396"/>
                  </a:lnTo>
                  <a:lnTo>
                    <a:pt x="772" y="1402"/>
                  </a:lnTo>
                  <a:lnTo>
                    <a:pt x="764" y="1404"/>
                  </a:lnTo>
                  <a:lnTo>
                    <a:pt x="724" y="1404"/>
                  </a:lnTo>
                  <a:lnTo>
                    <a:pt x="714" y="1402"/>
                  </a:lnTo>
                  <a:lnTo>
                    <a:pt x="708" y="1396"/>
                  </a:lnTo>
                  <a:lnTo>
                    <a:pt x="704" y="1390"/>
                  </a:lnTo>
                  <a:lnTo>
                    <a:pt x="702" y="1382"/>
                  </a:lnTo>
                  <a:lnTo>
                    <a:pt x="702" y="1302"/>
                  </a:lnTo>
                  <a:lnTo>
                    <a:pt x="704" y="1292"/>
                  </a:lnTo>
                  <a:lnTo>
                    <a:pt x="708" y="1286"/>
                  </a:lnTo>
                  <a:lnTo>
                    <a:pt x="714" y="1282"/>
                  </a:lnTo>
                  <a:lnTo>
                    <a:pt x="724" y="1280"/>
                  </a:lnTo>
                  <a:lnTo>
                    <a:pt x="764" y="1280"/>
                  </a:lnTo>
                  <a:lnTo>
                    <a:pt x="772" y="1282"/>
                  </a:lnTo>
                  <a:lnTo>
                    <a:pt x="780" y="1286"/>
                  </a:lnTo>
                  <a:lnTo>
                    <a:pt x="784" y="1292"/>
                  </a:lnTo>
                  <a:lnTo>
                    <a:pt x="786" y="1302"/>
                  </a:lnTo>
                  <a:lnTo>
                    <a:pt x="786" y="1382"/>
                  </a:lnTo>
                  <a:close/>
                  <a:moveTo>
                    <a:pt x="986" y="1382"/>
                  </a:moveTo>
                  <a:lnTo>
                    <a:pt x="986" y="1382"/>
                  </a:lnTo>
                  <a:lnTo>
                    <a:pt x="984" y="1390"/>
                  </a:lnTo>
                  <a:lnTo>
                    <a:pt x="980" y="1396"/>
                  </a:lnTo>
                  <a:lnTo>
                    <a:pt x="974" y="1402"/>
                  </a:lnTo>
                  <a:lnTo>
                    <a:pt x="966" y="1404"/>
                  </a:lnTo>
                  <a:lnTo>
                    <a:pt x="924" y="1404"/>
                  </a:lnTo>
                  <a:lnTo>
                    <a:pt x="916" y="1402"/>
                  </a:lnTo>
                  <a:lnTo>
                    <a:pt x="908" y="1396"/>
                  </a:lnTo>
                  <a:lnTo>
                    <a:pt x="904" y="1390"/>
                  </a:lnTo>
                  <a:lnTo>
                    <a:pt x="902" y="1382"/>
                  </a:lnTo>
                  <a:lnTo>
                    <a:pt x="902" y="1302"/>
                  </a:lnTo>
                  <a:lnTo>
                    <a:pt x="904" y="1292"/>
                  </a:lnTo>
                  <a:lnTo>
                    <a:pt x="908" y="1286"/>
                  </a:lnTo>
                  <a:lnTo>
                    <a:pt x="916" y="1282"/>
                  </a:lnTo>
                  <a:lnTo>
                    <a:pt x="924" y="1280"/>
                  </a:lnTo>
                  <a:lnTo>
                    <a:pt x="966" y="1280"/>
                  </a:lnTo>
                  <a:lnTo>
                    <a:pt x="974" y="1282"/>
                  </a:lnTo>
                  <a:lnTo>
                    <a:pt x="980" y="1286"/>
                  </a:lnTo>
                  <a:lnTo>
                    <a:pt x="984" y="1292"/>
                  </a:lnTo>
                  <a:lnTo>
                    <a:pt x="986" y="1302"/>
                  </a:lnTo>
                  <a:lnTo>
                    <a:pt x="986" y="1382"/>
                  </a:lnTo>
                  <a:close/>
                  <a:moveTo>
                    <a:pt x="1188" y="1382"/>
                  </a:moveTo>
                  <a:lnTo>
                    <a:pt x="1188" y="1382"/>
                  </a:lnTo>
                  <a:lnTo>
                    <a:pt x="1186" y="1390"/>
                  </a:lnTo>
                  <a:lnTo>
                    <a:pt x="1180" y="1396"/>
                  </a:lnTo>
                  <a:lnTo>
                    <a:pt x="1174" y="1402"/>
                  </a:lnTo>
                  <a:lnTo>
                    <a:pt x="1166" y="1404"/>
                  </a:lnTo>
                  <a:lnTo>
                    <a:pt x="1124" y="1404"/>
                  </a:lnTo>
                  <a:lnTo>
                    <a:pt x="1116" y="1402"/>
                  </a:lnTo>
                  <a:lnTo>
                    <a:pt x="1108" y="1396"/>
                  </a:lnTo>
                  <a:lnTo>
                    <a:pt x="1104" y="1390"/>
                  </a:lnTo>
                  <a:lnTo>
                    <a:pt x="1102" y="1382"/>
                  </a:lnTo>
                  <a:lnTo>
                    <a:pt x="1102" y="1302"/>
                  </a:lnTo>
                  <a:lnTo>
                    <a:pt x="1104" y="1292"/>
                  </a:lnTo>
                  <a:lnTo>
                    <a:pt x="1108" y="1286"/>
                  </a:lnTo>
                  <a:lnTo>
                    <a:pt x="1116" y="1282"/>
                  </a:lnTo>
                  <a:lnTo>
                    <a:pt x="1124" y="1280"/>
                  </a:lnTo>
                  <a:lnTo>
                    <a:pt x="1166" y="1280"/>
                  </a:lnTo>
                  <a:lnTo>
                    <a:pt x="1174" y="1282"/>
                  </a:lnTo>
                  <a:lnTo>
                    <a:pt x="1180" y="1286"/>
                  </a:lnTo>
                  <a:lnTo>
                    <a:pt x="1186" y="1292"/>
                  </a:lnTo>
                  <a:lnTo>
                    <a:pt x="1188" y="1302"/>
                  </a:lnTo>
                  <a:lnTo>
                    <a:pt x="1188" y="1382"/>
                  </a:lnTo>
                  <a:close/>
                  <a:moveTo>
                    <a:pt x="1388" y="1382"/>
                  </a:moveTo>
                  <a:lnTo>
                    <a:pt x="1388" y="1382"/>
                  </a:lnTo>
                  <a:lnTo>
                    <a:pt x="1386" y="1390"/>
                  </a:lnTo>
                  <a:lnTo>
                    <a:pt x="1382" y="1396"/>
                  </a:lnTo>
                  <a:lnTo>
                    <a:pt x="1374" y="1402"/>
                  </a:lnTo>
                  <a:lnTo>
                    <a:pt x="1366" y="1404"/>
                  </a:lnTo>
                  <a:lnTo>
                    <a:pt x="1324" y="1404"/>
                  </a:lnTo>
                  <a:lnTo>
                    <a:pt x="1316" y="1402"/>
                  </a:lnTo>
                  <a:lnTo>
                    <a:pt x="1310" y="1396"/>
                  </a:lnTo>
                  <a:lnTo>
                    <a:pt x="1304" y="1390"/>
                  </a:lnTo>
                  <a:lnTo>
                    <a:pt x="1302" y="1382"/>
                  </a:lnTo>
                  <a:lnTo>
                    <a:pt x="1302" y="1302"/>
                  </a:lnTo>
                  <a:lnTo>
                    <a:pt x="1304" y="1292"/>
                  </a:lnTo>
                  <a:lnTo>
                    <a:pt x="1310" y="1286"/>
                  </a:lnTo>
                  <a:lnTo>
                    <a:pt x="1316" y="1282"/>
                  </a:lnTo>
                  <a:lnTo>
                    <a:pt x="1324" y="1280"/>
                  </a:lnTo>
                  <a:lnTo>
                    <a:pt x="1366" y="1280"/>
                  </a:lnTo>
                  <a:lnTo>
                    <a:pt x="1374" y="1282"/>
                  </a:lnTo>
                  <a:lnTo>
                    <a:pt x="1382" y="1286"/>
                  </a:lnTo>
                  <a:lnTo>
                    <a:pt x="1386" y="1292"/>
                  </a:lnTo>
                  <a:lnTo>
                    <a:pt x="1388" y="1302"/>
                  </a:lnTo>
                  <a:lnTo>
                    <a:pt x="1388" y="1382"/>
                  </a:lnTo>
                  <a:close/>
                  <a:moveTo>
                    <a:pt x="1588" y="1382"/>
                  </a:moveTo>
                  <a:lnTo>
                    <a:pt x="1588" y="1382"/>
                  </a:lnTo>
                  <a:lnTo>
                    <a:pt x="1586" y="1390"/>
                  </a:lnTo>
                  <a:lnTo>
                    <a:pt x="1582" y="1396"/>
                  </a:lnTo>
                  <a:lnTo>
                    <a:pt x="1574" y="1402"/>
                  </a:lnTo>
                  <a:lnTo>
                    <a:pt x="1566" y="1404"/>
                  </a:lnTo>
                  <a:lnTo>
                    <a:pt x="1526" y="1404"/>
                  </a:lnTo>
                  <a:lnTo>
                    <a:pt x="1516" y="1402"/>
                  </a:lnTo>
                  <a:lnTo>
                    <a:pt x="1510" y="1396"/>
                  </a:lnTo>
                  <a:lnTo>
                    <a:pt x="1506" y="1390"/>
                  </a:lnTo>
                  <a:lnTo>
                    <a:pt x="1504" y="1382"/>
                  </a:lnTo>
                  <a:lnTo>
                    <a:pt x="1504" y="1302"/>
                  </a:lnTo>
                  <a:lnTo>
                    <a:pt x="1506" y="1292"/>
                  </a:lnTo>
                  <a:lnTo>
                    <a:pt x="1510" y="1286"/>
                  </a:lnTo>
                  <a:lnTo>
                    <a:pt x="1516" y="1282"/>
                  </a:lnTo>
                  <a:lnTo>
                    <a:pt x="1526" y="1280"/>
                  </a:lnTo>
                  <a:lnTo>
                    <a:pt x="1566" y="1280"/>
                  </a:lnTo>
                  <a:lnTo>
                    <a:pt x="1574" y="1282"/>
                  </a:lnTo>
                  <a:lnTo>
                    <a:pt x="1582" y="1286"/>
                  </a:lnTo>
                  <a:lnTo>
                    <a:pt x="1586" y="1292"/>
                  </a:lnTo>
                  <a:lnTo>
                    <a:pt x="1588" y="1302"/>
                  </a:lnTo>
                  <a:lnTo>
                    <a:pt x="1588" y="1382"/>
                  </a:lnTo>
                  <a:close/>
                  <a:moveTo>
                    <a:pt x="1600" y="1246"/>
                  </a:moveTo>
                  <a:lnTo>
                    <a:pt x="1600" y="1258"/>
                  </a:lnTo>
                  <a:lnTo>
                    <a:pt x="1598" y="1262"/>
                  </a:lnTo>
                  <a:lnTo>
                    <a:pt x="1596" y="1264"/>
                  </a:lnTo>
                  <a:lnTo>
                    <a:pt x="1594" y="1266"/>
                  </a:lnTo>
                  <a:lnTo>
                    <a:pt x="1590" y="1268"/>
                  </a:lnTo>
                  <a:lnTo>
                    <a:pt x="84" y="1268"/>
                  </a:lnTo>
                  <a:lnTo>
                    <a:pt x="80" y="1266"/>
                  </a:lnTo>
                  <a:lnTo>
                    <a:pt x="78" y="1264"/>
                  </a:lnTo>
                  <a:lnTo>
                    <a:pt x="76" y="1262"/>
                  </a:lnTo>
                  <a:lnTo>
                    <a:pt x="74" y="1258"/>
                  </a:lnTo>
                  <a:lnTo>
                    <a:pt x="74" y="1246"/>
                  </a:lnTo>
                  <a:lnTo>
                    <a:pt x="74" y="234"/>
                  </a:lnTo>
                  <a:lnTo>
                    <a:pt x="76" y="230"/>
                  </a:lnTo>
                  <a:lnTo>
                    <a:pt x="76" y="228"/>
                  </a:lnTo>
                  <a:lnTo>
                    <a:pt x="80" y="226"/>
                  </a:lnTo>
                  <a:lnTo>
                    <a:pt x="84" y="224"/>
                  </a:lnTo>
                  <a:lnTo>
                    <a:pt x="1590" y="224"/>
                  </a:lnTo>
                  <a:lnTo>
                    <a:pt x="1594" y="226"/>
                  </a:lnTo>
                  <a:lnTo>
                    <a:pt x="1596" y="228"/>
                  </a:lnTo>
                  <a:lnTo>
                    <a:pt x="1598" y="230"/>
                  </a:lnTo>
                  <a:lnTo>
                    <a:pt x="1600" y="234"/>
                  </a:lnTo>
                  <a:lnTo>
                    <a:pt x="1600" y="1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9" name="组合 58"/>
          <p:cNvGrpSpPr>
            <a:grpSpLocks/>
          </p:cNvGrpSpPr>
          <p:nvPr/>
        </p:nvGrpSpPr>
        <p:grpSpPr bwMode="auto">
          <a:xfrm>
            <a:off x="8183789" y="5127627"/>
            <a:ext cx="1443038" cy="1120775"/>
            <a:chOff x="6645944" y="4415811"/>
            <a:chExt cx="1442954" cy="1121105"/>
          </a:xfrm>
        </p:grpSpPr>
        <p:pic>
          <p:nvPicPr>
            <p:cNvPr id="6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1001" y="4568574"/>
              <a:ext cx="1367384" cy="8081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Freeform 1013"/>
            <p:cNvSpPr>
              <a:spLocks noEditPoints="1"/>
            </p:cNvSpPr>
            <p:nvPr/>
          </p:nvSpPr>
          <p:spPr bwMode="auto">
            <a:xfrm>
              <a:off x="6645944" y="4415811"/>
              <a:ext cx="1442954" cy="1121105"/>
            </a:xfrm>
            <a:custGeom>
              <a:avLst/>
              <a:gdLst>
                <a:gd name="T0" fmla="*/ 1418134 w 1674"/>
                <a:gd name="T1" fmla="*/ 75433 h 1492"/>
                <a:gd name="T2" fmla="*/ 1484137 w 1674"/>
                <a:gd name="T3" fmla="*/ 59718 h 1492"/>
                <a:gd name="T4" fmla="*/ 1491680 w 1674"/>
                <a:gd name="T5" fmla="*/ 150865 h 1492"/>
                <a:gd name="T6" fmla="*/ 1420020 w 1674"/>
                <a:gd name="T7" fmla="*/ 146151 h 1492"/>
                <a:gd name="T8" fmla="*/ 1240867 w 1674"/>
                <a:gd name="T9" fmla="*/ 59718 h 1492"/>
                <a:gd name="T10" fmla="*/ 1308756 w 1674"/>
                <a:gd name="T11" fmla="*/ 75433 h 1492"/>
                <a:gd name="T12" fmla="*/ 1248410 w 1674"/>
                <a:gd name="T13" fmla="*/ 155580 h 1492"/>
                <a:gd name="T14" fmla="*/ 1039085 w 1674"/>
                <a:gd name="T15" fmla="*/ 75433 h 1492"/>
                <a:gd name="T16" fmla="*/ 1099431 w 1674"/>
                <a:gd name="T17" fmla="*/ 58146 h 1492"/>
                <a:gd name="T18" fmla="*/ 1118289 w 1674"/>
                <a:gd name="T19" fmla="*/ 146151 h 1492"/>
                <a:gd name="T20" fmla="*/ 1044742 w 1674"/>
                <a:gd name="T21" fmla="*/ 150865 h 1492"/>
                <a:gd name="T22" fmla="*/ 856160 w 1674"/>
                <a:gd name="T23" fmla="*/ 64432 h 1492"/>
                <a:gd name="T24" fmla="*/ 927821 w 1674"/>
                <a:gd name="T25" fmla="*/ 69147 h 1492"/>
                <a:gd name="T26" fmla="*/ 910849 w 1674"/>
                <a:gd name="T27" fmla="*/ 155580 h 1492"/>
                <a:gd name="T28" fmla="*/ 850503 w 1674"/>
                <a:gd name="T29" fmla="*/ 75433 h 1492"/>
                <a:gd name="T30" fmla="*/ 720382 w 1674"/>
                <a:gd name="T31" fmla="*/ 58146 h 1492"/>
                <a:gd name="T32" fmla="*/ 741126 w 1674"/>
                <a:gd name="T33" fmla="*/ 138293 h 1492"/>
                <a:gd name="T34" fmla="*/ 673236 w 1674"/>
                <a:gd name="T35" fmla="*/ 154008 h 1492"/>
                <a:gd name="T36" fmla="*/ 473340 w 1674"/>
                <a:gd name="T37" fmla="*/ 69147 h 1492"/>
                <a:gd name="T38" fmla="*/ 546887 w 1674"/>
                <a:gd name="T39" fmla="*/ 64432 h 1492"/>
                <a:gd name="T40" fmla="*/ 539343 w 1674"/>
                <a:gd name="T41" fmla="*/ 154008 h 1492"/>
                <a:gd name="T42" fmla="*/ 471454 w 1674"/>
                <a:gd name="T43" fmla="*/ 138293 h 1492"/>
                <a:gd name="T44" fmla="*/ 303616 w 1674"/>
                <a:gd name="T45" fmla="*/ 58146 h 1492"/>
                <a:gd name="T46" fmla="*/ 363962 w 1674"/>
                <a:gd name="T47" fmla="*/ 138293 h 1492"/>
                <a:gd name="T48" fmla="*/ 303616 w 1674"/>
                <a:gd name="T49" fmla="*/ 155580 h 1492"/>
                <a:gd name="T50" fmla="*/ 94291 w 1674"/>
                <a:gd name="T51" fmla="*/ 75433 h 1492"/>
                <a:gd name="T52" fmla="*/ 162180 w 1674"/>
                <a:gd name="T53" fmla="*/ 59718 h 1492"/>
                <a:gd name="T54" fmla="*/ 167838 w 1674"/>
                <a:gd name="T55" fmla="*/ 150865 h 1492"/>
                <a:gd name="T56" fmla="*/ 96177 w 1674"/>
                <a:gd name="T57" fmla="*/ 146151 h 1492"/>
                <a:gd name="T58" fmla="*/ 162180 w 1674"/>
                <a:gd name="T59" fmla="*/ 1101631 h 1492"/>
                <a:gd name="T60" fmla="*/ 94291 w 1674"/>
                <a:gd name="T61" fmla="*/ 1085916 h 1492"/>
                <a:gd name="T62" fmla="*/ 154637 w 1674"/>
                <a:gd name="T63" fmla="*/ 1005769 h 1492"/>
                <a:gd name="T64" fmla="*/ 363962 w 1674"/>
                <a:gd name="T65" fmla="*/ 1085916 h 1492"/>
                <a:gd name="T66" fmla="*/ 303616 w 1674"/>
                <a:gd name="T67" fmla="*/ 1103202 h 1492"/>
                <a:gd name="T68" fmla="*/ 284758 w 1674"/>
                <a:gd name="T69" fmla="*/ 1015198 h 1492"/>
                <a:gd name="T70" fmla="*/ 356419 w 1674"/>
                <a:gd name="T71" fmla="*/ 1010483 h 1492"/>
                <a:gd name="T72" fmla="*/ 546887 w 1674"/>
                <a:gd name="T73" fmla="*/ 1096916 h 1492"/>
                <a:gd name="T74" fmla="*/ 473340 w 1674"/>
                <a:gd name="T75" fmla="*/ 1092202 h 1492"/>
                <a:gd name="T76" fmla="*/ 492198 w 1674"/>
                <a:gd name="T77" fmla="*/ 1005769 h 1492"/>
                <a:gd name="T78" fmla="*/ 552544 w 1674"/>
                <a:gd name="T79" fmla="*/ 1085916 h 1492"/>
                <a:gd name="T80" fmla="*/ 682665 w 1674"/>
                <a:gd name="T81" fmla="*/ 1103202 h 1492"/>
                <a:gd name="T82" fmla="*/ 661921 w 1674"/>
                <a:gd name="T83" fmla="*/ 1023055 h 1492"/>
                <a:gd name="T84" fmla="*/ 727925 w 1674"/>
                <a:gd name="T85" fmla="*/ 1007340 h 1492"/>
                <a:gd name="T86" fmla="*/ 927821 w 1674"/>
                <a:gd name="T87" fmla="*/ 1092202 h 1492"/>
                <a:gd name="T88" fmla="*/ 856160 w 1674"/>
                <a:gd name="T89" fmla="*/ 1096916 h 1492"/>
                <a:gd name="T90" fmla="*/ 863704 w 1674"/>
                <a:gd name="T91" fmla="*/ 1007340 h 1492"/>
                <a:gd name="T92" fmla="*/ 929707 w 1674"/>
                <a:gd name="T93" fmla="*/ 1023055 h 1492"/>
                <a:gd name="T94" fmla="*/ 1099431 w 1674"/>
                <a:gd name="T95" fmla="*/ 1103202 h 1492"/>
                <a:gd name="T96" fmla="*/ 1039085 w 1674"/>
                <a:gd name="T97" fmla="*/ 1023055 h 1492"/>
                <a:gd name="T98" fmla="*/ 1099431 w 1674"/>
                <a:gd name="T99" fmla="*/ 1005769 h 1492"/>
                <a:gd name="T100" fmla="*/ 1308756 w 1674"/>
                <a:gd name="T101" fmla="*/ 1085916 h 1492"/>
                <a:gd name="T102" fmla="*/ 1240867 w 1674"/>
                <a:gd name="T103" fmla="*/ 1101631 h 1492"/>
                <a:gd name="T104" fmla="*/ 1235210 w 1674"/>
                <a:gd name="T105" fmla="*/ 1010483 h 1492"/>
                <a:gd name="T106" fmla="*/ 1306871 w 1674"/>
                <a:gd name="T107" fmla="*/ 1015198 h 1492"/>
                <a:gd name="T108" fmla="*/ 1484137 w 1674"/>
                <a:gd name="T109" fmla="*/ 1101631 h 1492"/>
                <a:gd name="T110" fmla="*/ 1418134 w 1674"/>
                <a:gd name="T111" fmla="*/ 1085916 h 1492"/>
                <a:gd name="T112" fmla="*/ 1476594 w 1674"/>
                <a:gd name="T113" fmla="*/ 1005769 h 1492"/>
                <a:gd name="T114" fmla="*/ 1508653 w 1674"/>
                <a:gd name="T115" fmla="*/ 979053 h 1492"/>
                <a:gd name="T116" fmla="*/ 79204 w 1674"/>
                <a:gd name="T117" fmla="*/ 996340 h 1492"/>
                <a:gd name="T118" fmla="*/ 69775 w 1674"/>
                <a:gd name="T119" fmla="*/ 183867 h 1492"/>
                <a:gd name="T120" fmla="*/ 79204 w 1674"/>
                <a:gd name="T121" fmla="*/ 176009 h 1492"/>
                <a:gd name="T122" fmla="*/ 1508653 w 1674"/>
                <a:gd name="T123" fmla="*/ 183867 h 14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74"/>
                <a:gd name="T187" fmla="*/ 0 h 1492"/>
                <a:gd name="T188" fmla="*/ 1674 w 1674"/>
                <a:gd name="T189" fmla="*/ 1492 h 14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74" h="1492">
                  <a:moveTo>
                    <a:pt x="0" y="0"/>
                  </a:moveTo>
                  <a:lnTo>
                    <a:pt x="0" y="1492"/>
                  </a:lnTo>
                  <a:lnTo>
                    <a:pt x="1674" y="1492"/>
                  </a:lnTo>
                  <a:lnTo>
                    <a:pt x="1674" y="0"/>
                  </a:lnTo>
                  <a:lnTo>
                    <a:pt x="0" y="0"/>
                  </a:lnTo>
                  <a:close/>
                  <a:moveTo>
                    <a:pt x="1504" y="96"/>
                  </a:moveTo>
                  <a:lnTo>
                    <a:pt x="1504" y="96"/>
                  </a:lnTo>
                  <a:lnTo>
                    <a:pt x="1506" y="88"/>
                  </a:lnTo>
                  <a:lnTo>
                    <a:pt x="1510" y="82"/>
                  </a:lnTo>
                  <a:lnTo>
                    <a:pt x="1516" y="76"/>
                  </a:lnTo>
                  <a:lnTo>
                    <a:pt x="1526" y="74"/>
                  </a:lnTo>
                  <a:lnTo>
                    <a:pt x="1566" y="74"/>
                  </a:lnTo>
                  <a:lnTo>
                    <a:pt x="1574" y="76"/>
                  </a:lnTo>
                  <a:lnTo>
                    <a:pt x="1582" y="82"/>
                  </a:lnTo>
                  <a:lnTo>
                    <a:pt x="1586" y="88"/>
                  </a:lnTo>
                  <a:lnTo>
                    <a:pt x="1588" y="96"/>
                  </a:lnTo>
                  <a:lnTo>
                    <a:pt x="1588" y="176"/>
                  </a:lnTo>
                  <a:lnTo>
                    <a:pt x="1586" y="186"/>
                  </a:lnTo>
                  <a:lnTo>
                    <a:pt x="1582" y="192"/>
                  </a:lnTo>
                  <a:lnTo>
                    <a:pt x="1574" y="196"/>
                  </a:lnTo>
                  <a:lnTo>
                    <a:pt x="1566" y="198"/>
                  </a:lnTo>
                  <a:lnTo>
                    <a:pt x="1526" y="198"/>
                  </a:lnTo>
                  <a:lnTo>
                    <a:pt x="1516" y="196"/>
                  </a:lnTo>
                  <a:lnTo>
                    <a:pt x="1510" y="192"/>
                  </a:lnTo>
                  <a:lnTo>
                    <a:pt x="1506" y="186"/>
                  </a:lnTo>
                  <a:lnTo>
                    <a:pt x="1504" y="176"/>
                  </a:lnTo>
                  <a:lnTo>
                    <a:pt x="1504" y="96"/>
                  </a:lnTo>
                  <a:close/>
                  <a:moveTo>
                    <a:pt x="1302" y="96"/>
                  </a:moveTo>
                  <a:lnTo>
                    <a:pt x="1302" y="96"/>
                  </a:lnTo>
                  <a:lnTo>
                    <a:pt x="1304" y="88"/>
                  </a:lnTo>
                  <a:lnTo>
                    <a:pt x="1310" y="82"/>
                  </a:lnTo>
                  <a:lnTo>
                    <a:pt x="1316" y="76"/>
                  </a:lnTo>
                  <a:lnTo>
                    <a:pt x="1324" y="74"/>
                  </a:lnTo>
                  <a:lnTo>
                    <a:pt x="1366" y="74"/>
                  </a:lnTo>
                  <a:lnTo>
                    <a:pt x="1374" y="76"/>
                  </a:lnTo>
                  <a:lnTo>
                    <a:pt x="1382" y="82"/>
                  </a:lnTo>
                  <a:lnTo>
                    <a:pt x="1386" y="88"/>
                  </a:lnTo>
                  <a:lnTo>
                    <a:pt x="1388" y="96"/>
                  </a:lnTo>
                  <a:lnTo>
                    <a:pt x="1388" y="176"/>
                  </a:lnTo>
                  <a:lnTo>
                    <a:pt x="1386" y="186"/>
                  </a:lnTo>
                  <a:lnTo>
                    <a:pt x="1382" y="192"/>
                  </a:lnTo>
                  <a:lnTo>
                    <a:pt x="1374" y="196"/>
                  </a:lnTo>
                  <a:lnTo>
                    <a:pt x="1366" y="198"/>
                  </a:lnTo>
                  <a:lnTo>
                    <a:pt x="1324" y="198"/>
                  </a:lnTo>
                  <a:lnTo>
                    <a:pt x="1316" y="196"/>
                  </a:lnTo>
                  <a:lnTo>
                    <a:pt x="1310" y="192"/>
                  </a:lnTo>
                  <a:lnTo>
                    <a:pt x="1304" y="186"/>
                  </a:lnTo>
                  <a:lnTo>
                    <a:pt x="1302" y="176"/>
                  </a:lnTo>
                  <a:lnTo>
                    <a:pt x="1302" y="96"/>
                  </a:lnTo>
                  <a:close/>
                  <a:moveTo>
                    <a:pt x="1102" y="96"/>
                  </a:moveTo>
                  <a:lnTo>
                    <a:pt x="1102" y="96"/>
                  </a:lnTo>
                  <a:lnTo>
                    <a:pt x="1104" y="88"/>
                  </a:lnTo>
                  <a:lnTo>
                    <a:pt x="1108" y="82"/>
                  </a:lnTo>
                  <a:lnTo>
                    <a:pt x="1116" y="76"/>
                  </a:lnTo>
                  <a:lnTo>
                    <a:pt x="1124" y="74"/>
                  </a:lnTo>
                  <a:lnTo>
                    <a:pt x="1166" y="74"/>
                  </a:lnTo>
                  <a:lnTo>
                    <a:pt x="1174" y="76"/>
                  </a:lnTo>
                  <a:lnTo>
                    <a:pt x="1180" y="82"/>
                  </a:lnTo>
                  <a:lnTo>
                    <a:pt x="1186" y="88"/>
                  </a:lnTo>
                  <a:lnTo>
                    <a:pt x="1188" y="96"/>
                  </a:lnTo>
                  <a:lnTo>
                    <a:pt x="1188" y="176"/>
                  </a:lnTo>
                  <a:lnTo>
                    <a:pt x="1186" y="186"/>
                  </a:lnTo>
                  <a:lnTo>
                    <a:pt x="1180" y="192"/>
                  </a:lnTo>
                  <a:lnTo>
                    <a:pt x="1174" y="196"/>
                  </a:lnTo>
                  <a:lnTo>
                    <a:pt x="1166" y="198"/>
                  </a:lnTo>
                  <a:lnTo>
                    <a:pt x="1124" y="198"/>
                  </a:lnTo>
                  <a:lnTo>
                    <a:pt x="1116" y="196"/>
                  </a:lnTo>
                  <a:lnTo>
                    <a:pt x="1108" y="192"/>
                  </a:lnTo>
                  <a:lnTo>
                    <a:pt x="1104" y="186"/>
                  </a:lnTo>
                  <a:lnTo>
                    <a:pt x="1102" y="176"/>
                  </a:lnTo>
                  <a:lnTo>
                    <a:pt x="1102" y="96"/>
                  </a:lnTo>
                  <a:close/>
                  <a:moveTo>
                    <a:pt x="902" y="96"/>
                  </a:moveTo>
                  <a:lnTo>
                    <a:pt x="902" y="96"/>
                  </a:lnTo>
                  <a:lnTo>
                    <a:pt x="904" y="88"/>
                  </a:lnTo>
                  <a:lnTo>
                    <a:pt x="908" y="82"/>
                  </a:lnTo>
                  <a:lnTo>
                    <a:pt x="916" y="76"/>
                  </a:lnTo>
                  <a:lnTo>
                    <a:pt x="924" y="74"/>
                  </a:lnTo>
                  <a:lnTo>
                    <a:pt x="966" y="74"/>
                  </a:lnTo>
                  <a:lnTo>
                    <a:pt x="974" y="76"/>
                  </a:lnTo>
                  <a:lnTo>
                    <a:pt x="980" y="82"/>
                  </a:lnTo>
                  <a:lnTo>
                    <a:pt x="984" y="88"/>
                  </a:lnTo>
                  <a:lnTo>
                    <a:pt x="986" y="96"/>
                  </a:lnTo>
                  <a:lnTo>
                    <a:pt x="986" y="176"/>
                  </a:lnTo>
                  <a:lnTo>
                    <a:pt x="984" y="186"/>
                  </a:lnTo>
                  <a:lnTo>
                    <a:pt x="980" y="192"/>
                  </a:lnTo>
                  <a:lnTo>
                    <a:pt x="974" y="196"/>
                  </a:lnTo>
                  <a:lnTo>
                    <a:pt x="966" y="198"/>
                  </a:lnTo>
                  <a:lnTo>
                    <a:pt x="924" y="198"/>
                  </a:lnTo>
                  <a:lnTo>
                    <a:pt x="916" y="196"/>
                  </a:lnTo>
                  <a:lnTo>
                    <a:pt x="908" y="192"/>
                  </a:lnTo>
                  <a:lnTo>
                    <a:pt x="904" y="186"/>
                  </a:lnTo>
                  <a:lnTo>
                    <a:pt x="902" y="176"/>
                  </a:lnTo>
                  <a:lnTo>
                    <a:pt x="902" y="96"/>
                  </a:lnTo>
                  <a:close/>
                  <a:moveTo>
                    <a:pt x="702" y="96"/>
                  </a:moveTo>
                  <a:lnTo>
                    <a:pt x="702" y="96"/>
                  </a:lnTo>
                  <a:lnTo>
                    <a:pt x="704" y="88"/>
                  </a:lnTo>
                  <a:lnTo>
                    <a:pt x="708" y="82"/>
                  </a:lnTo>
                  <a:lnTo>
                    <a:pt x="714" y="76"/>
                  </a:lnTo>
                  <a:lnTo>
                    <a:pt x="724" y="74"/>
                  </a:lnTo>
                  <a:lnTo>
                    <a:pt x="764" y="74"/>
                  </a:lnTo>
                  <a:lnTo>
                    <a:pt x="772" y="76"/>
                  </a:lnTo>
                  <a:lnTo>
                    <a:pt x="780" y="82"/>
                  </a:lnTo>
                  <a:lnTo>
                    <a:pt x="784" y="88"/>
                  </a:lnTo>
                  <a:lnTo>
                    <a:pt x="786" y="96"/>
                  </a:lnTo>
                  <a:lnTo>
                    <a:pt x="786" y="176"/>
                  </a:lnTo>
                  <a:lnTo>
                    <a:pt x="784" y="186"/>
                  </a:lnTo>
                  <a:lnTo>
                    <a:pt x="780" y="192"/>
                  </a:lnTo>
                  <a:lnTo>
                    <a:pt x="772" y="196"/>
                  </a:lnTo>
                  <a:lnTo>
                    <a:pt x="764" y="198"/>
                  </a:lnTo>
                  <a:lnTo>
                    <a:pt x="724" y="198"/>
                  </a:lnTo>
                  <a:lnTo>
                    <a:pt x="714" y="196"/>
                  </a:lnTo>
                  <a:lnTo>
                    <a:pt x="708" y="192"/>
                  </a:lnTo>
                  <a:lnTo>
                    <a:pt x="704" y="186"/>
                  </a:lnTo>
                  <a:lnTo>
                    <a:pt x="702" y="176"/>
                  </a:lnTo>
                  <a:lnTo>
                    <a:pt x="702" y="96"/>
                  </a:lnTo>
                  <a:close/>
                  <a:moveTo>
                    <a:pt x="500" y="96"/>
                  </a:moveTo>
                  <a:lnTo>
                    <a:pt x="500" y="96"/>
                  </a:lnTo>
                  <a:lnTo>
                    <a:pt x="502" y="88"/>
                  </a:lnTo>
                  <a:lnTo>
                    <a:pt x="508" y="82"/>
                  </a:lnTo>
                  <a:lnTo>
                    <a:pt x="514" y="76"/>
                  </a:lnTo>
                  <a:lnTo>
                    <a:pt x="522" y="74"/>
                  </a:lnTo>
                  <a:lnTo>
                    <a:pt x="564" y="74"/>
                  </a:lnTo>
                  <a:lnTo>
                    <a:pt x="572" y="76"/>
                  </a:lnTo>
                  <a:lnTo>
                    <a:pt x="580" y="82"/>
                  </a:lnTo>
                  <a:lnTo>
                    <a:pt x="584" y="88"/>
                  </a:lnTo>
                  <a:lnTo>
                    <a:pt x="586" y="96"/>
                  </a:lnTo>
                  <a:lnTo>
                    <a:pt x="586" y="176"/>
                  </a:lnTo>
                  <a:lnTo>
                    <a:pt x="584" y="186"/>
                  </a:lnTo>
                  <a:lnTo>
                    <a:pt x="580" y="192"/>
                  </a:lnTo>
                  <a:lnTo>
                    <a:pt x="572" y="196"/>
                  </a:lnTo>
                  <a:lnTo>
                    <a:pt x="564" y="198"/>
                  </a:lnTo>
                  <a:lnTo>
                    <a:pt x="522" y="198"/>
                  </a:lnTo>
                  <a:lnTo>
                    <a:pt x="514" y="196"/>
                  </a:lnTo>
                  <a:lnTo>
                    <a:pt x="508" y="192"/>
                  </a:lnTo>
                  <a:lnTo>
                    <a:pt x="502" y="186"/>
                  </a:lnTo>
                  <a:lnTo>
                    <a:pt x="500" y="176"/>
                  </a:lnTo>
                  <a:lnTo>
                    <a:pt x="500" y="96"/>
                  </a:lnTo>
                  <a:close/>
                  <a:moveTo>
                    <a:pt x="300" y="96"/>
                  </a:moveTo>
                  <a:lnTo>
                    <a:pt x="300" y="96"/>
                  </a:lnTo>
                  <a:lnTo>
                    <a:pt x="302" y="88"/>
                  </a:lnTo>
                  <a:lnTo>
                    <a:pt x="306" y="82"/>
                  </a:lnTo>
                  <a:lnTo>
                    <a:pt x="314" y="76"/>
                  </a:lnTo>
                  <a:lnTo>
                    <a:pt x="322" y="74"/>
                  </a:lnTo>
                  <a:lnTo>
                    <a:pt x="364" y="74"/>
                  </a:lnTo>
                  <a:lnTo>
                    <a:pt x="372" y="76"/>
                  </a:lnTo>
                  <a:lnTo>
                    <a:pt x="378" y="82"/>
                  </a:lnTo>
                  <a:lnTo>
                    <a:pt x="384" y="88"/>
                  </a:lnTo>
                  <a:lnTo>
                    <a:pt x="386" y="96"/>
                  </a:lnTo>
                  <a:lnTo>
                    <a:pt x="386" y="176"/>
                  </a:lnTo>
                  <a:lnTo>
                    <a:pt x="384" y="186"/>
                  </a:lnTo>
                  <a:lnTo>
                    <a:pt x="378" y="192"/>
                  </a:lnTo>
                  <a:lnTo>
                    <a:pt x="372" y="196"/>
                  </a:lnTo>
                  <a:lnTo>
                    <a:pt x="364" y="198"/>
                  </a:lnTo>
                  <a:lnTo>
                    <a:pt x="322" y="198"/>
                  </a:lnTo>
                  <a:lnTo>
                    <a:pt x="314" y="196"/>
                  </a:lnTo>
                  <a:lnTo>
                    <a:pt x="306" y="192"/>
                  </a:lnTo>
                  <a:lnTo>
                    <a:pt x="302" y="186"/>
                  </a:lnTo>
                  <a:lnTo>
                    <a:pt x="300" y="176"/>
                  </a:lnTo>
                  <a:lnTo>
                    <a:pt x="300" y="96"/>
                  </a:lnTo>
                  <a:close/>
                  <a:moveTo>
                    <a:pt x="100" y="96"/>
                  </a:moveTo>
                  <a:lnTo>
                    <a:pt x="100" y="96"/>
                  </a:lnTo>
                  <a:lnTo>
                    <a:pt x="102" y="88"/>
                  </a:lnTo>
                  <a:lnTo>
                    <a:pt x="106" y="82"/>
                  </a:lnTo>
                  <a:lnTo>
                    <a:pt x="114" y="76"/>
                  </a:lnTo>
                  <a:lnTo>
                    <a:pt x="122" y="74"/>
                  </a:lnTo>
                  <a:lnTo>
                    <a:pt x="164" y="74"/>
                  </a:lnTo>
                  <a:lnTo>
                    <a:pt x="172" y="76"/>
                  </a:lnTo>
                  <a:lnTo>
                    <a:pt x="178" y="82"/>
                  </a:lnTo>
                  <a:lnTo>
                    <a:pt x="182" y="88"/>
                  </a:lnTo>
                  <a:lnTo>
                    <a:pt x="184" y="96"/>
                  </a:lnTo>
                  <a:lnTo>
                    <a:pt x="184" y="176"/>
                  </a:lnTo>
                  <a:lnTo>
                    <a:pt x="182" y="186"/>
                  </a:lnTo>
                  <a:lnTo>
                    <a:pt x="178" y="192"/>
                  </a:lnTo>
                  <a:lnTo>
                    <a:pt x="172" y="196"/>
                  </a:lnTo>
                  <a:lnTo>
                    <a:pt x="164" y="198"/>
                  </a:lnTo>
                  <a:lnTo>
                    <a:pt x="122" y="198"/>
                  </a:lnTo>
                  <a:lnTo>
                    <a:pt x="114" y="196"/>
                  </a:lnTo>
                  <a:lnTo>
                    <a:pt x="106" y="192"/>
                  </a:lnTo>
                  <a:lnTo>
                    <a:pt x="102" y="186"/>
                  </a:lnTo>
                  <a:lnTo>
                    <a:pt x="100" y="176"/>
                  </a:lnTo>
                  <a:lnTo>
                    <a:pt x="100" y="96"/>
                  </a:lnTo>
                  <a:close/>
                  <a:moveTo>
                    <a:pt x="184" y="1382"/>
                  </a:moveTo>
                  <a:lnTo>
                    <a:pt x="184" y="1382"/>
                  </a:lnTo>
                  <a:lnTo>
                    <a:pt x="182" y="1390"/>
                  </a:lnTo>
                  <a:lnTo>
                    <a:pt x="178" y="1396"/>
                  </a:lnTo>
                  <a:lnTo>
                    <a:pt x="172" y="1402"/>
                  </a:lnTo>
                  <a:lnTo>
                    <a:pt x="164" y="1404"/>
                  </a:lnTo>
                  <a:lnTo>
                    <a:pt x="122" y="1404"/>
                  </a:lnTo>
                  <a:lnTo>
                    <a:pt x="114" y="1402"/>
                  </a:lnTo>
                  <a:lnTo>
                    <a:pt x="106" y="1396"/>
                  </a:lnTo>
                  <a:lnTo>
                    <a:pt x="102" y="1390"/>
                  </a:lnTo>
                  <a:lnTo>
                    <a:pt x="100" y="1382"/>
                  </a:lnTo>
                  <a:lnTo>
                    <a:pt x="100" y="1302"/>
                  </a:lnTo>
                  <a:lnTo>
                    <a:pt x="102" y="1292"/>
                  </a:lnTo>
                  <a:lnTo>
                    <a:pt x="106" y="1286"/>
                  </a:lnTo>
                  <a:lnTo>
                    <a:pt x="114" y="1282"/>
                  </a:lnTo>
                  <a:lnTo>
                    <a:pt x="122" y="1280"/>
                  </a:lnTo>
                  <a:lnTo>
                    <a:pt x="164" y="1280"/>
                  </a:lnTo>
                  <a:lnTo>
                    <a:pt x="172" y="1282"/>
                  </a:lnTo>
                  <a:lnTo>
                    <a:pt x="178" y="1286"/>
                  </a:lnTo>
                  <a:lnTo>
                    <a:pt x="182" y="1292"/>
                  </a:lnTo>
                  <a:lnTo>
                    <a:pt x="184" y="1302"/>
                  </a:lnTo>
                  <a:lnTo>
                    <a:pt x="184" y="1382"/>
                  </a:lnTo>
                  <a:close/>
                  <a:moveTo>
                    <a:pt x="386" y="1382"/>
                  </a:moveTo>
                  <a:lnTo>
                    <a:pt x="386" y="1382"/>
                  </a:lnTo>
                  <a:lnTo>
                    <a:pt x="384" y="1390"/>
                  </a:lnTo>
                  <a:lnTo>
                    <a:pt x="378" y="1396"/>
                  </a:lnTo>
                  <a:lnTo>
                    <a:pt x="372" y="1402"/>
                  </a:lnTo>
                  <a:lnTo>
                    <a:pt x="364" y="1404"/>
                  </a:lnTo>
                  <a:lnTo>
                    <a:pt x="322" y="1404"/>
                  </a:lnTo>
                  <a:lnTo>
                    <a:pt x="314" y="1402"/>
                  </a:lnTo>
                  <a:lnTo>
                    <a:pt x="306" y="1396"/>
                  </a:lnTo>
                  <a:lnTo>
                    <a:pt x="302" y="1390"/>
                  </a:lnTo>
                  <a:lnTo>
                    <a:pt x="300" y="1382"/>
                  </a:lnTo>
                  <a:lnTo>
                    <a:pt x="300" y="1302"/>
                  </a:lnTo>
                  <a:lnTo>
                    <a:pt x="302" y="1292"/>
                  </a:lnTo>
                  <a:lnTo>
                    <a:pt x="306" y="1286"/>
                  </a:lnTo>
                  <a:lnTo>
                    <a:pt x="314" y="1282"/>
                  </a:lnTo>
                  <a:lnTo>
                    <a:pt x="322" y="1280"/>
                  </a:lnTo>
                  <a:lnTo>
                    <a:pt x="364" y="1280"/>
                  </a:lnTo>
                  <a:lnTo>
                    <a:pt x="372" y="1282"/>
                  </a:lnTo>
                  <a:lnTo>
                    <a:pt x="378" y="1286"/>
                  </a:lnTo>
                  <a:lnTo>
                    <a:pt x="384" y="1292"/>
                  </a:lnTo>
                  <a:lnTo>
                    <a:pt x="386" y="1302"/>
                  </a:lnTo>
                  <a:lnTo>
                    <a:pt x="386" y="1382"/>
                  </a:lnTo>
                  <a:close/>
                  <a:moveTo>
                    <a:pt x="586" y="1382"/>
                  </a:moveTo>
                  <a:lnTo>
                    <a:pt x="586" y="1382"/>
                  </a:lnTo>
                  <a:lnTo>
                    <a:pt x="584" y="1390"/>
                  </a:lnTo>
                  <a:lnTo>
                    <a:pt x="580" y="1396"/>
                  </a:lnTo>
                  <a:lnTo>
                    <a:pt x="572" y="1402"/>
                  </a:lnTo>
                  <a:lnTo>
                    <a:pt x="564" y="1404"/>
                  </a:lnTo>
                  <a:lnTo>
                    <a:pt x="522" y="1404"/>
                  </a:lnTo>
                  <a:lnTo>
                    <a:pt x="514" y="1402"/>
                  </a:lnTo>
                  <a:lnTo>
                    <a:pt x="508" y="1396"/>
                  </a:lnTo>
                  <a:lnTo>
                    <a:pt x="502" y="1390"/>
                  </a:lnTo>
                  <a:lnTo>
                    <a:pt x="500" y="1382"/>
                  </a:lnTo>
                  <a:lnTo>
                    <a:pt x="500" y="1302"/>
                  </a:lnTo>
                  <a:lnTo>
                    <a:pt x="502" y="1292"/>
                  </a:lnTo>
                  <a:lnTo>
                    <a:pt x="508" y="1286"/>
                  </a:lnTo>
                  <a:lnTo>
                    <a:pt x="514" y="1282"/>
                  </a:lnTo>
                  <a:lnTo>
                    <a:pt x="522" y="1280"/>
                  </a:lnTo>
                  <a:lnTo>
                    <a:pt x="564" y="1280"/>
                  </a:lnTo>
                  <a:lnTo>
                    <a:pt x="572" y="1282"/>
                  </a:lnTo>
                  <a:lnTo>
                    <a:pt x="580" y="1286"/>
                  </a:lnTo>
                  <a:lnTo>
                    <a:pt x="584" y="1292"/>
                  </a:lnTo>
                  <a:lnTo>
                    <a:pt x="586" y="1302"/>
                  </a:lnTo>
                  <a:lnTo>
                    <a:pt x="586" y="1382"/>
                  </a:lnTo>
                  <a:close/>
                  <a:moveTo>
                    <a:pt x="786" y="1382"/>
                  </a:moveTo>
                  <a:lnTo>
                    <a:pt x="786" y="1382"/>
                  </a:lnTo>
                  <a:lnTo>
                    <a:pt x="784" y="1390"/>
                  </a:lnTo>
                  <a:lnTo>
                    <a:pt x="780" y="1396"/>
                  </a:lnTo>
                  <a:lnTo>
                    <a:pt x="772" y="1402"/>
                  </a:lnTo>
                  <a:lnTo>
                    <a:pt x="764" y="1404"/>
                  </a:lnTo>
                  <a:lnTo>
                    <a:pt x="724" y="1404"/>
                  </a:lnTo>
                  <a:lnTo>
                    <a:pt x="714" y="1402"/>
                  </a:lnTo>
                  <a:lnTo>
                    <a:pt x="708" y="1396"/>
                  </a:lnTo>
                  <a:lnTo>
                    <a:pt x="704" y="1390"/>
                  </a:lnTo>
                  <a:lnTo>
                    <a:pt x="702" y="1382"/>
                  </a:lnTo>
                  <a:lnTo>
                    <a:pt x="702" y="1302"/>
                  </a:lnTo>
                  <a:lnTo>
                    <a:pt x="704" y="1292"/>
                  </a:lnTo>
                  <a:lnTo>
                    <a:pt x="708" y="1286"/>
                  </a:lnTo>
                  <a:lnTo>
                    <a:pt x="714" y="1282"/>
                  </a:lnTo>
                  <a:lnTo>
                    <a:pt x="724" y="1280"/>
                  </a:lnTo>
                  <a:lnTo>
                    <a:pt x="764" y="1280"/>
                  </a:lnTo>
                  <a:lnTo>
                    <a:pt x="772" y="1282"/>
                  </a:lnTo>
                  <a:lnTo>
                    <a:pt x="780" y="1286"/>
                  </a:lnTo>
                  <a:lnTo>
                    <a:pt x="784" y="1292"/>
                  </a:lnTo>
                  <a:lnTo>
                    <a:pt x="786" y="1302"/>
                  </a:lnTo>
                  <a:lnTo>
                    <a:pt x="786" y="1382"/>
                  </a:lnTo>
                  <a:close/>
                  <a:moveTo>
                    <a:pt x="986" y="1382"/>
                  </a:moveTo>
                  <a:lnTo>
                    <a:pt x="986" y="1382"/>
                  </a:lnTo>
                  <a:lnTo>
                    <a:pt x="984" y="1390"/>
                  </a:lnTo>
                  <a:lnTo>
                    <a:pt x="980" y="1396"/>
                  </a:lnTo>
                  <a:lnTo>
                    <a:pt x="974" y="1402"/>
                  </a:lnTo>
                  <a:lnTo>
                    <a:pt x="966" y="1404"/>
                  </a:lnTo>
                  <a:lnTo>
                    <a:pt x="924" y="1404"/>
                  </a:lnTo>
                  <a:lnTo>
                    <a:pt x="916" y="1402"/>
                  </a:lnTo>
                  <a:lnTo>
                    <a:pt x="908" y="1396"/>
                  </a:lnTo>
                  <a:lnTo>
                    <a:pt x="904" y="1390"/>
                  </a:lnTo>
                  <a:lnTo>
                    <a:pt x="902" y="1382"/>
                  </a:lnTo>
                  <a:lnTo>
                    <a:pt x="902" y="1302"/>
                  </a:lnTo>
                  <a:lnTo>
                    <a:pt x="904" y="1292"/>
                  </a:lnTo>
                  <a:lnTo>
                    <a:pt x="908" y="1286"/>
                  </a:lnTo>
                  <a:lnTo>
                    <a:pt x="916" y="1282"/>
                  </a:lnTo>
                  <a:lnTo>
                    <a:pt x="924" y="1280"/>
                  </a:lnTo>
                  <a:lnTo>
                    <a:pt x="966" y="1280"/>
                  </a:lnTo>
                  <a:lnTo>
                    <a:pt x="974" y="1282"/>
                  </a:lnTo>
                  <a:lnTo>
                    <a:pt x="980" y="1286"/>
                  </a:lnTo>
                  <a:lnTo>
                    <a:pt x="984" y="1292"/>
                  </a:lnTo>
                  <a:lnTo>
                    <a:pt x="986" y="1302"/>
                  </a:lnTo>
                  <a:lnTo>
                    <a:pt x="986" y="1382"/>
                  </a:lnTo>
                  <a:close/>
                  <a:moveTo>
                    <a:pt x="1188" y="1382"/>
                  </a:moveTo>
                  <a:lnTo>
                    <a:pt x="1188" y="1382"/>
                  </a:lnTo>
                  <a:lnTo>
                    <a:pt x="1186" y="1390"/>
                  </a:lnTo>
                  <a:lnTo>
                    <a:pt x="1180" y="1396"/>
                  </a:lnTo>
                  <a:lnTo>
                    <a:pt x="1174" y="1402"/>
                  </a:lnTo>
                  <a:lnTo>
                    <a:pt x="1166" y="1404"/>
                  </a:lnTo>
                  <a:lnTo>
                    <a:pt x="1124" y="1404"/>
                  </a:lnTo>
                  <a:lnTo>
                    <a:pt x="1116" y="1402"/>
                  </a:lnTo>
                  <a:lnTo>
                    <a:pt x="1108" y="1396"/>
                  </a:lnTo>
                  <a:lnTo>
                    <a:pt x="1104" y="1390"/>
                  </a:lnTo>
                  <a:lnTo>
                    <a:pt x="1102" y="1382"/>
                  </a:lnTo>
                  <a:lnTo>
                    <a:pt x="1102" y="1302"/>
                  </a:lnTo>
                  <a:lnTo>
                    <a:pt x="1104" y="1292"/>
                  </a:lnTo>
                  <a:lnTo>
                    <a:pt x="1108" y="1286"/>
                  </a:lnTo>
                  <a:lnTo>
                    <a:pt x="1116" y="1282"/>
                  </a:lnTo>
                  <a:lnTo>
                    <a:pt x="1124" y="1280"/>
                  </a:lnTo>
                  <a:lnTo>
                    <a:pt x="1166" y="1280"/>
                  </a:lnTo>
                  <a:lnTo>
                    <a:pt x="1174" y="1282"/>
                  </a:lnTo>
                  <a:lnTo>
                    <a:pt x="1180" y="1286"/>
                  </a:lnTo>
                  <a:lnTo>
                    <a:pt x="1186" y="1292"/>
                  </a:lnTo>
                  <a:lnTo>
                    <a:pt x="1188" y="1302"/>
                  </a:lnTo>
                  <a:lnTo>
                    <a:pt x="1188" y="1382"/>
                  </a:lnTo>
                  <a:close/>
                  <a:moveTo>
                    <a:pt x="1388" y="1382"/>
                  </a:moveTo>
                  <a:lnTo>
                    <a:pt x="1388" y="1382"/>
                  </a:lnTo>
                  <a:lnTo>
                    <a:pt x="1386" y="1390"/>
                  </a:lnTo>
                  <a:lnTo>
                    <a:pt x="1382" y="1396"/>
                  </a:lnTo>
                  <a:lnTo>
                    <a:pt x="1374" y="1402"/>
                  </a:lnTo>
                  <a:lnTo>
                    <a:pt x="1366" y="1404"/>
                  </a:lnTo>
                  <a:lnTo>
                    <a:pt x="1324" y="1404"/>
                  </a:lnTo>
                  <a:lnTo>
                    <a:pt x="1316" y="1402"/>
                  </a:lnTo>
                  <a:lnTo>
                    <a:pt x="1310" y="1396"/>
                  </a:lnTo>
                  <a:lnTo>
                    <a:pt x="1304" y="1390"/>
                  </a:lnTo>
                  <a:lnTo>
                    <a:pt x="1302" y="1382"/>
                  </a:lnTo>
                  <a:lnTo>
                    <a:pt x="1302" y="1302"/>
                  </a:lnTo>
                  <a:lnTo>
                    <a:pt x="1304" y="1292"/>
                  </a:lnTo>
                  <a:lnTo>
                    <a:pt x="1310" y="1286"/>
                  </a:lnTo>
                  <a:lnTo>
                    <a:pt x="1316" y="1282"/>
                  </a:lnTo>
                  <a:lnTo>
                    <a:pt x="1324" y="1280"/>
                  </a:lnTo>
                  <a:lnTo>
                    <a:pt x="1366" y="1280"/>
                  </a:lnTo>
                  <a:lnTo>
                    <a:pt x="1374" y="1282"/>
                  </a:lnTo>
                  <a:lnTo>
                    <a:pt x="1382" y="1286"/>
                  </a:lnTo>
                  <a:lnTo>
                    <a:pt x="1386" y="1292"/>
                  </a:lnTo>
                  <a:lnTo>
                    <a:pt x="1388" y="1302"/>
                  </a:lnTo>
                  <a:lnTo>
                    <a:pt x="1388" y="1382"/>
                  </a:lnTo>
                  <a:close/>
                  <a:moveTo>
                    <a:pt x="1588" y="1382"/>
                  </a:moveTo>
                  <a:lnTo>
                    <a:pt x="1588" y="1382"/>
                  </a:lnTo>
                  <a:lnTo>
                    <a:pt x="1586" y="1390"/>
                  </a:lnTo>
                  <a:lnTo>
                    <a:pt x="1582" y="1396"/>
                  </a:lnTo>
                  <a:lnTo>
                    <a:pt x="1574" y="1402"/>
                  </a:lnTo>
                  <a:lnTo>
                    <a:pt x="1566" y="1404"/>
                  </a:lnTo>
                  <a:lnTo>
                    <a:pt x="1526" y="1404"/>
                  </a:lnTo>
                  <a:lnTo>
                    <a:pt x="1516" y="1402"/>
                  </a:lnTo>
                  <a:lnTo>
                    <a:pt x="1510" y="1396"/>
                  </a:lnTo>
                  <a:lnTo>
                    <a:pt x="1506" y="1390"/>
                  </a:lnTo>
                  <a:lnTo>
                    <a:pt x="1504" y="1382"/>
                  </a:lnTo>
                  <a:lnTo>
                    <a:pt x="1504" y="1302"/>
                  </a:lnTo>
                  <a:lnTo>
                    <a:pt x="1506" y="1292"/>
                  </a:lnTo>
                  <a:lnTo>
                    <a:pt x="1510" y="1286"/>
                  </a:lnTo>
                  <a:lnTo>
                    <a:pt x="1516" y="1282"/>
                  </a:lnTo>
                  <a:lnTo>
                    <a:pt x="1526" y="1280"/>
                  </a:lnTo>
                  <a:lnTo>
                    <a:pt x="1566" y="1280"/>
                  </a:lnTo>
                  <a:lnTo>
                    <a:pt x="1574" y="1282"/>
                  </a:lnTo>
                  <a:lnTo>
                    <a:pt x="1582" y="1286"/>
                  </a:lnTo>
                  <a:lnTo>
                    <a:pt x="1586" y="1292"/>
                  </a:lnTo>
                  <a:lnTo>
                    <a:pt x="1588" y="1302"/>
                  </a:lnTo>
                  <a:lnTo>
                    <a:pt x="1588" y="1382"/>
                  </a:lnTo>
                  <a:close/>
                  <a:moveTo>
                    <a:pt x="1600" y="1246"/>
                  </a:moveTo>
                  <a:lnTo>
                    <a:pt x="1600" y="1258"/>
                  </a:lnTo>
                  <a:lnTo>
                    <a:pt x="1598" y="1262"/>
                  </a:lnTo>
                  <a:lnTo>
                    <a:pt x="1596" y="1264"/>
                  </a:lnTo>
                  <a:lnTo>
                    <a:pt x="1594" y="1266"/>
                  </a:lnTo>
                  <a:lnTo>
                    <a:pt x="1590" y="1268"/>
                  </a:lnTo>
                  <a:lnTo>
                    <a:pt x="84" y="1268"/>
                  </a:lnTo>
                  <a:lnTo>
                    <a:pt x="80" y="1266"/>
                  </a:lnTo>
                  <a:lnTo>
                    <a:pt x="78" y="1264"/>
                  </a:lnTo>
                  <a:lnTo>
                    <a:pt x="76" y="1262"/>
                  </a:lnTo>
                  <a:lnTo>
                    <a:pt x="74" y="1258"/>
                  </a:lnTo>
                  <a:lnTo>
                    <a:pt x="74" y="1246"/>
                  </a:lnTo>
                  <a:lnTo>
                    <a:pt x="74" y="234"/>
                  </a:lnTo>
                  <a:lnTo>
                    <a:pt x="76" y="230"/>
                  </a:lnTo>
                  <a:lnTo>
                    <a:pt x="76" y="228"/>
                  </a:lnTo>
                  <a:lnTo>
                    <a:pt x="80" y="226"/>
                  </a:lnTo>
                  <a:lnTo>
                    <a:pt x="84" y="224"/>
                  </a:lnTo>
                  <a:lnTo>
                    <a:pt x="1590" y="224"/>
                  </a:lnTo>
                  <a:lnTo>
                    <a:pt x="1594" y="226"/>
                  </a:lnTo>
                  <a:lnTo>
                    <a:pt x="1596" y="228"/>
                  </a:lnTo>
                  <a:lnTo>
                    <a:pt x="1598" y="230"/>
                  </a:lnTo>
                  <a:lnTo>
                    <a:pt x="1600" y="234"/>
                  </a:lnTo>
                  <a:lnTo>
                    <a:pt x="1600" y="1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cxnSp>
        <p:nvCxnSpPr>
          <p:cNvPr id="62" name="直接连接符 61"/>
          <p:cNvCxnSpPr/>
          <p:nvPr/>
        </p:nvCxnSpPr>
        <p:spPr>
          <a:xfrm flipH="1">
            <a:off x="8922657" y="4135029"/>
            <a:ext cx="7938" cy="949325"/>
          </a:xfrm>
          <a:prstGeom prst="line">
            <a:avLst/>
          </a:prstGeom>
          <a:ln w="12700">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36727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nodePh="1">
                                  <p:stCondLst>
                                    <p:cond delay="0"/>
                                  </p:stCondLst>
                                  <p:endCondLst>
                                    <p:cond evt="begin" delay="0">
                                      <p:tn val="13"/>
                                    </p:cond>
                                  </p:endCondLst>
                                  <p:childTnLst>
                                    <p:set>
                                      <p:cBhvr>
                                        <p:cTn id="14" dur="1" fill="hold">
                                          <p:stCondLst>
                                            <p:cond delay="0"/>
                                          </p:stCondLst>
                                        </p:cTn>
                                        <p:tgtEl>
                                          <p:spTgt spid="38"/>
                                        </p:tgtEl>
                                        <p:attrNameLst>
                                          <p:attrName>style.visibility</p:attrName>
                                        </p:attrNameLst>
                                      </p:cBhvr>
                                      <p:to>
                                        <p:strVal val="visible"/>
                                      </p:to>
                                    </p:set>
                                    <p:animEffect transition="in" filter="wheel(1)">
                                      <p:cBhvr>
                                        <p:cTn id="15" dur="1000"/>
                                        <p:tgtEl>
                                          <p:spTgt spid="38"/>
                                        </p:tgtEl>
                                      </p:cBhvr>
                                    </p:animEffect>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down)">
                                      <p:cBhvr>
                                        <p:cTn id="37" dur="500"/>
                                        <p:tgtEl>
                                          <p:spTgt spid="40"/>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anim calcmode="lin" valueType="num">
                                      <p:cBhvr>
                                        <p:cTn id="42" dur="500" fill="hold"/>
                                        <p:tgtEl>
                                          <p:spTgt spid="39"/>
                                        </p:tgtEl>
                                        <p:attrNameLst>
                                          <p:attrName>ppt_x</p:attrName>
                                        </p:attrNameLst>
                                      </p:cBhvr>
                                      <p:tavLst>
                                        <p:tav tm="0">
                                          <p:val>
                                            <p:strVal val="#ppt_x"/>
                                          </p:val>
                                        </p:tav>
                                        <p:tav tm="100000">
                                          <p:val>
                                            <p:strVal val="#ppt_x"/>
                                          </p:val>
                                        </p:tav>
                                      </p:tavLst>
                                    </p:anim>
                                    <p:anim calcmode="lin" valueType="num">
                                      <p:cBhvr>
                                        <p:cTn id="43" dur="500" fill="hold"/>
                                        <p:tgtEl>
                                          <p:spTgt spid="39"/>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4"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down)">
                                      <p:cBhvr>
                                        <p:cTn id="57" dur="500"/>
                                        <p:tgtEl>
                                          <p:spTgt spid="44"/>
                                        </p:tgtEl>
                                      </p:cBhvr>
                                    </p:animEffect>
                                  </p:childTnLst>
                                </p:cTn>
                              </p:par>
                            </p:childTnLst>
                          </p:cTn>
                        </p:par>
                        <p:par>
                          <p:cTn id="58" fill="hold">
                            <p:stCondLst>
                              <p:cond delay="6500"/>
                            </p:stCondLst>
                            <p:childTnLst>
                              <p:par>
                                <p:cTn id="59" presetID="47"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anim calcmode="lin" valueType="num">
                                      <p:cBhvr>
                                        <p:cTn id="62" dur="500" fill="hold"/>
                                        <p:tgtEl>
                                          <p:spTgt spid="43"/>
                                        </p:tgtEl>
                                        <p:attrNameLst>
                                          <p:attrName>ppt_x</p:attrName>
                                        </p:attrNameLst>
                                      </p:cBhvr>
                                      <p:tavLst>
                                        <p:tav tm="0">
                                          <p:val>
                                            <p:strVal val="#ppt_x"/>
                                          </p:val>
                                        </p:tav>
                                        <p:tav tm="100000">
                                          <p:val>
                                            <p:strVal val="#ppt_x"/>
                                          </p:val>
                                        </p:tav>
                                      </p:tavLst>
                                    </p:anim>
                                    <p:anim calcmode="lin" valueType="num">
                                      <p:cBhvr>
                                        <p:cTn id="63" dur="500" fill="hold"/>
                                        <p:tgtEl>
                                          <p:spTgt spid="43"/>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7500"/>
                            </p:stCondLst>
                            <p:childTnLst>
                              <p:par>
                                <p:cTn id="69" presetID="47"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anim calcmode="lin" valueType="num">
                                      <p:cBhvr>
                                        <p:cTn id="72" dur="500" fill="hold"/>
                                        <p:tgtEl>
                                          <p:spTgt spid="45"/>
                                        </p:tgtEl>
                                        <p:attrNameLst>
                                          <p:attrName>ppt_x</p:attrName>
                                        </p:attrNameLst>
                                      </p:cBhvr>
                                      <p:tavLst>
                                        <p:tav tm="0">
                                          <p:val>
                                            <p:strVal val="#ppt_x"/>
                                          </p:val>
                                        </p:tav>
                                        <p:tav tm="100000">
                                          <p:val>
                                            <p:strVal val="#ppt_x"/>
                                          </p:val>
                                        </p:tav>
                                      </p:tavLst>
                                    </p:anim>
                                    <p:anim calcmode="lin" valueType="num">
                                      <p:cBhvr>
                                        <p:cTn id="73" dur="500" fill="hold"/>
                                        <p:tgtEl>
                                          <p:spTgt spid="45"/>
                                        </p:tgtEl>
                                        <p:attrNameLst>
                                          <p:attrName>ppt_y</p:attrName>
                                        </p:attrNameLst>
                                      </p:cBhvr>
                                      <p:tavLst>
                                        <p:tav tm="0">
                                          <p:val>
                                            <p:strVal val="#ppt_y-.1"/>
                                          </p:val>
                                        </p:tav>
                                        <p:tav tm="100000">
                                          <p:val>
                                            <p:strVal val="#ppt_y"/>
                                          </p:val>
                                        </p:tav>
                                      </p:tavLst>
                                    </p:anim>
                                  </p:childTnLst>
                                </p:cTn>
                              </p:par>
                            </p:childTnLst>
                          </p:cTn>
                        </p:par>
                        <p:par>
                          <p:cTn id="74" fill="hold">
                            <p:stCondLst>
                              <p:cond delay="8000"/>
                            </p:stCondLst>
                            <p:childTnLst>
                              <p:par>
                                <p:cTn id="75" presetID="22" presetClass="entr" presetSubtype="4" fill="hold"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down)">
                                      <p:cBhvr>
                                        <p:cTn id="77" dur="500"/>
                                        <p:tgtEl>
                                          <p:spTgt spid="48"/>
                                        </p:tgtEl>
                                      </p:cBhvr>
                                    </p:animEffect>
                                  </p:childTnLst>
                                </p:cTn>
                              </p:par>
                            </p:childTnLst>
                          </p:cTn>
                        </p:par>
                        <p:par>
                          <p:cTn id="78" fill="hold">
                            <p:stCondLst>
                              <p:cond delay="8500"/>
                            </p:stCondLst>
                            <p:childTnLst>
                              <p:par>
                                <p:cTn id="79" presetID="47"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childTnLst>
                          </p:cTn>
                        </p:par>
                        <p:par>
                          <p:cTn id="84" fill="hold">
                            <p:stCondLst>
                              <p:cond delay="9000"/>
                            </p:stCondLst>
                            <p:childTnLst>
                              <p:par>
                                <p:cTn id="85" presetID="22" presetClass="entr" presetSubtype="4" fill="hold"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wipe(down)">
                                      <p:cBhvr>
                                        <p:cTn id="87" dur="500"/>
                                        <p:tgtEl>
                                          <p:spTgt spid="50"/>
                                        </p:tgtEl>
                                      </p:cBhvr>
                                    </p:animEffect>
                                  </p:childTnLst>
                                </p:cTn>
                              </p:par>
                            </p:childTnLst>
                          </p:cTn>
                        </p:par>
                        <p:par>
                          <p:cTn id="88" fill="hold">
                            <p:stCondLst>
                              <p:cond delay="9500"/>
                            </p:stCondLst>
                            <p:childTnLst>
                              <p:par>
                                <p:cTn id="89" presetID="47"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anim calcmode="lin" valueType="num">
                                      <p:cBhvr>
                                        <p:cTn id="92" dur="500" fill="hold"/>
                                        <p:tgtEl>
                                          <p:spTgt spid="49"/>
                                        </p:tgtEl>
                                        <p:attrNameLst>
                                          <p:attrName>ppt_x</p:attrName>
                                        </p:attrNameLst>
                                      </p:cBhvr>
                                      <p:tavLst>
                                        <p:tav tm="0">
                                          <p:val>
                                            <p:strVal val="#ppt_x"/>
                                          </p:val>
                                        </p:tav>
                                        <p:tav tm="100000">
                                          <p:val>
                                            <p:strVal val="#ppt_x"/>
                                          </p:val>
                                        </p:tav>
                                      </p:tavLst>
                                    </p:anim>
                                    <p:anim calcmode="lin" valueType="num">
                                      <p:cBhvr>
                                        <p:cTn id="93" dur="500" fill="hold"/>
                                        <p:tgtEl>
                                          <p:spTgt spid="49"/>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10"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par>
                          <p:cTn id="98" fill="hold">
                            <p:stCondLst>
                              <p:cond delay="10500"/>
                            </p:stCondLst>
                            <p:childTnLst>
                              <p:par>
                                <p:cTn id="99" presetID="22" presetClass="entr" presetSubtype="1" fill="hold" nodeType="after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up)">
                                      <p:cBhvr>
                                        <p:cTn id="101" dur="500"/>
                                        <p:tgtEl>
                                          <p:spTgt spid="10"/>
                                        </p:tgtEl>
                                      </p:cBhvr>
                                    </p:animEffect>
                                  </p:childTnLst>
                                </p:cTn>
                              </p:par>
                            </p:childTnLst>
                          </p:cTn>
                        </p:par>
                        <p:par>
                          <p:cTn id="102" fill="hold">
                            <p:stCondLst>
                              <p:cond delay="11000"/>
                            </p:stCondLst>
                            <p:childTnLst>
                              <p:par>
                                <p:cTn id="103" presetID="10" presetClass="entr" presetSubtype="0"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fade">
                                      <p:cBhvr>
                                        <p:cTn id="105" dur="500"/>
                                        <p:tgtEl>
                                          <p:spTgt spid="53"/>
                                        </p:tgtEl>
                                      </p:cBhvr>
                                    </p:animEffect>
                                  </p:childTnLst>
                                </p:cTn>
                              </p:par>
                            </p:childTnLst>
                          </p:cTn>
                        </p:par>
                        <p:par>
                          <p:cTn id="106" fill="hold">
                            <p:stCondLst>
                              <p:cond delay="11500"/>
                            </p:stCondLst>
                            <p:childTnLst>
                              <p:par>
                                <p:cTn id="107" presetID="22" presetClass="entr" presetSubtype="1" fill="hold" nodeType="afterEffect">
                                  <p:stCondLst>
                                    <p:cond delay="0"/>
                                  </p:stCondLst>
                                  <p:childTnLst>
                                    <p:set>
                                      <p:cBhvr>
                                        <p:cTn id="108" dur="1" fill="hold">
                                          <p:stCondLst>
                                            <p:cond delay="0"/>
                                          </p:stCondLst>
                                        </p:cTn>
                                        <p:tgtEl>
                                          <p:spTgt spid="9"/>
                                        </p:tgtEl>
                                        <p:attrNameLst>
                                          <p:attrName>style.visibility</p:attrName>
                                        </p:attrNameLst>
                                      </p:cBhvr>
                                      <p:to>
                                        <p:strVal val="visible"/>
                                      </p:to>
                                    </p:set>
                                    <p:animEffect transition="in" filter="wipe(up)">
                                      <p:cBhvr>
                                        <p:cTn id="109" dur="500"/>
                                        <p:tgtEl>
                                          <p:spTgt spid="9"/>
                                        </p:tgtEl>
                                      </p:cBhvr>
                                    </p:animEffect>
                                  </p:childTnLst>
                                </p:cTn>
                              </p:par>
                            </p:childTnLst>
                          </p:cTn>
                        </p:par>
                        <p:par>
                          <p:cTn id="110" fill="hold">
                            <p:stCondLst>
                              <p:cond delay="12000"/>
                            </p:stCondLst>
                            <p:childTnLst>
                              <p:par>
                                <p:cTn id="111" presetID="10" presetClass="entr" presetSubtype="0" fill="hold" nodeType="after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childTnLst>
                                </p:cTn>
                              </p:par>
                            </p:childTnLst>
                          </p:cTn>
                        </p:par>
                        <p:par>
                          <p:cTn id="114" fill="hold">
                            <p:stCondLst>
                              <p:cond delay="12500"/>
                            </p:stCondLst>
                            <p:childTnLst>
                              <p:par>
                                <p:cTn id="115" presetID="22" presetClass="entr" presetSubtype="1" fill="hold" nodeType="afterEffect">
                                  <p:stCondLst>
                                    <p:cond delay="0"/>
                                  </p:stCondLst>
                                  <p:childTnLst>
                                    <p:set>
                                      <p:cBhvr>
                                        <p:cTn id="116" dur="1" fill="hold">
                                          <p:stCondLst>
                                            <p:cond delay="0"/>
                                          </p:stCondLst>
                                        </p:cTn>
                                        <p:tgtEl>
                                          <p:spTgt spid="62"/>
                                        </p:tgtEl>
                                        <p:attrNameLst>
                                          <p:attrName>style.visibility</p:attrName>
                                        </p:attrNameLst>
                                      </p:cBhvr>
                                      <p:to>
                                        <p:strVal val="visible"/>
                                      </p:to>
                                    </p:set>
                                    <p:animEffect transition="in" filter="wipe(up)">
                                      <p:cBhvr>
                                        <p:cTn id="117" dur="500"/>
                                        <p:tgtEl>
                                          <p:spTgt spid="62"/>
                                        </p:tgtEl>
                                      </p:cBhvr>
                                    </p:animEffect>
                                  </p:childTnLst>
                                </p:cTn>
                              </p:par>
                            </p:childTnLst>
                          </p:cTn>
                        </p:par>
                        <p:par>
                          <p:cTn id="118" fill="hold">
                            <p:stCondLst>
                              <p:cond delay="13000"/>
                            </p:stCondLst>
                            <p:childTnLst>
                              <p:par>
                                <p:cTn id="119" presetID="10" presetClass="entr" presetSubtype="0" fill="hold" nodeType="afterEffect">
                                  <p:stCondLst>
                                    <p:cond delay="0"/>
                                  </p:stCondLst>
                                  <p:childTnLst>
                                    <p:set>
                                      <p:cBhvr>
                                        <p:cTn id="120" dur="1" fill="hold">
                                          <p:stCondLst>
                                            <p:cond delay="0"/>
                                          </p:stCondLst>
                                        </p:cTn>
                                        <p:tgtEl>
                                          <p:spTgt spid="59"/>
                                        </p:tgtEl>
                                        <p:attrNameLst>
                                          <p:attrName>style.visibility</p:attrName>
                                        </p:attrNameLst>
                                      </p:cBhvr>
                                      <p:to>
                                        <p:strVal val="visible"/>
                                      </p:to>
                                    </p:set>
                                    <p:animEffect transition="in" filter="fade">
                                      <p:cBhvr>
                                        <p:cTn id="12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1" grpId="0"/>
      <p:bldP spid="38" grpId="0"/>
      <p:bldP spid="39" grpId="0"/>
      <p:bldP spid="41" grpId="0"/>
      <p:bldP spid="43" grpId="0"/>
      <p:bldP spid="45" grpId="0"/>
      <p:bldP spid="47" grpId="0"/>
      <p:bldP spid="49"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276306" cy="792299"/>
            <a:chOff x="1158045" y="155836"/>
            <a:chExt cx="2276303" cy="792300"/>
          </a:xfrm>
        </p:grpSpPr>
        <p:sp>
          <p:nvSpPr>
            <p:cNvPr id="6" name="Text Box 7"/>
            <p:cNvSpPr txBox="1">
              <a:spLocks noChangeArrowheads="1"/>
            </p:cNvSpPr>
            <p:nvPr/>
          </p:nvSpPr>
          <p:spPr bwMode="auto">
            <a:xfrm>
              <a:off x="1224451" y="737757"/>
              <a:ext cx="2209897"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METHOD</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教法学法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72"/>
          <p:cNvSpPr txBox="1">
            <a:spLocks noChangeArrowheads="1"/>
          </p:cNvSpPr>
          <p:nvPr/>
        </p:nvSpPr>
        <p:spPr bwMode="auto">
          <a:xfrm>
            <a:off x="2161601" y="6128344"/>
            <a:ext cx="85994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spc="300" dirty="0">
                <a:latin typeface="微软雅黑" panose="020B0503020204020204" pitchFamily="34" charset="-122"/>
                <a:ea typeface="微软雅黑" panose="020B0503020204020204" pitchFamily="34" charset="-122"/>
              </a:rPr>
              <a:t>注重培养三种能力</a:t>
            </a:r>
          </a:p>
        </p:txBody>
      </p:sp>
      <p:sp>
        <p:nvSpPr>
          <p:cNvPr id="13" name="Freeform 69"/>
          <p:cNvSpPr>
            <a:spLocks noEditPoints="1"/>
          </p:cNvSpPr>
          <p:nvPr/>
        </p:nvSpPr>
        <p:spPr bwMode="auto">
          <a:xfrm>
            <a:off x="5148150" y="1345636"/>
            <a:ext cx="1974593" cy="4665055"/>
          </a:xfrm>
          <a:custGeom>
            <a:avLst/>
            <a:gdLst>
              <a:gd name="T0" fmla="*/ 3562183 w 693"/>
              <a:gd name="T1" fmla="*/ 8655381 h 1641"/>
              <a:gd name="T2" fmla="*/ 2963736 w 693"/>
              <a:gd name="T3" fmla="*/ 5601544 h 1641"/>
              <a:gd name="T4" fmla="*/ 2838347 w 693"/>
              <a:gd name="T5" fmla="*/ 4486922 h 1641"/>
              <a:gd name="T6" fmla="*/ 3032130 w 693"/>
              <a:gd name="T7" fmla="*/ 4322004 h 1641"/>
              <a:gd name="T8" fmla="*/ 3254410 w 693"/>
              <a:gd name="T9" fmla="*/ 2877545 h 1641"/>
              <a:gd name="T10" fmla="*/ 2878243 w 693"/>
              <a:gd name="T11" fmla="*/ 1603691 h 1641"/>
              <a:gd name="T12" fmla="*/ 2245600 w 693"/>
              <a:gd name="T13" fmla="*/ 1381904 h 1641"/>
              <a:gd name="T14" fmla="*/ 1960625 w 693"/>
              <a:gd name="T15" fmla="*/ 1216985 h 1641"/>
              <a:gd name="T16" fmla="*/ 1943527 w 693"/>
              <a:gd name="T17" fmla="*/ 1160117 h 1641"/>
              <a:gd name="T18" fmla="*/ 2017620 w 693"/>
              <a:gd name="T19" fmla="*/ 369645 h 1641"/>
              <a:gd name="T20" fmla="*/ 1783941 w 693"/>
              <a:gd name="T21" fmla="*/ 0 h 1641"/>
              <a:gd name="T22" fmla="*/ 1299484 w 693"/>
              <a:gd name="T23" fmla="*/ 136484 h 1641"/>
              <a:gd name="T24" fmla="*/ 1219691 w 693"/>
              <a:gd name="T25" fmla="*/ 688108 h 1641"/>
              <a:gd name="T26" fmla="*/ 1367878 w 693"/>
              <a:gd name="T27" fmla="*/ 1137369 h 1641"/>
              <a:gd name="T28" fmla="*/ 1367878 w 693"/>
              <a:gd name="T29" fmla="*/ 1222672 h 1641"/>
              <a:gd name="T30" fmla="*/ 837825 w 693"/>
              <a:gd name="T31" fmla="*/ 1546822 h 1641"/>
              <a:gd name="T32" fmla="*/ 125389 w 693"/>
              <a:gd name="T33" fmla="*/ 3019716 h 1641"/>
              <a:gd name="T34" fmla="*/ 644043 w 693"/>
              <a:gd name="T35" fmla="*/ 4418680 h 1641"/>
              <a:gd name="T36" fmla="*/ 815027 w 693"/>
              <a:gd name="T37" fmla="*/ 4560851 h 1641"/>
              <a:gd name="T38" fmla="*/ 1253888 w 693"/>
              <a:gd name="T39" fmla="*/ 6727540 h 1641"/>
              <a:gd name="T40" fmla="*/ 1521764 w 693"/>
              <a:gd name="T41" fmla="*/ 8359665 h 1641"/>
              <a:gd name="T42" fmla="*/ 1316583 w 693"/>
              <a:gd name="T43" fmla="*/ 9110329 h 1641"/>
              <a:gd name="T44" fmla="*/ 1954926 w 693"/>
              <a:gd name="T45" fmla="*/ 9070521 h 1641"/>
              <a:gd name="T46" fmla="*/ 2000522 w 693"/>
              <a:gd name="T47" fmla="*/ 8553018 h 1641"/>
              <a:gd name="T48" fmla="*/ 1949226 w 693"/>
              <a:gd name="T49" fmla="*/ 7546446 h 1641"/>
              <a:gd name="T50" fmla="*/ 1903630 w 693"/>
              <a:gd name="T51" fmla="*/ 6642237 h 1641"/>
              <a:gd name="T52" fmla="*/ 2120211 w 693"/>
              <a:gd name="T53" fmla="*/ 5635665 h 1641"/>
              <a:gd name="T54" fmla="*/ 2821249 w 693"/>
              <a:gd name="T55" fmla="*/ 8274362 h 1641"/>
              <a:gd name="T56" fmla="*/ 3151819 w 693"/>
              <a:gd name="T57" fmla="*/ 9070521 h 1641"/>
              <a:gd name="T58" fmla="*/ 3949748 w 693"/>
              <a:gd name="T59" fmla="*/ 9258187 h 1641"/>
              <a:gd name="T60" fmla="*/ 655442 w 693"/>
              <a:gd name="T61" fmla="*/ 3457603 h 1641"/>
              <a:gd name="T62" fmla="*/ 712437 w 693"/>
              <a:gd name="T63" fmla="*/ 2979908 h 1641"/>
              <a:gd name="T64" fmla="*/ 2251299 w 693"/>
              <a:gd name="T65" fmla="*/ 3923924 h 1641"/>
              <a:gd name="T66" fmla="*/ 1789641 w 693"/>
              <a:gd name="T67" fmla="*/ 1745862 h 1641"/>
              <a:gd name="T68" fmla="*/ 1595858 w 693"/>
              <a:gd name="T69" fmla="*/ 1654872 h 1641"/>
              <a:gd name="T70" fmla="*/ 1681350 w 693"/>
              <a:gd name="T71" fmla="*/ 2758121 h 1641"/>
              <a:gd name="T72" fmla="*/ 1561661 w 693"/>
              <a:gd name="T73" fmla="*/ 3906864 h 1641"/>
              <a:gd name="T74" fmla="*/ 1339381 w 693"/>
              <a:gd name="T75" fmla="*/ 3082271 h 1641"/>
              <a:gd name="T76" fmla="*/ 1413474 w 693"/>
              <a:gd name="T77" fmla="*/ 1279541 h 1641"/>
              <a:gd name="T78" fmla="*/ 1903630 w 693"/>
              <a:gd name="T79" fmla="*/ 1290914 h 1641"/>
              <a:gd name="T80" fmla="*/ 2171506 w 693"/>
              <a:gd name="T81" fmla="*/ 2348668 h 1641"/>
              <a:gd name="T82" fmla="*/ 2342491 w 693"/>
              <a:gd name="T83" fmla="*/ 3918238 h 1641"/>
              <a:gd name="T84" fmla="*/ 2695860 w 693"/>
              <a:gd name="T85" fmla="*/ 2758121 h 1641"/>
              <a:gd name="T86" fmla="*/ 2855446 w 693"/>
              <a:gd name="T87" fmla="*/ 3275624 h 16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595959"/>
          </a:solidFill>
          <a:ln>
            <a:noFill/>
          </a:ln>
          <a:effectLst>
            <a:outerShdw blurRad="76200" sy="23000" kx="1199993" algn="br" rotWithShape="0">
              <a:srgbClr val="000000">
                <a:alpha val="6000"/>
              </a:srgbClr>
            </a:outerShdw>
          </a:effectLst>
          <a:extLst>
            <a:ext uri="{91240B29-F687-4F45-9708-019B960494DF}">
              <a14:hiddenLine xmlns:a14="http://schemas.microsoft.com/office/drawing/2010/main" w="9525">
                <a:solidFill>
                  <a:srgbClr val="000000"/>
                </a:solidFill>
                <a:round/>
                <a:headEnd/>
                <a:tailEnd/>
              </a14:hiddenLine>
            </a:ext>
          </a:extLst>
        </p:spPr>
        <p:txBody>
          <a:bodyPr lIns="60952" tIns="30476" rIns="60952" bIns="30476"/>
          <a:lstStyle/>
          <a:p>
            <a:endParaRPr lang="zh-CN" altLang="en-US" sz="1075"/>
          </a:p>
        </p:txBody>
      </p:sp>
      <p:grpSp>
        <p:nvGrpSpPr>
          <p:cNvPr id="14" name="Group 2"/>
          <p:cNvGrpSpPr>
            <a:grpSpLocks/>
          </p:cNvGrpSpPr>
          <p:nvPr/>
        </p:nvGrpSpPr>
        <p:grpSpPr bwMode="auto">
          <a:xfrm>
            <a:off x="1895786" y="2331345"/>
            <a:ext cx="2886493" cy="326189"/>
            <a:chOff x="1848067" y="2697524"/>
            <a:chExt cx="2311184" cy="316190"/>
          </a:xfrm>
        </p:grpSpPr>
        <p:cxnSp>
          <p:nvCxnSpPr>
            <p:cNvPr id="15" name="Straight Connector 56"/>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57"/>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17" name="Group 58"/>
          <p:cNvGrpSpPr>
            <a:grpSpLocks/>
          </p:cNvGrpSpPr>
          <p:nvPr/>
        </p:nvGrpSpPr>
        <p:grpSpPr bwMode="auto">
          <a:xfrm>
            <a:off x="1904517" y="1954362"/>
            <a:ext cx="2134116" cy="1136502"/>
            <a:chOff x="838200" y="2992185"/>
            <a:chExt cx="1600200" cy="852868"/>
          </a:xfrm>
        </p:grpSpPr>
        <p:sp>
          <p:nvSpPr>
            <p:cNvPr id="18" name="TextBox 59"/>
            <p:cNvSpPr txBox="1">
              <a:spLocks noChangeArrowheads="1"/>
            </p:cNvSpPr>
            <p:nvPr/>
          </p:nvSpPr>
          <p:spPr bwMode="auto">
            <a:xfrm>
              <a:off x="838200" y="2992185"/>
              <a:ext cx="1600200" cy="300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2000" b="1" spc="3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自主学习</a:t>
              </a:r>
              <a:endParaRPr lang="zh-CN" altLang="en-US" sz="2000" b="1" spc="300"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9" name="TextBox 60"/>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20" name="Group 3"/>
          <p:cNvGrpSpPr>
            <a:grpSpLocks/>
          </p:cNvGrpSpPr>
          <p:nvPr/>
        </p:nvGrpSpPr>
        <p:grpSpPr bwMode="auto">
          <a:xfrm>
            <a:off x="7260044" y="2381344"/>
            <a:ext cx="2673002" cy="254761"/>
            <a:chOff x="7528087" y="2680840"/>
            <a:chExt cx="2061939" cy="316190"/>
          </a:xfrm>
        </p:grpSpPr>
        <p:cxnSp>
          <p:nvCxnSpPr>
            <p:cNvPr id="21" name="Straight Connector 6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Straight Connector 6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3" name="Group 66"/>
          <p:cNvGrpSpPr>
            <a:grpSpLocks/>
          </p:cNvGrpSpPr>
          <p:nvPr/>
        </p:nvGrpSpPr>
        <p:grpSpPr bwMode="auto">
          <a:xfrm>
            <a:off x="7786232" y="1982141"/>
            <a:ext cx="2133322" cy="1137295"/>
            <a:chOff x="838200" y="2992185"/>
            <a:chExt cx="1600200" cy="852868"/>
          </a:xfrm>
        </p:grpSpPr>
        <p:sp>
          <p:nvSpPr>
            <p:cNvPr id="24" name="TextBox 67"/>
            <p:cNvSpPr txBox="1">
              <a:spLocks noChangeArrowheads="1"/>
            </p:cNvSpPr>
            <p:nvPr/>
          </p:nvSpPr>
          <p:spPr bwMode="auto">
            <a:xfrm>
              <a:off x="838200" y="2992185"/>
              <a:ext cx="1600200" cy="3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878033">
                <a:defRPr/>
              </a:pPr>
              <a:r>
                <a:rPr lang="zh-CN" altLang="en-US" sz="2000" b="1" spc="3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总结反思</a:t>
              </a:r>
            </a:p>
          </p:txBody>
        </p:sp>
        <p:sp>
          <p:nvSpPr>
            <p:cNvPr id="25" name="TextBox 68"/>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26" name="Group 70"/>
          <p:cNvGrpSpPr>
            <a:grpSpLocks/>
          </p:cNvGrpSpPr>
          <p:nvPr/>
        </p:nvGrpSpPr>
        <p:grpSpPr bwMode="auto">
          <a:xfrm flipV="1">
            <a:off x="7260044" y="3644037"/>
            <a:ext cx="2673002" cy="433331"/>
            <a:chOff x="7528087" y="2680840"/>
            <a:chExt cx="2061939" cy="316190"/>
          </a:xfrm>
        </p:grpSpPr>
        <p:cxnSp>
          <p:nvCxnSpPr>
            <p:cNvPr id="27" name="Straight Connector 7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8" name="Straight Connector 7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9" name="Group 73"/>
          <p:cNvGrpSpPr>
            <a:grpSpLocks/>
          </p:cNvGrpSpPr>
          <p:nvPr/>
        </p:nvGrpSpPr>
        <p:grpSpPr bwMode="auto">
          <a:xfrm>
            <a:off x="7786232" y="3678163"/>
            <a:ext cx="2133322" cy="1137296"/>
            <a:chOff x="838200" y="2992185"/>
            <a:chExt cx="1600200" cy="852868"/>
          </a:xfrm>
        </p:grpSpPr>
        <p:sp>
          <p:nvSpPr>
            <p:cNvPr id="30" name="TextBox 74"/>
            <p:cNvSpPr txBox="1">
              <a:spLocks noChangeArrowheads="1"/>
            </p:cNvSpPr>
            <p:nvPr/>
          </p:nvSpPr>
          <p:spPr bwMode="auto">
            <a:xfrm>
              <a:off x="838200" y="2992185"/>
              <a:ext cx="1600200" cy="3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878033">
                <a:defRPr/>
              </a:pPr>
              <a:r>
                <a:rPr lang="zh-CN" altLang="en-US" sz="2000" b="1" spc="3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p>
          </p:txBody>
        </p:sp>
        <p:sp>
          <p:nvSpPr>
            <p:cNvPr id="31" name="TextBox 75"/>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32" name="Group 76"/>
          <p:cNvGrpSpPr>
            <a:grpSpLocks/>
          </p:cNvGrpSpPr>
          <p:nvPr/>
        </p:nvGrpSpPr>
        <p:grpSpPr bwMode="auto">
          <a:xfrm flipV="1">
            <a:off x="1895786" y="3644036"/>
            <a:ext cx="2886493" cy="428569"/>
            <a:chOff x="1848067" y="2697524"/>
            <a:chExt cx="2311184" cy="316190"/>
          </a:xfrm>
        </p:grpSpPr>
        <p:cxnSp>
          <p:nvCxnSpPr>
            <p:cNvPr id="33" name="Straight Connector 77"/>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4" name="Straight Connector 78"/>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35" name="Group 79"/>
          <p:cNvGrpSpPr>
            <a:grpSpLocks/>
          </p:cNvGrpSpPr>
          <p:nvPr/>
        </p:nvGrpSpPr>
        <p:grpSpPr bwMode="auto">
          <a:xfrm>
            <a:off x="1904517" y="3682925"/>
            <a:ext cx="2134116" cy="1137296"/>
            <a:chOff x="838200" y="2992185"/>
            <a:chExt cx="1600200" cy="852868"/>
          </a:xfrm>
        </p:grpSpPr>
        <p:sp>
          <p:nvSpPr>
            <p:cNvPr id="36" name="TextBox 80"/>
            <p:cNvSpPr txBox="1">
              <a:spLocks noChangeArrowheads="1"/>
            </p:cNvSpPr>
            <p:nvPr/>
          </p:nvSpPr>
          <p:spPr bwMode="auto">
            <a:xfrm>
              <a:off x="838200" y="2992185"/>
              <a:ext cx="1600200" cy="3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2000" b="1" spc="3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体验探究</a:t>
              </a:r>
            </a:p>
          </p:txBody>
        </p:sp>
        <p:sp>
          <p:nvSpPr>
            <p:cNvPr id="37" name="TextBox 81"/>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9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sp>
        <p:nvSpPr>
          <p:cNvPr id="38" name="AutoShape 34"/>
          <p:cNvSpPr>
            <a:spLocks/>
          </p:cNvSpPr>
          <p:nvPr/>
        </p:nvSpPr>
        <p:spPr bwMode="auto">
          <a:xfrm>
            <a:off x="1261663" y="2003568"/>
            <a:ext cx="392855" cy="3849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008062"/>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14"/>
          <p:cNvSpPr>
            <a:spLocks/>
          </p:cNvSpPr>
          <p:nvPr/>
        </p:nvSpPr>
        <p:spPr bwMode="auto">
          <a:xfrm>
            <a:off x="10140982" y="2030552"/>
            <a:ext cx="276982" cy="476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008062"/>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81"/>
          <p:cNvSpPr>
            <a:spLocks/>
          </p:cNvSpPr>
          <p:nvPr/>
        </p:nvSpPr>
        <p:spPr bwMode="auto">
          <a:xfrm>
            <a:off x="1289440" y="3762289"/>
            <a:ext cx="362697" cy="29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008062"/>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92"/>
          <p:cNvSpPr>
            <a:spLocks/>
          </p:cNvSpPr>
          <p:nvPr/>
        </p:nvSpPr>
        <p:spPr bwMode="auto">
          <a:xfrm>
            <a:off x="10141775" y="3697211"/>
            <a:ext cx="385712" cy="323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008062"/>
          </a:solidFill>
          <a:ln>
            <a:noFill/>
          </a:ln>
          <a:effectLst/>
          <a:extLst/>
        </p:spPr>
        <p:txBody>
          <a:bodyPr lIns="19048" tIns="19048" rIns="19048" bIns="19048" anchor="ctr"/>
          <a:lstStyle/>
          <a:p>
            <a:pPr defTabSz="171230" fontAlgn="auto">
              <a:spcBef>
                <a:spcPts val="0"/>
              </a:spcBef>
              <a:spcAft>
                <a:spcPts val="0"/>
              </a:spcAft>
              <a:defRPr/>
            </a:pPr>
            <a:endParaRPr lang="es-ES" sz="105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Tree>
    <p:extLst>
      <p:ext uri="{BB962C8B-B14F-4D97-AF65-F5344CB8AC3E}">
        <p14:creationId xmlns:p14="http://schemas.microsoft.com/office/powerpoint/2010/main" val="146598641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7000"/>
                            </p:stCondLst>
                            <p:childTnLst>
                              <p:par>
                                <p:cTn id="69" presetID="10"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par>
                          <p:cTn id="72" fill="hold">
                            <p:stCondLst>
                              <p:cond delay="7500"/>
                            </p:stCondLst>
                            <p:childTnLst>
                              <p:par>
                                <p:cTn id="73" presetID="10" presetClass="entr" presetSubtype="0"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276306" cy="792299"/>
            <a:chOff x="1158045" y="155836"/>
            <a:chExt cx="2276303" cy="792300"/>
          </a:xfrm>
        </p:grpSpPr>
        <p:sp>
          <p:nvSpPr>
            <p:cNvPr id="6" name="Text Box 7"/>
            <p:cNvSpPr txBox="1">
              <a:spLocks noChangeArrowheads="1"/>
            </p:cNvSpPr>
            <p:nvPr/>
          </p:nvSpPr>
          <p:spPr bwMode="auto">
            <a:xfrm>
              <a:off x="1224451" y="737757"/>
              <a:ext cx="2209897"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METHOD</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教法学法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a:grpSpLocks/>
          </p:cNvGrpSpPr>
          <p:nvPr/>
        </p:nvGrpSpPr>
        <p:grpSpPr bwMode="auto">
          <a:xfrm>
            <a:off x="2983406" y="2675390"/>
            <a:ext cx="6225188" cy="2101624"/>
            <a:chOff x="748097" y="1272733"/>
            <a:chExt cx="5121137" cy="1656775"/>
          </a:xfrm>
        </p:grpSpPr>
        <p:sp>
          <p:nvSpPr>
            <p:cNvPr id="12" name="矩形 11"/>
            <p:cNvSpPr/>
            <p:nvPr/>
          </p:nvSpPr>
          <p:spPr bwMode="auto">
            <a:xfrm flipH="1">
              <a:off x="755576" y="1272733"/>
              <a:ext cx="5113658" cy="1656775"/>
            </a:xfrm>
            <a:prstGeom prst="rect">
              <a:avLst/>
            </a:prstGeom>
            <a:noFill/>
            <a:ln w="38100" cap="flat" cmpd="sng" algn="ctr">
              <a:solidFill>
                <a:srgbClr val="008062"/>
              </a:solidFill>
              <a:prstDash val="solid"/>
            </a:ln>
            <a:effectLst>
              <a:outerShdw blurRad="190500" dist="88900" dir="3360000" sx="101000" sy="101000" algn="tl" rotWithShape="0">
                <a:prstClr val="black">
                  <a:alpha val="37000"/>
                </a:prstClr>
              </a:outerShdw>
            </a:effectLst>
          </p:spPr>
          <p:txBody>
            <a:bodyPr anchor="ctr"/>
            <a:lstStyle/>
            <a:p>
              <a:pPr algn="ctr" defTabSz="951058" fontAlgn="auto">
                <a:spcBef>
                  <a:spcPts val="0"/>
                </a:spcBef>
                <a:spcAft>
                  <a:spcPts val="0"/>
                </a:spcAft>
                <a:defRPr/>
              </a:pPr>
              <a:endParaRPr lang="zh-CN" altLang="en-US" kern="0" dirty="0">
                <a:solidFill>
                  <a:srgbClr val="C00000"/>
                </a:solidFill>
                <a:latin typeface="Calibri"/>
                <a:ea typeface="宋体"/>
              </a:endParaRPr>
            </a:p>
          </p:txBody>
        </p:sp>
        <p:sp>
          <p:nvSpPr>
            <p:cNvPr id="14" name="矩形 4"/>
            <p:cNvSpPr>
              <a:spLocks noChangeArrowheads="1"/>
            </p:cNvSpPr>
            <p:nvPr/>
          </p:nvSpPr>
          <p:spPr bwMode="auto">
            <a:xfrm>
              <a:off x="748097" y="1385960"/>
              <a:ext cx="4292869" cy="49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1329" tIns="35665" rIns="71329" bIns="35665">
              <a:spAutoFit/>
            </a:bodyPr>
            <a:lstStyle/>
            <a:p>
              <a:pPr indent="355600" algn="ctr" fontAlgn="auto">
                <a:lnSpc>
                  <a:spcPct val="150000"/>
                </a:lnSpc>
                <a:spcBef>
                  <a:spcPts val="150"/>
                </a:spcBef>
                <a:spcAft>
                  <a:spcPts val="50"/>
                </a:spcAft>
                <a:defRPr/>
              </a:pPr>
              <a:r>
                <a:rPr lang="zh-CN" altLang="en-US" sz="2400" b="1" kern="0" spc="300" dirty="0">
                  <a:solidFill>
                    <a:srgbClr val="008062"/>
                  </a:solidFill>
                  <a:latin typeface="微软雅黑" pitchFamily="34" charset="-122"/>
                  <a:ea typeface="微软雅黑" pitchFamily="34" charset="-122"/>
                  <a:sym typeface="微软雅黑" pitchFamily="34" charset="-122"/>
                </a:rPr>
                <a:t>分组步骤</a:t>
              </a:r>
            </a:p>
          </p:txBody>
        </p:sp>
        <p:sp>
          <p:nvSpPr>
            <p:cNvPr id="15" name="TextBox 44"/>
            <p:cNvSpPr txBox="1">
              <a:spLocks noChangeArrowheads="1"/>
            </p:cNvSpPr>
            <p:nvPr/>
          </p:nvSpPr>
          <p:spPr bwMode="auto">
            <a:xfrm>
              <a:off x="975458" y="2027909"/>
              <a:ext cx="4673892" cy="24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1400" b="1" kern="0" spc="300" dirty="0">
                  <a:latin typeface="微软雅黑" pitchFamily="34" charset="-122"/>
                  <a:ea typeface="微软雅黑" pitchFamily="34" charset="-122"/>
                </a:rPr>
                <a:t>1.</a:t>
              </a:r>
              <a:r>
                <a:rPr lang="zh-CN" altLang="en-US" sz="1400" b="1" kern="0" spc="300" dirty="0">
                  <a:latin typeface="微软雅黑" pitchFamily="34" charset="-122"/>
                  <a:ea typeface="微软雅黑" pitchFamily="34" charset="-122"/>
                </a:rPr>
                <a:t>按寝室分成学习小组，寝室长负责预习和落实。</a:t>
              </a:r>
            </a:p>
          </p:txBody>
        </p:sp>
        <p:sp>
          <p:nvSpPr>
            <p:cNvPr id="16" name="TextBox 44"/>
            <p:cNvSpPr txBox="1">
              <a:spLocks noChangeArrowheads="1"/>
            </p:cNvSpPr>
            <p:nvPr/>
          </p:nvSpPr>
          <p:spPr bwMode="auto">
            <a:xfrm>
              <a:off x="979428" y="2324002"/>
              <a:ext cx="4792962" cy="24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1400" b="1" kern="0" spc="300" dirty="0">
                  <a:latin typeface="微软雅黑" pitchFamily="34" charset="-122"/>
                  <a:ea typeface="微软雅黑" pitchFamily="34" charset="-122"/>
                </a:rPr>
                <a:t>2.</a:t>
              </a:r>
              <a:r>
                <a:rPr lang="zh-CN" altLang="en-US" sz="1400" b="1" kern="0" spc="300" dirty="0">
                  <a:latin typeface="微软雅黑" pitchFamily="34" charset="-122"/>
                  <a:ea typeface="微软雅黑" pitchFamily="34" charset="-122"/>
                </a:rPr>
                <a:t>同桌两人设为“师傅”和“学友”，共同解决疑难。</a:t>
              </a:r>
            </a:p>
          </p:txBody>
        </p:sp>
      </p:grpSp>
    </p:spTree>
    <p:extLst>
      <p:ext uri="{BB962C8B-B14F-4D97-AF65-F5344CB8AC3E}">
        <p14:creationId xmlns:p14="http://schemas.microsoft.com/office/powerpoint/2010/main" val="90380400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276306" cy="792299"/>
            <a:chOff x="1158045" y="155836"/>
            <a:chExt cx="2276303" cy="792300"/>
          </a:xfrm>
        </p:grpSpPr>
        <p:sp>
          <p:nvSpPr>
            <p:cNvPr id="6" name="Text Box 7"/>
            <p:cNvSpPr txBox="1">
              <a:spLocks noChangeArrowheads="1"/>
            </p:cNvSpPr>
            <p:nvPr/>
          </p:nvSpPr>
          <p:spPr bwMode="auto">
            <a:xfrm>
              <a:off x="1224451" y="737757"/>
              <a:ext cx="2209897"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METHOD</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教法学法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4"/>
          <p:cNvSpPr>
            <a:spLocks noChangeArrowheads="1"/>
          </p:cNvSpPr>
          <p:nvPr/>
        </p:nvSpPr>
        <p:spPr bwMode="auto">
          <a:xfrm>
            <a:off x="-539303" y="1915982"/>
            <a:ext cx="4294187" cy="62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1329" tIns="35665" rIns="71329" bIns="35665">
            <a:spAutoFit/>
          </a:bodyPr>
          <a:lstStyle/>
          <a:p>
            <a:pPr indent="355600" algn="ctr" fontAlgn="auto">
              <a:lnSpc>
                <a:spcPct val="150000"/>
              </a:lnSpc>
              <a:spcBef>
                <a:spcPts val="150"/>
              </a:spcBef>
              <a:spcAft>
                <a:spcPts val="50"/>
              </a:spcAft>
              <a:defRPr/>
            </a:pPr>
            <a:r>
              <a:rPr lang="zh-CN" altLang="en-US" sz="2400" b="1" kern="0" spc="600" dirty="0">
                <a:solidFill>
                  <a:srgbClr val="008062"/>
                </a:solidFill>
                <a:latin typeface="微软雅黑" pitchFamily="34" charset="-122"/>
                <a:ea typeface="微软雅黑" pitchFamily="34" charset="-122"/>
                <a:sym typeface="微软雅黑" pitchFamily="34" charset="-122"/>
              </a:rPr>
              <a:t>学案预习要求</a:t>
            </a:r>
          </a:p>
        </p:txBody>
      </p:sp>
      <p:grpSp>
        <p:nvGrpSpPr>
          <p:cNvPr id="2" name="组合 1"/>
          <p:cNvGrpSpPr/>
          <p:nvPr/>
        </p:nvGrpSpPr>
        <p:grpSpPr>
          <a:xfrm>
            <a:off x="558345" y="2811738"/>
            <a:ext cx="6226735" cy="2413519"/>
            <a:chOff x="558345" y="2811738"/>
            <a:chExt cx="6226735" cy="2413519"/>
          </a:xfrm>
        </p:grpSpPr>
        <p:sp>
          <p:nvSpPr>
            <p:cNvPr id="25" name="TextBox 44"/>
            <p:cNvSpPr txBox="1">
              <a:spLocks noChangeArrowheads="1"/>
            </p:cNvSpPr>
            <p:nvPr/>
          </p:nvSpPr>
          <p:spPr bwMode="auto">
            <a:xfrm>
              <a:off x="558345" y="2811738"/>
              <a:ext cx="4673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1400" b="1" kern="0" spc="300" dirty="0">
                  <a:latin typeface="微软雅黑" pitchFamily="34" charset="-122"/>
                  <a:ea typeface="微软雅黑" pitchFamily="34" charset="-122"/>
                </a:rPr>
                <a:t>1.</a:t>
              </a:r>
              <a:r>
                <a:rPr lang="zh-CN" altLang="en-US" sz="1400" b="1" kern="0" spc="300" dirty="0">
                  <a:latin typeface="微软雅黑" pitchFamily="34" charset="-122"/>
                  <a:ea typeface="微软雅黑" pitchFamily="34" charset="-122"/>
                </a:rPr>
                <a:t>采用“师友互助”方式预习四个知识点。</a:t>
              </a:r>
            </a:p>
          </p:txBody>
        </p:sp>
        <p:sp>
          <p:nvSpPr>
            <p:cNvPr id="26" name="TextBox 44"/>
            <p:cNvSpPr txBox="1">
              <a:spLocks noChangeArrowheads="1"/>
            </p:cNvSpPr>
            <p:nvPr/>
          </p:nvSpPr>
          <p:spPr bwMode="auto">
            <a:xfrm>
              <a:off x="571728" y="4917480"/>
              <a:ext cx="6097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1400" b="1" kern="0" spc="300" dirty="0">
                  <a:latin typeface="微软雅黑" pitchFamily="34" charset="-122"/>
                  <a:ea typeface="微软雅黑" pitchFamily="34" charset="-122"/>
                </a:rPr>
                <a:t>3.</a:t>
              </a:r>
              <a:r>
                <a:rPr lang="zh-CN" altLang="en-US" sz="1400" b="1" kern="0" spc="300" dirty="0">
                  <a:latin typeface="微软雅黑" pitchFamily="34" charset="-122"/>
                  <a:ea typeface="微软雅黑" pitchFamily="34" charset="-122"/>
                </a:rPr>
                <a:t>利用学案中提供的素材，由小组合作做好课堂展示的准备。</a:t>
              </a:r>
            </a:p>
          </p:txBody>
        </p:sp>
        <p:sp>
          <p:nvSpPr>
            <p:cNvPr id="28" name="矩形 27"/>
            <p:cNvSpPr/>
            <p:nvPr/>
          </p:nvSpPr>
          <p:spPr bwMode="auto">
            <a:xfrm>
              <a:off x="702806" y="3113363"/>
              <a:ext cx="4752975" cy="307975"/>
            </a:xfrm>
            <a:prstGeom prst="rect">
              <a:avLst/>
            </a:prstGeom>
          </p:spPr>
          <p:txBody>
            <a:bodyPr>
              <a:spAutoFit/>
            </a:bodyPr>
            <a:lstStyle/>
            <a:p>
              <a:pPr marL="285750" indent="-285750" fontAlgn="auto">
                <a:spcBef>
                  <a:spcPts val="0"/>
                </a:spcBef>
                <a:spcAft>
                  <a:spcPts val="0"/>
                </a:spcAft>
                <a:buFont typeface="Arial" pitchFamily="34" charset="0"/>
                <a:buChar char="•"/>
                <a:defRPr/>
              </a:pPr>
              <a:r>
                <a:rPr lang="zh-CN" altLang="en-US" sz="1400" kern="0" spc="300" dirty="0">
                  <a:solidFill>
                    <a:sysClr val="windowText" lastClr="000000"/>
                  </a:solidFill>
                  <a:latin typeface="微软雅黑" pitchFamily="34" charset="-122"/>
                  <a:ea typeface="微软雅黑" pitchFamily="34" charset="-122"/>
                </a:rPr>
                <a:t>记账凭证核算程序的主要特点？</a:t>
              </a:r>
            </a:p>
          </p:txBody>
        </p:sp>
        <p:sp>
          <p:nvSpPr>
            <p:cNvPr id="29" name="矩形 28"/>
            <p:cNvSpPr/>
            <p:nvPr/>
          </p:nvSpPr>
          <p:spPr bwMode="auto">
            <a:xfrm>
              <a:off x="702806" y="3392764"/>
              <a:ext cx="4573588" cy="307975"/>
            </a:xfrm>
            <a:prstGeom prst="rect">
              <a:avLst/>
            </a:prstGeom>
          </p:spPr>
          <p:txBody>
            <a:bodyPr>
              <a:spAutoFit/>
            </a:bodyPr>
            <a:lstStyle/>
            <a:p>
              <a:pPr marL="285750" indent="-285750" fontAlgn="auto">
                <a:spcBef>
                  <a:spcPts val="0"/>
                </a:spcBef>
                <a:spcAft>
                  <a:spcPts val="0"/>
                </a:spcAft>
                <a:buFont typeface="Arial" pitchFamily="34" charset="0"/>
                <a:buChar char="•"/>
                <a:defRPr/>
              </a:pPr>
              <a:r>
                <a:rPr lang="zh-CN" altLang="en-US" sz="1400" kern="0" spc="300" dirty="0">
                  <a:solidFill>
                    <a:sysClr val="windowText" lastClr="000000"/>
                  </a:solidFill>
                  <a:latin typeface="微软雅黑" pitchFamily="34" charset="-122"/>
                  <a:ea typeface="微软雅黑" pitchFamily="34" charset="-122"/>
                </a:rPr>
                <a:t>记账凭证核算程序的记账程序？</a:t>
              </a:r>
              <a:endParaRPr lang="en-US" altLang="zh-CN" sz="1400" kern="0" spc="300" dirty="0">
                <a:solidFill>
                  <a:sysClr val="windowText" lastClr="000000"/>
                </a:solidFill>
                <a:latin typeface="微软雅黑" pitchFamily="34" charset="-122"/>
                <a:ea typeface="微软雅黑" pitchFamily="34" charset="-122"/>
              </a:endParaRPr>
            </a:p>
          </p:txBody>
        </p:sp>
        <p:sp>
          <p:nvSpPr>
            <p:cNvPr id="30" name="矩形 29"/>
            <p:cNvSpPr/>
            <p:nvPr/>
          </p:nvSpPr>
          <p:spPr bwMode="auto">
            <a:xfrm>
              <a:off x="696457" y="3688038"/>
              <a:ext cx="4572000" cy="307975"/>
            </a:xfrm>
            <a:prstGeom prst="rect">
              <a:avLst/>
            </a:prstGeom>
          </p:spPr>
          <p:txBody>
            <a:bodyPr>
              <a:spAutoFit/>
            </a:bodyPr>
            <a:lstStyle/>
            <a:p>
              <a:pPr marL="285750" indent="-285750" fontAlgn="auto">
                <a:spcBef>
                  <a:spcPts val="0"/>
                </a:spcBef>
                <a:spcAft>
                  <a:spcPts val="0"/>
                </a:spcAft>
                <a:buFont typeface="Arial" pitchFamily="34" charset="0"/>
                <a:buChar char="•"/>
                <a:defRPr/>
              </a:pPr>
              <a:r>
                <a:rPr lang="zh-CN" altLang="en-US" sz="1400" kern="0" spc="300" dirty="0">
                  <a:solidFill>
                    <a:sysClr val="windowText" lastClr="000000"/>
                  </a:solidFill>
                  <a:latin typeface="微软雅黑" pitchFamily="34" charset="-122"/>
                  <a:ea typeface="微软雅黑" pitchFamily="34" charset="-122"/>
                </a:rPr>
                <a:t>记账凭证核算程序的优缺点及适用范围？</a:t>
              </a:r>
            </a:p>
          </p:txBody>
        </p:sp>
        <p:sp>
          <p:nvSpPr>
            <p:cNvPr id="34" name="TextBox 44"/>
            <p:cNvSpPr txBox="1">
              <a:spLocks noChangeArrowheads="1"/>
            </p:cNvSpPr>
            <p:nvPr/>
          </p:nvSpPr>
          <p:spPr bwMode="auto">
            <a:xfrm>
              <a:off x="576258" y="4169409"/>
              <a:ext cx="62088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1400" b="1" kern="0" spc="300" dirty="0">
                  <a:latin typeface="微软雅黑" pitchFamily="34" charset="-122"/>
                  <a:ea typeface="微软雅黑" pitchFamily="34" charset="-122"/>
                </a:rPr>
                <a:t>2.</a:t>
              </a:r>
              <a:r>
                <a:rPr lang="zh-CN" altLang="en-US" sz="1400" b="1" kern="0" spc="300" dirty="0">
                  <a:latin typeface="微软雅黑" pitchFamily="34" charset="-122"/>
                  <a:ea typeface="微软雅黑" pitchFamily="34" charset="-122"/>
                </a:rPr>
                <a:t>通过网络搜索会计岗位有哪些？</a:t>
              </a:r>
              <a:r>
                <a:rPr lang="en-US" altLang="zh-CN" sz="1400" b="1" kern="0" spc="300" dirty="0">
                  <a:latin typeface="微软雅黑" pitchFamily="34" charset="-122"/>
                  <a:ea typeface="微软雅黑" pitchFamily="34" charset="-122"/>
                </a:rPr>
                <a:t>《</a:t>
              </a:r>
              <a:r>
                <a:rPr lang="zh-CN" altLang="en-US" sz="1400" b="1" kern="0" spc="300" dirty="0">
                  <a:latin typeface="微软雅黑" pitchFamily="34" charset="-122"/>
                  <a:ea typeface="微软雅黑" pitchFamily="34" charset="-122"/>
                </a:rPr>
                <a:t>会计法</a:t>
              </a:r>
              <a:r>
                <a:rPr lang="en-US" altLang="zh-CN" sz="1400" b="1" kern="0" spc="300" dirty="0">
                  <a:latin typeface="微软雅黑" pitchFamily="34" charset="-122"/>
                  <a:ea typeface="微软雅黑" pitchFamily="34" charset="-122"/>
                </a:rPr>
                <a:t>》</a:t>
              </a:r>
              <a:r>
                <a:rPr lang="zh-CN" altLang="en-US" sz="1400" b="1" kern="0" spc="300" dirty="0">
                  <a:latin typeface="微软雅黑" pitchFamily="34" charset="-122"/>
                  <a:ea typeface="微软雅黑" pitchFamily="34" charset="-122"/>
                </a:rPr>
                <a:t>中对会计人员的</a:t>
              </a:r>
              <a:endParaRPr lang="en-US" altLang="zh-CN" sz="1400" b="1" kern="0" spc="300" dirty="0">
                <a:latin typeface="微软雅黑" pitchFamily="34" charset="-122"/>
                <a:ea typeface="微软雅黑" pitchFamily="34" charset="-122"/>
              </a:endParaRPr>
            </a:p>
            <a:p>
              <a:pPr eaLnBrk="1" fontAlgn="auto" hangingPunct="1">
                <a:spcBef>
                  <a:spcPts val="0"/>
                </a:spcBef>
                <a:spcAft>
                  <a:spcPts val="0"/>
                </a:spcAft>
                <a:defRPr/>
              </a:pPr>
              <a:r>
                <a:rPr lang="zh-CN" altLang="en-US" sz="1400" b="1" kern="0" spc="300" dirty="0">
                  <a:latin typeface="微软雅黑" pitchFamily="34" charset="-122"/>
                  <a:ea typeface="微软雅黑" pitchFamily="34" charset="-122"/>
                </a:rPr>
                <a:t>   岗位职责有何规定？</a:t>
              </a:r>
            </a:p>
          </p:txBody>
        </p:sp>
      </p:grpSp>
    </p:spTree>
    <p:extLst>
      <p:ext uri="{BB962C8B-B14F-4D97-AF65-F5344CB8AC3E}">
        <p14:creationId xmlns:p14="http://schemas.microsoft.com/office/powerpoint/2010/main" val="428899260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1102" y="1270000"/>
            <a:ext cx="2913583" cy="2875643"/>
          </a:xfrm>
          <a:prstGeom prst="rect">
            <a:avLst/>
          </a:prstGeom>
        </p:spPr>
      </p:pic>
      <p:grpSp>
        <p:nvGrpSpPr>
          <p:cNvPr id="6" name="组合 5"/>
          <p:cNvGrpSpPr/>
          <p:nvPr/>
        </p:nvGrpSpPr>
        <p:grpSpPr>
          <a:xfrm>
            <a:off x="5529428" y="2281762"/>
            <a:ext cx="4835101" cy="630943"/>
            <a:chOff x="5809298" y="1809113"/>
            <a:chExt cx="6446801" cy="841255"/>
          </a:xfrm>
        </p:grpSpPr>
        <p:sp>
          <p:nvSpPr>
            <p:cNvPr id="7" name="TextBox 6"/>
            <p:cNvSpPr txBox="1">
              <a:spLocks noChangeArrowheads="1"/>
            </p:cNvSpPr>
            <p:nvPr/>
          </p:nvSpPr>
          <p:spPr bwMode="auto">
            <a:xfrm>
              <a:off x="5809298" y="1809113"/>
              <a:ext cx="5101746"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500" b="1" spc="600" dirty="0">
                  <a:latin typeface="微软雅黑" panose="020B0503020204020204" pitchFamily="34" charset="-122"/>
                  <a:ea typeface="微软雅黑" panose="020B0503020204020204" pitchFamily="34" charset="-122"/>
                </a:rPr>
                <a:t>教学过程</a:t>
              </a:r>
            </a:p>
          </p:txBody>
        </p:sp>
        <p:sp>
          <p:nvSpPr>
            <p:cNvPr id="8" name="TextBox 111"/>
            <p:cNvSpPr txBox="1"/>
            <p:nvPr/>
          </p:nvSpPr>
          <p:spPr>
            <a:xfrm>
              <a:off x="8674699" y="1911706"/>
              <a:ext cx="3581400" cy="697625"/>
            </a:xfrm>
            <a:prstGeom prst="rect">
              <a:avLst/>
            </a:prstGeom>
            <a:noFill/>
          </p:spPr>
          <p:txBody>
            <a:bodyPr wrap="square" rtlCol="0">
              <a:spAutoFit/>
            </a:bodyPr>
            <a:lstStyle/>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TEACHING </a:t>
              </a:r>
            </a:p>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PROCESS</a:t>
              </a:r>
              <a:endParaRPr lang="zh-CN" altLang="en-US" sz="14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 name="TextBox 15"/>
          <p:cNvSpPr txBox="1"/>
          <p:nvPr/>
        </p:nvSpPr>
        <p:spPr>
          <a:xfrm>
            <a:off x="5626100" y="2942069"/>
            <a:ext cx="446212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200" spc="300" dirty="0">
                <a:solidFill>
                  <a:schemeClr val="bg1">
                    <a:lumMod val="65000"/>
                  </a:schemeClr>
                </a:solidFill>
              </a:rPr>
              <a:t>点击输入简要文字内容，文字内容需概括精炼，不用多余的文字修饰，言简意赅的说明该项内容。</a:t>
            </a:r>
            <a:endParaRPr lang="en-US" altLang="zh-CN" sz="1200" spc="300" dirty="0">
              <a:solidFill>
                <a:schemeClr val="bg1">
                  <a:lumMod val="65000"/>
                </a:schemeClr>
              </a:solidFill>
            </a:endParaRPr>
          </a:p>
        </p:txBody>
      </p:sp>
      <p:sp>
        <p:nvSpPr>
          <p:cNvPr id="10" name="矩形 9"/>
          <p:cNvSpPr/>
          <p:nvPr/>
        </p:nvSpPr>
        <p:spPr>
          <a:xfrm>
            <a:off x="0" y="5143500"/>
            <a:ext cx="12192000" cy="1714500"/>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4452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Group 22"/>
          <p:cNvGrpSpPr/>
          <p:nvPr/>
        </p:nvGrpSpPr>
        <p:grpSpPr>
          <a:xfrm>
            <a:off x="4214166" y="3088346"/>
            <a:ext cx="3743894" cy="4206014"/>
            <a:chOff x="3318424" y="2308076"/>
            <a:chExt cx="3743894" cy="4206014"/>
          </a:xfrm>
        </p:grpSpPr>
        <p:sp>
          <p:nvSpPr>
            <p:cNvPr id="173" name="Shape 28"/>
            <p:cNvSpPr/>
            <p:nvPr/>
          </p:nvSpPr>
          <p:spPr>
            <a:xfrm>
              <a:off x="3318424" y="4814001"/>
              <a:ext cx="3743894" cy="1698834"/>
            </a:xfrm>
            <a:custGeom>
              <a:avLst/>
              <a:gdLst/>
              <a:ahLst/>
              <a:cxnLst>
                <a:cxn ang="0">
                  <a:pos x="wd2" y="hd2"/>
                </a:cxn>
                <a:cxn ang="5400000">
                  <a:pos x="wd2" y="hd2"/>
                </a:cxn>
                <a:cxn ang="10800000">
                  <a:pos x="wd2" y="hd2"/>
                </a:cxn>
                <a:cxn ang="16200000">
                  <a:pos x="wd2" y="hd2"/>
                </a:cxn>
              </a:cxnLst>
              <a:rect l="0" t="0" r="r" b="b"/>
              <a:pathLst>
                <a:path w="21600" h="21600" extrusionOk="0">
                  <a:moveTo>
                    <a:pt x="8641" y="0"/>
                  </a:moveTo>
                  <a:cubicBezTo>
                    <a:pt x="3867" y="4612"/>
                    <a:pt x="2435" y="7070"/>
                    <a:pt x="1869" y="8174"/>
                  </a:cubicBezTo>
                  <a:cubicBezTo>
                    <a:pt x="997" y="9875"/>
                    <a:pt x="514" y="16216"/>
                    <a:pt x="0" y="21600"/>
                  </a:cubicBezTo>
                  <a:lnTo>
                    <a:pt x="10800" y="21600"/>
                  </a:lnTo>
                  <a:lnTo>
                    <a:pt x="21600" y="21600"/>
                  </a:lnTo>
                  <a:cubicBezTo>
                    <a:pt x="21086" y="16216"/>
                    <a:pt x="20603" y="9875"/>
                    <a:pt x="19731" y="8174"/>
                  </a:cubicBezTo>
                  <a:cubicBezTo>
                    <a:pt x="19165" y="7070"/>
                    <a:pt x="17785" y="4675"/>
                    <a:pt x="13012" y="62"/>
                  </a:cubicBezTo>
                  <a:cubicBezTo>
                    <a:pt x="13012" y="62"/>
                    <a:pt x="8641" y="0"/>
                    <a:pt x="8641" y="0"/>
                  </a:cubicBezTo>
                  <a:close/>
                </a:path>
              </a:pathLst>
            </a:custGeom>
            <a:solidFill>
              <a:srgbClr val="FEE4D6"/>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4" name="Shape 29"/>
            <p:cNvSpPr/>
            <p:nvPr/>
          </p:nvSpPr>
          <p:spPr>
            <a:xfrm>
              <a:off x="3318424" y="4814001"/>
              <a:ext cx="3743894" cy="1698834"/>
            </a:xfrm>
            <a:custGeom>
              <a:avLst/>
              <a:gdLst/>
              <a:ahLst/>
              <a:cxnLst>
                <a:cxn ang="0">
                  <a:pos x="wd2" y="hd2"/>
                </a:cxn>
                <a:cxn ang="5400000">
                  <a:pos x="wd2" y="hd2"/>
                </a:cxn>
                <a:cxn ang="10800000">
                  <a:pos x="wd2" y="hd2"/>
                </a:cxn>
                <a:cxn ang="16200000">
                  <a:pos x="wd2" y="hd2"/>
                </a:cxn>
              </a:cxnLst>
              <a:rect l="0" t="0" r="r" b="b"/>
              <a:pathLst>
                <a:path w="21600" h="21600" extrusionOk="0">
                  <a:moveTo>
                    <a:pt x="8641" y="0"/>
                  </a:moveTo>
                  <a:cubicBezTo>
                    <a:pt x="3867" y="4612"/>
                    <a:pt x="2435" y="7070"/>
                    <a:pt x="1869" y="8174"/>
                  </a:cubicBezTo>
                  <a:cubicBezTo>
                    <a:pt x="997" y="9875"/>
                    <a:pt x="514" y="16216"/>
                    <a:pt x="0" y="21600"/>
                  </a:cubicBezTo>
                  <a:lnTo>
                    <a:pt x="10800" y="21600"/>
                  </a:lnTo>
                  <a:lnTo>
                    <a:pt x="21600" y="21600"/>
                  </a:lnTo>
                  <a:cubicBezTo>
                    <a:pt x="21086" y="16216"/>
                    <a:pt x="20603" y="9875"/>
                    <a:pt x="19731" y="8174"/>
                  </a:cubicBezTo>
                  <a:cubicBezTo>
                    <a:pt x="19165" y="7070"/>
                    <a:pt x="17785" y="4675"/>
                    <a:pt x="13012" y="62"/>
                  </a:cubicBezTo>
                  <a:cubicBezTo>
                    <a:pt x="13012" y="62"/>
                    <a:pt x="8641" y="0"/>
                    <a:pt x="8641" y="0"/>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5" name="Shape 30"/>
            <p:cNvSpPr/>
            <p:nvPr/>
          </p:nvSpPr>
          <p:spPr>
            <a:xfrm>
              <a:off x="4786950" y="3709239"/>
              <a:ext cx="803471" cy="1488067"/>
            </a:xfrm>
            <a:custGeom>
              <a:avLst/>
              <a:gdLst/>
              <a:ahLst/>
              <a:cxnLst>
                <a:cxn ang="0">
                  <a:pos x="wd2" y="hd2"/>
                </a:cxn>
                <a:cxn ang="5400000">
                  <a:pos x="wd2" y="hd2"/>
                </a:cxn>
                <a:cxn ang="10800000">
                  <a:pos x="wd2" y="hd2"/>
                </a:cxn>
                <a:cxn ang="16200000">
                  <a:pos x="wd2" y="hd2"/>
                </a:cxn>
              </a:cxnLst>
              <a:rect l="0" t="0" r="r" b="b"/>
              <a:pathLst>
                <a:path w="21600" h="19098" extrusionOk="0">
                  <a:moveTo>
                    <a:pt x="0" y="4767"/>
                  </a:moveTo>
                  <a:lnTo>
                    <a:pt x="0" y="12647"/>
                  </a:lnTo>
                  <a:lnTo>
                    <a:pt x="0" y="16538"/>
                  </a:lnTo>
                  <a:cubicBezTo>
                    <a:pt x="5940" y="19890"/>
                    <a:pt x="15659" y="20011"/>
                    <a:pt x="21600" y="16538"/>
                  </a:cubicBezTo>
                  <a:lnTo>
                    <a:pt x="21600" y="12647"/>
                  </a:lnTo>
                  <a:lnTo>
                    <a:pt x="21600" y="4767"/>
                  </a:lnTo>
                  <a:cubicBezTo>
                    <a:pt x="21600" y="-1589"/>
                    <a:pt x="0" y="-1589"/>
                    <a:pt x="0" y="4767"/>
                  </a:cubicBezTo>
                  <a:close/>
                </a:path>
              </a:pathLst>
            </a:custGeom>
            <a:solidFill>
              <a:schemeClr val="accent4">
                <a:lumMod val="60000"/>
                <a:lumOff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6" name="Shape 31"/>
            <p:cNvSpPr/>
            <p:nvPr/>
          </p:nvSpPr>
          <p:spPr>
            <a:xfrm>
              <a:off x="4625277" y="5204710"/>
              <a:ext cx="1061748" cy="1305305"/>
            </a:xfrm>
            <a:custGeom>
              <a:avLst/>
              <a:gdLst/>
              <a:ahLst/>
              <a:cxnLst>
                <a:cxn ang="0">
                  <a:pos x="wd2" y="hd2"/>
                </a:cxn>
                <a:cxn ang="5400000">
                  <a:pos x="wd2" y="hd2"/>
                </a:cxn>
                <a:cxn ang="10800000">
                  <a:pos x="wd2" y="hd2"/>
                </a:cxn>
                <a:cxn ang="16200000">
                  <a:pos x="wd2" y="hd2"/>
                </a:cxn>
              </a:cxnLst>
              <a:rect l="0" t="0" r="r" b="b"/>
              <a:pathLst>
                <a:path w="21600" h="21600" extrusionOk="0">
                  <a:moveTo>
                    <a:pt x="11406" y="0"/>
                  </a:moveTo>
                  <a:cubicBezTo>
                    <a:pt x="11406" y="0"/>
                    <a:pt x="0" y="2214"/>
                    <a:pt x="0" y="2776"/>
                  </a:cubicBezTo>
                  <a:cubicBezTo>
                    <a:pt x="0" y="3337"/>
                    <a:pt x="4340" y="21600"/>
                    <a:pt x="4340" y="21600"/>
                  </a:cubicBezTo>
                  <a:lnTo>
                    <a:pt x="19825" y="21600"/>
                  </a:lnTo>
                  <a:lnTo>
                    <a:pt x="21600" y="2856"/>
                  </a:lnTo>
                  <a:cubicBezTo>
                    <a:pt x="21600" y="2856"/>
                    <a:pt x="11406" y="0"/>
                    <a:pt x="11406" y="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7" name="Shape 32"/>
            <p:cNvSpPr/>
            <p:nvPr/>
          </p:nvSpPr>
          <p:spPr>
            <a:xfrm>
              <a:off x="4274987" y="4827474"/>
              <a:ext cx="1818396" cy="1686616"/>
            </a:xfrm>
            <a:custGeom>
              <a:avLst/>
              <a:gdLst/>
              <a:ahLst/>
              <a:cxnLst>
                <a:cxn ang="0">
                  <a:pos x="wd2" y="hd2"/>
                </a:cxn>
                <a:cxn ang="5400000">
                  <a:pos x="wd2" y="hd2"/>
                </a:cxn>
                <a:cxn ang="10800000">
                  <a:pos x="wd2" y="hd2"/>
                </a:cxn>
                <a:cxn ang="16200000">
                  <a:pos x="wd2" y="hd2"/>
                </a:cxn>
              </a:cxnLst>
              <a:rect l="0" t="0" r="r" b="b"/>
              <a:pathLst>
                <a:path w="21600" h="21600" extrusionOk="0">
                  <a:moveTo>
                    <a:pt x="6246" y="0"/>
                  </a:moveTo>
                  <a:cubicBezTo>
                    <a:pt x="6246" y="0"/>
                    <a:pt x="4206" y="987"/>
                    <a:pt x="4206" y="987"/>
                  </a:cubicBezTo>
                  <a:lnTo>
                    <a:pt x="0" y="8023"/>
                  </a:lnTo>
                  <a:lnTo>
                    <a:pt x="4576" y="10331"/>
                  </a:lnTo>
                  <a:lnTo>
                    <a:pt x="830" y="13021"/>
                  </a:lnTo>
                  <a:lnTo>
                    <a:pt x="4751" y="21600"/>
                  </a:lnTo>
                  <a:lnTo>
                    <a:pt x="8317" y="21600"/>
                  </a:lnTo>
                  <a:lnTo>
                    <a:pt x="6246" y="2329"/>
                  </a:lnTo>
                  <a:lnTo>
                    <a:pt x="6246" y="0"/>
                  </a:lnTo>
                  <a:close/>
                  <a:moveTo>
                    <a:pt x="15379" y="0"/>
                  </a:moveTo>
                  <a:lnTo>
                    <a:pt x="15379" y="2319"/>
                  </a:lnTo>
                  <a:lnTo>
                    <a:pt x="13283" y="21589"/>
                  </a:lnTo>
                  <a:lnTo>
                    <a:pt x="16849" y="21589"/>
                  </a:lnTo>
                  <a:lnTo>
                    <a:pt x="20770" y="13005"/>
                  </a:lnTo>
                  <a:lnTo>
                    <a:pt x="17024" y="10315"/>
                  </a:lnTo>
                  <a:lnTo>
                    <a:pt x="21600" y="8012"/>
                  </a:lnTo>
                  <a:lnTo>
                    <a:pt x="17864" y="1192"/>
                  </a:lnTo>
                  <a:cubicBezTo>
                    <a:pt x="17864" y="1192"/>
                    <a:pt x="15379" y="0"/>
                    <a:pt x="15379" y="0"/>
                  </a:cubicBezTo>
                  <a:close/>
                </a:path>
              </a:pathLst>
            </a:custGeom>
            <a:solidFill>
              <a:srgbClr val="00806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8" name="Shape 33"/>
            <p:cNvSpPr/>
            <p:nvPr/>
          </p:nvSpPr>
          <p:spPr>
            <a:xfrm>
              <a:off x="4746532" y="4706220"/>
              <a:ext cx="871938" cy="855097"/>
            </a:xfrm>
            <a:custGeom>
              <a:avLst/>
              <a:gdLst/>
              <a:ahLst/>
              <a:cxnLst>
                <a:cxn ang="0">
                  <a:pos x="wd2" y="hd2"/>
                </a:cxn>
                <a:cxn ang="5400000">
                  <a:pos x="wd2" y="hd2"/>
                </a:cxn>
                <a:cxn ang="10800000">
                  <a:pos x="wd2" y="hd2"/>
                </a:cxn>
                <a:cxn ang="16200000">
                  <a:pos x="wd2" y="hd2"/>
                </a:cxn>
              </a:cxnLst>
              <a:rect l="0" t="0" r="r" b="b"/>
              <a:pathLst>
                <a:path w="21600" h="21600" extrusionOk="0">
                  <a:moveTo>
                    <a:pt x="866" y="0"/>
                  </a:moveTo>
                  <a:lnTo>
                    <a:pt x="0" y="3456"/>
                  </a:lnTo>
                  <a:lnTo>
                    <a:pt x="2430" y="21419"/>
                  </a:lnTo>
                  <a:lnTo>
                    <a:pt x="10878" y="12698"/>
                  </a:lnTo>
                  <a:cubicBezTo>
                    <a:pt x="10878" y="12698"/>
                    <a:pt x="866" y="0"/>
                    <a:pt x="866" y="0"/>
                  </a:cubicBezTo>
                  <a:close/>
                  <a:moveTo>
                    <a:pt x="20912" y="0"/>
                  </a:moveTo>
                  <a:cubicBezTo>
                    <a:pt x="20912" y="0"/>
                    <a:pt x="11014" y="12698"/>
                    <a:pt x="11014" y="12698"/>
                  </a:cubicBezTo>
                  <a:lnTo>
                    <a:pt x="19316" y="21600"/>
                  </a:lnTo>
                  <a:lnTo>
                    <a:pt x="21600" y="3393"/>
                  </a:lnTo>
                  <a:lnTo>
                    <a:pt x="20912" y="0"/>
                  </a:ln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9" name="Shape 34"/>
            <p:cNvSpPr/>
            <p:nvPr/>
          </p:nvSpPr>
          <p:spPr>
            <a:xfrm>
              <a:off x="4786950" y="4531074"/>
              <a:ext cx="803471" cy="281614"/>
            </a:xfrm>
            <a:custGeom>
              <a:avLst/>
              <a:gdLst/>
              <a:ahLst/>
              <a:cxnLst>
                <a:cxn ang="0">
                  <a:pos x="wd2" y="hd2"/>
                </a:cxn>
                <a:cxn ang="5400000">
                  <a:pos x="wd2" y="hd2"/>
                </a:cxn>
                <a:cxn ang="10800000">
                  <a:pos x="wd2" y="hd2"/>
                </a:cxn>
                <a:cxn ang="16200000">
                  <a:pos x="wd2" y="hd2"/>
                </a:cxn>
              </a:cxnLst>
              <a:rect l="0" t="0" r="r" b="b"/>
              <a:pathLst>
                <a:path w="21600" h="20963" extrusionOk="0">
                  <a:moveTo>
                    <a:pt x="0" y="0"/>
                  </a:moveTo>
                  <a:lnTo>
                    <a:pt x="0" y="2158"/>
                  </a:lnTo>
                  <a:cubicBezTo>
                    <a:pt x="0" y="2158"/>
                    <a:pt x="5518" y="20291"/>
                    <a:pt x="10780" y="20946"/>
                  </a:cubicBezTo>
                  <a:cubicBezTo>
                    <a:pt x="16043" y="21600"/>
                    <a:pt x="21600" y="3389"/>
                    <a:pt x="21600" y="3389"/>
                  </a:cubicBezTo>
                  <a:lnTo>
                    <a:pt x="21600" y="74"/>
                  </a:lnTo>
                </a:path>
              </a:pathLst>
            </a:custGeom>
            <a:solidFill>
              <a:schemeClr val="accent4">
                <a:lumMod val="50000"/>
                <a:alpha val="2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0" name="Shape 35"/>
            <p:cNvSpPr/>
            <p:nvPr/>
          </p:nvSpPr>
          <p:spPr>
            <a:xfrm>
              <a:off x="4274986" y="2442804"/>
              <a:ext cx="1821014" cy="2281044"/>
            </a:xfrm>
            <a:custGeom>
              <a:avLst/>
              <a:gdLst/>
              <a:ahLst/>
              <a:cxnLst>
                <a:cxn ang="0">
                  <a:pos x="wd2" y="hd2"/>
                </a:cxn>
                <a:cxn ang="5400000">
                  <a:pos x="wd2" y="hd2"/>
                </a:cxn>
                <a:cxn ang="10800000">
                  <a:pos x="wd2" y="hd2"/>
                </a:cxn>
                <a:cxn ang="16200000">
                  <a:pos x="wd2" y="hd2"/>
                </a:cxn>
              </a:cxnLst>
              <a:rect l="0" t="0" r="r" b="b"/>
              <a:pathLst>
                <a:path w="21118" h="21600" extrusionOk="0">
                  <a:moveTo>
                    <a:pt x="20278" y="10141"/>
                  </a:moveTo>
                  <a:cubicBezTo>
                    <a:pt x="20540" y="5376"/>
                    <a:pt x="18889" y="0"/>
                    <a:pt x="10588" y="0"/>
                  </a:cubicBezTo>
                  <a:cubicBezTo>
                    <a:pt x="2296" y="0"/>
                    <a:pt x="639" y="5366"/>
                    <a:pt x="898" y="10126"/>
                  </a:cubicBezTo>
                  <a:cubicBezTo>
                    <a:pt x="887" y="10129"/>
                    <a:pt x="875" y="10130"/>
                    <a:pt x="865" y="10133"/>
                  </a:cubicBezTo>
                  <a:cubicBezTo>
                    <a:pt x="44" y="10353"/>
                    <a:pt x="-243" y="11471"/>
                    <a:pt x="225" y="12630"/>
                  </a:cubicBezTo>
                  <a:cubicBezTo>
                    <a:pt x="510" y="13337"/>
                    <a:pt x="1009" y="13894"/>
                    <a:pt x="1542" y="14172"/>
                  </a:cubicBezTo>
                  <a:cubicBezTo>
                    <a:pt x="1958" y="15782"/>
                    <a:pt x="2456" y="16961"/>
                    <a:pt x="2684" y="17260"/>
                  </a:cubicBezTo>
                  <a:cubicBezTo>
                    <a:pt x="3717" y="18614"/>
                    <a:pt x="8272" y="21600"/>
                    <a:pt x="10588" y="21600"/>
                  </a:cubicBezTo>
                  <a:cubicBezTo>
                    <a:pt x="12904" y="21600"/>
                    <a:pt x="17459" y="18614"/>
                    <a:pt x="18492" y="17260"/>
                  </a:cubicBezTo>
                  <a:cubicBezTo>
                    <a:pt x="18722" y="16959"/>
                    <a:pt x="19226" y="15764"/>
                    <a:pt x="19644" y="14135"/>
                  </a:cubicBezTo>
                  <a:cubicBezTo>
                    <a:pt x="20151" y="13846"/>
                    <a:pt x="20621" y="13307"/>
                    <a:pt x="20894" y="12630"/>
                  </a:cubicBezTo>
                  <a:cubicBezTo>
                    <a:pt x="21357" y="11483"/>
                    <a:pt x="21079" y="10377"/>
                    <a:pt x="20278" y="10141"/>
                  </a:cubicBezTo>
                  <a:close/>
                </a:path>
              </a:pathLst>
            </a:custGeom>
            <a:solidFill>
              <a:schemeClr val="accent4">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1" name="Shape 36"/>
            <p:cNvSpPr/>
            <p:nvPr/>
          </p:nvSpPr>
          <p:spPr>
            <a:xfrm>
              <a:off x="4315404" y="2308076"/>
              <a:ext cx="1745407" cy="1593018"/>
            </a:xfrm>
            <a:custGeom>
              <a:avLst/>
              <a:gdLst/>
              <a:ahLst/>
              <a:cxnLst>
                <a:cxn ang="0">
                  <a:pos x="wd2" y="hd2"/>
                </a:cxn>
                <a:cxn ang="5400000">
                  <a:pos x="wd2" y="hd2"/>
                </a:cxn>
                <a:cxn ang="10800000">
                  <a:pos x="wd2" y="hd2"/>
                </a:cxn>
                <a:cxn ang="16200000">
                  <a:pos x="wd2" y="hd2"/>
                </a:cxn>
              </a:cxnLst>
              <a:rect l="0" t="0" r="r" b="b"/>
              <a:pathLst>
                <a:path w="19385" h="19642" extrusionOk="0">
                  <a:moveTo>
                    <a:pt x="15765" y="2119"/>
                  </a:moveTo>
                  <a:cubicBezTo>
                    <a:pt x="11129" y="-1931"/>
                    <a:pt x="3971" y="484"/>
                    <a:pt x="1809" y="3859"/>
                  </a:cubicBezTo>
                  <a:cubicBezTo>
                    <a:pt x="-896" y="8083"/>
                    <a:pt x="61" y="14496"/>
                    <a:pt x="701" y="19314"/>
                  </a:cubicBezTo>
                  <a:cubicBezTo>
                    <a:pt x="701" y="19307"/>
                    <a:pt x="701" y="19300"/>
                    <a:pt x="701" y="19293"/>
                  </a:cubicBezTo>
                  <a:cubicBezTo>
                    <a:pt x="708" y="19342"/>
                    <a:pt x="717" y="19391"/>
                    <a:pt x="729" y="19443"/>
                  </a:cubicBezTo>
                  <a:cubicBezTo>
                    <a:pt x="738" y="19482"/>
                    <a:pt x="815" y="19593"/>
                    <a:pt x="830" y="19624"/>
                  </a:cubicBezTo>
                  <a:cubicBezTo>
                    <a:pt x="853" y="19669"/>
                    <a:pt x="1021" y="19620"/>
                    <a:pt x="1077" y="19590"/>
                  </a:cubicBezTo>
                  <a:cubicBezTo>
                    <a:pt x="1097" y="19579"/>
                    <a:pt x="1106" y="19550"/>
                    <a:pt x="1107" y="19525"/>
                  </a:cubicBezTo>
                  <a:cubicBezTo>
                    <a:pt x="1133" y="19100"/>
                    <a:pt x="1109" y="18257"/>
                    <a:pt x="1109" y="18247"/>
                  </a:cubicBezTo>
                  <a:cubicBezTo>
                    <a:pt x="1058" y="17585"/>
                    <a:pt x="928" y="16946"/>
                    <a:pt x="840" y="16298"/>
                  </a:cubicBezTo>
                  <a:cubicBezTo>
                    <a:pt x="1274" y="13260"/>
                    <a:pt x="2559" y="12622"/>
                    <a:pt x="3232" y="8958"/>
                  </a:cubicBezTo>
                  <a:cubicBezTo>
                    <a:pt x="3374" y="8713"/>
                    <a:pt x="3526" y="8475"/>
                    <a:pt x="3686" y="8244"/>
                  </a:cubicBezTo>
                  <a:cubicBezTo>
                    <a:pt x="3870" y="7978"/>
                    <a:pt x="4060" y="7722"/>
                    <a:pt x="4283" y="7495"/>
                  </a:cubicBezTo>
                  <a:cubicBezTo>
                    <a:pt x="4399" y="7416"/>
                    <a:pt x="4512" y="7330"/>
                    <a:pt x="4621" y="7237"/>
                  </a:cubicBezTo>
                  <a:cubicBezTo>
                    <a:pt x="7116" y="6222"/>
                    <a:pt x="9688" y="7439"/>
                    <a:pt x="12043" y="8507"/>
                  </a:cubicBezTo>
                  <a:cubicBezTo>
                    <a:pt x="12944" y="8915"/>
                    <a:pt x="13954" y="9397"/>
                    <a:pt x="14947" y="9311"/>
                  </a:cubicBezTo>
                  <a:cubicBezTo>
                    <a:pt x="15372" y="9275"/>
                    <a:pt x="15697" y="8964"/>
                    <a:pt x="15729" y="8566"/>
                  </a:cubicBezTo>
                  <a:cubicBezTo>
                    <a:pt x="16856" y="12315"/>
                    <a:pt x="17785" y="14054"/>
                    <a:pt x="18333" y="16803"/>
                  </a:cubicBezTo>
                  <a:cubicBezTo>
                    <a:pt x="18258" y="17280"/>
                    <a:pt x="18177" y="17757"/>
                    <a:pt x="18140" y="18247"/>
                  </a:cubicBezTo>
                  <a:cubicBezTo>
                    <a:pt x="18139" y="18257"/>
                    <a:pt x="18116" y="19100"/>
                    <a:pt x="18141" y="19525"/>
                  </a:cubicBezTo>
                  <a:cubicBezTo>
                    <a:pt x="18143" y="19550"/>
                    <a:pt x="18152" y="19579"/>
                    <a:pt x="18172" y="19590"/>
                  </a:cubicBezTo>
                  <a:cubicBezTo>
                    <a:pt x="18228" y="19620"/>
                    <a:pt x="18396" y="19669"/>
                    <a:pt x="18418" y="19624"/>
                  </a:cubicBezTo>
                  <a:cubicBezTo>
                    <a:pt x="18433" y="19593"/>
                    <a:pt x="18510" y="19482"/>
                    <a:pt x="18520" y="19443"/>
                  </a:cubicBezTo>
                  <a:cubicBezTo>
                    <a:pt x="18562" y="19259"/>
                    <a:pt x="18570" y="19105"/>
                    <a:pt x="18579" y="18921"/>
                  </a:cubicBezTo>
                  <a:cubicBezTo>
                    <a:pt x="18607" y="18680"/>
                    <a:pt x="18645" y="18423"/>
                    <a:pt x="18674" y="18163"/>
                  </a:cubicBezTo>
                  <a:cubicBezTo>
                    <a:pt x="19389" y="15189"/>
                    <a:pt x="20704" y="3397"/>
                    <a:pt x="15765" y="2119"/>
                  </a:cubicBezTo>
                  <a:close/>
                </a:path>
              </a:pathLst>
            </a:custGeom>
            <a:solidFill>
              <a:srgbClr val="00806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2" name="Shape 37"/>
            <p:cNvSpPr/>
            <p:nvPr/>
          </p:nvSpPr>
          <p:spPr>
            <a:xfrm>
              <a:off x="4786950" y="4692747"/>
              <a:ext cx="803471" cy="514560"/>
            </a:xfrm>
            <a:custGeom>
              <a:avLst/>
              <a:gdLst/>
              <a:ahLst/>
              <a:cxnLst>
                <a:cxn ang="0">
                  <a:pos x="wd2" y="hd2"/>
                </a:cxn>
                <a:cxn ang="5400000">
                  <a:pos x="wd2" y="hd2"/>
                </a:cxn>
                <a:cxn ang="10800000">
                  <a:pos x="wd2" y="hd2"/>
                </a:cxn>
                <a:cxn ang="16200000">
                  <a:pos x="wd2" y="hd2"/>
                </a:cxn>
              </a:cxnLst>
              <a:rect l="0" t="0" r="r" b="b"/>
              <a:pathLst>
                <a:path w="21600" h="21600" extrusionOk="0">
                  <a:moveTo>
                    <a:pt x="0" y="503"/>
                  </a:moveTo>
                  <a:lnTo>
                    <a:pt x="10857" y="21600"/>
                  </a:lnTo>
                  <a:lnTo>
                    <a:pt x="21600" y="503"/>
                  </a:lnTo>
                  <a:lnTo>
                    <a:pt x="21600" y="0"/>
                  </a:lnTo>
                  <a:lnTo>
                    <a:pt x="10857" y="21003"/>
                  </a:lnTo>
                  <a:lnTo>
                    <a:pt x="0" y="0"/>
                  </a:lnTo>
                  <a:lnTo>
                    <a:pt x="0" y="503"/>
                  </a:lnTo>
                </a:path>
              </a:pathLst>
            </a:custGeom>
            <a:solidFill>
              <a:srgbClr val="010101">
                <a:alpha val="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3" name="Shape 38"/>
            <p:cNvSpPr/>
            <p:nvPr/>
          </p:nvSpPr>
          <p:spPr>
            <a:xfrm>
              <a:off x="4975568" y="5204710"/>
              <a:ext cx="428180" cy="1300538"/>
            </a:xfrm>
            <a:custGeom>
              <a:avLst/>
              <a:gdLst/>
              <a:ahLst/>
              <a:cxnLst>
                <a:cxn ang="0">
                  <a:pos x="wd2" y="hd2"/>
                </a:cxn>
                <a:cxn ang="5400000">
                  <a:pos x="wd2" y="hd2"/>
                </a:cxn>
                <a:cxn ang="10800000">
                  <a:pos x="wd2" y="hd2"/>
                </a:cxn>
                <a:cxn ang="16200000">
                  <a:pos x="wd2" y="hd2"/>
                </a:cxn>
              </a:cxnLst>
              <a:rect l="0" t="0" r="r" b="b"/>
              <a:pathLst>
                <a:path w="21600" h="21600" extrusionOk="0">
                  <a:moveTo>
                    <a:pt x="10853" y="0"/>
                  </a:moveTo>
                  <a:lnTo>
                    <a:pt x="2039" y="3091"/>
                  </a:lnTo>
                  <a:lnTo>
                    <a:pt x="6945" y="5594"/>
                  </a:lnTo>
                  <a:lnTo>
                    <a:pt x="0" y="21600"/>
                  </a:lnTo>
                  <a:cubicBezTo>
                    <a:pt x="0" y="21600"/>
                    <a:pt x="21600" y="21600"/>
                    <a:pt x="21600" y="21600"/>
                  </a:cubicBezTo>
                  <a:lnTo>
                    <a:pt x="14634" y="5594"/>
                  </a:lnTo>
                  <a:lnTo>
                    <a:pt x="14570" y="5594"/>
                  </a:lnTo>
                  <a:cubicBezTo>
                    <a:pt x="14570" y="5594"/>
                    <a:pt x="19476" y="3091"/>
                    <a:pt x="19476" y="3091"/>
                  </a:cubicBezTo>
                  <a:lnTo>
                    <a:pt x="10853" y="0"/>
                  </a:lnTo>
                  <a:close/>
                </a:path>
              </a:pathLst>
            </a:custGeom>
            <a:solidFill>
              <a:srgbClr val="00806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4" name="Shape 39"/>
            <p:cNvSpPr/>
            <p:nvPr/>
          </p:nvSpPr>
          <p:spPr>
            <a:xfrm>
              <a:off x="5258495" y="5541528"/>
              <a:ext cx="717" cy="49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302" y="21600"/>
                  </a:lnTo>
                  <a:cubicBezTo>
                    <a:pt x="21302" y="21600"/>
                    <a:pt x="21600" y="21600"/>
                    <a:pt x="21600" y="21600"/>
                  </a:cubicBezTo>
                  <a:close/>
                </a:path>
              </a:pathLst>
            </a:custGeom>
            <a:solidFill>
              <a:srgbClr val="008BC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5" name="Shape 40"/>
            <p:cNvSpPr/>
            <p:nvPr/>
          </p:nvSpPr>
          <p:spPr>
            <a:xfrm>
              <a:off x="5110295" y="5541528"/>
              <a:ext cx="715" cy="49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49" y="21600"/>
                  </a:lnTo>
                  <a:lnTo>
                    <a:pt x="21600" y="0"/>
                  </a:lnTo>
                  <a:cubicBezTo>
                    <a:pt x="21600" y="0"/>
                    <a:pt x="0" y="21600"/>
                    <a:pt x="0" y="21600"/>
                  </a:cubicBezTo>
                  <a:close/>
                </a:path>
              </a:pathLst>
            </a:custGeom>
            <a:solidFill>
              <a:srgbClr val="008BC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6" name="Oval 18"/>
            <p:cNvSpPr/>
            <p:nvPr/>
          </p:nvSpPr>
          <p:spPr>
            <a:xfrm>
              <a:off x="4741345" y="3572359"/>
              <a:ext cx="157376" cy="214030"/>
            </a:xfrm>
            <a:prstGeom prst="ellipse">
              <a:avLst/>
            </a:prstGeom>
            <a:solidFill>
              <a:srgbClr val="008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Oval 19"/>
            <p:cNvSpPr/>
            <p:nvPr/>
          </p:nvSpPr>
          <p:spPr>
            <a:xfrm>
              <a:off x="5446516" y="3572359"/>
              <a:ext cx="157376" cy="214030"/>
            </a:xfrm>
            <a:prstGeom prst="ellipse">
              <a:avLst/>
            </a:prstGeom>
            <a:solidFill>
              <a:srgbClr val="008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Shape 27"/>
            <p:cNvSpPr/>
            <p:nvPr/>
          </p:nvSpPr>
          <p:spPr>
            <a:xfrm>
              <a:off x="4454778" y="3469173"/>
              <a:ext cx="1442326" cy="518512"/>
            </a:xfrm>
            <a:custGeom>
              <a:avLst/>
              <a:gdLst/>
              <a:ahLst/>
              <a:cxnLst>
                <a:cxn ang="0">
                  <a:pos x="wd2" y="hd2"/>
                </a:cxn>
                <a:cxn ang="5400000">
                  <a:pos x="wd2" y="hd2"/>
                </a:cxn>
                <a:cxn ang="10800000">
                  <a:pos x="wd2" y="hd2"/>
                </a:cxn>
                <a:cxn ang="16200000">
                  <a:pos x="wd2" y="hd2"/>
                </a:cxn>
              </a:cxnLst>
              <a:rect l="0" t="0" r="r" b="b"/>
              <a:pathLst>
                <a:path w="21562" h="21248" extrusionOk="0">
                  <a:moveTo>
                    <a:pt x="5305" y="144"/>
                  </a:moveTo>
                  <a:cubicBezTo>
                    <a:pt x="3489" y="-121"/>
                    <a:pt x="1083" y="507"/>
                    <a:pt x="639" y="924"/>
                  </a:cubicBezTo>
                  <a:cubicBezTo>
                    <a:pt x="68" y="1466"/>
                    <a:pt x="51" y="1605"/>
                    <a:pt x="10" y="2879"/>
                  </a:cubicBezTo>
                  <a:cubicBezTo>
                    <a:pt x="-29" y="4150"/>
                    <a:pt x="31" y="5247"/>
                    <a:pt x="359" y="5572"/>
                  </a:cubicBezTo>
                  <a:cubicBezTo>
                    <a:pt x="810" y="6016"/>
                    <a:pt x="795" y="7721"/>
                    <a:pt x="1043" y="12609"/>
                  </a:cubicBezTo>
                  <a:cubicBezTo>
                    <a:pt x="1265" y="17060"/>
                    <a:pt x="1890" y="20575"/>
                    <a:pt x="4741" y="21197"/>
                  </a:cubicBezTo>
                  <a:cubicBezTo>
                    <a:pt x="4886" y="21232"/>
                    <a:pt x="5027" y="21244"/>
                    <a:pt x="5165" y="21248"/>
                  </a:cubicBezTo>
                  <a:lnTo>
                    <a:pt x="5174" y="20006"/>
                  </a:lnTo>
                  <a:cubicBezTo>
                    <a:pt x="3864" y="20035"/>
                    <a:pt x="2407" y="18677"/>
                    <a:pt x="1917" y="15901"/>
                  </a:cubicBezTo>
                  <a:cubicBezTo>
                    <a:pt x="1228" y="12006"/>
                    <a:pt x="1132" y="4138"/>
                    <a:pt x="2091" y="2489"/>
                  </a:cubicBezTo>
                  <a:cubicBezTo>
                    <a:pt x="2505" y="1778"/>
                    <a:pt x="3878" y="1286"/>
                    <a:pt x="5298" y="1464"/>
                  </a:cubicBezTo>
                  <a:cubicBezTo>
                    <a:pt x="5298" y="1464"/>
                    <a:pt x="5305" y="144"/>
                    <a:pt x="5305" y="144"/>
                  </a:cubicBezTo>
                  <a:close/>
                  <a:moveTo>
                    <a:pt x="10766" y="2662"/>
                  </a:moveTo>
                  <a:cubicBezTo>
                    <a:pt x="10134" y="2704"/>
                    <a:pt x="7548" y="659"/>
                    <a:pt x="5709" y="224"/>
                  </a:cubicBezTo>
                  <a:cubicBezTo>
                    <a:pt x="5578" y="191"/>
                    <a:pt x="5444" y="163"/>
                    <a:pt x="5305" y="144"/>
                  </a:cubicBezTo>
                  <a:lnTo>
                    <a:pt x="5298" y="1464"/>
                  </a:lnTo>
                  <a:cubicBezTo>
                    <a:pt x="6793" y="1651"/>
                    <a:pt x="8341" y="2579"/>
                    <a:pt x="8871" y="4768"/>
                  </a:cubicBezTo>
                  <a:cubicBezTo>
                    <a:pt x="9742" y="8357"/>
                    <a:pt x="8178" y="17135"/>
                    <a:pt x="6764" y="19090"/>
                  </a:cubicBezTo>
                  <a:cubicBezTo>
                    <a:pt x="6335" y="19683"/>
                    <a:pt x="5769" y="19989"/>
                    <a:pt x="5174" y="20006"/>
                  </a:cubicBezTo>
                  <a:lnTo>
                    <a:pt x="5165" y="21248"/>
                  </a:lnTo>
                  <a:cubicBezTo>
                    <a:pt x="7641" y="21258"/>
                    <a:pt x="8556" y="16364"/>
                    <a:pt x="8861" y="14731"/>
                  </a:cubicBezTo>
                  <a:cubicBezTo>
                    <a:pt x="9437" y="11659"/>
                    <a:pt x="9318" y="7422"/>
                    <a:pt x="10735" y="7415"/>
                  </a:cubicBezTo>
                  <a:cubicBezTo>
                    <a:pt x="12150" y="7405"/>
                    <a:pt x="11965" y="11564"/>
                    <a:pt x="12471" y="14634"/>
                  </a:cubicBezTo>
                  <a:cubicBezTo>
                    <a:pt x="12744" y="16289"/>
                    <a:pt x="13547" y="21372"/>
                    <a:pt x="16116" y="21173"/>
                  </a:cubicBezTo>
                  <a:lnTo>
                    <a:pt x="16123" y="19935"/>
                  </a:lnTo>
                  <a:cubicBezTo>
                    <a:pt x="15490" y="19963"/>
                    <a:pt x="14887" y="19664"/>
                    <a:pt x="14446" y="19041"/>
                  </a:cubicBezTo>
                  <a:cubicBezTo>
                    <a:pt x="13076" y="17104"/>
                    <a:pt x="11705" y="8348"/>
                    <a:pt x="12657" y="4748"/>
                  </a:cubicBezTo>
                  <a:cubicBezTo>
                    <a:pt x="13229" y="2574"/>
                    <a:pt x="14766" y="1624"/>
                    <a:pt x="16248" y="1406"/>
                  </a:cubicBezTo>
                  <a:lnTo>
                    <a:pt x="16255" y="88"/>
                  </a:lnTo>
                  <a:cubicBezTo>
                    <a:pt x="16142" y="105"/>
                    <a:pt x="16030" y="128"/>
                    <a:pt x="15921" y="156"/>
                  </a:cubicBezTo>
                  <a:cubicBezTo>
                    <a:pt x="14265" y="569"/>
                    <a:pt x="12255" y="2556"/>
                    <a:pt x="10766" y="2662"/>
                  </a:cubicBezTo>
                  <a:close/>
                  <a:moveTo>
                    <a:pt x="16116" y="21173"/>
                  </a:moveTo>
                  <a:cubicBezTo>
                    <a:pt x="16215" y="21166"/>
                    <a:pt x="16318" y="21148"/>
                    <a:pt x="16423" y="21125"/>
                  </a:cubicBezTo>
                  <a:cubicBezTo>
                    <a:pt x="19286" y="20468"/>
                    <a:pt x="19992" y="16941"/>
                    <a:pt x="20313" y="12488"/>
                  </a:cubicBezTo>
                  <a:cubicBezTo>
                    <a:pt x="20667" y="7595"/>
                    <a:pt x="20690" y="5893"/>
                    <a:pt x="21151" y="5444"/>
                  </a:cubicBezTo>
                  <a:cubicBezTo>
                    <a:pt x="21489" y="5110"/>
                    <a:pt x="21571" y="4017"/>
                    <a:pt x="21561" y="2741"/>
                  </a:cubicBezTo>
                  <a:cubicBezTo>
                    <a:pt x="21549" y="1471"/>
                    <a:pt x="21534" y="1333"/>
                    <a:pt x="20976" y="803"/>
                  </a:cubicBezTo>
                  <a:cubicBezTo>
                    <a:pt x="20534" y="379"/>
                    <a:pt x="18089" y="-228"/>
                    <a:pt x="16255" y="88"/>
                  </a:cubicBezTo>
                  <a:lnTo>
                    <a:pt x="16248" y="1406"/>
                  </a:lnTo>
                  <a:cubicBezTo>
                    <a:pt x="17693" y="1190"/>
                    <a:pt x="19086" y="1666"/>
                    <a:pt x="19490" y="2383"/>
                  </a:cubicBezTo>
                  <a:cubicBezTo>
                    <a:pt x="20409" y="4014"/>
                    <a:pt x="20141" y="11890"/>
                    <a:pt x="19366" y="15791"/>
                  </a:cubicBezTo>
                  <a:cubicBezTo>
                    <a:pt x="18828" y="18500"/>
                    <a:pt x="17405" y="19877"/>
                    <a:pt x="16123" y="19935"/>
                  </a:cubicBezTo>
                  <a:cubicBezTo>
                    <a:pt x="16123" y="19935"/>
                    <a:pt x="16116" y="21173"/>
                    <a:pt x="16116" y="21173"/>
                  </a:cubicBezTo>
                  <a:close/>
                </a:path>
              </a:pathLst>
            </a:custGeom>
            <a:solidFill>
              <a:srgbClr val="00806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9" name="Shape 11"/>
            <p:cNvSpPr/>
            <p:nvPr/>
          </p:nvSpPr>
          <p:spPr>
            <a:xfrm>
              <a:off x="4923011" y="4250413"/>
              <a:ext cx="505859" cy="158729"/>
            </a:xfrm>
            <a:custGeom>
              <a:avLst/>
              <a:gdLst/>
              <a:ahLst/>
              <a:cxnLst>
                <a:cxn ang="0">
                  <a:pos x="wd2" y="hd2"/>
                </a:cxn>
                <a:cxn ang="5400000">
                  <a:pos x="wd2" y="hd2"/>
                </a:cxn>
                <a:cxn ang="10800000">
                  <a:pos x="wd2" y="hd2"/>
                </a:cxn>
                <a:cxn ang="16200000">
                  <a:pos x="wd2" y="hd2"/>
                </a:cxn>
              </a:cxnLst>
              <a:rect l="0" t="0" r="r" b="b"/>
              <a:pathLst>
                <a:path w="21600" h="21440" extrusionOk="0">
                  <a:moveTo>
                    <a:pt x="0" y="0"/>
                  </a:moveTo>
                  <a:cubicBezTo>
                    <a:pt x="0" y="0"/>
                    <a:pt x="347" y="593"/>
                    <a:pt x="955" y="1632"/>
                  </a:cubicBezTo>
                  <a:cubicBezTo>
                    <a:pt x="1247" y="2173"/>
                    <a:pt x="1631" y="2663"/>
                    <a:pt x="2030" y="3376"/>
                  </a:cubicBezTo>
                  <a:cubicBezTo>
                    <a:pt x="2456" y="3951"/>
                    <a:pt x="2909" y="4717"/>
                    <a:pt x="3424" y="5351"/>
                  </a:cubicBezTo>
                  <a:cubicBezTo>
                    <a:pt x="3928" y="6069"/>
                    <a:pt x="4476" y="6750"/>
                    <a:pt x="5057" y="7375"/>
                  </a:cubicBezTo>
                  <a:cubicBezTo>
                    <a:pt x="5623" y="8138"/>
                    <a:pt x="6253" y="8506"/>
                    <a:pt x="6868" y="9175"/>
                  </a:cubicBezTo>
                  <a:cubicBezTo>
                    <a:pt x="7508" y="9482"/>
                    <a:pt x="8142" y="10203"/>
                    <a:pt x="8807" y="10315"/>
                  </a:cubicBezTo>
                  <a:cubicBezTo>
                    <a:pt x="9136" y="10449"/>
                    <a:pt x="9467" y="10583"/>
                    <a:pt x="9799" y="10718"/>
                  </a:cubicBezTo>
                  <a:lnTo>
                    <a:pt x="10800" y="10737"/>
                  </a:lnTo>
                  <a:cubicBezTo>
                    <a:pt x="11470" y="10990"/>
                    <a:pt x="12129" y="10422"/>
                    <a:pt x="12790" y="10364"/>
                  </a:cubicBezTo>
                  <a:cubicBezTo>
                    <a:pt x="13447" y="10140"/>
                    <a:pt x="14080" y="9485"/>
                    <a:pt x="14717" y="9174"/>
                  </a:cubicBezTo>
                  <a:cubicBezTo>
                    <a:pt x="15340" y="8645"/>
                    <a:pt x="15932" y="7871"/>
                    <a:pt x="16519" y="7340"/>
                  </a:cubicBezTo>
                  <a:cubicBezTo>
                    <a:pt x="16819" y="7124"/>
                    <a:pt x="17088" y="6691"/>
                    <a:pt x="17354" y="6293"/>
                  </a:cubicBezTo>
                  <a:cubicBezTo>
                    <a:pt x="17624" y="5914"/>
                    <a:pt x="17885" y="5547"/>
                    <a:pt x="18135" y="5196"/>
                  </a:cubicBezTo>
                  <a:cubicBezTo>
                    <a:pt x="18641" y="4493"/>
                    <a:pt x="19138" y="3987"/>
                    <a:pt x="19530" y="3201"/>
                  </a:cubicBezTo>
                  <a:cubicBezTo>
                    <a:pt x="19930" y="2472"/>
                    <a:pt x="20302" y="1916"/>
                    <a:pt x="20607" y="1432"/>
                  </a:cubicBezTo>
                  <a:cubicBezTo>
                    <a:pt x="21219" y="476"/>
                    <a:pt x="21600" y="0"/>
                    <a:pt x="21600" y="0"/>
                  </a:cubicBezTo>
                  <a:cubicBezTo>
                    <a:pt x="21600" y="0"/>
                    <a:pt x="21387" y="1175"/>
                    <a:pt x="20960" y="3110"/>
                  </a:cubicBezTo>
                  <a:cubicBezTo>
                    <a:pt x="20745" y="4071"/>
                    <a:pt x="20485" y="5270"/>
                    <a:pt x="20162" y="6555"/>
                  </a:cubicBezTo>
                  <a:cubicBezTo>
                    <a:pt x="19860" y="7947"/>
                    <a:pt x="19444" y="9174"/>
                    <a:pt x="18983" y="10533"/>
                  </a:cubicBezTo>
                  <a:cubicBezTo>
                    <a:pt x="18511" y="11811"/>
                    <a:pt x="18036" y="13499"/>
                    <a:pt x="17426" y="14645"/>
                  </a:cubicBezTo>
                  <a:cubicBezTo>
                    <a:pt x="16821" y="15804"/>
                    <a:pt x="16188" y="17184"/>
                    <a:pt x="15484" y="18205"/>
                  </a:cubicBezTo>
                  <a:cubicBezTo>
                    <a:pt x="15121" y="18633"/>
                    <a:pt x="14753" y="19068"/>
                    <a:pt x="14380" y="19509"/>
                  </a:cubicBezTo>
                  <a:cubicBezTo>
                    <a:pt x="14003" y="19906"/>
                    <a:pt x="13628" y="20468"/>
                    <a:pt x="13225" y="20590"/>
                  </a:cubicBezTo>
                  <a:cubicBezTo>
                    <a:pt x="12428" y="20969"/>
                    <a:pt x="11614" y="21600"/>
                    <a:pt x="10792" y="21403"/>
                  </a:cubicBezTo>
                  <a:lnTo>
                    <a:pt x="9563" y="21254"/>
                  </a:lnTo>
                  <a:cubicBezTo>
                    <a:pt x="9160" y="21063"/>
                    <a:pt x="8761" y="20765"/>
                    <a:pt x="8365" y="20520"/>
                  </a:cubicBezTo>
                  <a:cubicBezTo>
                    <a:pt x="7967" y="20304"/>
                    <a:pt x="7579" y="19989"/>
                    <a:pt x="7209" y="19502"/>
                  </a:cubicBezTo>
                  <a:cubicBezTo>
                    <a:pt x="6835" y="19074"/>
                    <a:pt x="6468" y="18649"/>
                    <a:pt x="6111" y="18188"/>
                  </a:cubicBezTo>
                  <a:cubicBezTo>
                    <a:pt x="5423" y="17040"/>
                    <a:pt x="4745" y="16055"/>
                    <a:pt x="4169" y="14678"/>
                  </a:cubicBezTo>
                  <a:cubicBezTo>
                    <a:pt x="3880" y="14015"/>
                    <a:pt x="3599" y="13370"/>
                    <a:pt x="3327" y="12747"/>
                  </a:cubicBezTo>
                  <a:cubicBezTo>
                    <a:pt x="3072" y="12034"/>
                    <a:pt x="2827" y="11346"/>
                    <a:pt x="2591" y="10685"/>
                  </a:cubicBezTo>
                  <a:cubicBezTo>
                    <a:pt x="2118" y="9396"/>
                    <a:pt x="1746" y="7905"/>
                    <a:pt x="1402" y="6715"/>
                  </a:cubicBezTo>
                  <a:cubicBezTo>
                    <a:pt x="1074" y="5434"/>
                    <a:pt x="801" y="4297"/>
                    <a:pt x="597" y="3279"/>
                  </a:cubicBezTo>
                  <a:cubicBezTo>
                    <a:pt x="175" y="1305"/>
                    <a:pt x="0" y="0"/>
                    <a:pt x="0" y="0"/>
                  </a:cubicBezTo>
                  <a:close/>
                </a:path>
              </a:pathLst>
            </a:custGeom>
            <a:solidFill>
              <a:schemeClr val="accent4">
                <a:lumMod val="50000"/>
                <a:alpha val="3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90" name="Group 24"/>
          <p:cNvGrpSpPr/>
          <p:nvPr/>
        </p:nvGrpSpPr>
        <p:grpSpPr>
          <a:xfrm>
            <a:off x="2736838" y="2480875"/>
            <a:ext cx="1461874" cy="971084"/>
            <a:chOff x="6919266" y="2220698"/>
            <a:chExt cx="3741177" cy="2485162"/>
          </a:xfrm>
        </p:grpSpPr>
        <p:grpSp>
          <p:nvGrpSpPr>
            <p:cNvPr id="191" name="Group 30"/>
            <p:cNvGrpSpPr/>
            <p:nvPr/>
          </p:nvGrpSpPr>
          <p:grpSpPr>
            <a:xfrm>
              <a:off x="6919266" y="3086797"/>
              <a:ext cx="3124130" cy="1619063"/>
              <a:chOff x="6913980" y="3201803"/>
              <a:chExt cx="3124130" cy="1619063"/>
            </a:xfrm>
          </p:grpSpPr>
          <p:sp>
            <p:nvSpPr>
              <p:cNvPr id="202" name="Shape 12"/>
              <p:cNvSpPr/>
              <p:nvPr/>
            </p:nvSpPr>
            <p:spPr>
              <a:xfrm>
                <a:off x="6913980" y="3488884"/>
                <a:ext cx="3124130" cy="1329176"/>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5"/>
                    </a:lnTo>
                    <a:lnTo>
                      <a:pt x="11291" y="0"/>
                    </a:lnTo>
                    <a:cubicBezTo>
                      <a:pt x="11291" y="0"/>
                      <a:pt x="0" y="5911"/>
                      <a:pt x="0" y="5911"/>
                    </a:cubicBezTo>
                    <a:close/>
                  </a:path>
                </a:pathLst>
              </a:custGeom>
              <a:solidFill>
                <a:schemeClr val="tx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3" name="Shape 13"/>
              <p:cNvSpPr/>
              <p:nvPr/>
            </p:nvSpPr>
            <p:spPr>
              <a:xfrm>
                <a:off x="6913980" y="3555210"/>
                <a:ext cx="1500942" cy="1265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5123"/>
                    </a:lnTo>
                    <a:lnTo>
                      <a:pt x="21600" y="21600"/>
                    </a:lnTo>
                    <a:lnTo>
                      <a:pt x="21600" y="16477"/>
                    </a:lnTo>
                    <a:cubicBezTo>
                      <a:pt x="21600" y="16477"/>
                      <a:pt x="0" y="0"/>
                      <a:pt x="0" y="0"/>
                    </a:cubicBezTo>
                    <a:close/>
                  </a:path>
                </a:pathLst>
              </a:custGeom>
              <a:solidFill>
                <a:schemeClr val="tx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4" name="Shape 14"/>
              <p:cNvSpPr/>
              <p:nvPr/>
            </p:nvSpPr>
            <p:spPr>
              <a:xfrm>
                <a:off x="8410004" y="4107929"/>
                <a:ext cx="1533061" cy="675796"/>
              </a:xfrm>
              <a:custGeom>
                <a:avLst/>
                <a:gdLst/>
                <a:ahLst/>
                <a:cxnLst>
                  <a:cxn ang="0">
                    <a:pos x="wd2" y="hd2"/>
                  </a:cxn>
                  <a:cxn ang="5400000">
                    <a:pos x="wd2" y="hd2"/>
                  </a:cxn>
                  <a:cxn ang="10800000">
                    <a:pos x="wd2" y="hd2"/>
                  </a:cxn>
                  <a:cxn ang="16200000">
                    <a:pos x="wd2" y="hd2"/>
                  </a:cxn>
                </a:cxnLst>
                <a:rect l="0" t="0" r="r" b="b"/>
                <a:pathLst>
                  <a:path w="21600" h="21600" extrusionOk="0">
                    <a:moveTo>
                      <a:pt x="21600" y="8380"/>
                    </a:moveTo>
                    <a:lnTo>
                      <a:pt x="21600" y="0"/>
                    </a:lnTo>
                    <a:lnTo>
                      <a:pt x="0" y="13122"/>
                    </a:lnTo>
                    <a:lnTo>
                      <a:pt x="0" y="21600"/>
                    </a:lnTo>
                    <a:cubicBezTo>
                      <a:pt x="0" y="21600"/>
                      <a:pt x="21600" y="8380"/>
                      <a:pt x="21600" y="838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5" name="Shape 15"/>
              <p:cNvSpPr/>
              <p:nvPr/>
            </p:nvSpPr>
            <p:spPr>
              <a:xfrm>
                <a:off x="6913980" y="3201803"/>
                <a:ext cx="3124130" cy="1329169"/>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6"/>
                    </a:lnTo>
                    <a:lnTo>
                      <a:pt x="11291" y="0"/>
                    </a:lnTo>
                    <a:cubicBezTo>
                      <a:pt x="11291" y="0"/>
                      <a:pt x="0" y="5911"/>
                      <a:pt x="0" y="5911"/>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92" name="Group 31"/>
            <p:cNvGrpSpPr/>
            <p:nvPr/>
          </p:nvGrpSpPr>
          <p:grpSpPr>
            <a:xfrm>
              <a:off x="7506329" y="2825776"/>
              <a:ext cx="3129148" cy="1619057"/>
              <a:chOff x="4482815" y="5446950"/>
              <a:chExt cx="3129148" cy="1619057"/>
            </a:xfrm>
          </p:grpSpPr>
          <p:sp>
            <p:nvSpPr>
              <p:cNvPr id="198" name="Shape 8"/>
              <p:cNvSpPr/>
              <p:nvPr/>
            </p:nvSpPr>
            <p:spPr>
              <a:xfrm>
                <a:off x="4482815" y="5734031"/>
                <a:ext cx="3124124" cy="1329171"/>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6"/>
                    </a:lnTo>
                    <a:lnTo>
                      <a:pt x="11291" y="0"/>
                    </a:lnTo>
                    <a:cubicBezTo>
                      <a:pt x="11291" y="0"/>
                      <a:pt x="0" y="5911"/>
                      <a:pt x="0" y="5911"/>
                    </a:cubicBezTo>
                    <a:close/>
                  </a:path>
                </a:pathLst>
              </a:custGeom>
              <a:solidFill>
                <a:schemeClr val="accent5">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9" name="Shape 9"/>
              <p:cNvSpPr/>
              <p:nvPr/>
            </p:nvSpPr>
            <p:spPr>
              <a:xfrm>
                <a:off x="4482815" y="5800357"/>
                <a:ext cx="1500943" cy="12656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5123"/>
                    </a:lnTo>
                    <a:lnTo>
                      <a:pt x="21600" y="21600"/>
                    </a:lnTo>
                    <a:lnTo>
                      <a:pt x="21600" y="16477"/>
                    </a:lnTo>
                    <a:cubicBezTo>
                      <a:pt x="21600" y="16477"/>
                      <a:pt x="0" y="0"/>
                      <a:pt x="0" y="0"/>
                    </a:cubicBezTo>
                    <a:close/>
                  </a:path>
                </a:pathLst>
              </a:custGeom>
              <a:solidFill>
                <a:schemeClr val="accent5">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0" name="Shape 10"/>
              <p:cNvSpPr/>
              <p:nvPr/>
            </p:nvSpPr>
            <p:spPr>
              <a:xfrm>
                <a:off x="5986209" y="6353076"/>
                <a:ext cx="1533066" cy="675803"/>
              </a:xfrm>
              <a:custGeom>
                <a:avLst/>
                <a:gdLst/>
                <a:ahLst/>
                <a:cxnLst>
                  <a:cxn ang="0">
                    <a:pos x="wd2" y="hd2"/>
                  </a:cxn>
                  <a:cxn ang="5400000">
                    <a:pos x="wd2" y="hd2"/>
                  </a:cxn>
                  <a:cxn ang="10800000">
                    <a:pos x="wd2" y="hd2"/>
                  </a:cxn>
                  <a:cxn ang="16200000">
                    <a:pos x="wd2" y="hd2"/>
                  </a:cxn>
                </a:cxnLst>
                <a:rect l="0" t="0" r="r" b="b"/>
                <a:pathLst>
                  <a:path w="21600" h="21600" extrusionOk="0">
                    <a:moveTo>
                      <a:pt x="21600" y="8380"/>
                    </a:moveTo>
                    <a:lnTo>
                      <a:pt x="21600" y="0"/>
                    </a:lnTo>
                    <a:lnTo>
                      <a:pt x="0" y="13122"/>
                    </a:lnTo>
                    <a:lnTo>
                      <a:pt x="0" y="21600"/>
                    </a:lnTo>
                    <a:cubicBezTo>
                      <a:pt x="0" y="21600"/>
                      <a:pt x="21600" y="8380"/>
                      <a:pt x="21600" y="838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1" name="Shape 11"/>
              <p:cNvSpPr/>
              <p:nvPr/>
            </p:nvSpPr>
            <p:spPr>
              <a:xfrm>
                <a:off x="4487839" y="5446950"/>
                <a:ext cx="3124124" cy="1329164"/>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6"/>
                    </a:lnTo>
                    <a:lnTo>
                      <a:pt x="11291" y="0"/>
                    </a:lnTo>
                    <a:cubicBezTo>
                      <a:pt x="11291" y="0"/>
                      <a:pt x="0" y="5911"/>
                      <a:pt x="0" y="5911"/>
                    </a:cubicBezTo>
                    <a:close/>
                  </a:path>
                </a:pathLst>
              </a:custGeom>
              <a:solidFill>
                <a:schemeClr val="accent5">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93" name="Group 32"/>
            <p:cNvGrpSpPr/>
            <p:nvPr/>
          </p:nvGrpSpPr>
          <p:grpSpPr>
            <a:xfrm>
              <a:off x="7531301" y="2220698"/>
              <a:ext cx="3129142" cy="1636349"/>
              <a:chOff x="7107934" y="786594"/>
              <a:chExt cx="3129142" cy="1636349"/>
            </a:xfrm>
          </p:grpSpPr>
          <p:sp>
            <p:nvSpPr>
              <p:cNvPr id="194" name="Shape 16"/>
              <p:cNvSpPr/>
              <p:nvPr/>
            </p:nvSpPr>
            <p:spPr>
              <a:xfrm>
                <a:off x="7112958" y="1093771"/>
                <a:ext cx="3124118" cy="1329172"/>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5"/>
                    </a:lnTo>
                    <a:lnTo>
                      <a:pt x="11291" y="0"/>
                    </a:lnTo>
                    <a:cubicBezTo>
                      <a:pt x="11291" y="0"/>
                      <a:pt x="0" y="5911"/>
                      <a:pt x="0" y="5911"/>
                    </a:cubicBezTo>
                    <a:close/>
                  </a:path>
                </a:pathLst>
              </a:custGeom>
              <a:solidFill>
                <a:schemeClr val="accent3">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5" name="Shape 17"/>
              <p:cNvSpPr/>
              <p:nvPr/>
            </p:nvSpPr>
            <p:spPr>
              <a:xfrm>
                <a:off x="7112958" y="1152727"/>
                <a:ext cx="1500936" cy="1265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5123"/>
                    </a:lnTo>
                    <a:lnTo>
                      <a:pt x="21600" y="21600"/>
                    </a:lnTo>
                    <a:lnTo>
                      <a:pt x="21600" y="16477"/>
                    </a:lnTo>
                    <a:cubicBezTo>
                      <a:pt x="21600" y="16477"/>
                      <a:pt x="0" y="0"/>
                      <a:pt x="0" y="0"/>
                    </a:cubicBezTo>
                    <a:close/>
                  </a:path>
                </a:pathLst>
              </a:custGeom>
              <a:solidFill>
                <a:schemeClr val="accent3">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6" name="Shape 18"/>
              <p:cNvSpPr/>
              <p:nvPr/>
            </p:nvSpPr>
            <p:spPr>
              <a:xfrm>
                <a:off x="8608983" y="1712815"/>
                <a:ext cx="1533066" cy="675796"/>
              </a:xfrm>
              <a:custGeom>
                <a:avLst/>
                <a:gdLst/>
                <a:ahLst/>
                <a:cxnLst>
                  <a:cxn ang="0">
                    <a:pos x="wd2" y="hd2"/>
                  </a:cxn>
                  <a:cxn ang="5400000">
                    <a:pos x="wd2" y="hd2"/>
                  </a:cxn>
                  <a:cxn ang="10800000">
                    <a:pos x="wd2" y="hd2"/>
                  </a:cxn>
                  <a:cxn ang="16200000">
                    <a:pos x="wd2" y="hd2"/>
                  </a:cxn>
                </a:cxnLst>
                <a:rect l="0" t="0" r="r" b="b"/>
                <a:pathLst>
                  <a:path w="21600" h="21600" extrusionOk="0">
                    <a:moveTo>
                      <a:pt x="21600" y="8380"/>
                    </a:moveTo>
                    <a:lnTo>
                      <a:pt x="21600" y="0"/>
                    </a:lnTo>
                    <a:lnTo>
                      <a:pt x="0" y="13122"/>
                    </a:lnTo>
                    <a:lnTo>
                      <a:pt x="0" y="21600"/>
                    </a:lnTo>
                    <a:cubicBezTo>
                      <a:pt x="0" y="21600"/>
                      <a:pt x="21600" y="8380"/>
                      <a:pt x="21600" y="838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7" name="Shape 19"/>
              <p:cNvSpPr/>
              <p:nvPr/>
            </p:nvSpPr>
            <p:spPr>
              <a:xfrm>
                <a:off x="7107934" y="786594"/>
                <a:ext cx="3124118" cy="1329170"/>
              </a:xfrm>
              <a:custGeom>
                <a:avLst/>
                <a:gdLst/>
                <a:ahLst/>
                <a:cxnLst>
                  <a:cxn ang="0">
                    <a:pos x="wd2" y="hd2"/>
                  </a:cxn>
                  <a:cxn ang="5400000">
                    <a:pos x="wd2" y="hd2"/>
                  </a:cxn>
                  <a:cxn ang="10800000">
                    <a:pos x="wd2" y="hd2"/>
                  </a:cxn>
                  <a:cxn ang="16200000">
                    <a:pos x="wd2" y="hd2"/>
                  </a:cxn>
                </a:cxnLst>
                <a:rect l="0" t="0" r="r" b="b"/>
                <a:pathLst>
                  <a:path w="21600" h="21600" extrusionOk="0">
                    <a:moveTo>
                      <a:pt x="0" y="5911"/>
                    </a:moveTo>
                    <a:lnTo>
                      <a:pt x="10377" y="21600"/>
                    </a:lnTo>
                    <a:lnTo>
                      <a:pt x="21600" y="14636"/>
                    </a:lnTo>
                    <a:lnTo>
                      <a:pt x="11291" y="0"/>
                    </a:lnTo>
                    <a:cubicBezTo>
                      <a:pt x="11291" y="0"/>
                      <a:pt x="0" y="5911"/>
                      <a:pt x="0" y="5911"/>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grpSp>
        <p:nvGrpSpPr>
          <p:cNvPr id="206" name="Group 25"/>
          <p:cNvGrpSpPr/>
          <p:nvPr/>
        </p:nvGrpSpPr>
        <p:grpSpPr>
          <a:xfrm>
            <a:off x="2829201" y="3998089"/>
            <a:ext cx="1254166" cy="1506926"/>
            <a:chOff x="3612396" y="467356"/>
            <a:chExt cx="3657220" cy="4394288"/>
          </a:xfrm>
        </p:grpSpPr>
        <p:sp>
          <p:nvSpPr>
            <p:cNvPr id="207" name="Shape 20"/>
            <p:cNvSpPr/>
            <p:nvPr/>
          </p:nvSpPr>
          <p:spPr>
            <a:xfrm>
              <a:off x="4025104" y="1418032"/>
              <a:ext cx="2366232" cy="2883819"/>
            </a:xfrm>
            <a:custGeom>
              <a:avLst/>
              <a:gdLst/>
              <a:ahLst/>
              <a:cxnLst>
                <a:cxn ang="0">
                  <a:pos x="wd2" y="hd2"/>
                </a:cxn>
                <a:cxn ang="5400000">
                  <a:pos x="wd2" y="hd2"/>
                </a:cxn>
                <a:cxn ang="10800000">
                  <a:pos x="wd2" y="hd2"/>
                </a:cxn>
                <a:cxn ang="16200000">
                  <a:pos x="wd2" y="hd2"/>
                </a:cxn>
              </a:cxnLst>
              <a:rect l="0" t="0" r="r" b="b"/>
              <a:pathLst>
                <a:path w="21600" h="21600" extrusionOk="0">
                  <a:moveTo>
                    <a:pt x="20074" y="13386"/>
                  </a:moveTo>
                  <a:cubicBezTo>
                    <a:pt x="21037" y="12061"/>
                    <a:pt x="21600" y="10517"/>
                    <a:pt x="21600" y="8862"/>
                  </a:cubicBezTo>
                  <a:cubicBezTo>
                    <a:pt x="21600" y="3968"/>
                    <a:pt x="16765" y="0"/>
                    <a:pt x="10800" y="0"/>
                  </a:cubicBezTo>
                  <a:cubicBezTo>
                    <a:pt x="4835" y="0"/>
                    <a:pt x="0" y="3968"/>
                    <a:pt x="0" y="8862"/>
                  </a:cubicBezTo>
                  <a:cubicBezTo>
                    <a:pt x="0" y="10517"/>
                    <a:pt x="563" y="12061"/>
                    <a:pt x="1525" y="13386"/>
                  </a:cubicBezTo>
                  <a:lnTo>
                    <a:pt x="1484" y="13386"/>
                  </a:lnTo>
                  <a:cubicBezTo>
                    <a:pt x="5914" y="19018"/>
                    <a:pt x="5455" y="21600"/>
                    <a:pt x="5455" y="21600"/>
                  </a:cubicBezTo>
                  <a:lnTo>
                    <a:pt x="10800" y="21600"/>
                  </a:lnTo>
                  <a:lnTo>
                    <a:pt x="16145" y="21600"/>
                  </a:lnTo>
                  <a:cubicBezTo>
                    <a:pt x="16145" y="21600"/>
                    <a:pt x="15684" y="19018"/>
                    <a:pt x="20114" y="13386"/>
                  </a:cubicBezTo>
                  <a:cubicBezTo>
                    <a:pt x="20114" y="13386"/>
                    <a:pt x="20074" y="13386"/>
                    <a:pt x="20074" y="13386"/>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8" name="Shape 25"/>
            <p:cNvSpPr/>
            <p:nvPr/>
          </p:nvSpPr>
          <p:spPr>
            <a:xfrm>
              <a:off x="5204237" y="1418032"/>
              <a:ext cx="1188978" cy="3443612"/>
            </a:xfrm>
            <a:custGeom>
              <a:avLst/>
              <a:gdLst/>
              <a:ahLst/>
              <a:cxnLst>
                <a:cxn ang="0">
                  <a:pos x="wd2" y="hd2"/>
                </a:cxn>
                <a:cxn ang="5400000">
                  <a:pos x="wd2" y="hd2"/>
                </a:cxn>
                <a:cxn ang="10800000">
                  <a:pos x="wd2" y="hd2"/>
                </a:cxn>
                <a:cxn ang="16200000">
                  <a:pos x="wd2" y="hd2"/>
                </a:cxn>
              </a:cxnLst>
              <a:rect l="0" t="0" r="r" b="b"/>
              <a:pathLst>
                <a:path w="21600" h="21600" extrusionOk="0">
                  <a:moveTo>
                    <a:pt x="18564" y="11210"/>
                  </a:moveTo>
                  <a:cubicBezTo>
                    <a:pt x="20480" y="10100"/>
                    <a:pt x="21600" y="8808"/>
                    <a:pt x="21600" y="7422"/>
                  </a:cubicBezTo>
                  <a:cubicBezTo>
                    <a:pt x="21600" y="3323"/>
                    <a:pt x="11978" y="0"/>
                    <a:pt x="106" y="0"/>
                  </a:cubicBezTo>
                  <a:cubicBezTo>
                    <a:pt x="71" y="0"/>
                    <a:pt x="36" y="1"/>
                    <a:pt x="0" y="1"/>
                  </a:cubicBezTo>
                  <a:lnTo>
                    <a:pt x="0" y="8712"/>
                  </a:lnTo>
                  <a:lnTo>
                    <a:pt x="0" y="9278"/>
                  </a:lnTo>
                  <a:lnTo>
                    <a:pt x="0" y="18089"/>
                  </a:lnTo>
                  <a:lnTo>
                    <a:pt x="0" y="18425"/>
                  </a:lnTo>
                  <a:lnTo>
                    <a:pt x="0" y="19058"/>
                  </a:lnTo>
                  <a:lnTo>
                    <a:pt x="0" y="19670"/>
                  </a:lnTo>
                  <a:lnTo>
                    <a:pt x="0" y="20303"/>
                  </a:lnTo>
                  <a:lnTo>
                    <a:pt x="0" y="21080"/>
                  </a:lnTo>
                  <a:lnTo>
                    <a:pt x="0" y="21340"/>
                  </a:lnTo>
                  <a:lnTo>
                    <a:pt x="0" y="21600"/>
                  </a:lnTo>
                  <a:lnTo>
                    <a:pt x="9070" y="21600"/>
                  </a:lnTo>
                  <a:cubicBezTo>
                    <a:pt x="9462" y="21600"/>
                    <a:pt x="9783" y="21484"/>
                    <a:pt x="9783" y="21340"/>
                  </a:cubicBezTo>
                  <a:cubicBezTo>
                    <a:pt x="9783" y="21197"/>
                    <a:pt x="9462" y="21080"/>
                    <a:pt x="9070" y="21080"/>
                  </a:cubicBezTo>
                  <a:lnTo>
                    <a:pt x="8925" y="21080"/>
                  </a:lnTo>
                  <a:lnTo>
                    <a:pt x="10218" y="20303"/>
                  </a:lnTo>
                  <a:lnTo>
                    <a:pt x="11008" y="20303"/>
                  </a:lnTo>
                  <a:cubicBezTo>
                    <a:pt x="11491" y="20303"/>
                    <a:pt x="11877" y="20161"/>
                    <a:pt x="11877" y="19987"/>
                  </a:cubicBezTo>
                  <a:cubicBezTo>
                    <a:pt x="11877" y="19811"/>
                    <a:pt x="11491" y="19670"/>
                    <a:pt x="11008" y="19670"/>
                  </a:cubicBezTo>
                  <a:lnTo>
                    <a:pt x="10744" y="19670"/>
                  </a:lnTo>
                  <a:lnTo>
                    <a:pt x="10744" y="19058"/>
                  </a:lnTo>
                  <a:lnTo>
                    <a:pt x="11008" y="19058"/>
                  </a:lnTo>
                  <a:cubicBezTo>
                    <a:pt x="11491" y="19058"/>
                    <a:pt x="11877" y="18916"/>
                    <a:pt x="11877" y="18742"/>
                  </a:cubicBezTo>
                  <a:cubicBezTo>
                    <a:pt x="11877" y="18567"/>
                    <a:pt x="11491" y="18425"/>
                    <a:pt x="11008" y="18425"/>
                  </a:cubicBezTo>
                  <a:lnTo>
                    <a:pt x="10744" y="18425"/>
                  </a:lnTo>
                  <a:lnTo>
                    <a:pt x="10744" y="18089"/>
                  </a:lnTo>
                  <a:cubicBezTo>
                    <a:pt x="10744" y="18089"/>
                    <a:pt x="9826" y="15927"/>
                    <a:pt x="18643" y="11210"/>
                  </a:cubicBezTo>
                  <a:cubicBezTo>
                    <a:pt x="18643" y="11210"/>
                    <a:pt x="18564" y="11210"/>
                    <a:pt x="18564" y="11210"/>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9" name="Freeform 28"/>
            <p:cNvSpPr/>
            <p:nvPr/>
          </p:nvSpPr>
          <p:spPr>
            <a:xfrm>
              <a:off x="3612396" y="467356"/>
              <a:ext cx="3657220" cy="4352992"/>
            </a:xfrm>
            <a:custGeom>
              <a:avLst/>
              <a:gdLst>
                <a:gd name="connsiteX0" fmla="*/ 1706493 w 3657220"/>
                <a:gd name="connsiteY0" fmla="*/ 2315203 h 4352992"/>
                <a:gd name="connsiteX1" fmla="*/ 1643051 w 3657220"/>
                <a:gd name="connsiteY1" fmla="*/ 2379467 h 4352992"/>
                <a:gd name="connsiteX2" fmla="*/ 1548922 w 3657220"/>
                <a:gd name="connsiteY2" fmla="*/ 2472292 h 4352992"/>
                <a:gd name="connsiteX3" fmla="*/ 1527879 w 3657220"/>
                <a:gd name="connsiteY3" fmla="*/ 2493019 h 4352992"/>
                <a:gd name="connsiteX4" fmla="*/ 1506023 w 3657220"/>
                <a:gd name="connsiteY4" fmla="*/ 2473482 h 4352992"/>
                <a:gd name="connsiteX5" fmla="*/ 1424670 w 3657220"/>
                <a:gd name="connsiteY5" fmla="*/ 2397714 h 4352992"/>
                <a:gd name="connsiteX6" fmla="*/ 1361666 w 3657220"/>
                <a:gd name="connsiteY6" fmla="*/ 2338112 h 4352992"/>
                <a:gd name="connsiteX7" fmla="*/ 1273863 w 3657220"/>
                <a:gd name="connsiteY7" fmla="*/ 2423301 h 4352992"/>
                <a:gd name="connsiteX8" fmla="*/ 1260711 w 3657220"/>
                <a:gd name="connsiteY8" fmla="*/ 2435598 h 4352992"/>
                <a:gd name="connsiteX9" fmla="*/ 1248248 w 3657220"/>
                <a:gd name="connsiteY9" fmla="*/ 2425978 h 4352992"/>
                <a:gd name="connsiteX10" fmla="*/ 1168837 w 3657220"/>
                <a:gd name="connsiteY10" fmla="*/ 2363996 h 4352992"/>
                <a:gd name="connsiteX11" fmla="*/ 1101074 w 3657220"/>
                <a:gd name="connsiteY11" fmla="*/ 2377087 h 4352992"/>
                <a:gd name="connsiteX12" fmla="*/ 1102640 w 3657220"/>
                <a:gd name="connsiteY12" fmla="*/ 2392657 h 4352992"/>
                <a:gd name="connsiteX13" fmla="*/ 1050972 w 3657220"/>
                <a:gd name="connsiteY13" fmla="*/ 2474275 h 4352992"/>
                <a:gd name="connsiteX14" fmla="*/ 1333171 w 3657220"/>
                <a:gd name="connsiteY14" fmla="*/ 3834619 h 4352992"/>
                <a:gd name="connsiteX15" fmla="*/ 1597584 w 3657220"/>
                <a:gd name="connsiteY15" fmla="*/ 3834619 h 4352992"/>
                <a:gd name="connsiteX16" fmla="*/ 1862122 w 3657220"/>
                <a:gd name="connsiteY16" fmla="*/ 3834619 h 4352992"/>
                <a:gd name="connsiteX17" fmla="*/ 2144383 w 3657220"/>
                <a:gd name="connsiteY17" fmla="*/ 2474275 h 4352992"/>
                <a:gd name="connsiteX18" fmla="*/ 2092528 w 3657220"/>
                <a:gd name="connsiteY18" fmla="*/ 2392657 h 4352992"/>
                <a:gd name="connsiteX19" fmla="*/ 2097726 w 3657220"/>
                <a:gd name="connsiteY19" fmla="*/ 2363500 h 4352992"/>
                <a:gd name="connsiteX20" fmla="*/ 2076996 w 3657220"/>
                <a:gd name="connsiteY20" fmla="*/ 2356459 h 4352992"/>
                <a:gd name="connsiteX21" fmla="*/ 1985184 w 3657220"/>
                <a:gd name="connsiteY21" fmla="*/ 2322740 h 4352992"/>
                <a:gd name="connsiteX22" fmla="*/ 1912161 w 3657220"/>
                <a:gd name="connsiteY22" fmla="*/ 2424590 h 4352992"/>
                <a:gd name="connsiteX23" fmla="*/ 1898195 w 3657220"/>
                <a:gd name="connsiteY23" fmla="*/ 2443334 h 4352992"/>
                <a:gd name="connsiteX24" fmla="*/ 1878217 w 3657220"/>
                <a:gd name="connsiteY24" fmla="*/ 2428160 h 4352992"/>
                <a:gd name="connsiteX25" fmla="*/ 1835630 w 3657220"/>
                <a:gd name="connsiteY25" fmla="*/ 2395929 h 4352992"/>
                <a:gd name="connsiteX26" fmla="*/ 1816341 w 3657220"/>
                <a:gd name="connsiteY26" fmla="*/ 2425780 h 4352992"/>
                <a:gd name="connsiteX27" fmla="*/ 1791102 w 3657220"/>
                <a:gd name="connsiteY27" fmla="*/ 2464953 h 4352992"/>
                <a:gd name="connsiteX28" fmla="*/ 1767429 w 3657220"/>
                <a:gd name="connsiteY28" fmla="*/ 2423301 h 4352992"/>
                <a:gd name="connsiteX29" fmla="*/ 1726220 w 3657220"/>
                <a:gd name="connsiteY29" fmla="*/ 2351004 h 4352992"/>
                <a:gd name="connsiteX30" fmla="*/ 1706493 w 3657220"/>
                <a:gd name="connsiteY30" fmla="*/ 2315203 h 4352992"/>
                <a:gd name="connsiteX31" fmla="*/ 1721774 w 3657220"/>
                <a:gd name="connsiteY31" fmla="*/ 2210874 h 4352992"/>
                <a:gd name="connsiteX32" fmla="*/ 1741376 w 3657220"/>
                <a:gd name="connsiteY32" fmla="*/ 2248262 h 4352992"/>
                <a:gd name="connsiteX33" fmla="*/ 1780080 w 3657220"/>
                <a:gd name="connsiteY33" fmla="*/ 2321947 h 4352992"/>
                <a:gd name="connsiteX34" fmla="*/ 1796801 w 3657220"/>
                <a:gd name="connsiteY34" fmla="*/ 2354674 h 4352992"/>
                <a:gd name="connsiteX35" fmla="*/ 1806321 w 3657220"/>
                <a:gd name="connsiteY35" fmla="*/ 2341484 h 4352992"/>
                <a:gd name="connsiteX36" fmla="*/ 1824170 w 3657220"/>
                <a:gd name="connsiteY36" fmla="*/ 2316492 h 4352992"/>
                <a:gd name="connsiteX37" fmla="*/ 1845901 w 3657220"/>
                <a:gd name="connsiteY37" fmla="*/ 2335732 h 4352992"/>
                <a:gd name="connsiteX38" fmla="*/ 1891243 w 3657220"/>
                <a:gd name="connsiteY38" fmla="*/ 2375897 h 4352992"/>
                <a:gd name="connsiteX39" fmla="*/ 1965269 w 3657220"/>
                <a:gd name="connsiteY39" fmla="*/ 2291204 h 4352992"/>
                <a:gd name="connsiteX40" fmla="*/ 1974663 w 3657220"/>
                <a:gd name="connsiteY40" fmla="*/ 2280493 h 4352992"/>
                <a:gd name="connsiteX41" fmla="*/ 1985873 w 3657220"/>
                <a:gd name="connsiteY41" fmla="*/ 2286146 h 4352992"/>
                <a:gd name="connsiteX42" fmla="*/ 2085138 w 3657220"/>
                <a:gd name="connsiteY42" fmla="*/ 2338112 h 4352992"/>
                <a:gd name="connsiteX43" fmla="*/ 2104302 w 3657220"/>
                <a:gd name="connsiteY43" fmla="*/ 2348823 h 4352992"/>
                <a:gd name="connsiteX44" fmla="*/ 2183337 w 3657220"/>
                <a:gd name="connsiteY44" fmla="*/ 2302013 h 4352992"/>
                <a:gd name="connsiteX45" fmla="*/ 2273959 w 3657220"/>
                <a:gd name="connsiteY45" fmla="*/ 2392657 h 4352992"/>
                <a:gd name="connsiteX46" fmla="*/ 2186594 w 3657220"/>
                <a:gd name="connsiteY46" fmla="*/ 2483102 h 4352992"/>
                <a:gd name="connsiteX47" fmla="*/ 1906211 w 3657220"/>
                <a:gd name="connsiteY47" fmla="*/ 3834619 h 4352992"/>
                <a:gd name="connsiteX48" fmla="*/ 2183150 w 3657220"/>
                <a:gd name="connsiteY48" fmla="*/ 3834619 h 4352992"/>
                <a:gd name="connsiteX49" fmla="*/ 2183150 w 3657220"/>
                <a:gd name="connsiteY49" fmla="*/ 4137094 h 4352992"/>
                <a:gd name="connsiteX50" fmla="*/ 2059147 w 3657220"/>
                <a:gd name="connsiteY50" fmla="*/ 4352992 h 4352992"/>
                <a:gd name="connsiteX51" fmla="*/ 1597584 w 3657220"/>
                <a:gd name="connsiteY51" fmla="*/ 4352992 h 4352992"/>
                <a:gd name="connsiteX52" fmla="*/ 1136020 w 3657220"/>
                <a:gd name="connsiteY52" fmla="*/ 4352992 h 4352992"/>
                <a:gd name="connsiteX53" fmla="*/ 1012018 w 3657220"/>
                <a:gd name="connsiteY53" fmla="*/ 4137094 h 4352992"/>
                <a:gd name="connsiteX54" fmla="*/ 1012018 w 3657220"/>
                <a:gd name="connsiteY54" fmla="*/ 3834619 h 4352992"/>
                <a:gd name="connsiteX55" fmla="*/ 1289144 w 3657220"/>
                <a:gd name="connsiteY55" fmla="*/ 3834619 h 4352992"/>
                <a:gd name="connsiteX56" fmla="*/ 1008761 w 3657220"/>
                <a:gd name="connsiteY56" fmla="*/ 2483102 h 4352992"/>
                <a:gd name="connsiteX57" fmla="*/ 921208 w 3657220"/>
                <a:gd name="connsiteY57" fmla="*/ 2392657 h 4352992"/>
                <a:gd name="connsiteX58" fmla="*/ 1012018 w 3657220"/>
                <a:gd name="connsiteY58" fmla="*/ 2302013 h 4352992"/>
                <a:gd name="connsiteX59" fmla="*/ 1096753 w 3657220"/>
                <a:gd name="connsiteY59" fmla="*/ 2361417 h 4352992"/>
                <a:gd name="connsiteX60" fmla="*/ 1168837 w 3657220"/>
                <a:gd name="connsiteY60" fmla="*/ 2336327 h 4352992"/>
                <a:gd name="connsiteX61" fmla="*/ 1173910 w 3657220"/>
                <a:gd name="connsiteY61" fmla="*/ 2334542 h 4352992"/>
                <a:gd name="connsiteX62" fmla="*/ 1180172 w 3657220"/>
                <a:gd name="connsiteY62" fmla="*/ 2338211 h 4352992"/>
                <a:gd name="connsiteX63" fmla="*/ 1255513 w 3657220"/>
                <a:gd name="connsiteY63" fmla="*/ 2384128 h 4352992"/>
                <a:gd name="connsiteX64" fmla="*/ 1342440 w 3657220"/>
                <a:gd name="connsiteY64" fmla="*/ 2284063 h 4352992"/>
                <a:gd name="connsiteX65" fmla="*/ 1358347 w 3657220"/>
                <a:gd name="connsiteY65" fmla="*/ 2265815 h 4352992"/>
                <a:gd name="connsiteX66" fmla="*/ 1378826 w 3657220"/>
                <a:gd name="connsiteY66" fmla="*/ 2282576 h 4352992"/>
                <a:gd name="connsiteX67" fmla="*/ 1463561 w 3657220"/>
                <a:gd name="connsiteY67" fmla="*/ 2354376 h 4352992"/>
                <a:gd name="connsiteX68" fmla="*/ 1525124 w 3657220"/>
                <a:gd name="connsiteY68" fmla="*/ 2407532 h 4352992"/>
                <a:gd name="connsiteX69" fmla="*/ 1597458 w 3657220"/>
                <a:gd name="connsiteY69" fmla="*/ 2333947 h 4352992"/>
                <a:gd name="connsiteX70" fmla="*/ 1691400 w 3657220"/>
                <a:gd name="connsiteY70" fmla="*/ 2240923 h 4352992"/>
                <a:gd name="connsiteX71" fmla="*/ 3137661 w 3657220"/>
                <a:gd name="connsiteY71" fmla="*/ 2085591 h 4352992"/>
                <a:gd name="connsiteX72" fmla="*/ 3137803 w 3657220"/>
                <a:gd name="connsiteY72" fmla="*/ 2085591 h 4352992"/>
                <a:gd name="connsiteX73" fmla="*/ 3563320 w 3657220"/>
                <a:gd name="connsiteY73" fmla="*/ 2086229 h 4352992"/>
                <a:gd name="connsiteX74" fmla="*/ 3657220 w 3657220"/>
                <a:gd name="connsiteY74" fmla="*/ 2180369 h 4352992"/>
                <a:gd name="connsiteX75" fmla="*/ 3563206 w 3657220"/>
                <a:gd name="connsiteY75" fmla="*/ 2274238 h 4352992"/>
                <a:gd name="connsiteX76" fmla="*/ 3563064 w 3657220"/>
                <a:gd name="connsiteY76" fmla="*/ 2274238 h 4352992"/>
                <a:gd name="connsiteX77" fmla="*/ 3137547 w 3657220"/>
                <a:gd name="connsiteY77" fmla="*/ 2273601 h 4352992"/>
                <a:gd name="connsiteX78" fmla="*/ 3043647 w 3657220"/>
                <a:gd name="connsiteY78" fmla="*/ 2179460 h 4352992"/>
                <a:gd name="connsiteX79" fmla="*/ 3137661 w 3657220"/>
                <a:gd name="connsiteY79" fmla="*/ 2085591 h 4352992"/>
                <a:gd name="connsiteX80" fmla="*/ 93912 w 3657220"/>
                <a:gd name="connsiteY80" fmla="*/ 729578 h 4352992"/>
                <a:gd name="connsiteX81" fmla="*/ 160400 w 3657220"/>
                <a:gd name="connsiteY81" fmla="*/ 757041 h 4352992"/>
                <a:gd name="connsiteX82" fmla="*/ 425938 w 3657220"/>
                <a:gd name="connsiteY82" fmla="*/ 1021969 h 4352992"/>
                <a:gd name="connsiteX83" fmla="*/ 426113 w 3657220"/>
                <a:gd name="connsiteY83" fmla="*/ 1154926 h 4352992"/>
                <a:gd name="connsiteX84" fmla="*/ 359554 w 3657220"/>
                <a:gd name="connsiteY84" fmla="*/ 1182527 h 4352992"/>
                <a:gd name="connsiteX85" fmla="*/ 293169 w 3657220"/>
                <a:gd name="connsiteY85" fmla="*/ 1155076 h 4352992"/>
                <a:gd name="connsiteX86" fmla="*/ 27609 w 3657220"/>
                <a:gd name="connsiteY86" fmla="*/ 890147 h 4352992"/>
                <a:gd name="connsiteX87" fmla="*/ 27456 w 3657220"/>
                <a:gd name="connsiteY87" fmla="*/ 757190 h 4352992"/>
                <a:gd name="connsiteX88" fmla="*/ 93912 w 3657220"/>
                <a:gd name="connsiteY88" fmla="*/ 729578 h 4352992"/>
                <a:gd name="connsiteX89" fmla="*/ 3006239 w 3657220"/>
                <a:gd name="connsiteY89" fmla="*/ 633789 h 4352992"/>
                <a:gd name="connsiteX90" fmla="*/ 3072663 w 3657220"/>
                <a:gd name="connsiteY90" fmla="*/ 661412 h 4352992"/>
                <a:gd name="connsiteX91" fmla="*/ 3072488 w 3657220"/>
                <a:gd name="connsiteY91" fmla="*/ 794366 h 4352992"/>
                <a:gd name="connsiteX92" fmla="*/ 2806089 w 3657220"/>
                <a:gd name="connsiteY92" fmla="*/ 1060080 h 4352992"/>
                <a:gd name="connsiteX93" fmla="*/ 2739692 w 3657220"/>
                <a:gd name="connsiteY93" fmla="*/ 1087537 h 4352992"/>
                <a:gd name="connsiteX94" fmla="*/ 2673141 w 3657220"/>
                <a:gd name="connsiteY94" fmla="*/ 1059909 h 4352992"/>
                <a:gd name="connsiteX95" fmla="*/ 2673316 w 3657220"/>
                <a:gd name="connsiteY95" fmla="*/ 926977 h 4352992"/>
                <a:gd name="connsiteX96" fmla="*/ 2939715 w 3657220"/>
                <a:gd name="connsiteY96" fmla="*/ 661241 h 4352992"/>
                <a:gd name="connsiteX97" fmla="*/ 3006239 w 3657220"/>
                <a:gd name="connsiteY97" fmla="*/ 633789 h 4352992"/>
                <a:gd name="connsiteX98" fmla="*/ 1583297 w 3657220"/>
                <a:gd name="connsiteY98" fmla="*/ 0 h 4352992"/>
                <a:gd name="connsiteX99" fmla="*/ 1583436 w 3657220"/>
                <a:gd name="connsiteY99" fmla="*/ 0 h 4352992"/>
                <a:gd name="connsiteX100" fmla="*/ 1677298 w 3657220"/>
                <a:gd name="connsiteY100" fmla="*/ 94173 h 4352992"/>
                <a:gd name="connsiteX101" fmla="*/ 1676677 w 3657220"/>
                <a:gd name="connsiteY101" fmla="*/ 495731 h 4352992"/>
                <a:gd name="connsiteX102" fmla="*/ 1582676 w 3657220"/>
                <a:gd name="connsiteY102" fmla="*/ 589604 h 4352992"/>
                <a:gd name="connsiteX103" fmla="*/ 1582519 w 3657220"/>
                <a:gd name="connsiteY103" fmla="*/ 589604 h 4352992"/>
                <a:gd name="connsiteX104" fmla="*/ 1488666 w 3657220"/>
                <a:gd name="connsiteY104" fmla="*/ 495459 h 4352992"/>
                <a:gd name="connsiteX105" fmla="*/ 1489287 w 3657220"/>
                <a:gd name="connsiteY105" fmla="*/ 93845 h 4352992"/>
                <a:gd name="connsiteX106" fmla="*/ 1583297 w 3657220"/>
                <a:gd name="connsiteY106" fmla="*/ 0 h 4352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657220" h="4352992">
                  <a:moveTo>
                    <a:pt x="1706493" y="2315203"/>
                  </a:moveTo>
                  <a:cubicBezTo>
                    <a:pt x="1685387" y="2336724"/>
                    <a:pt x="1664407" y="2358244"/>
                    <a:pt x="1643051" y="2379467"/>
                  </a:cubicBezTo>
                  <a:lnTo>
                    <a:pt x="1548922" y="2472292"/>
                  </a:lnTo>
                  <a:lnTo>
                    <a:pt x="1527879" y="2493019"/>
                  </a:lnTo>
                  <a:lnTo>
                    <a:pt x="1506023" y="2473482"/>
                  </a:lnTo>
                  <a:cubicBezTo>
                    <a:pt x="1478466" y="2448689"/>
                    <a:pt x="1451787" y="2423003"/>
                    <a:pt x="1424670" y="2397714"/>
                  </a:cubicBezTo>
                  <a:cubicBezTo>
                    <a:pt x="1403689" y="2377880"/>
                    <a:pt x="1382584" y="2358046"/>
                    <a:pt x="1361666" y="2338112"/>
                  </a:cubicBezTo>
                  <a:cubicBezTo>
                    <a:pt x="1332545" y="2366674"/>
                    <a:pt x="1303674" y="2395433"/>
                    <a:pt x="1273863" y="2423301"/>
                  </a:cubicBezTo>
                  <a:lnTo>
                    <a:pt x="1260711" y="2435598"/>
                  </a:lnTo>
                  <a:lnTo>
                    <a:pt x="1248248" y="2425978"/>
                  </a:lnTo>
                  <a:cubicBezTo>
                    <a:pt x="1221694" y="2405450"/>
                    <a:pt x="1195078" y="2385020"/>
                    <a:pt x="1168837" y="2363996"/>
                  </a:cubicBezTo>
                  <a:cubicBezTo>
                    <a:pt x="1146291" y="2368558"/>
                    <a:pt x="1123745" y="2373021"/>
                    <a:pt x="1101074" y="2377087"/>
                  </a:cubicBezTo>
                  <a:cubicBezTo>
                    <a:pt x="1101951" y="2382144"/>
                    <a:pt x="1102640" y="2387301"/>
                    <a:pt x="1102640" y="2392657"/>
                  </a:cubicBezTo>
                  <a:cubicBezTo>
                    <a:pt x="1102640" y="2428755"/>
                    <a:pt x="1081409" y="2459697"/>
                    <a:pt x="1050972" y="2474275"/>
                  </a:cubicBezTo>
                  <a:lnTo>
                    <a:pt x="1333171" y="3834619"/>
                  </a:lnTo>
                  <a:lnTo>
                    <a:pt x="1597584" y="3834619"/>
                  </a:lnTo>
                  <a:cubicBezTo>
                    <a:pt x="1597584" y="3834619"/>
                    <a:pt x="1862122" y="3834619"/>
                    <a:pt x="1862122" y="3834619"/>
                  </a:cubicBezTo>
                  <a:lnTo>
                    <a:pt x="2144383" y="2474275"/>
                  </a:lnTo>
                  <a:cubicBezTo>
                    <a:pt x="2113758" y="2459697"/>
                    <a:pt x="2092528" y="2428854"/>
                    <a:pt x="2092528" y="2392657"/>
                  </a:cubicBezTo>
                  <a:cubicBezTo>
                    <a:pt x="2092528" y="2382442"/>
                    <a:pt x="2094594" y="2372723"/>
                    <a:pt x="2097726" y="2363500"/>
                  </a:cubicBezTo>
                  <a:cubicBezTo>
                    <a:pt x="2090837" y="2361120"/>
                    <a:pt x="2083885" y="2358938"/>
                    <a:pt x="2076996" y="2356459"/>
                  </a:cubicBezTo>
                  <a:cubicBezTo>
                    <a:pt x="2046371" y="2345252"/>
                    <a:pt x="2015684" y="2334244"/>
                    <a:pt x="1985184" y="2322740"/>
                  </a:cubicBezTo>
                  <a:cubicBezTo>
                    <a:pt x="1961010" y="2356856"/>
                    <a:pt x="1937024" y="2391070"/>
                    <a:pt x="1912161" y="2424590"/>
                  </a:cubicBezTo>
                  <a:lnTo>
                    <a:pt x="1898195" y="2443334"/>
                  </a:lnTo>
                  <a:lnTo>
                    <a:pt x="1878217" y="2428160"/>
                  </a:lnTo>
                  <a:lnTo>
                    <a:pt x="1835630" y="2395929"/>
                  </a:lnTo>
                  <a:lnTo>
                    <a:pt x="1816341" y="2425780"/>
                  </a:lnTo>
                  <a:lnTo>
                    <a:pt x="1791102" y="2464953"/>
                  </a:lnTo>
                  <a:lnTo>
                    <a:pt x="1767429" y="2423301"/>
                  </a:lnTo>
                  <a:lnTo>
                    <a:pt x="1726220" y="2351004"/>
                  </a:lnTo>
                  <a:cubicBezTo>
                    <a:pt x="1719457" y="2339203"/>
                    <a:pt x="1713006" y="2327203"/>
                    <a:pt x="1706493" y="2315203"/>
                  </a:cubicBezTo>
                  <a:close/>
                  <a:moveTo>
                    <a:pt x="1721774" y="2210874"/>
                  </a:moveTo>
                  <a:lnTo>
                    <a:pt x="1741376" y="2248262"/>
                  </a:lnTo>
                  <a:cubicBezTo>
                    <a:pt x="1754277" y="2272857"/>
                    <a:pt x="1767554" y="2297154"/>
                    <a:pt x="1780080" y="2321947"/>
                  </a:cubicBezTo>
                  <a:lnTo>
                    <a:pt x="1796801" y="2354674"/>
                  </a:lnTo>
                  <a:lnTo>
                    <a:pt x="1806321" y="2341484"/>
                  </a:lnTo>
                  <a:lnTo>
                    <a:pt x="1824170" y="2316492"/>
                  </a:lnTo>
                  <a:lnTo>
                    <a:pt x="1845901" y="2335732"/>
                  </a:lnTo>
                  <a:lnTo>
                    <a:pt x="1891243" y="2375897"/>
                  </a:lnTo>
                  <a:cubicBezTo>
                    <a:pt x="1915731" y="2347434"/>
                    <a:pt x="1940469" y="2319368"/>
                    <a:pt x="1965269" y="2291204"/>
                  </a:cubicBezTo>
                  <a:lnTo>
                    <a:pt x="1974663" y="2280493"/>
                  </a:lnTo>
                  <a:lnTo>
                    <a:pt x="1985873" y="2286146"/>
                  </a:lnTo>
                  <a:cubicBezTo>
                    <a:pt x="2019128" y="2303005"/>
                    <a:pt x="2052070" y="2320856"/>
                    <a:pt x="2085138" y="2338112"/>
                  </a:cubicBezTo>
                  <a:cubicBezTo>
                    <a:pt x="2091588" y="2341682"/>
                    <a:pt x="2097914" y="2345352"/>
                    <a:pt x="2104302" y="2348823"/>
                  </a:cubicBezTo>
                  <a:cubicBezTo>
                    <a:pt x="2119771" y="2320955"/>
                    <a:pt x="2149143" y="2302013"/>
                    <a:pt x="2183337" y="2302013"/>
                  </a:cubicBezTo>
                  <a:cubicBezTo>
                    <a:pt x="2233377" y="2302013"/>
                    <a:pt x="2273959" y="2342575"/>
                    <a:pt x="2273959" y="2392657"/>
                  </a:cubicBezTo>
                  <a:cubicBezTo>
                    <a:pt x="2273959" y="2441648"/>
                    <a:pt x="2235068" y="2481317"/>
                    <a:pt x="2186594" y="2483102"/>
                  </a:cubicBezTo>
                  <a:lnTo>
                    <a:pt x="1906211" y="3834619"/>
                  </a:lnTo>
                  <a:lnTo>
                    <a:pt x="2183150" y="3834619"/>
                  </a:lnTo>
                  <a:lnTo>
                    <a:pt x="2183150" y="4137094"/>
                  </a:lnTo>
                  <a:lnTo>
                    <a:pt x="2059147" y="4352992"/>
                  </a:lnTo>
                  <a:lnTo>
                    <a:pt x="1597584" y="4352992"/>
                  </a:lnTo>
                  <a:lnTo>
                    <a:pt x="1136020" y="4352992"/>
                  </a:lnTo>
                  <a:lnTo>
                    <a:pt x="1012018" y="4137094"/>
                  </a:lnTo>
                  <a:lnTo>
                    <a:pt x="1012018" y="3834619"/>
                  </a:lnTo>
                  <a:lnTo>
                    <a:pt x="1289144" y="3834619"/>
                  </a:lnTo>
                  <a:lnTo>
                    <a:pt x="1008761" y="2483102"/>
                  </a:lnTo>
                  <a:cubicBezTo>
                    <a:pt x="960100" y="2481317"/>
                    <a:pt x="921208" y="2441648"/>
                    <a:pt x="921208" y="2392657"/>
                  </a:cubicBezTo>
                  <a:cubicBezTo>
                    <a:pt x="921208" y="2342575"/>
                    <a:pt x="961791" y="2302013"/>
                    <a:pt x="1012018" y="2302013"/>
                  </a:cubicBezTo>
                  <a:cubicBezTo>
                    <a:pt x="1051035" y="2302013"/>
                    <a:pt x="1084039" y="2326806"/>
                    <a:pt x="1096753" y="2361417"/>
                  </a:cubicBezTo>
                  <a:cubicBezTo>
                    <a:pt x="1120739" y="2352789"/>
                    <a:pt x="1144788" y="2344459"/>
                    <a:pt x="1168837" y="2336327"/>
                  </a:cubicBezTo>
                  <a:lnTo>
                    <a:pt x="1173910" y="2334542"/>
                  </a:lnTo>
                  <a:lnTo>
                    <a:pt x="1180172" y="2338211"/>
                  </a:lnTo>
                  <a:cubicBezTo>
                    <a:pt x="1205536" y="2353186"/>
                    <a:pt x="1230525" y="2368657"/>
                    <a:pt x="1255513" y="2384128"/>
                  </a:cubicBezTo>
                  <a:cubicBezTo>
                    <a:pt x="1284134" y="2350409"/>
                    <a:pt x="1313443" y="2317385"/>
                    <a:pt x="1342440" y="2284063"/>
                  </a:cubicBezTo>
                  <a:lnTo>
                    <a:pt x="1358347" y="2265815"/>
                  </a:lnTo>
                  <a:lnTo>
                    <a:pt x="1378826" y="2282576"/>
                  </a:lnTo>
                  <a:cubicBezTo>
                    <a:pt x="1407510" y="2305980"/>
                    <a:pt x="1435316" y="2330476"/>
                    <a:pt x="1463561" y="2354376"/>
                  </a:cubicBezTo>
                  <a:cubicBezTo>
                    <a:pt x="1484040" y="2372128"/>
                    <a:pt x="1504645" y="2389781"/>
                    <a:pt x="1525124" y="2407532"/>
                  </a:cubicBezTo>
                  <a:lnTo>
                    <a:pt x="1597458" y="2333947"/>
                  </a:lnTo>
                  <a:cubicBezTo>
                    <a:pt x="1628459" y="2302608"/>
                    <a:pt x="1660086" y="2271964"/>
                    <a:pt x="1691400" y="2240923"/>
                  </a:cubicBezTo>
                  <a:close/>
                  <a:moveTo>
                    <a:pt x="3137661" y="2085591"/>
                  </a:moveTo>
                  <a:cubicBezTo>
                    <a:pt x="3137717" y="2085591"/>
                    <a:pt x="3137746" y="2085591"/>
                    <a:pt x="3137803" y="2085591"/>
                  </a:cubicBezTo>
                  <a:lnTo>
                    <a:pt x="3563320" y="2086229"/>
                  </a:lnTo>
                  <a:cubicBezTo>
                    <a:pt x="3615256" y="2086307"/>
                    <a:pt x="3657276" y="2128456"/>
                    <a:pt x="3657220" y="2180369"/>
                  </a:cubicBezTo>
                  <a:cubicBezTo>
                    <a:pt x="3657134" y="2232247"/>
                    <a:pt x="3615057" y="2274238"/>
                    <a:pt x="3563206" y="2274238"/>
                  </a:cubicBezTo>
                  <a:cubicBezTo>
                    <a:pt x="3563150" y="2274238"/>
                    <a:pt x="3563121" y="2274238"/>
                    <a:pt x="3563064" y="2274238"/>
                  </a:cubicBezTo>
                  <a:lnTo>
                    <a:pt x="3137547" y="2273601"/>
                  </a:lnTo>
                  <a:cubicBezTo>
                    <a:pt x="3085611" y="2273522"/>
                    <a:pt x="3043590" y="2231373"/>
                    <a:pt x="3043647" y="2179460"/>
                  </a:cubicBezTo>
                  <a:cubicBezTo>
                    <a:pt x="3043732" y="2127583"/>
                    <a:pt x="3085810" y="2085591"/>
                    <a:pt x="3137661" y="2085591"/>
                  </a:cubicBezTo>
                  <a:close/>
                  <a:moveTo>
                    <a:pt x="93912" y="729578"/>
                  </a:moveTo>
                  <a:cubicBezTo>
                    <a:pt x="117970" y="729552"/>
                    <a:pt x="142034" y="738704"/>
                    <a:pt x="160400" y="757041"/>
                  </a:cubicBezTo>
                  <a:cubicBezTo>
                    <a:pt x="160400" y="757041"/>
                    <a:pt x="425938" y="1021969"/>
                    <a:pt x="425938" y="1021969"/>
                  </a:cubicBezTo>
                  <a:cubicBezTo>
                    <a:pt x="462714" y="1058643"/>
                    <a:pt x="462780" y="1118167"/>
                    <a:pt x="426113" y="1154926"/>
                  </a:cubicBezTo>
                  <a:cubicBezTo>
                    <a:pt x="407736" y="1173305"/>
                    <a:pt x="383634" y="1182527"/>
                    <a:pt x="359554" y="1182527"/>
                  </a:cubicBezTo>
                  <a:cubicBezTo>
                    <a:pt x="335539" y="1182527"/>
                    <a:pt x="311502" y="1173369"/>
                    <a:pt x="293169" y="1155076"/>
                  </a:cubicBezTo>
                  <a:lnTo>
                    <a:pt x="27609" y="890147"/>
                  </a:lnTo>
                  <a:cubicBezTo>
                    <a:pt x="-9145" y="853495"/>
                    <a:pt x="-9210" y="793949"/>
                    <a:pt x="27456" y="757190"/>
                  </a:cubicBezTo>
                  <a:cubicBezTo>
                    <a:pt x="45801" y="738811"/>
                    <a:pt x="69854" y="729605"/>
                    <a:pt x="93912" y="729578"/>
                  </a:cubicBezTo>
                  <a:close/>
                  <a:moveTo>
                    <a:pt x="3006239" y="633789"/>
                  </a:moveTo>
                  <a:cubicBezTo>
                    <a:pt x="3030298" y="633822"/>
                    <a:pt x="3054340" y="643033"/>
                    <a:pt x="3072663" y="661412"/>
                  </a:cubicBezTo>
                  <a:cubicBezTo>
                    <a:pt x="3109332" y="698171"/>
                    <a:pt x="3109266" y="757693"/>
                    <a:pt x="3072488" y="794366"/>
                  </a:cubicBezTo>
                  <a:lnTo>
                    <a:pt x="2806089" y="1060080"/>
                  </a:lnTo>
                  <a:cubicBezTo>
                    <a:pt x="2787744" y="1078385"/>
                    <a:pt x="2763707" y="1087537"/>
                    <a:pt x="2739692" y="1087537"/>
                  </a:cubicBezTo>
                  <a:cubicBezTo>
                    <a:pt x="2715589" y="1087537"/>
                    <a:pt x="2691508" y="1078321"/>
                    <a:pt x="2673141" y="1059909"/>
                  </a:cubicBezTo>
                  <a:cubicBezTo>
                    <a:pt x="2636473" y="1023150"/>
                    <a:pt x="2636539" y="963629"/>
                    <a:pt x="2673316" y="926977"/>
                  </a:cubicBezTo>
                  <a:lnTo>
                    <a:pt x="2939715" y="661241"/>
                  </a:lnTo>
                  <a:cubicBezTo>
                    <a:pt x="2958104" y="642904"/>
                    <a:pt x="2982180" y="633757"/>
                    <a:pt x="3006239" y="633789"/>
                  </a:cubicBezTo>
                  <a:close/>
                  <a:moveTo>
                    <a:pt x="1583297" y="0"/>
                  </a:moveTo>
                  <a:cubicBezTo>
                    <a:pt x="1583340" y="0"/>
                    <a:pt x="1583393" y="0"/>
                    <a:pt x="1583436" y="0"/>
                  </a:cubicBezTo>
                  <a:cubicBezTo>
                    <a:pt x="1635349" y="82"/>
                    <a:pt x="1677385" y="42255"/>
                    <a:pt x="1677298" y="94173"/>
                  </a:cubicBezTo>
                  <a:lnTo>
                    <a:pt x="1676677" y="495731"/>
                  </a:lnTo>
                  <a:cubicBezTo>
                    <a:pt x="1676589" y="547622"/>
                    <a:pt x="1634519" y="589604"/>
                    <a:pt x="1582676" y="589604"/>
                  </a:cubicBezTo>
                  <a:cubicBezTo>
                    <a:pt x="1582623" y="589604"/>
                    <a:pt x="1582571" y="589604"/>
                    <a:pt x="1582519" y="589604"/>
                  </a:cubicBezTo>
                  <a:cubicBezTo>
                    <a:pt x="1530614" y="589522"/>
                    <a:pt x="1488579" y="547376"/>
                    <a:pt x="1488666" y="495459"/>
                  </a:cubicBezTo>
                  <a:lnTo>
                    <a:pt x="1489287" y="93845"/>
                  </a:lnTo>
                  <a:cubicBezTo>
                    <a:pt x="1489374" y="41982"/>
                    <a:pt x="1531445" y="0"/>
                    <a:pt x="1583297" y="0"/>
                  </a:cubicBezTo>
                  <a:close/>
                </a:path>
              </a:pathLst>
            </a:custGeom>
            <a:solidFill>
              <a:schemeClr val="accent1">
                <a:lumMod val="75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0" name="Freeform 29"/>
            <p:cNvSpPr/>
            <p:nvPr/>
          </p:nvSpPr>
          <p:spPr>
            <a:xfrm>
              <a:off x="4563084" y="4358495"/>
              <a:ext cx="1295819" cy="503025"/>
            </a:xfrm>
            <a:custGeom>
              <a:avLst/>
              <a:gdLst>
                <a:gd name="connsiteX0" fmla="*/ 149797 w 1295819"/>
                <a:gd name="connsiteY0" fmla="*/ 420066 h 503025"/>
                <a:gd name="connsiteX1" fmla="*/ 1136461 w 1295819"/>
                <a:gd name="connsiteY1" fmla="*/ 420066 h 503025"/>
                <a:gd name="connsiteX2" fmla="*/ 1175714 w 1295819"/>
                <a:gd name="connsiteY2" fmla="*/ 461603 h 503025"/>
                <a:gd name="connsiteX3" fmla="*/ 1136461 w 1295819"/>
                <a:gd name="connsiteY3" fmla="*/ 503025 h 503025"/>
                <a:gd name="connsiteX4" fmla="*/ 149797 w 1295819"/>
                <a:gd name="connsiteY4" fmla="*/ 503025 h 503025"/>
                <a:gd name="connsiteX5" fmla="*/ 110543 w 1295819"/>
                <a:gd name="connsiteY5" fmla="*/ 461603 h 503025"/>
                <a:gd name="connsiteX6" fmla="*/ 149797 w 1295819"/>
                <a:gd name="connsiteY6" fmla="*/ 420066 h 503025"/>
                <a:gd name="connsiteX7" fmla="*/ 47634 w 1295819"/>
                <a:gd name="connsiteY7" fmla="*/ 198978 h 503025"/>
                <a:gd name="connsiteX8" fmla="*/ 1248006 w 1295819"/>
                <a:gd name="connsiteY8" fmla="*/ 198978 h 503025"/>
                <a:gd name="connsiteX9" fmla="*/ 1295819 w 1295819"/>
                <a:gd name="connsiteY9" fmla="*/ 249516 h 503025"/>
                <a:gd name="connsiteX10" fmla="*/ 1248006 w 1295819"/>
                <a:gd name="connsiteY10" fmla="*/ 299895 h 503025"/>
                <a:gd name="connsiteX11" fmla="*/ 47634 w 1295819"/>
                <a:gd name="connsiteY11" fmla="*/ 299895 h 503025"/>
                <a:gd name="connsiteX12" fmla="*/ 0 w 1295819"/>
                <a:gd name="connsiteY12" fmla="*/ 249516 h 503025"/>
                <a:gd name="connsiteX13" fmla="*/ 47634 w 1295819"/>
                <a:gd name="connsiteY13" fmla="*/ 198978 h 503025"/>
                <a:gd name="connsiteX14" fmla="*/ 47634 w 1295819"/>
                <a:gd name="connsiteY14" fmla="*/ 0 h 503025"/>
                <a:gd name="connsiteX15" fmla="*/ 1248006 w 1295819"/>
                <a:gd name="connsiteY15" fmla="*/ 0 h 503025"/>
                <a:gd name="connsiteX16" fmla="*/ 1295819 w 1295819"/>
                <a:gd name="connsiteY16" fmla="*/ 50548 h 503025"/>
                <a:gd name="connsiteX17" fmla="*/ 1248006 w 1295819"/>
                <a:gd name="connsiteY17" fmla="*/ 100973 h 503025"/>
                <a:gd name="connsiteX18" fmla="*/ 47634 w 1295819"/>
                <a:gd name="connsiteY18" fmla="*/ 100973 h 503025"/>
                <a:gd name="connsiteX19" fmla="*/ 0 w 1295819"/>
                <a:gd name="connsiteY19" fmla="*/ 50548 h 503025"/>
                <a:gd name="connsiteX20" fmla="*/ 47634 w 1295819"/>
                <a:gd name="connsiteY20" fmla="*/ 0 h 50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5819" h="503025">
                  <a:moveTo>
                    <a:pt x="149797" y="420066"/>
                  </a:moveTo>
                  <a:lnTo>
                    <a:pt x="1136461" y="420066"/>
                  </a:lnTo>
                  <a:cubicBezTo>
                    <a:pt x="1158060" y="420066"/>
                    <a:pt x="1175714" y="438724"/>
                    <a:pt x="1175714" y="461603"/>
                  </a:cubicBezTo>
                  <a:cubicBezTo>
                    <a:pt x="1175714" y="484517"/>
                    <a:pt x="1158060" y="503025"/>
                    <a:pt x="1136461" y="503025"/>
                  </a:cubicBezTo>
                  <a:lnTo>
                    <a:pt x="149797" y="503025"/>
                  </a:lnTo>
                  <a:cubicBezTo>
                    <a:pt x="128050" y="503025"/>
                    <a:pt x="110543" y="484517"/>
                    <a:pt x="110543" y="461603"/>
                  </a:cubicBezTo>
                  <a:cubicBezTo>
                    <a:pt x="110543" y="438724"/>
                    <a:pt x="128050" y="420066"/>
                    <a:pt x="149797" y="420066"/>
                  </a:cubicBezTo>
                  <a:close/>
                  <a:moveTo>
                    <a:pt x="47634" y="198978"/>
                  </a:moveTo>
                  <a:lnTo>
                    <a:pt x="1248006" y="198978"/>
                  </a:lnTo>
                  <a:cubicBezTo>
                    <a:pt x="1274582" y="198978"/>
                    <a:pt x="1295819" y="221558"/>
                    <a:pt x="1295819" y="249516"/>
                  </a:cubicBezTo>
                  <a:cubicBezTo>
                    <a:pt x="1295819" y="277315"/>
                    <a:pt x="1274582" y="299895"/>
                    <a:pt x="1248006" y="299895"/>
                  </a:cubicBezTo>
                  <a:lnTo>
                    <a:pt x="47634" y="299895"/>
                  </a:lnTo>
                  <a:cubicBezTo>
                    <a:pt x="21417" y="299895"/>
                    <a:pt x="0" y="277315"/>
                    <a:pt x="0" y="249516"/>
                  </a:cubicBezTo>
                  <a:cubicBezTo>
                    <a:pt x="0" y="221558"/>
                    <a:pt x="21417" y="198978"/>
                    <a:pt x="47634" y="198978"/>
                  </a:cubicBezTo>
                  <a:close/>
                  <a:moveTo>
                    <a:pt x="47634" y="0"/>
                  </a:moveTo>
                  <a:lnTo>
                    <a:pt x="1248006" y="0"/>
                  </a:lnTo>
                  <a:cubicBezTo>
                    <a:pt x="1274582" y="0"/>
                    <a:pt x="1295819" y="22644"/>
                    <a:pt x="1295819" y="50548"/>
                  </a:cubicBezTo>
                  <a:cubicBezTo>
                    <a:pt x="1295819" y="78320"/>
                    <a:pt x="1274582" y="100973"/>
                    <a:pt x="1248006" y="100973"/>
                  </a:cubicBezTo>
                  <a:lnTo>
                    <a:pt x="47634" y="100973"/>
                  </a:lnTo>
                  <a:cubicBezTo>
                    <a:pt x="21417" y="100973"/>
                    <a:pt x="0" y="78320"/>
                    <a:pt x="0" y="50548"/>
                  </a:cubicBezTo>
                  <a:cubicBezTo>
                    <a:pt x="0" y="22644"/>
                    <a:pt x="21417" y="0"/>
                    <a:pt x="47634" y="0"/>
                  </a:cubicBezTo>
                  <a:close/>
                </a:path>
              </a:pathLst>
            </a:custGeom>
            <a:solidFill>
              <a:schemeClr val="accent1">
                <a:lumMod val="5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11" name="Group 46"/>
          <p:cNvGrpSpPr/>
          <p:nvPr/>
        </p:nvGrpSpPr>
        <p:grpSpPr>
          <a:xfrm>
            <a:off x="8638226" y="3379525"/>
            <a:ext cx="1199738" cy="1199484"/>
            <a:chOff x="6024838" y="397071"/>
            <a:chExt cx="2058007" cy="2057567"/>
          </a:xfrm>
        </p:grpSpPr>
        <p:sp>
          <p:nvSpPr>
            <p:cNvPr id="212" name="Shape 16"/>
            <p:cNvSpPr/>
            <p:nvPr/>
          </p:nvSpPr>
          <p:spPr>
            <a:xfrm>
              <a:off x="6852793" y="1087033"/>
              <a:ext cx="371340" cy="567208"/>
            </a:xfrm>
            <a:custGeom>
              <a:avLst/>
              <a:gdLst/>
              <a:ahLst/>
              <a:cxnLst>
                <a:cxn ang="0">
                  <a:pos x="wd2" y="hd2"/>
                </a:cxn>
                <a:cxn ang="5400000">
                  <a:pos x="wd2" y="hd2"/>
                </a:cxn>
                <a:cxn ang="10800000">
                  <a:pos x="wd2" y="hd2"/>
                </a:cxn>
                <a:cxn ang="16200000">
                  <a:pos x="wd2" y="hd2"/>
                </a:cxn>
              </a:cxnLst>
              <a:rect l="0" t="0" r="r" b="b"/>
              <a:pathLst>
                <a:path w="20033" h="21017" extrusionOk="0">
                  <a:moveTo>
                    <a:pt x="14370" y="226"/>
                  </a:moveTo>
                  <a:cubicBezTo>
                    <a:pt x="4643" y="1417"/>
                    <a:pt x="-1567" y="8679"/>
                    <a:pt x="346" y="16043"/>
                  </a:cubicBezTo>
                  <a:cubicBezTo>
                    <a:pt x="1213" y="19383"/>
                    <a:pt x="4276" y="21514"/>
                    <a:pt x="9139" y="20918"/>
                  </a:cubicBezTo>
                  <a:cubicBezTo>
                    <a:pt x="15548" y="20133"/>
                    <a:pt x="19947" y="13797"/>
                    <a:pt x="19940" y="8943"/>
                  </a:cubicBezTo>
                  <a:lnTo>
                    <a:pt x="20033" y="80"/>
                  </a:lnTo>
                  <a:cubicBezTo>
                    <a:pt x="18869" y="-11"/>
                    <a:pt x="16912" y="-86"/>
                    <a:pt x="14370" y="226"/>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3" name="Shape 17"/>
            <p:cNvSpPr/>
            <p:nvPr/>
          </p:nvSpPr>
          <p:spPr>
            <a:xfrm>
              <a:off x="6024838" y="397071"/>
              <a:ext cx="2058007" cy="2057567"/>
            </a:xfrm>
            <a:custGeom>
              <a:avLst/>
              <a:gdLst/>
              <a:ahLst/>
              <a:cxnLst>
                <a:cxn ang="0">
                  <a:pos x="wd2" y="hd2"/>
                </a:cxn>
                <a:cxn ang="5400000">
                  <a:pos x="wd2" y="hd2"/>
                </a:cxn>
                <a:cxn ang="10800000">
                  <a:pos x="wd2" y="hd2"/>
                </a:cxn>
                <a:cxn ang="16200000">
                  <a:pos x="wd2" y="hd2"/>
                </a:cxn>
              </a:cxnLst>
              <a:rect l="0" t="0" r="r" b="b"/>
              <a:pathLst>
                <a:path w="20938" h="21079" extrusionOk="0">
                  <a:moveTo>
                    <a:pt x="14404" y="13273"/>
                  </a:moveTo>
                  <a:cubicBezTo>
                    <a:pt x="13570" y="13423"/>
                    <a:pt x="12699" y="12994"/>
                    <a:pt x="12534" y="11703"/>
                  </a:cubicBezTo>
                  <a:lnTo>
                    <a:pt x="12451" y="11718"/>
                  </a:lnTo>
                  <a:cubicBezTo>
                    <a:pt x="11941" y="13087"/>
                    <a:pt x="11090" y="13868"/>
                    <a:pt x="9840" y="14093"/>
                  </a:cubicBezTo>
                  <a:cubicBezTo>
                    <a:pt x="8631" y="14310"/>
                    <a:pt x="7414" y="13511"/>
                    <a:pt x="7120" y="11852"/>
                  </a:cubicBezTo>
                  <a:cubicBezTo>
                    <a:pt x="6659" y="9250"/>
                    <a:pt x="8281" y="6512"/>
                    <a:pt x="11179" y="5991"/>
                  </a:cubicBezTo>
                  <a:cubicBezTo>
                    <a:pt x="12075" y="5830"/>
                    <a:pt x="12900" y="5877"/>
                    <a:pt x="13487" y="6031"/>
                  </a:cubicBezTo>
                  <a:lnTo>
                    <a:pt x="13451" y="9958"/>
                  </a:lnTo>
                  <a:cubicBezTo>
                    <a:pt x="13421" y="11609"/>
                    <a:pt x="13801" y="12298"/>
                    <a:pt x="14493" y="12196"/>
                  </a:cubicBezTo>
                  <a:cubicBezTo>
                    <a:pt x="15559" y="12026"/>
                    <a:pt x="16495" y="10385"/>
                    <a:pt x="16063" y="7951"/>
                  </a:cubicBezTo>
                  <a:cubicBezTo>
                    <a:pt x="15524" y="4907"/>
                    <a:pt x="13324" y="3051"/>
                    <a:pt x="10094" y="3631"/>
                  </a:cubicBezTo>
                  <a:cubicBezTo>
                    <a:pt x="6696" y="4241"/>
                    <a:pt x="4321" y="7461"/>
                    <a:pt x="5075" y="11722"/>
                  </a:cubicBezTo>
                  <a:cubicBezTo>
                    <a:pt x="5696" y="15227"/>
                    <a:pt x="8351" y="16980"/>
                    <a:pt x="11436" y="16426"/>
                  </a:cubicBezTo>
                  <a:cubicBezTo>
                    <a:pt x="12624" y="16213"/>
                    <a:pt x="13684" y="15763"/>
                    <a:pt x="14453" y="15126"/>
                  </a:cubicBezTo>
                  <a:lnTo>
                    <a:pt x="14946" y="15969"/>
                  </a:lnTo>
                  <a:cubicBezTo>
                    <a:pt x="13908" y="16784"/>
                    <a:pt x="12781" y="17224"/>
                    <a:pt x="11385" y="17475"/>
                  </a:cubicBezTo>
                  <a:cubicBezTo>
                    <a:pt x="7967" y="18089"/>
                    <a:pt x="4624" y="16091"/>
                    <a:pt x="3910" y="12061"/>
                  </a:cubicBezTo>
                  <a:cubicBezTo>
                    <a:pt x="3144" y="7737"/>
                    <a:pt x="5462" y="3467"/>
                    <a:pt x="10089" y="2635"/>
                  </a:cubicBezTo>
                  <a:cubicBezTo>
                    <a:pt x="13716" y="1984"/>
                    <a:pt x="16608" y="4106"/>
                    <a:pt x="17229" y="7611"/>
                  </a:cubicBezTo>
                  <a:cubicBezTo>
                    <a:pt x="17787" y="10760"/>
                    <a:pt x="16363" y="12921"/>
                    <a:pt x="14404" y="13273"/>
                  </a:cubicBezTo>
                  <a:close/>
                  <a:moveTo>
                    <a:pt x="19500" y="14936"/>
                  </a:moveTo>
                  <a:cubicBezTo>
                    <a:pt x="20574" y="13180"/>
                    <a:pt x="21105" y="11103"/>
                    <a:pt x="20891" y="8938"/>
                  </a:cubicBezTo>
                  <a:cubicBezTo>
                    <a:pt x="20349" y="3456"/>
                    <a:pt x="15244" y="-521"/>
                    <a:pt x="9488" y="56"/>
                  </a:cubicBezTo>
                  <a:cubicBezTo>
                    <a:pt x="3732" y="632"/>
                    <a:pt x="-495" y="5544"/>
                    <a:pt x="47" y="11026"/>
                  </a:cubicBezTo>
                  <a:cubicBezTo>
                    <a:pt x="588" y="16509"/>
                    <a:pt x="5693" y="20485"/>
                    <a:pt x="11449" y="19909"/>
                  </a:cubicBezTo>
                  <a:cubicBezTo>
                    <a:pt x="13563" y="19697"/>
                    <a:pt x="15467" y="18898"/>
                    <a:pt x="17008" y="17704"/>
                  </a:cubicBezTo>
                  <a:lnTo>
                    <a:pt x="20575" y="21079"/>
                  </a:lnTo>
                  <a:lnTo>
                    <a:pt x="19344" y="15174"/>
                  </a:lnTo>
                  <a:cubicBezTo>
                    <a:pt x="19396" y="15095"/>
                    <a:pt x="19450" y="15017"/>
                    <a:pt x="19500" y="14936"/>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14" name="Group 47"/>
          <p:cNvGrpSpPr/>
          <p:nvPr/>
        </p:nvGrpSpPr>
        <p:grpSpPr>
          <a:xfrm rot="1603209">
            <a:off x="8305668" y="4932228"/>
            <a:ext cx="1194330" cy="1312274"/>
            <a:chOff x="2394196" y="3363934"/>
            <a:chExt cx="2867038" cy="3150165"/>
          </a:xfrm>
        </p:grpSpPr>
        <p:sp>
          <p:nvSpPr>
            <p:cNvPr id="215" name="Shape 15"/>
            <p:cNvSpPr/>
            <p:nvPr/>
          </p:nvSpPr>
          <p:spPr>
            <a:xfrm>
              <a:off x="2394196" y="5757678"/>
              <a:ext cx="441136" cy="446332"/>
            </a:xfrm>
            <a:custGeom>
              <a:avLst/>
              <a:gdLst/>
              <a:ahLst/>
              <a:cxnLst>
                <a:cxn ang="0">
                  <a:pos x="wd2" y="hd2"/>
                </a:cxn>
                <a:cxn ang="5400000">
                  <a:pos x="wd2" y="hd2"/>
                </a:cxn>
                <a:cxn ang="10800000">
                  <a:pos x="wd2" y="hd2"/>
                </a:cxn>
                <a:cxn ang="16200000">
                  <a:pos x="wd2" y="hd2"/>
                </a:cxn>
              </a:cxnLst>
              <a:rect l="0" t="0" r="r" b="b"/>
              <a:pathLst>
                <a:path w="20872" h="20913" extrusionOk="0">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6" name="Shape 18"/>
            <p:cNvSpPr/>
            <p:nvPr/>
          </p:nvSpPr>
          <p:spPr>
            <a:xfrm>
              <a:off x="2989004" y="5689083"/>
              <a:ext cx="1182017" cy="763499"/>
            </a:xfrm>
            <a:custGeom>
              <a:avLst/>
              <a:gdLst/>
              <a:ahLst/>
              <a:cxnLst>
                <a:cxn ang="0">
                  <a:pos x="wd2" y="hd2"/>
                </a:cxn>
                <a:cxn ang="5400000">
                  <a:pos x="wd2" y="hd2"/>
                </a:cxn>
                <a:cxn ang="10800000">
                  <a:pos x="wd2" y="hd2"/>
                </a:cxn>
                <a:cxn ang="16200000">
                  <a:pos x="wd2" y="hd2"/>
                </a:cxn>
              </a:cxnLst>
              <a:rect l="0" t="0" r="r" b="b"/>
              <a:pathLst>
                <a:path w="21600" h="21600" extrusionOk="0">
                  <a:moveTo>
                    <a:pt x="21600" y="15581"/>
                  </a:moveTo>
                  <a:lnTo>
                    <a:pt x="17109" y="21600"/>
                  </a:lnTo>
                  <a:lnTo>
                    <a:pt x="0" y="5990"/>
                  </a:lnTo>
                  <a:lnTo>
                    <a:pt x="2280" y="0"/>
                  </a:lnTo>
                  <a:cubicBezTo>
                    <a:pt x="2280" y="0"/>
                    <a:pt x="21600" y="15581"/>
                    <a:pt x="21600" y="1558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7" name="Shape 20"/>
            <p:cNvSpPr/>
            <p:nvPr/>
          </p:nvSpPr>
          <p:spPr>
            <a:xfrm>
              <a:off x="2989004" y="5689083"/>
              <a:ext cx="988724" cy="763501"/>
            </a:xfrm>
            <a:custGeom>
              <a:avLst/>
              <a:gdLst/>
              <a:ahLst/>
              <a:cxnLst>
                <a:cxn ang="0">
                  <a:pos x="wd2" y="hd2"/>
                </a:cxn>
                <a:cxn ang="5400000">
                  <a:pos x="wd2" y="hd2"/>
                </a:cxn>
                <a:cxn ang="10800000">
                  <a:pos x="wd2" y="hd2"/>
                </a:cxn>
                <a:cxn ang="16200000">
                  <a:pos x="wd2" y="hd2"/>
                </a:cxn>
              </a:cxnLst>
              <a:rect l="0" t="0" r="r" b="b"/>
              <a:pathLst>
                <a:path w="21600" h="21600" extrusionOk="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8" name="Shape 21"/>
            <p:cNvSpPr/>
            <p:nvPr/>
          </p:nvSpPr>
          <p:spPr>
            <a:xfrm>
              <a:off x="2989004" y="5689083"/>
              <a:ext cx="541946" cy="379860"/>
            </a:xfrm>
            <a:custGeom>
              <a:avLst/>
              <a:gdLst/>
              <a:ahLst/>
              <a:cxnLst>
                <a:cxn ang="0">
                  <a:pos x="wd2" y="hd2"/>
                </a:cxn>
                <a:cxn ang="5400000">
                  <a:pos x="wd2" y="hd2"/>
                </a:cxn>
                <a:cxn ang="10800000">
                  <a:pos x="wd2" y="hd2"/>
                </a:cxn>
                <a:cxn ang="16200000">
                  <a:pos x="wd2" y="hd2"/>
                </a:cxn>
              </a:cxnLst>
              <a:rect l="0" t="0" r="r" b="b"/>
              <a:pathLst>
                <a:path w="21600" h="21600" extrusionOk="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9" name="Shape 22"/>
            <p:cNvSpPr/>
            <p:nvPr/>
          </p:nvSpPr>
          <p:spPr>
            <a:xfrm>
              <a:off x="3637568" y="4509247"/>
              <a:ext cx="631877" cy="631877"/>
            </a:xfrm>
            <a:custGeom>
              <a:avLst/>
              <a:gdLst/>
              <a:ahLst/>
              <a:cxnLst>
                <a:cxn ang="0">
                  <a:pos x="wd2" y="hd2"/>
                </a:cxn>
                <a:cxn ang="5400000">
                  <a:pos x="wd2" y="hd2"/>
                </a:cxn>
                <a:cxn ang="10800000">
                  <a:pos x="wd2" y="hd2"/>
                </a:cxn>
                <a:cxn ang="16200000">
                  <a:pos x="wd2" y="hd2"/>
                </a:cxn>
              </a:cxnLst>
              <a:rect l="0" t="0" r="r" b="b"/>
              <a:pathLst>
                <a:path w="19328" h="19328" extrusionOk="0">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0" name="Shape 23"/>
            <p:cNvSpPr/>
            <p:nvPr/>
          </p:nvSpPr>
          <p:spPr>
            <a:xfrm>
              <a:off x="3685866" y="4585143"/>
              <a:ext cx="584598" cy="557963"/>
            </a:xfrm>
            <a:custGeom>
              <a:avLst/>
              <a:gdLst/>
              <a:ahLst/>
              <a:cxnLst>
                <a:cxn ang="0">
                  <a:pos x="wd2" y="hd2"/>
                </a:cxn>
                <a:cxn ang="5400000">
                  <a:pos x="wd2" y="hd2"/>
                </a:cxn>
                <a:cxn ang="10800000">
                  <a:pos x="wd2" y="hd2"/>
                </a:cxn>
                <a:cxn ang="16200000">
                  <a:pos x="wd2" y="hd2"/>
                </a:cxn>
              </a:cxnLst>
              <a:rect l="0" t="0" r="r" b="b"/>
              <a:pathLst>
                <a:path w="20310" h="20252" extrusionOk="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1" name="Shape 24"/>
            <p:cNvSpPr/>
            <p:nvPr/>
          </p:nvSpPr>
          <p:spPr>
            <a:xfrm>
              <a:off x="2671620" y="5937469"/>
              <a:ext cx="1826" cy="2104"/>
            </a:xfrm>
            <a:custGeom>
              <a:avLst/>
              <a:gdLst/>
              <a:ahLst/>
              <a:cxnLst>
                <a:cxn ang="0">
                  <a:pos x="wd2" y="hd2"/>
                </a:cxn>
                <a:cxn ang="5400000">
                  <a:pos x="wd2" y="hd2"/>
                </a:cxn>
                <a:cxn ang="10800000">
                  <a:pos x="wd2" y="hd2"/>
                </a:cxn>
                <a:cxn ang="16200000">
                  <a:pos x="wd2" y="hd2"/>
                </a:cxn>
              </a:cxnLst>
              <a:rect l="0" t="0" r="r" b="b"/>
              <a:pathLst>
                <a:path w="6324" h="6338" extrusionOk="0">
                  <a:moveTo>
                    <a:pt x="2256" y="2192"/>
                  </a:moveTo>
                  <a:cubicBezTo>
                    <a:pt x="-6727" y="-6647"/>
                    <a:pt x="14873" y="14953"/>
                    <a:pt x="2256" y="2192"/>
                  </a:cubicBezTo>
                  <a:cubicBezTo>
                    <a:pt x="2256" y="2192"/>
                    <a:pt x="2256" y="2192"/>
                    <a:pt x="2256" y="2192"/>
                  </a:cubicBezTo>
                  <a:close/>
                </a:path>
              </a:pathLst>
            </a:custGeom>
            <a:solidFill>
              <a:srgbClr val="ECECE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2" name="Shape 25"/>
            <p:cNvSpPr/>
            <p:nvPr/>
          </p:nvSpPr>
          <p:spPr>
            <a:xfrm>
              <a:off x="2568127" y="4033173"/>
              <a:ext cx="2098654" cy="2054373"/>
            </a:xfrm>
            <a:custGeom>
              <a:avLst/>
              <a:gdLst/>
              <a:ahLst/>
              <a:cxnLst>
                <a:cxn ang="0">
                  <a:pos x="wd2" y="hd2"/>
                </a:cxn>
                <a:cxn ang="5400000">
                  <a:pos x="wd2" y="hd2"/>
                </a:cxn>
                <a:cxn ang="10800000">
                  <a:pos x="wd2" y="hd2"/>
                </a:cxn>
                <a:cxn ang="16200000">
                  <a:pos x="wd2" y="hd2"/>
                </a:cxn>
              </a:cxnLst>
              <a:rect l="0" t="0" r="r" b="b"/>
              <a:pathLst>
                <a:path w="20083" h="20049" extrusionOk="0">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chemeClr val="bg2">
                <a:lumMod val="60000"/>
                <a:lumOff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3" name="Shape 26"/>
            <p:cNvSpPr/>
            <p:nvPr/>
          </p:nvSpPr>
          <p:spPr>
            <a:xfrm>
              <a:off x="3368483" y="4033173"/>
              <a:ext cx="1296138" cy="1464419"/>
            </a:xfrm>
            <a:custGeom>
              <a:avLst/>
              <a:gdLst/>
              <a:ahLst/>
              <a:cxnLst>
                <a:cxn ang="0">
                  <a:pos x="wd2" y="hd2"/>
                </a:cxn>
                <a:cxn ang="5400000">
                  <a:pos x="wd2" y="hd2"/>
                </a:cxn>
                <a:cxn ang="10800000">
                  <a:pos x="wd2" y="hd2"/>
                </a:cxn>
                <a:cxn ang="16200000">
                  <a:pos x="wd2" y="hd2"/>
                </a:cxn>
              </a:cxnLst>
              <a:rect l="0" t="0" r="r" b="b"/>
              <a:pathLst>
                <a:path w="21600" h="21600" extrusionOk="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4" name="Freeform 57"/>
            <p:cNvSpPr/>
            <p:nvPr/>
          </p:nvSpPr>
          <p:spPr>
            <a:xfrm>
              <a:off x="2802714" y="5123314"/>
              <a:ext cx="708822" cy="790695"/>
            </a:xfrm>
            <a:custGeom>
              <a:avLst/>
              <a:gdLst>
                <a:gd name="connsiteX0" fmla="*/ 30480 w 708822"/>
                <a:gd name="connsiteY0" fmla="*/ 68996 h 790695"/>
                <a:gd name="connsiteX1" fmla="*/ 633040 w 708822"/>
                <a:gd name="connsiteY1" fmla="*/ 765135 h 790695"/>
                <a:gd name="connsiteX2" fmla="*/ 596201 w 708822"/>
                <a:gd name="connsiteY2" fmla="*/ 790695 h 790695"/>
                <a:gd name="connsiteX3" fmla="*/ 0 w 708822"/>
                <a:gd name="connsiteY3" fmla="*/ 101940 h 790695"/>
                <a:gd name="connsiteX4" fmla="*/ 30480 w 708822"/>
                <a:gd name="connsiteY4" fmla="*/ 68996 h 790695"/>
                <a:gd name="connsiteX5" fmla="*/ 92516 w 708822"/>
                <a:gd name="connsiteY5" fmla="*/ 0 h 790695"/>
                <a:gd name="connsiteX6" fmla="*/ 708822 w 708822"/>
                <a:gd name="connsiteY6" fmla="*/ 712045 h 790695"/>
                <a:gd name="connsiteX7" fmla="*/ 671905 w 708822"/>
                <a:gd name="connsiteY7" fmla="*/ 737552 h 790695"/>
                <a:gd name="connsiteX8" fmla="*/ 62096 w 708822"/>
                <a:gd name="connsiteY8" fmla="*/ 32985 h 790695"/>
                <a:gd name="connsiteX9" fmla="*/ 92516 w 708822"/>
                <a:gd name="connsiteY9" fmla="*/ 0 h 790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822" h="790695">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5" name="Freeform 58"/>
            <p:cNvSpPr/>
            <p:nvPr/>
          </p:nvSpPr>
          <p:spPr>
            <a:xfrm>
              <a:off x="4023946" y="3363934"/>
              <a:ext cx="1237288" cy="1288688"/>
            </a:xfrm>
            <a:custGeom>
              <a:avLst/>
              <a:gdLst>
                <a:gd name="connsiteX0" fmla="*/ 62097 w 1237288"/>
                <a:gd name="connsiteY0" fmla="*/ 634741 h 1288688"/>
                <a:gd name="connsiteX1" fmla="*/ 587004 w 1237288"/>
                <a:gd name="connsiteY1" fmla="*/ 1205146 h 1288688"/>
                <a:gd name="connsiteX2" fmla="*/ 62097 w 1237288"/>
                <a:gd name="connsiteY2" fmla="*/ 634741 h 1288688"/>
                <a:gd name="connsiteX3" fmla="*/ 174305 w 1237288"/>
                <a:gd name="connsiteY3" fmla="*/ 381909 h 1288688"/>
                <a:gd name="connsiteX4" fmla="*/ 825853 w 1237288"/>
                <a:gd name="connsiteY4" fmla="*/ 1288688 h 1288688"/>
                <a:gd name="connsiteX5" fmla="*/ 0 w 1237288"/>
                <a:gd name="connsiteY5" fmla="*/ 382788 h 1288688"/>
                <a:gd name="connsiteX6" fmla="*/ 174305 w 1237288"/>
                <a:gd name="connsiteY6" fmla="*/ 381909 h 1288688"/>
                <a:gd name="connsiteX7" fmla="*/ 189027 w 1237288"/>
                <a:gd name="connsiteY7" fmla="*/ 18 h 1288688"/>
                <a:gd name="connsiteX8" fmla="*/ 1220687 w 1237288"/>
                <a:gd name="connsiteY8" fmla="*/ 1275533 h 1288688"/>
                <a:gd name="connsiteX9" fmla="*/ 62097 w 1237288"/>
                <a:gd name="connsiteY9" fmla="*/ 4651 h 1288688"/>
                <a:gd name="connsiteX10" fmla="*/ 189027 w 1237288"/>
                <a:gd name="connsiteY10" fmla="*/ 18 h 128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7288" h="12886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6" name="Shape 50"/>
            <p:cNvSpPr/>
            <p:nvPr/>
          </p:nvSpPr>
          <p:spPr>
            <a:xfrm>
              <a:off x="2575026" y="5282005"/>
              <a:ext cx="2091808" cy="807488"/>
            </a:xfrm>
            <a:custGeom>
              <a:avLst/>
              <a:gdLst/>
              <a:ahLst/>
              <a:cxnLst>
                <a:cxn ang="0">
                  <a:pos x="wd2" y="hd2"/>
                </a:cxn>
                <a:cxn ang="5400000">
                  <a:pos x="wd2" y="hd2"/>
                </a:cxn>
                <a:cxn ang="10800000">
                  <a:pos x="wd2" y="hd2"/>
                </a:cxn>
                <a:cxn ang="16200000">
                  <a:pos x="wd2" y="hd2"/>
                </a:cxn>
              </a:cxnLst>
              <a:rect l="0" t="0" r="r" b="b"/>
              <a:pathLst>
                <a:path w="21600" h="18035" extrusionOk="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7" name="Freeform 60"/>
            <p:cNvSpPr/>
            <p:nvPr/>
          </p:nvSpPr>
          <p:spPr>
            <a:xfrm>
              <a:off x="3320217" y="3936558"/>
              <a:ext cx="1438795" cy="2577541"/>
            </a:xfrm>
            <a:custGeom>
              <a:avLst/>
              <a:gdLst>
                <a:gd name="connsiteX0" fmla="*/ 789873 w 1438795"/>
                <a:gd name="connsiteY0" fmla="*/ 2221773 h 2577541"/>
                <a:gd name="connsiteX1" fmla="*/ 807885 w 1438795"/>
                <a:gd name="connsiteY1" fmla="*/ 2230800 h 2577541"/>
                <a:gd name="connsiteX2" fmla="*/ 861508 w 1438795"/>
                <a:gd name="connsiteY2" fmla="*/ 2292732 h 2577541"/>
                <a:gd name="connsiteX3" fmla="*/ 858828 w 1438795"/>
                <a:gd name="connsiteY3" fmla="*/ 2329857 h 2577541"/>
                <a:gd name="connsiteX4" fmla="*/ 580119 w 1438795"/>
                <a:gd name="connsiteY4" fmla="*/ 2571113 h 2577541"/>
                <a:gd name="connsiteX5" fmla="*/ 542976 w 1438795"/>
                <a:gd name="connsiteY5" fmla="*/ 2568448 h 2577541"/>
                <a:gd name="connsiteX6" fmla="*/ 489353 w 1438795"/>
                <a:gd name="connsiteY6" fmla="*/ 2506500 h 2577541"/>
                <a:gd name="connsiteX7" fmla="*/ 492033 w 1438795"/>
                <a:gd name="connsiteY7" fmla="*/ 2469374 h 2577541"/>
                <a:gd name="connsiteX8" fmla="*/ 494261 w 1438795"/>
                <a:gd name="connsiteY8" fmla="*/ 2467413 h 2577541"/>
                <a:gd name="connsiteX9" fmla="*/ 494279 w 1438795"/>
                <a:gd name="connsiteY9" fmla="*/ 2467430 h 2577541"/>
                <a:gd name="connsiteX10" fmla="*/ 770760 w 1438795"/>
                <a:gd name="connsiteY10" fmla="*/ 2228119 h 2577541"/>
                <a:gd name="connsiteX11" fmla="*/ 789873 w 1438795"/>
                <a:gd name="connsiteY11" fmla="*/ 2221773 h 2577541"/>
                <a:gd name="connsiteX12" fmla="*/ 87947 w 1438795"/>
                <a:gd name="connsiteY12" fmla="*/ 68 h 2577541"/>
                <a:gd name="connsiteX13" fmla="*/ 105935 w 1438795"/>
                <a:gd name="connsiteY13" fmla="*/ 9071 h 2577541"/>
                <a:gd name="connsiteX14" fmla="*/ 1432388 w 1438795"/>
                <a:gd name="connsiteY14" fmla="*/ 1541453 h 2577541"/>
                <a:gd name="connsiteX15" fmla="*/ 1429712 w 1438795"/>
                <a:gd name="connsiteY15" fmla="*/ 1578570 h 2577541"/>
                <a:gd name="connsiteX16" fmla="*/ 1369972 w 1438795"/>
                <a:gd name="connsiteY16" fmla="*/ 1630291 h 2577541"/>
                <a:gd name="connsiteX17" fmla="*/ 1332844 w 1438795"/>
                <a:gd name="connsiteY17" fmla="*/ 1627629 h 2577541"/>
                <a:gd name="connsiteX18" fmla="*/ 6457 w 1438795"/>
                <a:gd name="connsiteY18" fmla="*/ 95247 h 2577541"/>
                <a:gd name="connsiteX19" fmla="*/ 9133 w 1438795"/>
                <a:gd name="connsiteY19" fmla="*/ 58130 h 2577541"/>
                <a:gd name="connsiteX20" fmla="*/ 68806 w 1438795"/>
                <a:gd name="connsiteY20" fmla="*/ 6409 h 2577541"/>
                <a:gd name="connsiteX21" fmla="*/ 87947 w 1438795"/>
                <a:gd name="connsiteY21" fmla="*/ 68 h 25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8795" h="2577541">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accent1"/>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28" name="Group 66"/>
          <p:cNvGrpSpPr/>
          <p:nvPr/>
        </p:nvGrpSpPr>
        <p:grpSpPr>
          <a:xfrm>
            <a:off x="7519342" y="1747047"/>
            <a:ext cx="1565402" cy="1200372"/>
            <a:chOff x="2725083" y="5155477"/>
            <a:chExt cx="1767841" cy="1355605"/>
          </a:xfrm>
        </p:grpSpPr>
        <p:sp>
          <p:nvSpPr>
            <p:cNvPr id="229" name="Shape 75"/>
            <p:cNvSpPr/>
            <p:nvPr/>
          </p:nvSpPr>
          <p:spPr>
            <a:xfrm>
              <a:off x="3379580" y="5508228"/>
              <a:ext cx="822738" cy="1002854"/>
            </a:xfrm>
            <a:custGeom>
              <a:avLst/>
              <a:gdLst/>
              <a:ahLst/>
              <a:cxnLst>
                <a:cxn ang="0">
                  <a:pos x="wd2" y="hd2"/>
                </a:cxn>
                <a:cxn ang="5400000">
                  <a:pos x="wd2" y="hd2"/>
                </a:cxn>
                <a:cxn ang="10800000">
                  <a:pos x="wd2" y="hd2"/>
                </a:cxn>
                <a:cxn ang="16200000">
                  <a:pos x="wd2" y="hd2"/>
                </a:cxn>
              </a:cxnLst>
              <a:rect l="0" t="0" r="r" b="b"/>
              <a:pathLst>
                <a:path w="21600" h="21600" extrusionOk="0">
                  <a:moveTo>
                    <a:pt x="152" y="21600"/>
                  </a:moveTo>
                  <a:cubicBezTo>
                    <a:pt x="226" y="21589"/>
                    <a:pt x="300" y="21578"/>
                    <a:pt x="374" y="21567"/>
                  </a:cubicBezTo>
                  <a:cubicBezTo>
                    <a:pt x="481" y="21551"/>
                    <a:pt x="588" y="21535"/>
                    <a:pt x="695" y="21519"/>
                  </a:cubicBezTo>
                  <a:cubicBezTo>
                    <a:pt x="7295" y="20529"/>
                    <a:pt x="13895" y="19539"/>
                    <a:pt x="20495" y="18549"/>
                  </a:cubicBezTo>
                  <a:cubicBezTo>
                    <a:pt x="20602" y="18533"/>
                    <a:pt x="20709" y="18517"/>
                    <a:pt x="20816" y="18501"/>
                  </a:cubicBezTo>
                  <a:cubicBezTo>
                    <a:pt x="20870" y="18493"/>
                    <a:pt x="20924" y="18484"/>
                    <a:pt x="20978" y="18476"/>
                  </a:cubicBezTo>
                  <a:cubicBezTo>
                    <a:pt x="20980" y="18411"/>
                    <a:pt x="20982" y="18346"/>
                    <a:pt x="20984" y="18281"/>
                  </a:cubicBezTo>
                  <a:cubicBezTo>
                    <a:pt x="20987" y="18192"/>
                    <a:pt x="20991" y="18102"/>
                    <a:pt x="20993" y="18012"/>
                  </a:cubicBezTo>
                  <a:cubicBezTo>
                    <a:pt x="21193" y="12079"/>
                    <a:pt x="21393" y="6147"/>
                    <a:pt x="21593" y="214"/>
                  </a:cubicBezTo>
                  <a:cubicBezTo>
                    <a:pt x="21595" y="143"/>
                    <a:pt x="21598" y="71"/>
                    <a:pt x="21600" y="0"/>
                  </a:cubicBezTo>
                  <a:cubicBezTo>
                    <a:pt x="21544" y="5"/>
                    <a:pt x="21488" y="11"/>
                    <a:pt x="21432" y="16"/>
                  </a:cubicBezTo>
                  <a:cubicBezTo>
                    <a:pt x="21321" y="27"/>
                    <a:pt x="21210" y="38"/>
                    <a:pt x="21100" y="49"/>
                  </a:cubicBezTo>
                  <a:cubicBezTo>
                    <a:pt x="14254" y="717"/>
                    <a:pt x="7409" y="1384"/>
                    <a:pt x="563" y="2052"/>
                  </a:cubicBezTo>
                  <a:cubicBezTo>
                    <a:pt x="452" y="2063"/>
                    <a:pt x="341" y="2074"/>
                    <a:pt x="229" y="2085"/>
                  </a:cubicBezTo>
                  <a:cubicBezTo>
                    <a:pt x="153" y="2092"/>
                    <a:pt x="77" y="2100"/>
                    <a:pt x="0" y="2107"/>
                  </a:cubicBezTo>
                  <a:cubicBezTo>
                    <a:pt x="1" y="2183"/>
                    <a:pt x="1" y="2258"/>
                    <a:pt x="2" y="2333"/>
                  </a:cubicBezTo>
                  <a:cubicBezTo>
                    <a:pt x="51" y="8592"/>
                    <a:pt x="100" y="14851"/>
                    <a:pt x="149" y="21110"/>
                  </a:cubicBezTo>
                  <a:cubicBezTo>
                    <a:pt x="149" y="21205"/>
                    <a:pt x="150" y="21299"/>
                    <a:pt x="151" y="21394"/>
                  </a:cubicBezTo>
                  <a:cubicBezTo>
                    <a:pt x="151" y="21463"/>
                    <a:pt x="152" y="21531"/>
                    <a:pt x="152" y="21600"/>
                  </a:cubicBezTo>
                  <a:close/>
                </a:path>
              </a:pathLst>
            </a:custGeom>
            <a:gradFill>
              <a:gsLst>
                <a:gs pos="0">
                  <a:schemeClr val="accent4"/>
                </a:gs>
                <a:gs pos="100000">
                  <a:schemeClr val="accent4">
                    <a:lumMod val="75000"/>
                  </a:schemeClr>
                </a:gs>
              </a:gsLst>
              <a:lin ang="186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0" name="Shape 76"/>
            <p:cNvSpPr/>
            <p:nvPr/>
          </p:nvSpPr>
          <p:spPr>
            <a:xfrm>
              <a:off x="2994154" y="5413690"/>
              <a:ext cx="393882" cy="1097080"/>
            </a:xfrm>
            <a:custGeom>
              <a:avLst/>
              <a:gdLst/>
              <a:ahLst/>
              <a:cxnLst>
                <a:cxn ang="0">
                  <a:pos x="wd2" y="hd2"/>
                </a:cxn>
                <a:cxn ang="5400000">
                  <a:pos x="wd2" y="hd2"/>
                </a:cxn>
                <a:cxn ang="10800000">
                  <a:pos x="wd2" y="hd2"/>
                </a:cxn>
                <a:cxn ang="16200000">
                  <a:pos x="wd2" y="hd2"/>
                </a:cxn>
              </a:cxnLst>
              <a:rect l="0" t="0" r="r" b="b"/>
              <a:pathLst>
                <a:path w="21600" h="21600" extrusionOk="0">
                  <a:moveTo>
                    <a:pt x="997" y="16021"/>
                  </a:moveTo>
                  <a:cubicBezTo>
                    <a:pt x="1073" y="16042"/>
                    <a:pt x="1150" y="16062"/>
                    <a:pt x="1226" y="16083"/>
                  </a:cubicBezTo>
                  <a:cubicBezTo>
                    <a:pt x="7789" y="17860"/>
                    <a:pt x="14352" y="19637"/>
                    <a:pt x="20915" y="21414"/>
                  </a:cubicBezTo>
                  <a:cubicBezTo>
                    <a:pt x="21049" y="21451"/>
                    <a:pt x="21183" y="21487"/>
                    <a:pt x="21318" y="21524"/>
                  </a:cubicBezTo>
                  <a:cubicBezTo>
                    <a:pt x="21412" y="21549"/>
                    <a:pt x="21506" y="21574"/>
                    <a:pt x="21600" y="21600"/>
                  </a:cubicBezTo>
                  <a:cubicBezTo>
                    <a:pt x="21599" y="21537"/>
                    <a:pt x="21598" y="21474"/>
                    <a:pt x="21597" y="21411"/>
                  </a:cubicBezTo>
                  <a:cubicBezTo>
                    <a:pt x="21596" y="21350"/>
                    <a:pt x="21595" y="21290"/>
                    <a:pt x="21594" y="21229"/>
                  </a:cubicBezTo>
                  <a:cubicBezTo>
                    <a:pt x="21491" y="15457"/>
                    <a:pt x="21387" y="9685"/>
                    <a:pt x="21284" y="3913"/>
                  </a:cubicBezTo>
                  <a:cubicBezTo>
                    <a:pt x="21283" y="3869"/>
                    <a:pt x="21282" y="3825"/>
                    <a:pt x="21282" y="3781"/>
                  </a:cubicBezTo>
                  <a:cubicBezTo>
                    <a:pt x="21184" y="3764"/>
                    <a:pt x="21087" y="3747"/>
                    <a:pt x="20990" y="3730"/>
                  </a:cubicBezTo>
                  <a:cubicBezTo>
                    <a:pt x="20851" y="3705"/>
                    <a:pt x="20713" y="3680"/>
                    <a:pt x="20574" y="3656"/>
                  </a:cubicBezTo>
                  <a:cubicBezTo>
                    <a:pt x="13795" y="2451"/>
                    <a:pt x="7016" y="1247"/>
                    <a:pt x="236" y="42"/>
                  </a:cubicBezTo>
                  <a:cubicBezTo>
                    <a:pt x="157" y="28"/>
                    <a:pt x="79" y="14"/>
                    <a:pt x="0" y="0"/>
                  </a:cubicBezTo>
                  <a:cubicBezTo>
                    <a:pt x="2" y="39"/>
                    <a:pt x="5" y="79"/>
                    <a:pt x="7" y="118"/>
                  </a:cubicBezTo>
                  <a:cubicBezTo>
                    <a:pt x="330" y="5308"/>
                    <a:pt x="654" y="10497"/>
                    <a:pt x="977" y="15687"/>
                  </a:cubicBezTo>
                  <a:cubicBezTo>
                    <a:pt x="980" y="15742"/>
                    <a:pt x="983" y="15796"/>
                    <a:pt x="987" y="15851"/>
                  </a:cubicBezTo>
                  <a:cubicBezTo>
                    <a:pt x="990" y="15908"/>
                    <a:pt x="994" y="15964"/>
                    <a:pt x="997" y="16021"/>
                  </a:cubicBezTo>
                  <a:close/>
                </a:path>
              </a:pathLst>
            </a:custGeom>
            <a:gradFill>
              <a:gsLst>
                <a:gs pos="100000">
                  <a:schemeClr val="accent4">
                    <a:lumMod val="50000"/>
                  </a:schemeClr>
                </a:gs>
                <a:gs pos="0">
                  <a:schemeClr val="accent4">
                    <a:lumMod val="75000"/>
                  </a:schemeClr>
                </a:gs>
              </a:gsLst>
              <a:lin ang="186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1" name="Shape 77"/>
            <p:cNvSpPr/>
            <p:nvPr/>
          </p:nvSpPr>
          <p:spPr>
            <a:xfrm>
              <a:off x="2994154" y="5337282"/>
              <a:ext cx="1213651" cy="322808"/>
            </a:xfrm>
            <a:custGeom>
              <a:avLst/>
              <a:gdLst/>
              <a:ahLst/>
              <a:cxnLst>
                <a:cxn ang="0">
                  <a:pos x="wd2" y="hd2"/>
                </a:cxn>
                <a:cxn ang="5400000">
                  <a:pos x="wd2" y="hd2"/>
                </a:cxn>
                <a:cxn ang="10800000">
                  <a:pos x="wd2" y="hd2"/>
                </a:cxn>
                <a:cxn ang="16200000">
                  <a:pos x="wd2" y="hd2"/>
                </a:cxn>
              </a:cxnLst>
              <a:rect l="0" t="0" r="r" b="b"/>
              <a:pathLst>
                <a:path w="21600" h="21600" extrusionOk="0">
                  <a:moveTo>
                    <a:pt x="21600" y="11645"/>
                  </a:moveTo>
                  <a:lnTo>
                    <a:pt x="10576" y="21600"/>
                  </a:lnTo>
                  <a:lnTo>
                    <a:pt x="6904" y="18039"/>
                  </a:lnTo>
                  <a:lnTo>
                    <a:pt x="0" y="5587"/>
                  </a:lnTo>
                  <a:lnTo>
                    <a:pt x="41" y="3726"/>
                  </a:lnTo>
                  <a:lnTo>
                    <a:pt x="13447" y="0"/>
                  </a:lnTo>
                  <a:lnTo>
                    <a:pt x="20495" y="3947"/>
                  </a:lnTo>
                  <a:cubicBezTo>
                    <a:pt x="20495" y="3947"/>
                    <a:pt x="21600" y="11645"/>
                    <a:pt x="21600" y="11645"/>
                  </a:cubicBezTo>
                  <a:close/>
                </a:path>
              </a:pathLst>
            </a:custGeom>
            <a:gradFill>
              <a:gsLst>
                <a:gs pos="0">
                  <a:srgbClr val="010101"/>
                </a:gs>
                <a:gs pos="63000">
                  <a:schemeClr val="accent4">
                    <a:lumMod val="50000"/>
                  </a:schemeClr>
                </a:gs>
              </a:gsLst>
              <a:lin ang="156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2" name="Shape 78"/>
            <p:cNvSpPr/>
            <p:nvPr/>
          </p:nvSpPr>
          <p:spPr>
            <a:xfrm>
              <a:off x="3379580" y="5602767"/>
              <a:ext cx="816400" cy="3588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750" y="21600"/>
                  </a:lnTo>
                  <a:lnTo>
                    <a:pt x="21164" y="12829"/>
                  </a:lnTo>
                  <a:lnTo>
                    <a:pt x="21600" y="5783"/>
                  </a:lnTo>
                  <a:lnTo>
                    <a:pt x="8338" y="10745"/>
                  </a:lnTo>
                  <a:cubicBezTo>
                    <a:pt x="8338" y="10745"/>
                    <a:pt x="0" y="0"/>
                    <a:pt x="0" y="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3" name="Shape 79"/>
            <p:cNvSpPr/>
            <p:nvPr/>
          </p:nvSpPr>
          <p:spPr>
            <a:xfrm>
              <a:off x="2994154" y="5537317"/>
              <a:ext cx="385676" cy="400677"/>
            </a:xfrm>
            <a:custGeom>
              <a:avLst/>
              <a:gdLst/>
              <a:ahLst/>
              <a:cxnLst>
                <a:cxn ang="0">
                  <a:pos x="wd2" y="hd2"/>
                </a:cxn>
                <a:cxn ang="5400000">
                  <a:pos x="wd2" y="hd2"/>
                </a:cxn>
                <a:cxn ang="10800000">
                  <a:pos x="wd2" y="hd2"/>
                </a:cxn>
                <a:cxn ang="16200000">
                  <a:pos x="wd2" y="hd2"/>
                </a:cxn>
              </a:cxnLst>
              <a:rect l="0" t="0" r="r" b="b"/>
              <a:pathLst>
                <a:path w="21600" h="21600" extrusionOk="0">
                  <a:moveTo>
                    <a:pt x="21600" y="3581"/>
                  </a:moveTo>
                  <a:lnTo>
                    <a:pt x="14314" y="21600"/>
                  </a:lnTo>
                  <a:lnTo>
                    <a:pt x="92" y="11733"/>
                  </a:lnTo>
                  <a:lnTo>
                    <a:pt x="0" y="0"/>
                  </a:lnTo>
                  <a:cubicBezTo>
                    <a:pt x="0" y="0"/>
                    <a:pt x="21600" y="3581"/>
                    <a:pt x="21600" y="3581"/>
                  </a:cubicBezTo>
                  <a:close/>
                </a:path>
              </a:pathLst>
            </a:custGeom>
            <a:solidFill>
              <a:srgbClr val="010101">
                <a:alpha val="12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4" name="Shape 80"/>
            <p:cNvSpPr/>
            <p:nvPr/>
          </p:nvSpPr>
          <p:spPr>
            <a:xfrm>
              <a:off x="2754172" y="5155477"/>
              <a:ext cx="994622" cy="259275"/>
            </a:xfrm>
            <a:custGeom>
              <a:avLst/>
              <a:gdLst/>
              <a:ahLst/>
              <a:cxnLst>
                <a:cxn ang="0">
                  <a:pos x="wd2" y="hd2"/>
                </a:cxn>
                <a:cxn ang="5400000">
                  <a:pos x="wd2" y="hd2"/>
                </a:cxn>
                <a:cxn ang="10800000">
                  <a:pos x="wd2" y="hd2"/>
                </a:cxn>
                <a:cxn ang="16200000">
                  <a:pos x="wd2" y="hd2"/>
                </a:cxn>
              </a:cxnLst>
              <a:rect l="0" t="0" r="r" b="b"/>
              <a:pathLst>
                <a:path w="21600" h="21600" extrusionOk="0">
                  <a:moveTo>
                    <a:pt x="5189" y="21600"/>
                  </a:moveTo>
                  <a:cubicBezTo>
                    <a:pt x="5221" y="21587"/>
                    <a:pt x="5254" y="21574"/>
                    <a:pt x="5287" y="21562"/>
                  </a:cubicBezTo>
                  <a:cubicBezTo>
                    <a:pt x="5347" y="21538"/>
                    <a:pt x="5408" y="21514"/>
                    <a:pt x="5468" y="21490"/>
                  </a:cubicBezTo>
                  <a:cubicBezTo>
                    <a:pt x="5639" y="21423"/>
                    <a:pt x="5810" y="21356"/>
                    <a:pt x="5981" y="21288"/>
                  </a:cubicBezTo>
                  <a:cubicBezTo>
                    <a:pt x="7411" y="20726"/>
                    <a:pt x="8841" y="20163"/>
                    <a:pt x="10271" y="19600"/>
                  </a:cubicBezTo>
                  <a:cubicBezTo>
                    <a:pt x="12140" y="18864"/>
                    <a:pt x="14009" y="18128"/>
                    <a:pt x="15878" y="17393"/>
                  </a:cubicBezTo>
                  <a:cubicBezTo>
                    <a:pt x="17734" y="16663"/>
                    <a:pt x="19590" y="15931"/>
                    <a:pt x="21446" y="15202"/>
                  </a:cubicBezTo>
                  <a:cubicBezTo>
                    <a:pt x="21497" y="15181"/>
                    <a:pt x="21548" y="15161"/>
                    <a:pt x="21600" y="15141"/>
                  </a:cubicBezTo>
                  <a:cubicBezTo>
                    <a:pt x="21520" y="14867"/>
                    <a:pt x="21441" y="14594"/>
                    <a:pt x="21360" y="14320"/>
                  </a:cubicBezTo>
                  <a:cubicBezTo>
                    <a:pt x="20936" y="12865"/>
                    <a:pt x="20512" y="11410"/>
                    <a:pt x="20088" y="9955"/>
                  </a:cubicBezTo>
                  <a:cubicBezTo>
                    <a:pt x="19212" y="6952"/>
                    <a:pt x="18336" y="3949"/>
                    <a:pt x="17460" y="947"/>
                  </a:cubicBezTo>
                  <a:cubicBezTo>
                    <a:pt x="17427" y="833"/>
                    <a:pt x="17394" y="718"/>
                    <a:pt x="17360" y="603"/>
                  </a:cubicBezTo>
                  <a:cubicBezTo>
                    <a:pt x="17350" y="570"/>
                    <a:pt x="17341" y="536"/>
                    <a:pt x="17331" y="503"/>
                  </a:cubicBezTo>
                  <a:cubicBezTo>
                    <a:pt x="17314" y="445"/>
                    <a:pt x="17297" y="387"/>
                    <a:pt x="17280" y="330"/>
                  </a:cubicBezTo>
                  <a:cubicBezTo>
                    <a:pt x="17273" y="305"/>
                    <a:pt x="17266" y="281"/>
                    <a:pt x="17259" y="257"/>
                  </a:cubicBezTo>
                  <a:cubicBezTo>
                    <a:pt x="17234" y="171"/>
                    <a:pt x="17209" y="85"/>
                    <a:pt x="17184" y="0"/>
                  </a:cubicBezTo>
                  <a:cubicBezTo>
                    <a:pt x="17130" y="14"/>
                    <a:pt x="17077" y="27"/>
                    <a:pt x="17023" y="40"/>
                  </a:cubicBezTo>
                  <a:cubicBezTo>
                    <a:pt x="15150" y="503"/>
                    <a:pt x="13277" y="967"/>
                    <a:pt x="11404" y="1430"/>
                  </a:cubicBezTo>
                  <a:cubicBezTo>
                    <a:pt x="9529" y="1894"/>
                    <a:pt x="7654" y="2358"/>
                    <a:pt x="5779" y="2821"/>
                  </a:cubicBezTo>
                  <a:cubicBezTo>
                    <a:pt x="4130" y="3229"/>
                    <a:pt x="2480" y="3637"/>
                    <a:pt x="830" y="4045"/>
                  </a:cubicBezTo>
                  <a:cubicBezTo>
                    <a:pt x="651" y="4089"/>
                    <a:pt x="472" y="4133"/>
                    <a:pt x="292" y="4178"/>
                  </a:cubicBezTo>
                  <a:cubicBezTo>
                    <a:pt x="229" y="4194"/>
                    <a:pt x="166" y="4210"/>
                    <a:pt x="103" y="4225"/>
                  </a:cubicBezTo>
                  <a:cubicBezTo>
                    <a:pt x="69" y="4234"/>
                    <a:pt x="34" y="4242"/>
                    <a:pt x="0" y="4251"/>
                  </a:cubicBezTo>
                  <a:cubicBezTo>
                    <a:pt x="38" y="4376"/>
                    <a:pt x="75" y="4502"/>
                    <a:pt x="113" y="4628"/>
                  </a:cubicBezTo>
                  <a:cubicBezTo>
                    <a:pt x="144" y="4733"/>
                    <a:pt x="176" y="4838"/>
                    <a:pt x="207" y="4942"/>
                  </a:cubicBezTo>
                  <a:cubicBezTo>
                    <a:pt x="1611" y="9647"/>
                    <a:pt x="3017" y="14341"/>
                    <a:pt x="4423" y="19039"/>
                  </a:cubicBezTo>
                  <a:cubicBezTo>
                    <a:pt x="4584" y="19579"/>
                    <a:pt x="4746" y="20119"/>
                    <a:pt x="4907" y="20659"/>
                  </a:cubicBezTo>
                  <a:cubicBezTo>
                    <a:pt x="5001" y="20973"/>
                    <a:pt x="5095" y="21287"/>
                    <a:pt x="5189" y="21600"/>
                  </a:cubicBezTo>
                  <a:close/>
                </a:path>
              </a:pathLst>
            </a:custGeom>
            <a:gradFill>
              <a:gsLst>
                <a:gs pos="93000">
                  <a:schemeClr val="accent4">
                    <a:lumMod val="75000"/>
                  </a:schemeClr>
                </a:gs>
                <a:gs pos="0">
                  <a:schemeClr val="accent4"/>
                </a:gs>
              </a:gsLst>
              <a:lin ang="186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5" name="Shape 81"/>
            <p:cNvSpPr/>
            <p:nvPr/>
          </p:nvSpPr>
          <p:spPr>
            <a:xfrm>
              <a:off x="3750461" y="5333696"/>
              <a:ext cx="455100" cy="225855"/>
            </a:xfrm>
            <a:custGeom>
              <a:avLst/>
              <a:gdLst/>
              <a:ahLst/>
              <a:cxnLst>
                <a:cxn ang="0">
                  <a:pos x="wd2" y="hd2"/>
                </a:cxn>
                <a:cxn ang="5400000">
                  <a:pos x="wd2" y="hd2"/>
                </a:cxn>
                <a:cxn ang="10800000">
                  <a:pos x="wd2" y="hd2"/>
                </a:cxn>
                <a:cxn ang="16200000">
                  <a:pos x="wd2" y="hd2"/>
                </a:cxn>
              </a:cxnLst>
              <a:rect l="0" t="0" r="r" b="b"/>
              <a:pathLst>
                <a:path w="21600" h="21600" extrusionOk="0">
                  <a:moveTo>
                    <a:pt x="21600" y="16424"/>
                  </a:moveTo>
                  <a:lnTo>
                    <a:pt x="0" y="0"/>
                  </a:lnTo>
                  <a:lnTo>
                    <a:pt x="0" y="21600"/>
                  </a:lnTo>
                  <a:cubicBezTo>
                    <a:pt x="0" y="21600"/>
                    <a:pt x="21600" y="16424"/>
                    <a:pt x="21600" y="16424"/>
                  </a:cubicBezTo>
                  <a:close/>
                </a:path>
              </a:pathLst>
            </a:custGeom>
            <a:solidFill>
              <a:srgbClr val="010101">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6" name="Shape 82"/>
            <p:cNvSpPr/>
            <p:nvPr/>
          </p:nvSpPr>
          <p:spPr>
            <a:xfrm>
              <a:off x="3750461" y="5155477"/>
              <a:ext cx="671820" cy="349565"/>
            </a:xfrm>
            <a:custGeom>
              <a:avLst/>
              <a:gdLst/>
              <a:ahLst/>
              <a:cxnLst>
                <a:cxn ang="0">
                  <a:pos x="wd2" y="hd2"/>
                </a:cxn>
                <a:cxn ang="5400000">
                  <a:pos x="wd2" y="hd2"/>
                </a:cxn>
                <a:cxn ang="10800000">
                  <a:pos x="wd2" y="hd2"/>
                </a:cxn>
                <a:cxn ang="16200000">
                  <a:pos x="wd2" y="hd2"/>
                </a:cxn>
              </a:cxnLst>
              <a:rect l="0" t="0" r="r" b="b"/>
              <a:pathLst>
                <a:path w="21600" h="21600" extrusionOk="0">
                  <a:moveTo>
                    <a:pt x="1824" y="12310"/>
                  </a:moveTo>
                  <a:cubicBezTo>
                    <a:pt x="1877" y="12349"/>
                    <a:pt x="1931" y="12388"/>
                    <a:pt x="1984" y="12426"/>
                  </a:cubicBezTo>
                  <a:cubicBezTo>
                    <a:pt x="2030" y="12460"/>
                    <a:pt x="2076" y="12493"/>
                    <a:pt x="2121" y="12526"/>
                  </a:cubicBezTo>
                  <a:cubicBezTo>
                    <a:pt x="6126" y="15431"/>
                    <a:pt x="10131" y="18336"/>
                    <a:pt x="14136" y="21241"/>
                  </a:cubicBezTo>
                  <a:cubicBezTo>
                    <a:pt x="14225" y="21305"/>
                    <a:pt x="14314" y="21369"/>
                    <a:pt x="14402" y="21433"/>
                  </a:cubicBezTo>
                  <a:cubicBezTo>
                    <a:pt x="14479" y="21489"/>
                    <a:pt x="14555" y="21544"/>
                    <a:pt x="14632" y="21600"/>
                  </a:cubicBezTo>
                  <a:cubicBezTo>
                    <a:pt x="14675" y="21526"/>
                    <a:pt x="14718" y="21453"/>
                    <a:pt x="14761" y="21379"/>
                  </a:cubicBezTo>
                  <a:cubicBezTo>
                    <a:pt x="14818" y="21280"/>
                    <a:pt x="14876" y="21181"/>
                    <a:pt x="14933" y="21082"/>
                  </a:cubicBezTo>
                  <a:cubicBezTo>
                    <a:pt x="15403" y="20273"/>
                    <a:pt x="15873" y="19464"/>
                    <a:pt x="16342" y="18655"/>
                  </a:cubicBezTo>
                  <a:cubicBezTo>
                    <a:pt x="17725" y="16274"/>
                    <a:pt x="19108" y="13893"/>
                    <a:pt x="20491" y="11512"/>
                  </a:cubicBezTo>
                  <a:cubicBezTo>
                    <a:pt x="20775" y="11022"/>
                    <a:pt x="21060" y="10531"/>
                    <a:pt x="21345" y="10041"/>
                  </a:cubicBezTo>
                  <a:cubicBezTo>
                    <a:pt x="21430" y="9894"/>
                    <a:pt x="21515" y="9748"/>
                    <a:pt x="21600" y="9602"/>
                  </a:cubicBezTo>
                  <a:cubicBezTo>
                    <a:pt x="21527" y="9556"/>
                    <a:pt x="21454" y="9510"/>
                    <a:pt x="21382" y="9464"/>
                  </a:cubicBezTo>
                  <a:cubicBezTo>
                    <a:pt x="21061" y="9261"/>
                    <a:pt x="20740" y="9059"/>
                    <a:pt x="20419" y="8856"/>
                  </a:cubicBezTo>
                  <a:cubicBezTo>
                    <a:pt x="20372" y="8827"/>
                    <a:pt x="20325" y="8797"/>
                    <a:pt x="20278" y="8768"/>
                  </a:cubicBezTo>
                  <a:cubicBezTo>
                    <a:pt x="20226" y="8735"/>
                    <a:pt x="20174" y="8702"/>
                    <a:pt x="20122" y="8669"/>
                  </a:cubicBezTo>
                  <a:cubicBezTo>
                    <a:pt x="20040" y="8618"/>
                    <a:pt x="19958" y="8566"/>
                    <a:pt x="19875" y="8514"/>
                  </a:cubicBezTo>
                  <a:cubicBezTo>
                    <a:pt x="19780" y="8454"/>
                    <a:pt x="19685" y="8394"/>
                    <a:pt x="19590" y="8334"/>
                  </a:cubicBezTo>
                  <a:cubicBezTo>
                    <a:pt x="15294" y="5623"/>
                    <a:pt x="10997" y="2913"/>
                    <a:pt x="6700" y="202"/>
                  </a:cubicBezTo>
                  <a:cubicBezTo>
                    <a:pt x="6651" y="171"/>
                    <a:pt x="6602" y="140"/>
                    <a:pt x="6553" y="109"/>
                  </a:cubicBezTo>
                  <a:cubicBezTo>
                    <a:pt x="6496" y="73"/>
                    <a:pt x="6438" y="36"/>
                    <a:pt x="6381" y="0"/>
                  </a:cubicBezTo>
                  <a:cubicBezTo>
                    <a:pt x="6342" y="67"/>
                    <a:pt x="6302" y="135"/>
                    <a:pt x="6263" y="203"/>
                  </a:cubicBezTo>
                  <a:cubicBezTo>
                    <a:pt x="6228" y="263"/>
                    <a:pt x="6192" y="325"/>
                    <a:pt x="6157" y="386"/>
                  </a:cubicBezTo>
                  <a:cubicBezTo>
                    <a:pt x="5914" y="803"/>
                    <a:pt x="5672" y="1221"/>
                    <a:pt x="5429" y="1639"/>
                  </a:cubicBezTo>
                  <a:cubicBezTo>
                    <a:pt x="5292" y="1874"/>
                    <a:pt x="5155" y="2110"/>
                    <a:pt x="5018" y="2346"/>
                  </a:cubicBezTo>
                  <a:cubicBezTo>
                    <a:pt x="4744" y="2819"/>
                    <a:pt x="4470" y="3291"/>
                    <a:pt x="4195" y="3764"/>
                  </a:cubicBezTo>
                  <a:cubicBezTo>
                    <a:pt x="2862" y="6059"/>
                    <a:pt x="1529" y="8354"/>
                    <a:pt x="197" y="10649"/>
                  </a:cubicBezTo>
                  <a:cubicBezTo>
                    <a:pt x="131" y="10762"/>
                    <a:pt x="66" y="10875"/>
                    <a:pt x="0" y="10987"/>
                  </a:cubicBezTo>
                  <a:cubicBezTo>
                    <a:pt x="486" y="11340"/>
                    <a:pt x="973" y="11693"/>
                    <a:pt x="1459" y="12046"/>
                  </a:cubicBezTo>
                  <a:cubicBezTo>
                    <a:pt x="1529" y="12096"/>
                    <a:pt x="1599" y="12147"/>
                    <a:pt x="1668" y="12197"/>
                  </a:cubicBezTo>
                  <a:cubicBezTo>
                    <a:pt x="1720" y="12235"/>
                    <a:pt x="1772" y="12273"/>
                    <a:pt x="1824" y="12310"/>
                  </a:cubicBezTo>
                  <a:close/>
                </a:path>
              </a:pathLst>
            </a:custGeom>
            <a:gradFill>
              <a:gsLst>
                <a:gs pos="58000">
                  <a:schemeClr val="accent4">
                    <a:lumMod val="50000"/>
                  </a:schemeClr>
                </a:gs>
                <a:gs pos="0">
                  <a:schemeClr val="accent4">
                    <a:lumMod val="75000"/>
                  </a:schemeClr>
                </a:gs>
              </a:gsLst>
              <a:lin ang="186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7" name="Shape 83"/>
            <p:cNvSpPr/>
            <p:nvPr/>
          </p:nvSpPr>
          <p:spPr>
            <a:xfrm>
              <a:off x="3379580" y="5508228"/>
              <a:ext cx="1113344" cy="371490"/>
            </a:xfrm>
            <a:custGeom>
              <a:avLst/>
              <a:gdLst/>
              <a:ahLst/>
              <a:cxnLst>
                <a:cxn ang="0">
                  <a:pos x="wd2" y="hd2"/>
                </a:cxn>
                <a:cxn ang="5400000">
                  <a:pos x="wd2" y="hd2"/>
                </a:cxn>
                <a:cxn ang="10800000">
                  <a:pos x="wd2" y="hd2"/>
                </a:cxn>
                <a:cxn ang="16200000">
                  <a:pos x="wd2" y="hd2"/>
                </a:cxn>
              </a:cxnLst>
              <a:rect l="0" t="0" r="r" b="b"/>
              <a:pathLst>
                <a:path w="21600" h="21600" extrusionOk="0">
                  <a:moveTo>
                    <a:pt x="5842" y="21600"/>
                  </a:moveTo>
                  <a:cubicBezTo>
                    <a:pt x="5909" y="21563"/>
                    <a:pt x="5976" y="21526"/>
                    <a:pt x="6043" y="21490"/>
                  </a:cubicBezTo>
                  <a:cubicBezTo>
                    <a:pt x="11119" y="18702"/>
                    <a:pt x="16194" y="15914"/>
                    <a:pt x="21270" y="13126"/>
                  </a:cubicBezTo>
                  <a:cubicBezTo>
                    <a:pt x="21353" y="13080"/>
                    <a:pt x="21436" y="13034"/>
                    <a:pt x="21520" y="12988"/>
                  </a:cubicBezTo>
                  <a:cubicBezTo>
                    <a:pt x="21546" y="12973"/>
                    <a:pt x="21573" y="12959"/>
                    <a:pt x="21600" y="12944"/>
                  </a:cubicBezTo>
                  <a:cubicBezTo>
                    <a:pt x="21553" y="12837"/>
                    <a:pt x="21507" y="12730"/>
                    <a:pt x="21461" y="12624"/>
                  </a:cubicBezTo>
                  <a:cubicBezTo>
                    <a:pt x="19694" y="8567"/>
                    <a:pt x="17927" y="4511"/>
                    <a:pt x="16160" y="454"/>
                  </a:cubicBezTo>
                  <a:cubicBezTo>
                    <a:pt x="16113" y="347"/>
                    <a:pt x="16067" y="240"/>
                    <a:pt x="16020" y="132"/>
                  </a:cubicBezTo>
                  <a:cubicBezTo>
                    <a:pt x="16000" y="88"/>
                    <a:pt x="15981" y="44"/>
                    <a:pt x="15962" y="0"/>
                  </a:cubicBezTo>
                  <a:cubicBezTo>
                    <a:pt x="15935" y="10"/>
                    <a:pt x="15908" y="19"/>
                    <a:pt x="15880" y="29"/>
                  </a:cubicBezTo>
                  <a:cubicBezTo>
                    <a:pt x="15796" y="59"/>
                    <a:pt x="15712" y="89"/>
                    <a:pt x="15627" y="119"/>
                  </a:cubicBezTo>
                  <a:cubicBezTo>
                    <a:pt x="10486" y="1952"/>
                    <a:pt x="5345" y="3784"/>
                    <a:pt x="204" y="5616"/>
                  </a:cubicBezTo>
                  <a:cubicBezTo>
                    <a:pt x="136" y="5641"/>
                    <a:pt x="68" y="5665"/>
                    <a:pt x="0" y="5689"/>
                  </a:cubicBezTo>
                  <a:cubicBezTo>
                    <a:pt x="20" y="5743"/>
                    <a:pt x="40" y="5797"/>
                    <a:pt x="60" y="5852"/>
                  </a:cubicBezTo>
                  <a:cubicBezTo>
                    <a:pt x="108" y="5984"/>
                    <a:pt x="157" y="6116"/>
                    <a:pt x="205" y="6248"/>
                  </a:cubicBezTo>
                  <a:cubicBezTo>
                    <a:pt x="2036" y="11234"/>
                    <a:pt x="3867" y="16220"/>
                    <a:pt x="5697" y="21206"/>
                  </a:cubicBezTo>
                  <a:cubicBezTo>
                    <a:pt x="5745" y="21337"/>
                    <a:pt x="5794" y="21469"/>
                    <a:pt x="5842" y="21600"/>
                  </a:cubicBezTo>
                  <a:close/>
                </a:path>
              </a:pathLst>
            </a:custGeom>
            <a:gradFill>
              <a:gsLst>
                <a:gs pos="0">
                  <a:schemeClr val="accent4">
                    <a:lumMod val="40000"/>
                    <a:lumOff val="60000"/>
                  </a:schemeClr>
                </a:gs>
                <a:gs pos="100000">
                  <a:schemeClr val="accent4"/>
                </a:gs>
              </a:gsLst>
              <a:lin ang="168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8" name="Shape 84"/>
            <p:cNvSpPr/>
            <p:nvPr/>
          </p:nvSpPr>
          <p:spPr>
            <a:xfrm>
              <a:off x="2725083" y="5413690"/>
              <a:ext cx="654777" cy="415077"/>
            </a:xfrm>
            <a:custGeom>
              <a:avLst/>
              <a:gdLst/>
              <a:ahLst/>
              <a:cxnLst>
                <a:cxn ang="0">
                  <a:pos x="wd2" y="hd2"/>
                </a:cxn>
                <a:cxn ang="5400000">
                  <a:pos x="wd2" y="hd2"/>
                </a:cxn>
                <a:cxn ang="10800000">
                  <a:pos x="wd2" y="hd2"/>
                </a:cxn>
                <a:cxn ang="16200000">
                  <a:pos x="wd2" y="hd2"/>
                </a:cxn>
              </a:cxnLst>
              <a:rect l="0" t="0" r="r" b="b"/>
              <a:pathLst>
                <a:path w="21600" h="21600" extrusionOk="0">
                  <a:moveTo>
                    <a:pt x="4501" y="11816"/>
                  </a:moveTo>
                  <a:cubicBezTo>
                    <a:pt x="4532" y="11851"/>
                    <a:pt x="4562" y="11885"/>
                    <a:pt x="4592" y="11920"/>
                  </a:cubicBezTo>
                  <a:cubicBezTo>
                    <a:pt x="5842" y="13354"/>
                    <a:pt x="7092" y="14788"/>
                    <a:pt x="8343" y="16222"/>
                  </a:cubicBezTo>
                  <a:cubicBezTo>
                    <a:pt x="9838" y="17937"/>
                    <a:pt x="11334" y="19652"/>
                    <a:pt x="12829" y="21367"/>
                  </a:cubicBezTo>
                  <a:cubicBezTo>
                    <a:pt x="12897" y="21444"/>
                    <a:pt x="12965" y="21522"/>
                    <a:pt x="13032" y="21600"/>
                  </a:cubicBezTo>
                  <a:cubicBezTo>
                    <a:pt x="13091" y="21521"/>
                    <a:pt x="13149" y="21441"/>
                    <a:pt x="13208" y="21362"/>
                  </a:cubicBezTo>
                  <a:cubicBezTo>
                    <a:pt x="13306" y="21229"/>
                    <a:pt x="13404" y="21097"/>
                    <a:pt x="13502" y="20964"/>
                  </a:cubicBezTo>
                  <a:cubicBezTo>
                    <a:pt x="16148" y="17381"/>
                    <a:pt x="18793" y="13797"/>
                    <a:pt x="21438" y="10214"/>
                  </a:cubicBezTo>
                  <a:cubicBezTo>
                    <a:pt x="21492" y="10141"/>
                    <a:pt x="21546" y="10068"/>
                    <a:pt x="21600" y="9994"/>
                  </a:cubicBezTo>
                  <a:cubicBezTo>
                    <a:pt x="21332" y="9786"/>
                    <a:pt x="21065" y="9577"/>
                    <a:pt x="20797" y="9368"/>
                  </a:cubicBezTo>
                  <a:cubicBezTo>
                    <a:pt x="20420" y="9073"/>
                    <a:pt x="20043" y="8779"/>
                    <a:pt x="19665" y="8484"/>
                  </a:cubicBezTo>
                  <a:cubicBezTo>
                    <a:pt x="19471" y="8332"/>
                    <a:pt x="19276" y="8180"/>
                    <a:pt x="19082" y="8028"/>
                  </a:cubicBezTo>
                  <a:cubicBezTo>
                    <a:pt x="18930" y="7910"/>
                    <a:pt x="18779" y="7792"/>
                    <a:pt x="18628" y="7674"/>
                  </a:cubicBezTo>
                  <a:cubicBezTo>
                    <a:pt x="15351" y="5116"/>
                    <a:pt x="12075" y="2558"/>
                    <a:pt x="8798" y="0"/>
                  </a:cubicBezTo>
                  <a:cubicBezTo>
                    <a:pt x="8739" y="45"/>
                    <a:pt x="8679" y="90"/>
                    <a:pt x="8620" y="135"/>
                  </a:cubicBezTo>
                  <a:cubicBezTo>
                    <a:pt x="5814" y="2257"/>
                    <a:pt x="3008" y="4378"/>
                    <a:pt x="203" y="6500"/>
                  </a:cubicBezTo>
                  <a:cubicBezTo>
                    <a:pt x="135" y="6552"/>
                    <a:pt x="68" y="6603"/>
                    <a:pt x="0" y="6654"/>
                  </a:cubicBezTo>
                  <a:cubicBezTo>
                    <a:pt x="69" y="6733"/>
                    <a:pt x="139" y="6813"/>
                    <a:pt x="208" y="6892"/>
                  </a:cubicBezTo>
                  <a:cubicBezTo>
                    <a:pt x="342" y="7046"/>
                    <a:pt x="477" y="7200"/>
                    <a:pt x="611" y="7354"/>
                  </a:cubicBezTo>
                  <a:cubicBezTo>
                    <a:pt x="729" y="7490"/>
                    <a:pt x="847" y="7625"/>
                    <a:pt x="965" y="7761"/>
                  </a:cubicBezTo>
                  <a:cubicBezTo>
                    <a:pt x="2078" y="9037"/>
                    <a:pt x="3191" y="10313"/>
                    <a:pt x="4304" y="11589"/>
                  </a:cubicBezTo>
                  <a:cubicBezTo>
                    <a:pt x="4345" y="11637"/>
                    <a:pt x="4386" y="11684"/>
                    <a:pt x="4428" y="11731"/>
                  </a:cubicBezTo>
                  <a:cubicBezTo>
                    <a:pt x="4452" y="11760"/>
                    <a:pt x="4477" y="11788"/>
                    <a:pt x="4501" y="11816"/>
                  </a:cubicBezTo>
                  <a:close/>
                </a:path>
              </a:pathLst>
            </a:custGeom>
            <a:gradFill>
              <a:gsLst>
                <a:gs pos="0">
                  <a:schemeClr val="accent4">
                    <a:lumMod val="60000"/>
                    <a:lumOff val="40000"/>
                  </a:schemeClr>
                </a:gs>
                <a:gs pos="100000">
                  <a:schemeClr val="accent4">
                    <a:lumMod val="75000"/>
                  </a:schemeClr>
                </a:gs>
              </a:gsLst>
              <a:lin ang="17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39" name="Group 100"/>
          <p:cNvGrpSpPr/>
          <p:nvPr/>
        </p:nvGrpSpPr>
        <p:grpSpPr>
          <a:xfrm rot="1330460">
            <a:off x="5247837" y="1536831"/>
            <a:ext cx="1479574" cy="1400866"/>
            <a:chOff x="5638799" y="3886199"/>
            <a:chExt cx="8018625" cy="7592060"/>
          </a:xfrm>
        </p:grpSpPr>
        <p:sp>
          <p:nvSpPr>
            <p:cNvPr id="240" name="Shape 6"/>
            <p:cNvSpPr/>
            <p:nvPr/>
          </p:nvSpPr>
          <p:spPr>
            <a:xfrm>
              <a:off x="5638799" y="5778499"/>
              <a:ext cx="8005472" cy="5699760"/>
            </a:xfrm>
            <a:custGeom>
              <a:avLst/>
              <a:gdLst/>
              <a:ahLst/>
              <a:cxnLst>
                <a:cxn ang="0">
                  <a:pos x="wd2" y="hd2"/>
                </a:cxn>
                <a:cxn ang="5400000">
                  <a:pos x="wd2" y="hd2"/>
                </a:cxn>
                <a:cxn ang="10800000">
                  <a:pos x="wd2" y="hd2"/>
                </a:cxn>
                <a:cxn ang="16200000">
                  <a:pos x="wd2" y="hd2"/>
                </a:cxn>
              </a:cxnLst>
              <a:rect l="0" t="0" r="r" b="b"/>
              <a:pathLst>
                <a:path w="20701" h="19282" extrusionOk="0">
                  <a:moveTo>
                    <a:pt x="3075" y="18508"/>
                  </a:moveTo>
                  <a:cubicBezTo>
                    <a:pt x="5241" y="19322"/>
                    <a:pt x="7894" y="19535"/>
                    <a:pt x="8669" y="18952"/>
                  </a:cubicBezTo>
                  <a:cubicBezTo>
                    <a:pt x="9575" y="18271"/>
                    <a:pt x="16495" y="12056"/>
                    <a:pt x="19412" y="6943"/>
                  </a:cubicBezTo>
                  <a:cubicBezTo>
                    <a:pt x="19432" y="6908"/>
                    <a:pt x="19451" y="6873"/>
                    <a:pt x="19471" y="6838"/>
                  </a:cubicBezTo>
                  <a:cubicBezTo>
                    <a:pt x="20834" y="4410"/>
                    <a:pt x="21273" y="2243"/>
                    <a:pt x="19706" y="1054"/>
                  </a:cubicBezTo>
                  <a:cubicBezTo>
                    <a:pt x="15396" y="-2065"/>
                    <a:pt x="9523" y="2382"/>
                    <a:pt x="5887" y="6058"/>
                  </a:cubicBezTo>
                  <a:cubicBezTo>
                    <a:pt x="4411" y="7550"/>
                    <a:pt x="3304" y="8915"/>
                    <a:pt x="2820" y="9595"/>
                  </a:cubicBezTo>
                  <a:cubicBezTo>
                    <a:pt x="2820" y="9595"/>
                    <a:pt x="-327" y="14952"/>
                    <a:pt x="28" y="15832"/>
                  </a:cubicBezTo>
                  <a:cubicBezTo>
                    <a:pt x="161" y="16955"/>
                    <a:pt x="1399" y="17848"/>
                    <a:pt x="2910" y="18444"/>
                  </a:cubicBezTo>
                  <a:cubicBezTo>
                    <a:pt x="2964" y="18466"/>
                    <a:pt x="3020" y="18487"/>
                    <a:pt x="3075" y="18508"/>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1" name="Shape 7"/>
            <p:cNvSpPr/>
            <p:nvPr/>
          </p:nvSpPr>
          <p:spPr>
            <a:xfrm>
              <a:off x="5651500" y="5854700"/>
              <a:ext cx="8005924" cy="5513926"/>
            </a:xfrm>
            <a:custGeom>
              <a:avLst/>
              <a:gdLst/>
              <a:ahLst/>
              <a:cxnLst>
                <a:cxn ang="0">
                  <a:pos x="wd2" y="hd2"/>
                </a:cxn>
                <a:cxn ang="5400000">
                  <a:pos x="wd2" y="hd2"/>
                </a:cxn>
                <a:cxn ang="10800000">
                  <a:pos x="wd2" y="hd2"/>
                </a:cxn>
                <a:cxn ang="16200000">
                  <a:pos x="wd2" y="hd2"/>
                </a:cxn>
              </a:cxnLst>
              <a:rect l="0" t="0" r="r" b="b"/>
              <a:pathLst>
                <a:path w="21065" h="20388" extrusionOk="0">
                  <a:moveTo>
                    <a:pt x="2972" y="19617"/>
                  </a:moveTo>
                  <a:cubicBezTo>
                    <a:pt x="4423" y="20173"/>
                    <a:pt x="6115" y="20443"/>
                    <a:pt x="7329" y="20379"/>
                  </a:cubicBezTo>
                  <a:cubicBezTo>
                    <a:pt x="7955" y="20346"/>
                    <a:pt x="8455" y="20225"/>
                    <a:pt x="8728" y="20008"/>
                  </a:cubicBezTo>
                  <a:cubicBezTo>
                    <a:pt x="9038" y="19762"/>
                    <a:pt x="10042" y="18848"/>
                    <a:pt x="11353" y="17536"/>
                  </a:cubicBezTo>
                  <a:cubicBezTo>
                    <a:pt x="13982" y="14904"/>
                    <a:pt x="17845" y="10676"/>
                    <a:pt x="19813" y="7043"/>
                  </a:cubicBezTo>
                  <a:cubicBezTo>
                    <a:pt x="19871" y="6935"/>
                    <a:pt x="19927" y="6829"/>
                    <a:pt x="19982" y="6722"/>
                  </a:cubicBezTo>
                  <a:cubicBezTo>
                    <a:pt x="20052" y="6587"/>
                    <a:pt x="20119" y="6453"/>
                    <a:pt x="20182" y="6320"/>
                  </a:cubicBezTo>
                  <a:cubicBezTo>
                    <a:pt x="20438" y="5786"/>
                    <a:pt x="20647" y="5270"/>
                    <a:pt x="20796" y="4777"/>
                  </a:cubicBezTo>
                  <a:cubicBezTo>
                    <a:pt x="21277" y="3198"/>
                    <a:pt x="21157" y="1869"/>
                    <a:pt x="20082" y="1039"/>
                  </a:cubicBezTo>
                  <a:cubicBezTo>
                    <a:pt x="17097" y="-1157"/>
                    <a:pt x="13318" y="442"/>
                    <a:pt x="10042" y="2934"/>
                  </a:cubicBezTo>
                  <a:cubicBezTo>
                    <a:pt x="7923" y="4545"/>
                    <a:pt x="6013" y="6531"/>
                    <a:pt x="4665" y="8105"/>
                  </a:cubicBezTo>
                  <a:cubicBezTo>
                    <a:pt x="3854" y="9051"/>
                    <a:pt x="3246" y="9849"/>
                    <a:pt x="2917" y="10326"/>
                  </a:cubicBezTo>
                  <a:cubicBezTo>
                    <a:pt x="2917" y="10326"/>
                    <a:pt x="-323" y="16000"/>
                    <a:pt x="26" y="16915"/>
                  </a:cubicBezTo>
                  <a:cubicBezTo>
                    <a:pt x="53" y="17173"/>
                    <a:pt x="134" y="17419"/>
                    <a:pt x="261" y="17651"/>
                  </a:cubicBezTo>
                  <a:cubicBezTo>
                    <a:pt x="576" y="18230"/>
                    <a:pt x="1172" y="18726"/>
                    <a:pt x="1911" y="19131"/>
                  </a:cubicBezTo>
                  <a:cubicBezTo>
                    <a:pt x="2095" y="19232"/>
                    <a:pt x="2289" y="19327"/>
                    <a:pt x="2489" y="19417"/>
                  </a:cubicBezTo>
                  <a:cubicBezTo>
                    <a:pt x="2646" y="19487"/>
                    <a:pt x="2807" y="19554"/>
                    <a:pt x="2972" y="19617"/>
                  </a:cubicBezTo>
                  <a:close/>
                </a:path>
              </a:pathLst>
            </a:custGeom>
            <a:gradFill flip="none" rotWithShape="1">
              <a:gsLst>
                <a:gs pos="98000">
                  <a:schemeClr val="accent4">
                    <a:lumMod val="75000"/>
                  </a:schemeClr>
                </a:gs>
                <a:gs pos="31000">
                  <a:schemeClr val="accent4"/>
                </a:gs>
              </a:gsLst>
              <a:lin ang="1800000" scaled="0"/>
              <a:tileRec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2" name="Shape 8"/>
            <p:cNvSpPr/>
            <p:nvPr/>
          </p:nvSpPr>
          <p:spPr>
            <a:xfrm>
              <a:off x="6324599" y="3886199"/>
              <a:ext cx="7224488" cy="6143100"/>
            </a:xfrm>
            <a:custGeom>
              <a:avLst/>
              <a:gdLst/>
              <a:ahLst/>
              <a:cxnLst>
                <a:cxn ang="0">
                  <a:pos x="wd2" y="hd2"/>
                </a:cxn>
                <a:cxn ang="5400000">
                  <a:pos x="wd2" y="hd2"/>
                </a:cxn>
                <a:cxn ang="10800000">
                  <a:pos x="wd2" y="hd2"/>
                </a:cxn>
                <a:cxn ang="16200000">
                  <a:pos x="wd2" y="hd2"/>
                </a:cxn>
              </a:cxnLst>
              <a:rect l="0" t="0" r="r" b="b"/>
              <a:pathLst>
                <a:path w="21570" h="20610" extrusionOk="0">
                  <a:moveTo>
                    <a:pt x="1359" y="18992"/>
                  </a:moveTo>
                  <a:cubicBezTo>
                    <a:pt x="1359" y="18992"/>
                    <a:pt x="2879" y="21503"/>
                    <a:pt x="7683" y="20270"/>
                  </a:cubicBezTo>
                  <a:cubicBezTo>
                    <a:pt x="8734" y="20000"/>
                    <a:pt x="9942" y="19551"/>
                    <a:pt x="11326" y="18857"/>
                  </a:cubicBezTo>
                  <a:cubicBezTo>
                    <a:pt x="14627" y="17203"/>
                    <a:pt x="16980" y="15150"/>
                    <a:pt x="18591" y="13343"/>
                  </a:cubicBezTo>
                  <a:cubicBezTo>
                    <a:pt x="20741" y="10932"/>
                    <a:pt x="21570" y="8960"/>
                    <a:pt x="21570" y="8960"/>
                  </a:cubicBezTo>
                  <a:cubicBezTo>
                    <a:pt x="21570" y="8960"/>
                    <a:pt x="20157" y="5903"/>
                    <a:pt x="17614" y="3361"/>
                  </a:cubicBezTo>
                  <a:cubicBezTo>
                    <a:pt x="16742" y="2489"/>
                    <a:pt x="15737" y="1678"/>
                    <a:pt x="14612" y="1071"/>
                  </a:cubicBezTo>
                  <a:cubicBezTo>
                    <a:pt x="13252" y="338"/>
                    <a:pt x="11716" y="-97"/>
                    <a:pt x="10024" y="19"/>
                  </a:cubicBezTo>
                  <a:cubicBezTo>
                    <a:pt x="8727" y="108"/>
                    <a:pt x="7338" y="519"/>
                    <a:pt x="5867" y="1369"/>
                  </a:cubicBezTo>
                  <a:cubicBezTo>
                    <a:pt x="5120" y="1799"/>
                    <a:pt x="4463" y="2269"/>
                    <a:pt x="3884" y="2769"/>
                  </a:cubicBezTo>
                  <a:cubicBezTo>
                    <a:pt x="2223" y="4207"/>
                    <a:pt x="1217" y="5896"/>
                    <a:pt x="646" y="7632"/>
                  </a:cubicBezTo>
                  <a:cubicBezTo>
                    <a:pt x="189" y="9024"/>
                    <a:pt x="11" y="10445"/>
                    <a:pt x="1" y="11791"/>
                  </a:cubicBezTo>
                  <a:cubicBezTo>
                    <a:pt x="-30" y="15715"/>
                    <a:pt x="1359" y="18992"/>
                    <a:pt x="1359" y="18992"/>
                  </a:cubicBezTo>
                  <a:close/>
                </a:path>
              </a:pathLst>
            </a:custGeom>
            <a:gradFill flip="none" rotWithShape="1">
              <a:gsLst>
                <a:gs pos="42000">
                  <a:schemeClr val="accent4"/>
                </a:gs>
                <a:gs pos="67000">
                  <a:schemeClr val="accent4">
                    <a:lumMod val="60000"/>
                    <a:lumOff val="40000"/>
                  </a:schemeClr>
                </a:gs>
              </a:gsLst>
              <a:path path="circle">
                <a:fillToRect l="100000" t="100000"/>
              </a:path>
              <a:tileRect r="-100000" b="-1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3" name="Shape 9"/>
            <p:cNvSpPr/>
            <p:nvPr/>
          </p:nvSpPr>
          <p:spPr>
            <a:xfrm>
              <a:off x="7467599" y="5702300"/>
              <a:ext cx="2098818" cy="2853340"/>
            </a:xfrm>
            <a:custGeom>
              <a:avLst/>
              <a:gdLst/>
              <a:ahLst/>
              <a:cxnLst>
                <a:cxn ang="0">
                  <a:pos x="wd2" y="hd2"/>
                </a:cxn>
                <a:cxn ang="5400000">
                  <a:pos x="wd2" y="hd2"/>
                </a:cxn>
                <a:cxn ang="10800000">
                  <a:pos x="wd2" y="hd2"/>
                </a:cxn>
                <a:cxn ang="16200000">
                  <a:pos x="wd2" y="hd2"/>
                </a:cxn>
              </a:cxnLst>
              <a:rect l="0" t="0" r="r" b="b"/>
              <a:pathLst>
                <a:path w="19627" h="19063" extrusionOk="0">
                  <a:moveTo>
                    <a:pt x="237" y="16766"/>
                  </a:moveTo>
                  <a:cubicBezTo>
                    <a:pt x="237" y="16766"/>
                    <a:pt x="-1973" y="5115"/>
                    <a:pt x="7118" y="0"/>
                  </a:cubicBezTo>
                  <a:cubicBezTo>
                    <a:pt x="7118" y="0"/>
                    <a:pt x="14397" y="5035"/>
                    <a:pt x="19627" y="5313"/>
                  </a:cubicBezTo>
                  <a:cubicBezTo>
                    <a:pt x="19627" y="5313"/>
                    <a:pt x="16567" y="9747"/>
                    <a:pt x="17811" y="13835"/>
                  </a:cubicBezTo>
                  <a:cubicBezTo>
                    <a:pt x="19056" y="17922"/>
                    <a:pt x="672" y="21600"/>
                    <a:pt x="237" y="16766"/>
                  </a:cubicBezTo>
                  <a:close/>
                </a:path>
              </a:pathLst>
            </a:custGeom>
            <a:solidFill>
              <a:schemeClr val="accent4">
                <a:lumMod val="20000"/>
                <a:lumOff val="80000"/>
                <a:alpha val="3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4" name="Shape 10"/>
            <p:cNvSpPr/>
            <p:nvPr/>
          </p:nvSpPr>
          <p:spPr>
            <a:xfrm>
              <a:off x="6464300" y="4051299"/>
              <a:ext cx="5617751" cy="5948846"/>
            </a:xfrm>
            <a:custGeom>
              <a:avLst/>
              <a:gdLst/>
              <a:ahLst/>
              <a:cxnLst>
                <a:cxn ang="0">
                  <a:pos x="wd2" y="hd2"/>
                </a:cxn>
                <a:cxn ang="5400000">
                  <a:pos x="wd2" y="hd2"/>
                </a:cxn>
                <a:cxn ang="10800000">
                  <a:pos x="wd2" y="hd2"/>
                </a:cxn>
                <a:cxn ang="16200000">
                  <a:pos x="wd2" y="hd2"/>
                </a:cxn>
              </a:cxnLst>
              <a:rect l="0" t="0" r="r" b="b"/>
              <a:pathLst>
                <a:path w="19939" h="21590" extrusionOk="0">
                  <a:moveTo>
                    <a:pt x="1937" y="20695"/>
                  </a:moveTo>
                  <a:cubicBezTo>
                    <a:pt x="2473" y="21051"/>
                    <a:pt x="3291" y="21429"/>
                    <a:pt x="4469" y="21583"/>
                  </a:cubicBezTo>
                  <a:cubicBezTo>
                    <a:pt x="4488" y="21586"/>
                    <a:pt x="4507" y="21588"/>
                    <a:pt x="4525" y="21590"/>
                  </a:cubicBezTo>
                  <a:cubicBezTo>
                    <a:pt x="4418" y="21472"/>
                    <a:pt x="4368" y="21398"/>
                    <a:pt x="4368" y="21398"/>
                  </a:cubicBezTo>
                  <a:cubicBezTo>
                    <a:pt x="4368" y="21398"/>
                    <a:pt x="-1661" y="8514"/>
                    <a:pt x="9216" y="2814"/>
                  </a:cubicBezTo>
                  <a:cubicBezTo>
                    <a:pt x="12918" y="873"/>
                    <a:pt x="13475" y="1095"/>
                    <a:pt x="15642" y="1264"/>
                  </a:cubicBezTo>
                  <a:cubicBezTo>
                    <a:pt x="17808" y="1432"/>
                    <a:pt x="19463" y="2494"/>
                    <a:pt x="19463" y="2494"/>
                  </a:cubicBezTo>
                  <a:cubicBezTo>
                    <a:pt x="19621" y="2564"/>
                    <a:pt x="19780" y="2634"/>
                    <a:pt x="19939" y="2704"/>
                  </a:cubicBezTo>
                  <a:cubicBezTo>
                    <a:pt x="19250" y="2317"/>
                    <a:pt x="18602" y="1876"/>
                    <a:pt x="17934" y="1455"/>
                  </a:cubicBezTo>
                  <a:cubicBezTo>
                    <a:pt x="16335" y="571"/>
                    <a:pt x="14516" y="-10"/>
                    <a:pt x="12502" y="0"/>
                  </a:cubicBezTo>
                  <a:cubicBezTo>
                    <a:pt x="10796" y="8"/>
                    <a:pt x="8949" y="442"/>
                    <a:pt x="6978" y="1476"/>
                  </a:cubicBezTo>
                  <a:cubicBezTo>
                    <a:pt x="6811" y="1564"/>
                    <a:pt x="6647" y="1653"/>
                    <a:pt x="6487" y="1744"/>
                  </a:cubicBezTo>
                  <a:cubicBezTo>
                    <a:pt x="2853" y="3792"/>
                    <a:pt x="1115" y="6596"/>
                    <a:pt x="408" y="9416"/>
                  </a:cubicBezTo>
                  <a:cubicBezTo>
                    <a:pt x="-833" y="14369"/>
                    <a:pt x="1110" y="19371"/>
                    <a:pt x="1551" y="20407"/>
                  </a:cubicBezTo>
                  <a:cubicBezTo>
                    <a:pt x="1658" y="20498"/>
                    <a:pt x="1786" y="20594"/>
                    <a:pt x="1937" y="20695"/>
                  </a:cubicBezTo>
                  <a:close/>
                </a:path>
              </a:pathLst>
            </a:custGeom>
            <a:solidFill>
              <a:schemeClr val="accent4">
                <a:lumMod val="40000"/>
                <a:lumOff val="60000"/>
                <a:alpha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5" name="Shape 11"/>
            <p:cNvSpPr/>
            <p:nvPr/>
          </p:nvSpPr>
          <p:spPr>
            <a:xfrm>
              <a:off x="7137399" y="4317999"/>
              <a:ext cx="5140888" cy="5719774"/>
            </a:xfrm>
            <a:custGeom>
              <a:avLst/>
              <a:gdLst/>
              <a:ahLst/>
              <a:cxnLst>
                <a:cxn ang="0">
                  <a:pos x="wd2" y="hd2"/>
                </a:cxn>
                <a:cxn ang="5400000">
                  <a:pos x="wd2" y="hd2"/>
                </a:cxn>
                <a:cxn ang="10800000">
                  <a:pos x="wd2" y="hd2"/>
                </a:cxn>
                <a:cxn ang="16200000">
                  <a:pos x="wd2" y="hd2"/>
                </a:cxn>
              </a:cxnLst>
              <a:rect l="0" t="0" r="r" b="b"/>
              <a:pathLst>
                <a:path w="17392" h="20547" extrusionOk="0">
                  <a:moveTo>
                    <a:pt x="2103" y="20547"/>
                  </a:moveTo>
                  <a:lnTo>
                    <a:pt x="1991" y="20302"/>
                  </a:lnTo>
                  <a:cubicBezTo>
                    <a:pt x="1991" y="20302"/>
                    <a:pt x="-3830" y="7390"/>
                    <a:pt x="6646" y="1689"/>
                  </a:cubicBezTo>
                  <a:cubicBezTo>
                    <a:pt x="10212" y="-251"/>
                    <a:pt x="13363" y="101"/>
                    <a:pt x="15968" y="1408"/>
                  </a:cubicBezTo>
                  <a:cubicBezTo>
                    <a:pt x="16462" y="1633"/>
                    <a:pt x="16936" y="1893"/>
                    <a:pt x="17392" y="2181"/>
                  </a:cubicBezTo>
                  <a:cubicBezTo>
                    <a:pt x="14492" y="76"/>
                    <a:pt x="10701" y="-1053"/>
                    <a:pt x="6268" y="1360"/>
                  </a:cubicBezTo>
                  <a:cubicBezTo>
                    <a:pt x="-4208" y="7060"/>
                    <a:pt x="1612" y="19972"/>
                    <a:pt x="1612" y="19972"/>
                  </a:cubicBezTo>
                  <a:lnTo>
                    <a:pt x="1851" y="20486"/>
                  </a:lnTo>
                  <a:cubicBezTo>
                    <a:pt x="1851" y="20486"/>
                    <a:pt x="2103" y="20547"/>
                    <a:pt x="2103" y="20547"/>
                  </a:cubicBezTo>
                  <a:close/>
                </a:path>
              </a:pathLst>
            </a:custGeom>
            <a:solidFill>
              <a:schemeClr val="accent4">
                <a:lumMod val="40000"/>
                <a:lumOff val="60000"/>
                <a:alpha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6" name="Shape 12"/>
            <p:cNvSpPr/>
            <p:nvPr/>
          </p:nvSpPr>
          <p:spPr>
            <a:xfrm>
              <a:off x="6464300" y="3987800"/>
              <a:ext cx="5346899" cy="5717052"/>
            </a:xfrm>
            <a:custGeom>
              <a:avLst/>
              <a:gdLst/>
              <a:ahLst/>
              <a:cxnLst>
                <a:cxn ang="0">
                  <a:pos x="wd2" y="hd2"/>
                </a:cxn>
                <a:cxn ang="5400000">
                  <a:pos x="wd2" y="hd2"/>
                </a:cxn>
                <a:cxn ang="10800000">
                  <a:pos x="wd2" y="hd2"/>
                </a:cxn>
                <a:cxn ang="16200000">
                  <a:pos x="wd2" y="hd2"/>
                </a:cxn>
              </a:cxnLst>
              <a:rect l="0" t="0" r="r" b="b"/>
              <a:pathLst>
                <a:path w="17453" h="20533" extrusionOk="0">
                  <a:moveTo>
                    <a:pt x="6362" y="1444"/>
                  </a:moveTo>
                  <a:cubicBezTo>
                    <a:pt x="-4147" y="7376"/>
                    <a:pt x="1532" y="20471"/>
                    <a:pt x="1532" y="20471"/>
                  </a:cubicBezTo>
                  <a:cubicBezTo>
                    <a:pt x="1532" y="20471"/>
                    <a:pt x="1547" y="20494"/>
                    <a:pt x="1575" y="20533"/>
                  </a:cubicBezTo>
                  <a:cubicBezTo>
                    <a:pt x="966" y="19007"/>
                    <a:pt x="-3346" y="7214"/>
                    <a:pt x="6473" y="1671"/>
                  </a:cubicBezTo>
                  <a:cubicBezTo>
                    <a:pt x="9745" y="-177"/>
                    <a:pt x="12652" y="-65"/>
                    <a:pt x="15104" y="964"/>
                  </a:cubicBezTo>
                  <a:cubicBezTo>
                    <a:pt x="15423" y="1089"/>
                    <a:pt x="15736" y="1227"/>
                    <a:pt x="16040" y="1380"/>
                  </a:cubicBezTo>
                  <a:cubicBezTo>
                    <a:pt x="16531" y="1604"/>
                    <a:pt x="17002" y="1864"/>
                    <a:pt x="17453" y="2151"/>
                  </a:cubicBezTo>
                  <a:cubicBezTo>
                    <a:pt x="14581" y="40"/>
                    <a:pt x="10809" y="-1067"/>
                    <a:pt x="6362" y="1444"/>
                  </a:cubicBezTo>
                  <a:close/>
                </a:path>
              </a:pathLst>
            </a:custGeom>
            <a:solidFill>
              <a:schemeClr val="accent4">
                <a:lumMod val="20000"/>
                <a:lumOff val="80000"/>
                <a:alpha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7" name="Shape 13"/>
            <p:cNvSpPr/>
            <p:nvPr/>
          </p:nvSpPr>
          <p:spPr>
            <a:xfrm>
              <a:off x="5854700" y="9601200"/>
              <a:ext cx="910648" cy="1278908"/>
            </a:xfrm>
            <a:custGeom>
              <a:avLst/>
              <a:gdLst/>
              <a:ahLst/>
              <a:cxnLst>
                <a:cxn ang="0">
                  <a:pos x="wd2" y="hd2"/>
                </a:cxn>
                <a:cxn ang="5400000">
                  <a:pos x="wd2" y="hd2"/>
                </a:cxn>
                <a:cxn ang="10800000">
                  <a:pos x="wd2" y="hd2"/>
                </a:cxn>
                <a:cxn ang="16200000">
                  <a:pos x="wd2" y="hd2"/>
                </a:cxn>
              </a:cxnLst>
              <a:rect l="0" t="0" r="r" b="b"/>
              <a:pathLst>
                <a:path w="18359" h="20349" extrusionOk="0">
                  <a:moveTo>
                    <a:pt x="7957" y="0"/>
                  </a:moveTo>
                  <a:cubicBezTo>
                    <a:pt x="7957" y="0"/>
                    <a:pt x="311" y="7149"/>
                    <a:pt x="9" y="11119"/>
                  </a:cubicBezTo>
                  <a:cubicBezTo>
                    <a:pt x="-293" y="15088"/>
                    <a:pt x="6995" y="18207"/>
                    <a:pt x="14151" y="19903"/>
                  </a:cubicBezTo>
                  <a:cubicBezTo>
                    <a:pt x="21307" y="21600"/>
                    <a:pt x="18644" y="18231"/>
                    <a:pt x="11347" y="13520"/>
                  </a:cubicBezTo>
                  <a:cubicBezTo>
                    <a:pt x="4048" y="8815"/>
                    <a:pt x="7957" y="0"/>
                    <a:pt x="7957" y="0"/>
                  </a:cubicBezTo>
                  <a:close/>
                </a:path>
              </a:pathLst>
            </a:custGeom>
            <a:solidFill>
              <a:schemeClr val="accent4">
                <a:lumMod val="60000"/>
                <a:lumOff val="40000"/>
                <a:alpha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8" name="Shape 14"/>
            <p:cNvSpPr/>
            <p:nvPr/>
          </p:nvSpPr>
          <p:spPr>
            <a:xfrm>
              <a:off x="11658600" y="4826000"/>
              <a:ext cx="1636219" cy="3110650"/>
            </a:xfrm>
            <a:custGeom>
              <a:avLst/>
              <a:gdLst/>
              <a:ahLst/>
              <a:cxnLst>
                <a:cxn ang="0">
                  <a:pos x="wd2" y="hd2"/>
                </a:cxn>
                <a:cxn ang="5400000">
                  <a:pos x="wd2" y="hd2"/>
                </a:cxn>
                <a:cxn ang="10800000">
                  <a:pos x="wd2" y="hd2"/>
                </a:cxn>
                <a:cxn ang="16200000">
                  <a:pos x="wd2" y="hd2"/>
                </a:cxn>
              </a:cxnLst>
              <a:rect l="0" t="0" r="r" b="b"/>
              <a:pathLst>
                <a:path w="12379" h="18163" extrusionOk="0">
                  <a:moveTo>
                    <a:pt x="1152" y="0"/>
                  </a:moveTo>
                  <a:cubicBezTo>
                    <a:pt x="1152" y="0"/>
                    <a:pt x="8072" y="3404"/>
                    <a:pt x="12379" y="9598"/>
                  </a:cubicBezTo>
                  <a:cubicBezTo>
                    <a:pt x="12379" y="9598"/>
                    <a:pt x="11924" y="13017"/>
                    <a:pt x="2477" y="17309"/>
                  </a:cubicBezTo>
                  <a:cubicBezTo>
                    <a:pt x="-6972" y="21600"/>
                    <a:pt x="14628" y="8762"/>
                    <a:pt x="1152" y="0"/>
                  </a:cubicBezTo>
                  <a:close/>
                </a:path>
              </a:pathLst>
            </a:custGeom>
            <a:solidFill>
              <a:schemeClr val="accent4">
                <a:lumMod val="75000"/>
                <a:alpha val="2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249" name="Arc 111"/>
          <p:cNvSpPr/>
          <p:nvPr/>
        </p:nvSpPr>
        <p:spPr>
          <a:xfrm>
            <a:off x="3166945" y="2040673"/>
            <a:ext cx="6440565" cy="4683512"/>
          </a:xfrm>
          <a:prstGeom prst="arc">
            <a:avLst>
              <a:gd name="adj1" fmla="val 8275510"/>
              <a:gd name="adj2" fmla="val 9419026"/>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0" name="Arc 113"/>
          <p:cNvSpPr/>
          <p:nvPr/>
        </p:nvSpPr>
        <p:spPr>
          <a:xfrm>
            <a:off x="3166944" y="2040830"/>
            <a:ext cx="6440565" cy="4683512"/>
          </a:xfrm>
          <a:prstGeom prst="arc">
            <a:avLst>
              <a:gd name="adj1" fmla="val 10929654"/>
              <a:gd name="adj2" fmla="val 11742575"/>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1" name="Arc 115"/>
          <p:cNvSpPr/>
          <p:nvPr/>
        </p:nvSpPr>
        <p:spPr>
          <a:xfrm>
            <a:off x="3170725" y="2050954"/>
            <a:ext cx="6440565" cy="4683512"/>
          </a:xfrm>
          <a:prstGeom prst="arc">
            <a:avLst>
              <a:gd name="adj1" fmla="val 13027184"/>
              <a:gd name="adj2" fmla="val 14576880"/>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Arc 118"/>
          <p:cNvSpPr/>
          <p:nvPr/>
        </p:nvSpPr>
        <p:spPr>
          <a:xfrm>
            <a:off x="3147170" y="2059757"/>
            <a:ext cx="6440565" cy="4683512"/>
          </a:xfrm>
          <a:prstGeom prst="arc">
            <a:avLst>
              <a:gd name="adj1" fmla="val 16762382"/>
              <a:gd name="adj2" fmla="val 18143691"/>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3" name="Arc 119"/>
          <p:cNvSpPr/>
          <p:nvPr/>
        </p:nvSpPr>
        <p:spPr>
          <a:xfrm>
            <a:off x="3145750" y="2064359"/>
            <a:ext cx="6440565" cy="4683512"/>
          </a:xfrm>
          <a:prstGeom prst="arc">
            <a:avLst>
              <a:gd name="adj1" fmla="val 19675378"/>
              <a:gd name="adj2" fmla="val 20314292"/>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4" name="Arc 121"/>
          <p:cNvSpPr/>
          <p:nvPr/>
        </p:nvSpPr>
        <p:spPr>
          <a:xfrm>
            <a:off x="3145750" y="2052270"/>
            <a:ext cx="6440565" cy="4683512"/>
          </a:xfrm>
          <a:prstGeom prst="arc">
            <a:avLst>
              <a:gd name="adj1" fmla="val 129106"/>
              <a:gd name="adj2" fmla="val 699685"/>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5" name="Arc 122"/>
          <p:cNvSpPr/>
          <p:nvPr/>
        </p:nvSpPr>
        <p:spPr>
          <a:xfrm>
            <a:off x="3144068" y="2064359"/>
            <a:ext cx="6440565" cy="4683512"/>
          </a:xfrm>
          <a:prstGeom prst="arc">
            <a:avLst>
              <a:gd name="adj1" fmla="val 2320860"/>
              <a:gd name="adj2" fmla="val 3211358"/>
            </a:avLst>
          </a:prstGeom>
          <a:ln w="1270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TextBox 123"/>
          <p:cNvSpPr txBox="1"/>
          <p:nvPr/>
        </p:nvSpPr>
        <p:spPr>
          <a:xfrm>
            <a:off x="9203665" y="2573649"/>
            <a:ext cx="1734206" cy="400110"/>
          </a:xfrm>
          <a:prstGeom prst="rect">
            <a:avLst/>
          </a:prstGeom>
          <a:noFill/>
        </p:spPr>
        <p:txBody>
          <a:bodyPr wrap="square" numCol="1" spcCol="457200" rtlCol="0">
            <a:spAutoFit/>
          </a:bodyPr>
          <a:lstStyle/>
          <a:p>
            <a:pPr>
              <a:lnSpc>
                <a:spcPts val="1200"/>
              </a:lnSpc>
            </a:pPr>
            <a:r>
              <a:rPr lang="en-US" sz="900" dirty="0">
                <a:solidFill>
                  <a:schemeClr val="bg2"/>
                </a:solidFill>
                <a:latin typeface="Montserrat" charset="0"/>
                <a:ea typeface="Montserrat" charset="0"/>
                <a:cs typeface="Montserrat" charset="0"/>
              </a:rPr>
              <a:t>Also he his male air bring is Signs first creepiest.</a:t>
            </a:r>
          </a:p>
        </p:txBody>
      </p:sp>
      <p:sp>
        <p:nvSpPr>
          <p:cNvPr id="257" name="TextBox 124"/>
          <p:cNvSpPr txBox="1"/>
          <p:nvPr/>
        </p:nvSpPr>
        <p:spPr>
          <a:xfrm>
            <a:off x="9249590" y="2112647"/>
            <a:ext cx="2501536" cy="523220"/>
          </a:xfrm>
          <a:prstGeom prst="rect">
            <a:avLst/>
          </a:prstGeom>
          <a:noFill/>
        </p:spPr>
        <p:txBody>
          <a:bodyPr wrap="square" numCol="1" spcCol="457200" rtlCol="0">
            <a:spAutoFit/>
          </a:bodyPr>
          <a:lstStyle/>
          <a:p>
            <a:r>
              <a:rPr lang="zh-CN" altLang="en-US" sz="1400" b="1" spc="300" dirty="0">
                <a:latin typeface="微软雅黑" panose="020B0503020204020204" pitchFamily="34" charset="-122"/>
                <a:ea typeface="微软雅黑" panose="020B0503020204020204" pitchFamily="34" charset="-122"/>
                <a:cs typeface="Montserrat" charset="0"/>
              </a:rPr>
              <a:t>展示点评</a:t>
            </a:r>
          </a:p>
          <a:p>
            <a:r>
              <a:rPr lang="en-US" altLang="zh-CN" sz="1400" b="1" spc="300" dirty="0">
                <a:latin typeface="微软雅黑" panose="020B0503020204020204" pitchFamily="34" charset="-122"/>
                <a:ea typeface="微软雅黑" panose="020B0503020204020204" pitchFamily="34" charset="-122"/>
                <a:cs typeface="Montserrat" charset="0"/>
              </a:rPr>
              <a:t>40</a:t>
            </a:r>
            <a:r>
              <a:rPr lang="zh-CN" altLang="en-US" sz="1400" b="1" spc="300" dirty="0">
                <a:latin typeface="微软雅黑" panose="020B0503020204020204" pitchFamily="34" charset="-122"/>
                <a:ea typeface="微软雅黑" panose="020B0503020204020204" pitchFamily="34" charset="-122"/>
                <a:cs typeface="Montserrat" charset="0"/>
              </a:rPr>
              <a:t>分钟攻克重点</a:t>
            </a:r>
            <a:endParaRPr lang="en-US" sz="1400" spc="300" dirty="0">
              <a:latin typeface="微软雅黑" panose="020B0503020204020204" pitchFamily="34" charset="-122"/>
              <a:ea typeface="微软雅黑" panose="020B0503020204020204" pitchFamily="34" charset="-122"/>
              <a:cs typeface="Montserrat" charset="0"/>
            </a:endParaRPr>
          </a:p>
        </p:txBody>
      </p:sp>
      <p:sp>
        <p:nvSpPr>
          <p:cNvPr id="258" name="TextBox 125"/>
          <p:cNvSpPr txBox="1"/>
          <p:nvPr/>
        </p:nvSpPr>
        <p:spPr>
          <a:xfrm>
            <a:off x="9847007" y="4098323"/>
            <a:ext cx="1388819" cy="400110"/>
          </a:xfrm>
          <a:prstGeom prst="rect">
            <a:avLst/>
          </a:prstGeom>
          <a:noFill/>
        </p:spPr>
        <p:txBody>
          <a:bodyPr wrap="square" numCol="1" spcCol="457200" rtlCol="0">
            <a:spAutoFit/>
          </a:bodyPr>
          <a:lstStyle/>
          <a:p>
            <a:pPr>
              <a:lnSpc>
                <a:spcPts val="1200"/>
              </a:lnSpc>
            </a:pPr>
            <a:r>
              <a:rPr lang="en-US" sz="900" dirty="0">
                <a:solidFill>
                  <a:schemeClr val="bg2"/>
                </a:solidFill>
                <a:latin typeface="Montserrat" charset="0"/>
                <a:ea typeface="Montserrat" charset="0"/>
                <a:cs typeface="Montserrat" charset="0"/>
              </a:rPr>
              <a:t>Also he his male air bring is Signs first.</a:t>
            </a:r>
          </a:p>
        </p:txBody>
      </p:sp>
      <p:sp>
        <p:nvSpPr>
          <p:cNvPr id="259" name="TextBox 126"/>
          <p:cNvSpPr txBox="1"/>
          <p:nvPr/>
        </p:nvSpPr>
        <p:spPr>
          <a:xfrm>
            <a:off x="9902851" y="3666629"/>
            <a:ext cx="1866512" cy="523220"/>
          </a:xfrm>
          <a:prstGeom prst="rect">
            <a:avLst/>
          </a:prstGeom>
          <a:noFill/>
        </p:spPr>
        <p:txBody>
          <a:bodyPr wrap="square" numCol="1" spcCol="457200" rtlCol="0">
            <a:spAutoFit/>
          </a:bodyPr>
          <a:lstStyle/>
          <a:p>
            <a:r>
              <a:rPr lang="zh-CN" altLang="en-US" sz="1400" b="1" spc="300" dirty="0">
                <a:latin typeface="微软雅黑" panose="020B0503020204020204" pitchFamily="34" charset="-122"/>
                <a:ea typeface="微软雅黑" panose="020B0503020204020204" pitchFamily="34" charset="-122"/>
                <a:cs typeface="Montserrat" charset="0"/>
              </a:rPr>
              <a:t>知识总结</a:t>
            </a:r>
          </a:p>
          <a:p>
            <a:r>
              <a:rPr lang="en-US" altLang="zh-CN" sz="1400" b="1" spc="300" dirty="0">
                <a:latin typeface="微软雅黑" panose="020B0503020204020204" pitchFamily="34" charset="-122"/>
                <a:ea typeface="微软雅黑" panose="020B0503020204020204" pitchFamily="34" charset="-122"/>
                <a:cs typeface="Montserrat" charset="0"/>
              </a:rPr>
              <a:t>6</a:t>
            </a:r>
            <a:r>
              <a:rPr lang="zh-CN" altLang="en-US" sz="1400" b="1" spc="300" dirty="0">
                <a:latin typeface="微软雅黑" panose="020B0503020204020204" pitchFamily="34" charset="-122"/>
                <a:ea typeface="微软雅黑" panose="020B0503020204020204" pitchFamily="34" charset="-122"/>
                <a:cs typeface="Montserrat" charset="0"/>
              </a:rPr>
              <a:t>分钟强化认知</a:t>
            </a:r>
            <a:endParaRPr lang="en-US" sz="1400" spc="300" dirty="0">
              <a:latin typeface="微软雅黑" panose="020B0503020204020204" pitchFamily="34" charset="-122"/>
              <a:ea typeface="微软雅黑" panose="020B0503020204020204" pitchFamily="34" charset="-122"/>
              <a:cs typeface="Montserrat" charset="0"/>
            </a:endParaRPr>
          </a:p>
        </p:txBody>
      </p:sp>
      <p:sp>
        <p:nvSpPr>
          <p:cNvPr id="260" name="TextBox 127"/>
          <p:cNvSpPr txBox="1"/>
          <p:nvPr/>
        </p:nvSpPr>
        <p:spPr>
          <a:xfrm>
            <a:off x="9740098" y="5356997"/>
            <a:ext cx="1388819" cy="400110"/>
          </a:xfrm>
          <a:prstGeom prst="rect">
            <a:avLst/>
          </a:prstGeom>
          <a:noFill/>
        </p:spPr>
        <p:txBody>
          <a:bodyPr wrap="square" numCol="1" spcCol="457200" rtlCol="0">
            <a:spAutoFit/>
          </a:bodyPr>
          <a:lstStyle/>
          <a:p>
            <a:pPr>
              <a:lnSpc>
                <a:spcPts val="1200"/>
              </a:lnSpc>
            </a:pPr>
            <a:r>
              <a:rPr lang="en-US" sz="900" dirty="0">
                <a:solidFill>
                  <a:schemeClr val="bg2"/>
                </a:solidFill>
                <a:latin typeface="Montserrat" charset="0"/>
                <a:ea typeface="Montserrat" charset="0"/>
                <a:cs typeface="Montserrat" charset="0"/>
              </a:rPr>
              <a:t>Also he his male air bring is Signs first.</a:t>
            </a:r>
          </a:p>
        </p:txBody>
      </p:sp>
      <p:sp>
        <p:nvSpPr>
          <p:cNvPr id="261" name="TextBox 128"/>
          <p:cNvSpPr txBox="1"/>
          <p:nvPr/>
        </p:nvSpPr>
        <p:spPr>
          <a:xfrm>
            <a:off x="9740098" y="5084341"/>
            <a:ext cx="1267995" cy="246221"/>
          </a:xfrm>
          <a:prstGeom prst="rect">
            <a:avLst/>
          </a:prstGeom>
          <a:noFill/>
        </p:spPr>
        <p:txBody>
          <a:bodyPr wrap="square" numCol="1" spcCol="457200" rtlCol="0">
            <a:spAutoFit/>
          </a:bodyPr>
          <a:lstStyle/>
          <a:p>
            <a:pPr>
              <a:lnSpc>
                <a:spcPts val="1200"/>
              </a:lnSpc>
            </a:pPr>
            <a:r>
              <a:rPr lang="en-US" sz="1000" b="1">
                <a:latin typeface="Montserrat" charset="0"/>
                <a:ea typeface="Montserrat" charset="0"/>
                <a:cs typeface="Montserrat" charset="0"/>
              </a:rPr>
              <a:t>Fruitful were</a:t>
            </a:r>
            <a:endParaRPr lang="en-US" sz="1000" dirty="0">
              <a:latin typeface="Montserrat" charset="0"/>
              <a:ea typeface="Montserrat" charset="0"/>
              <a:cs typeface="Montserrat" charset="0"/>
            </a:endParaRPr>
          </a:p>
        </p:txBody>
      </p:sp>
      <p:sp>
        <p:nvSpPr>
          <p:cNvPr id="262" name="TextBox 131"/>
          <p:cNvSpPr txBox="1"/>
          <p:nvPr/>
        </p:nvSpPr>
        <p:spPr>
          <a:xfrm>
            <a:off x="3323647" y="2099629"/>
            <a:ext cx="1388819" cy="400110"/>
          </a:xfrm>
          <a:prstGeom prst="rect">
            <a:avLst/>
          </a:prstGeom>
          <a:noFill/>
        </p:spPr>
        <p:txBody>
          <a:bodyPr wrap="square" numCol="1" spcCol="457200" rtlCol="0">
            <a:spAutoFit/>
          </a:bodyPr>
          <a:lstStyle/>
          <a:p>
            <a:pPr algn="r">
              <a:lnSpc>
                <a:spcPts val="1200"/>
              </a:lnSpc>
            </a:pPr>
            <a:r>
              <a:rPr lang="en-US" sz="900" dirty="0">
                <a:solidFill>
                  <a:schemeClr val="bg2"/>
                </a:solidFill>
                <a:latin typeface="Montserrat" charset="0"/>
                <a:ea typeface="Montserrat" charset="0"/>
                <a:cs typeface="Montserrat" charset="0"/>
              </a:rPr>
              <a:t>Also he his male air bring is Signs first.</a:t>
            </a:r>
          </a:p>
        </p:txBody>
      </p:sp>
      <p:sp>
        <p:nvSpPr>
          <p:cNvPr id="263" name="TextBox 132"/>
          <p:cNvSpPr txBox="1"/>
          <p:nvPr/>
        </p:nvSpPr>
        <p:spPr>
          <a:xfrm>
            <a:off x="2841246" y="1580232"/>
            <a:ext cx="1866512" cy="523220"/>
          </a:xfrm>
          <a:prstGeom prst="rect">
            <a:avLst/>
          </a:prstGeom>
          <a:noFill/>
        </p:spPr>
        <p:txBody>
          <a:bodyPr wrap="square" numCol="1" spcCol="457200" rtlCol="0">
            <a:spAutoFit/>
          </a:bodyPr>
          <a:lstStyle/>
          <a:p>
            <a:pPr algn="r"/>
            <a:r>
              <a:rPr lang="zh-CN" altLang="en-US" sz="1400" b="1" spc="300" dirty="0">
                <a:latin typeface="微软雅黑" panose="020B0503020204020204" pitchFamily="34" charset="-122"/>
                <a:ea typeface="微软雅黑" panose="020B0503020204020204" pitchFamily="34" charset="-122"/>
                <a:cs typeface="Montserrat" charset="0"/>
              </a:rPr>
              <a:t>体验探究</a:t>
            </a:r>
          </a:p>
          <a:p>
            <a:pPr algn="r"/>
            <a:r>
              <a:rPr lang="en-US" altLang="zh-CN" sz="1400" b="1" spc="300" dirty="0">
                <a:latin typeface="微软雅黑" panose="020B0503020204020204" pitchFamily="34" charset="-122"/>
                <a:ea typeface="微软雅黑" panose="020B0503020204020204" pitchFamily="34" charset="-122"/>
                <a:cs typeface="Montserrat" charset="0"/>
              </a:rPr>
              <a:t>20</a:t>
            </a:r>
            <a:r>
              <a:rPr lang="zh-CN" altLang="en-US" sz="1400" b="1" spc="300" dirty="0">
                <a:latin typeface="微软雅黑" panose="020B0503020204020204" pitchFamily="34" charset="-122"/>
                <a:ea typeface="微软雅黑" panose="020B0503020204020204" pitchFamily="34" charset="-122"/>
                <a:cs typeface="Montserrat" charset="0"/>
              </a:rPr>
              <a:t>分钟抓住重点</a:t>
            </a:r>
            <a:endParaRPr lang="en-US" sz="1400" spc="300" dirty="0">
              <a:latin typeface="微软雅黑" panose="020B0503020204020204" pitchFamily="34" charset="-122"/>
              <a:ea typeface="微软雅黑" panose="020B0503020204020204" pitchFamily="34" charset="-122"/>
              <a:cs typeface="Montserrat" charset="0"/>
            </a:endParaRPr>
          </a:p>
        </p:txBody>
      </p:sp>
      <p:sp>
        <p:nvSpPr>
          <p:cNvPr id="264" name="TextBox 133"/>
          <p:cNvSpPr txBox="1"/>
          <p:nvPr/>
        </p:nvSpPr>
        <p:spPr>
          <a:xfrm>
            <a:off x="1020390" y="3089291"/>
            <a:ext cx="1388819" cy="400110"/>
          </a:xfrm>
          <a:prstGeom prst="rect">
            <a:avLst/>
          </a:prstGeom>
          <a:noFill/>
        </p:spPr>
        <p:txBody>
          <a:bodyPr wrap="square" numCol="1" spcCol="457200" rtlCol="0">
            <a:spAutoFit/>
          </a:bodyPr>
          <a:lstStyle/>
          <a:p>
            <a:pPr algn="r">
              <a:lnSpc>
                <a:spcPts val="1200"/>
              </a:lnSpc>
            </a:pPr>
            <a:r>
              <a:rPr lang="en-US" sz="900" dirty="0">
                <a:solidFill>
                  <a:schemeClr val="bg2"/>
                </a:solidFill>
                <a:latin typeface="Montserrat" charset="0"/>
                <a:ea typeface="Montserrat" charset="0"/>
                <a:cs typeface="Montserrat" charset="0"/>
              </a:rPr>
              <a:t>Also he his male air bring is Signs first.</a:t>
            </a:r>
          </a:p>
        </p:txBody>
      </p:sp>
      <p:sp>
        <p:nvSpPr>
          <p:cNvPr id="265" name="TextBox 134"/>
          <p:cNvSpPr txBox="1"/>
          <p:nvPr/>
        </p:nvSpPr>
        <p:spPr>
          <a:xfrm>
            <a:off x="658813" y="2569894"/>
            <a:ext cx="1866512" cy="523220"/>
          </a:xfrm>
          <a:prstGeom prst="rect">
            <a:avLst/>
          </a:prstGeom>
          <a:noFill/>
        </p:spPr>
        <p:txBody>
          <a:bodyPr wrap="square" numCol="1" spcCol="457200" rtlCol="0">
            <a:spAutoFit/>
          </a:bodyPr>
          <a:lstStyle/>
          <a:p>
            <a:pPr algn="r"/>
            <a:r>
              <a:rPr lang="zh-CN" altLang="en-US" sz="1400" b="1" spc="300" dirty="0">
                <a:latin typeface="微软雅黑" panose="020B0503020204020204" pitchFamily="34" charset="-122"/>
                <a:ea typeface="微软雅黑" panose="020B0503020204020204" pitchFamily="34" charset="-122"/>
                <a:cs typeface="Montserrat" charset="0"/>
              </a:rPr>
              <a:t>小组讨论</a:t>
            </a:r>
          </a:p>
          <a:p>
            <a:pPr algn="r"/>
            <a:r>
              <a:rPr lang="en-US" altLang="zh-CN" sz="1400" b="1" spc="300" dirty="0">
                <a:latin typeface="微软雅黑" panose="020B0503020204020204" pitchFamily="34" charset="-122"/>
                <a:ea typeface="微软雅黑" panose="020B0503020204020204" pitchFamily="34" charset="-122"/>
                <a:cs typeface="Montserrat" charset="0"/>
              </a:rPr>
              <a:t>16</a:t>
            </a:r>
            <a:r>
              <a:rPr lang="zh-CN" altLang="en-US" sz="1400" b="1" spc="300" dirty="0">
                <a:latin typeface="微软雅黑" panose="020B0503020204020204" pitchFamily="34" charset="-122"/>
                <a:ea typeface="微软雅黑" panose="020B0503020204020204" pitchFamily="34" charset="-122"/>
                <a:cs typeface="Montserrat" charset="0"/>
              </a:rPr>
              <a:t>分钟突破难点</a:t>
            </a:r>
            <a:endParaRPr lang="en-US" sz="1400" spc="300" dirty="0">
              <a:latin typeface="微软雅黑" panose="020B0503020204020204" pitchFamily="34" charset="-122"/>
              <a:ea typeface="微软雅黑" panose="020B0503020204020204" pitchFamily="34" charset="-122"/>
              <a:cs typeface="Montserrat" charset="0"/>
            </a:endParaRPr>
          </a:p>
        </p:txBody>
      </p:sp>
      <p:sp>
        <p:nvSpPr>
          <p:cNvPr id="266" name="TextBox 135"/>
          <p:cNvSpPr txBox="1"/>
          <p:nvPr/>
        </p:nvSpPr>
        <p:spPr>
          <a:xfrm>
            <a:off x="1333062" y="5145006"/>
            <a:ext cx="1388819" cy="400110"/>
          </a:xfrm>
          <a:prstGeom prst="rect">
            <a:avLst/>
          </a:prstGeom>
          <a:noFill/>
        </p:spPr>
        <p:txBody>
          <a:bodyPr wrap="square" numCol="1" spcCol="457200" rtlCol="0">
            <a:spAutoFit/>
          </a:bodyPr>
          <a:lstStyle/>
          <a:p>
            <a:pPr algn="r">
              <a:lnSpc>
                <a:spcPts val="1200"/>
              </a:lnSpc>
            </a:pPr>
            <a:r>
              <a:rPr lang="en-US" sz="900" dirty="0">
                <a:solidFill>
                  <a:schemeClr val="bg2"/>
                </a:solidFill>
                <a:latin typeface="Montserrat" charset="0"/>
                <a:ea typeface="Montserrat" charset="0"/>
                <a:cs typeface="Montserrat" charset="0"/>
              </a:rPr>
              <a:t>Also he his male air bring is Signs first.</a:t>
            </a:r>
          </a:p>
        </p:txBody>
      </p:sp>
      <p:sp>
        <p:nvSpPr>
          <p:cNvPr id="267" name="TextBox 136"/>
          <p:cNvSpPr txBox="1"/>
          <p:nvPr/>
        </p:nvSpPr>
        <p:spPr>
          <a:xfrm>
            <a:off x="971485" y="4625609"/>
            <a:ext cx="1866512" cy="523220"/>
          </a:xfrm>
          <a:prstGeom prst="rect">
            <a:avLst/>
          </a:prstGeom>
          <a:noFill/>
        </p:spPr>
        <p:txBody>
          <a:bodyPr wrap="square" numCol="1" spcCol="457200" rtlCol="0">
            <a:spAutoFit/>
          </a:bodyPr>
          <a:lstStyle/>
          <a:p>
            <a:pPr algn="r"/>
            <a:r>
              <a:rPr lang="zh-CN" altLang="en-US" sz="1400" b="1" spc="300" dirty="0">
                <a:latin typeface="微软雅黑" panose="020B0503020204020204" pitchFamily="34" charset="-122"/>
                <a:ea typeface="微软雅黑" panose="020B0503020204020204" pitchFamily="34" charset="-122"/>
                <a:cs typeface="Montserrat" charset="0"/>
              </a:rPr>
              <a:t>自主学习</a:t>
            </a:r>
          </a:p>
          <a:p>
            <a:pPr algn="r"/>
            <a:r>
              <a:rPr lang="en-US" altLang="zh-CN" sz="1400" b="1" spc="300" dirty="0">
                <a:latin typeface="微软雅黑" panose="020B0503020204020204" pitchFamily="34" charset="-122"/>
                <a:ea typeface="微软雅黑" panose="020B0503020204020204" pitchFamily="34" charset="-122"/>
                <a:cs typeface="Montserrat" charset="0"/>
              </a:rPr>
              <a:t>8</a:t>
            </a:r>
            <a:r>
              <a:rPr lang="zh-CN" altLang="en-US" sz="1400" b="1" spc="300" dirty="0">
                <a:latin typeface="微软雅黑" panose="020B0503020204020204" pitchFamily="34" charset="-122"/>
                <a:ea typeface="微软雅黑" panose="020B0503020204020204" pitchFamily="34" charset="-122"/>
                <a:cs typeface="Montserrat" charset="0"/>
              </a:rPr>
              <a:t>分钟明确目标</a:t>
            </a:r>
            <a:endParaRPr lang="en-US" sz="1400" spc="300" dirty="0">
              <a:latin typeface="微软雅黑" panose="020B0503020204020204" pitchFamily="34" charset="-122"/>
              <a:ea typeface="微软雅黑" panose="020B0503020204020204" pitchFamily="34" charset="-122"/>
              <a:cs typeface="Montserrat" charset="0"/>
            </a:endParaRPr>
          </a:p>
        </p:txBody>
      </p:sp>
      <p:grpSp>
        <p:nvGrpSpPr>
          <p:cNvPr id="268" name="Group 137"/>
          <p:cNvGrpSpPr/>
          <p:nvPr/>
        </p:nvGrpSpPr>
        <p:grpSpPr>
          <a:xfrm>
            <a:off x="3479790" y="4841268"/>
            <a:ext cx="491046" cy="491046"/>
            <a:chOff x="7610963" y="3048625"/>
            <a:chExt cx="491046" cy="491046"/>
          </a:xfrm>
          <a:solidFill>
            <a:srgbClr val="008062"/>
          </a:solidFill>
        </p:grpSpPr>
        <p:sp>
          <p:nvSpPr>
            <p:cNvPr id="269" name="Oval 138"/>
            <p:cNvSpPr/>
            <p:nvPr/>
          </p:nvSpPr>
          <p:spPr>
            <a:xfrm>
              <a:off x="7610963" y="3048625"/>
              <a:ext cx="491046" cy="491046"/>
            </a:xfrm>
            <a:prstGeom prst="ellipse">
              <a:avLst/>
            </a:prstGeom>
            <a:grp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70" name="TextBox 139"/>
            <p:cNvSpPr txBox="1"/>
            <p:nvPr/>
          </p:nvSpPr>
          <p:spPr>
            <a:xfrm>
              <a:off x="7672921" y="3125230"/>
              <a:ext cx="372758" cy="330352"/>
            </a:xfrm>
            <a:prstGeom prst="rect">
              <a:avLst/>
            </a:prstGeom>
            <a:grpFill/>
          </p:spPr>
          <p:txBody>
            <a:bodyPr wrap="square" rtlCol="0">
              <a:spAutoFit/>
            </a:bodyPr>
            <a:lstStyle/>
            <a:p>
              <a:pPr algn="ctr"/>
              <a:r>
                <a:rPr lang="en-US" sz="1500" dirty="0">
                  <a:latin typeface="Impact" panose="020B0806030902050204" pitchFamily="34" charset="0"/>
                  <a:ea typeface="Montserrat" charset="0"/>
                  <a:cs typeface="Montserrat" charset="0"/>
                </a:rPr>
                <a:t>1</a:t>
              </a:r>
            </a:p>
          </p:txBody>
        </p:sp>
      </p:grpSp>
      <p:grpSp>
        <p:nvGrpSpPr>
          <p:cNvPr id="271" name="Group 140"/>
          <p:cNvGrpSpPr/>
          <p:nvPr/>
        </p:nvGrpSpPr>
        <p:grpSpPr>
          <a:xfrm>
            <a:off x="3748950" y="3079156"/>
            <a:ext cx="491046" cy="491046"/>
            <a:chOff x="7610963" y="3048625"/>
            <a:chExt cx="491046" cy="491046"/>
          </a:xfrm>
        </p:grpSpPr>
        <p:sp>
          <p:nvSpPr>
            <p:cNvPr id="272" name="Oval 141"/>
            <p:cNvSpPr/>
            <p:nvPr/>
          </p:nvSpPr>
          <p:spPr>
            <a:xfrm>
              <a:off x="7610963" y="3048625"/>
              <a:ext cx="491046" cy="491046"/>
            </a:xfrm>
            <a:prstGeom prst="ellipse">
              <a:avLst/>
            </a:prstGeom>
            <a:solidFill>
              <a:schemeClr val="accent2"/>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73" name="TextBox 142"/>
            <p:cNvSpPr txBox="1"/>
            <p:nvPr/>
          </p:nvSpPr>
          <p:spPr>
            <a:xfrm>
              <a:off x="7672921" y="3125230"/>
              <a:ext cx="372758" cy="330352"/>
            </a:xfrm>
            <a:prstGeom prst="rect">
              <a:avLst/>
            </a:prstGeom>
            <a:noFill/>
          </p:spPr>
          <p:txBody>
            <a:bodyPr wrap="square" rtlCol="0">
              <a:spAutoFit/>
            </a:bodyPr>
            <a:lstStyle/>
            <a:p>
              <a:pPr algn="ctr"/>
              <a:r>
                <a:rPr lang="en-US" sz="1500" dirty="0">
                  <a:latin typeface="Impact" panose="020B0806030902050204" pitchFamily="34" charset="0"/>
                  <a:ea typeface="Montserrat" charset="0"/>
                  <a:cs typeface="Montserrat" charset="0"/>
                </a:rPr>
                <a:t>2</a:t>
              </a:r>
            </a:p>
          </p:txBody>
        </p:sp>
      </p:grpSp>
      <p:grpSp>
        <p:nvGrpSpPr>
          <p:cNvPr id="274" name="Group 143"/>
          <p:cNvGrpSpPr/>
          <p:nvPr/>
        </p:nvGrpSpPr>
        <p:grpSpPr>
          <a:xfrm>
            <a:off x="5957249" y="2320435"/>
            <a:ext cx="491046" cy="491046"/>
            <a:chOff x="7610963" y="3048625"/>
            <a:chExt cx="491046" cy="491046"/>
          </a:xfrm>
          <a:solidFill>
            <a:srgbClr val="008062"/>
          </a:solidFill>
        </p:grpSpPr>
        <p:sp>
          <p:nvSpPr>
            <p:cNvPr id="275" name="Oval 144"/>
            <p:cNvSpPr/>
            <p:nvPr/>
          </p:nvSpPr>
          <p:spPr>
            <a:xfrm>
              <a:off x="7610963" y="3048625"/>
              <a:ext cx="491046" cy="491046"/>
            </a:xfrm>
            <a:prstGeom prst="ellipse">
              <a:avLst/>
            </a:prstGeom>
            <a:grp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76" name="TextBox 145"/>
            <p:cNvSpPr txBox="1"/>
            <p:nvPr/>
          </p:nvSpPr>
          <p:spPr>
            <a:xfrm>
              <a:off x="7672921" y="3125230"/>
              <a:ext cx="372758" cy="330352"/>
            </a:xfrm>
            <a:prstGeom prst="rect">
              <a:avLst/>
            </a:prstGeom>
            <a:grpFill/>
          </p:spPr>
          <p:txBody>
            <a:bodyPr wrap="square" rtlCol="0">
              <a:spAutoFit/>
            </a:bodyPr>
            <a:lstStyle/>
            <a:p>
              <a:pPr algn="ctr"/>
              <a:r>
                <a:rPr lang="en-US" sz="1500" dirty="0">
                  <a:latin typeface="Impact" panose="020B0806030902050204" pitchFamily="34" charset="0"/>
                  <a:ea typeface="Montserrat" charset="0"/>
                  <a:cs typeface="Montserrat" charset="0"/>
                </a:rPr>
                <a:t>3</a:t>
              </a:r>
            </a:p>
          </p:txBody>
        </p:sp>
      </p:grpSp>
      <p:grpSp>
        <p:nvGrpSpPr>
          <p:cNvPr id="277" name="Group 146"/>
          <p:cNvGrpSpPr/>
          <p:nvPr/>
        </p:nvGrpSpPr>
        <p:grpSpPr>
          <a:xfrm>
            <a:off x="7873363" y="2687778"/>
            <a:ext cx="491046" cy="491046"/>
            <a:chOff x="7610963" y="3048625"/>
            <a:chExt cx="491046" cy="491046"/>
          </a:xfrm>
        </p:grpSpPr>
        <p:sp>
          <p:nvSpPr>
            <p:cNvPr id="278" name="Oval 147"/>
            <p:cNvSpPr/>
            <p:nvPr/>
          </p:nvSpPr>
          <p:spPr>
            <a:xfrm>
              <a:off x="7610963" y="3048625"/>
              <a:ext cx="491046" cy="491046"/>
            </a:xfrm>
            <a:prstGeom prst="ellipse">
              <a:avLst/>
            </a:prstGeom>
            <a:solidFill>
              <a:schemeClr val="accent4"/>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79" name="TextBox 148"/>
            <p:cNvSpPr txBox="1"/>
            <p:nvPr/>
          </p:nvSpPr>
          <p:spPr>
            <a:xfrm>
              <a:off x="7672921" y="3125230"/>
              <a:ext cx="372758" cy="330352"/>
            </a:xfrm>
            <a:prstGeom prst="rect">
              <a:avLst/>
            </a:prstGeom>
            <a:noFill/>
          </p:spPr>
          <p:txBody>
            <a:bodyPr wrap="square" rtlCol="0">
              <a:spAutoFit/>
            </a:bodyPr>
            <a:lstStyle/>
            <a:p>
              <a:pPr algn="ctr"/>
              <a:r>
                <a:rPr lang="en-US" sz="1500" dirty="0">
                  <a:latin typeface="Impact" panose="020B0806030902050204" pitchFamily="34" charset="0"/>
                  <a:ea typeface="Montserrat" charset="0"/>
                  <a:cs typeface="Montserrat" charset="0"/>
                </a:rPr>
                <a:t>4</a:t>
              </a:r>
            </a:p>
          </p:txBody>
        </p:sp>
      </p:grpSp>
      <p:grpSp>
        <p:nvGrpSpPr>
          <p:cNvPr id="280" name="Group 149"/>
          <p:cNvGrpSpPr/>
          <p:nvPr/>
        </p:nvGrpSpPr>
        <p:grpSpPr>
          <a:xfrm>
            <a:off x="8318880" y="3745937"/>
            <a:ext cx="491046" cy="491046"/>
            <a:chOff x="7610963" y="3048625"/>
            <a:chExt cx="491046" cy="491046"/>
          </a:xfrm>
          <a:solidFill>
            <a:srgbClr val="008062"/>
          </a:solidFill>
        </p:grpSpPr>
        <p:sp>
          <p:nvSpPr>
            <p:cNvPr id="281" name="Oval 150"/>
            <p:cNvSpPr/>
            <p:nvPr/>
          </p:nvSpPr>
          <p:spPr>
            <a:xfrm>
              <a:off x="7610963" y="3048625"/>
              <a:ext cx="491046" cy="491046"/>
            </a:xfrm>
            <a:prstGeom prst="ellipse">
              <a:avLst/>
            </a:prstGeom>
            <a:grp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82" name="TextBox 151"/>
            <p:cNvSpPr txBox="1"/>
            <p:nvPr/>
          </p:nvSpPr>
          <p:spPr>
            <a:xfrm>
              <a:off x="7672921" y="3125230"/>
              <a:ext cx="372758" cy="330352"/>
            </a:xfrm>
            <a:prstGeom prst="rect">
              <a:avLst/>
            </a:prstGeom>
            <a:grpFill/>
          </p:spPr>
          <p:txBody>
            <a:bodyPr wrap="square" rtlCol="0">
              <a:spAutoFit/>
            </a:bodyPr>
            <a:lstStyle/>
            <a:p>
              <a:pPr algn="ctr"/>
              <a:r>
                <a:rPr lang="en-US" sz="1500" dirty="0">
                  <a:latin typeface="Impact" panose="020B0806030902050204" pitchFamily="34" charset="0"/>
                  <a:ea typeface="Montserrat" charset="0"/>
                  <a:cs typeface="Montserrat" charset="0"/>
                </a:rPr>
                <a:t>5</a:t>
              </a:r>
            </a:p>
          </p:txBody>
        </p:sp>
      </p:grpSp>
      <p:grpSp>
        <p:nvGrpSpPr>
          <p:cNvPr id="283" name="Group 152"/>
          <p:cNvGrpSpPr/>
          <p:nvPr/>
        </p:nvGrpSpPr>
        <p:grpSpPr>
          <a:xfrm>
            <a:off x="8253328" y="5050820"/>
            <a:ext cx="491046" cy="491046"/>
            <a:chOff x="7610963" y="3048625"/>
            <a:chExt cx="491046" cy="491046"/>
          </a:xfrm>
        </p:grpSpPr>
        <p:sp>
          <p:nvSpPr>
            <p:cNvPr id="284" name="Oval 153"/>
            <p:cNvSpPr/>
            <p:nvPr/>
          </p:nvSpPr>
          <p:spPr>
            <a:xfrm>
              <a:off x="7610963" y="3048625"/>
              <a:ext cx="491046" cy="491046"/>
            </a:xfrm>
            <a:prstGeom prst="ellipse">
              <a:avLst/>
            </a:prstGeom>
            <a:solidFill>
              <a:schemeClr val="accent6"/>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mpact" panose="020B0806030902050204" pitchFamily="34" charset="0"/>
              </a:endParaRPr>
            </a:p>
          </p:txBody>
        </p:sp>
        <p:sp>
          <p:nvSpPr>
            <p:cNvPr id="285" name="TextBox 154"/>
            <p:cNvSpPr txBox="1"/>
            <p:nvPr/>
          </p:nvSpPr>
          <p:spPr>
            <a:xfrm>
              <a:off x="7672921" y="3125230"/>
              <a:ext cx="372758" cy="330352"/>
            </a:xfrm>
            <a:prstGeom prst="rect">
              <a:avLst/>
            </a:prstGeom>
            <a:noFill/>
          </p:spPr>
          <p:txBody>
            <a:bodyPr wrap="square" rtlCol="0">
              <a:spAutoFit/>
            </a:bodyPr>
            <a:lstStyle/>
            <a:p>
              <a:pPr algn="ctr"/>
              <a:r>
                <a:rPr lang="en-US" sz="1500" dirty="0">
                  <a:latin typeface="Impact" panose="020B0806030902050204" pitchFamily="34" charset="0"/>
                  <a:ea typeface="Montserrat" charset="0"/>
                  <a:cs typeface="Montserrat" charset="0"/>
                </a:rPr>
                <a:t>6</a:t>
              </a:r>
            </a:p>
          </p:txBody>
        </p:sp>
      </p:grpSp>
    </p:spTree>
    <p:extLst>
      <p:ext uri="{BB962C8B-B14F-4D97-AF65-F5344CB8AC3E}">
        <p14:creationId xmlns:p14="http://schemas.microsoft.com/office/powerpoint/2010/main" val="29837247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72"/>
                                        </p:tgtEl>
                                        <p:attrNameLst>
                                          <p:attrName>style.visibility</p:attrName>
                                        </p:attrNameLst>
                                      </p:cBhvr>
                                      <p:to>
                                        <p:strVal val="visible"/>
                                      </p:to>
                                    </p:set>
                                    <p:anim calcmode="lin" valueType="num">
                                      <p:cBhvr additive="base">
                                        <p:cTn id="15" dur="500" fill="hold"/>
                                        <p:tgtEl>
                                          <p:spTgt spid="172"/>
                                        </p:tgtEl>
                                        <p:attrNameLst>
                                          <p:attrName>ppt_x</p:attrName>
                                        </p:attrNameLst>
                                      </p:cBhvr>
                                      <p:tavLst>
                                        <p:tav tm="0">
                                          <p:val>
                                            <p:strVal val="#ppt_x"/>
                                          </p:val>
                                        </p:tav>
                                        <p:tav tm="100000">
                                          <p:val>
                                            <p:strVal val="#ppt_x"/>
                                          </p:val>
                                        </p:tav>
                                      </p:tavLst>
                                    </p:anim>
                                    <p:anim calcmode="lin" valueType="num">
                                      <p:cBhvr additive="base">
                                        <p:cTn id="16" dur="500" fill="hold"/>
                                        <p:tgtEl>
                                          <p:spTgt spid="17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49"/>
                                        </p:tgtEl>
                                        <p:attrNameLst>
                                          <p:attrName>style.visibility</p:attrName>
                                        </p:attrNameLst>
                                      </p:cBhvr>
                                      <p:to>
                                        <p:strVal val="visible"/>
                                      </p:to>
                                    </p:set>
                                    <p:animEffect transition="in" filter="wipe(right)">
                                      <p:cBhvr>
                                        <p:cTn id="20" dur="500"/>
                                        <p:tgtEl>
                                          <p:spTgt spid="249"/>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206"/>
                                        </p:tgtEl>
                                        <p:attrNameLst>
                                          <p:attrName>style.visibility</p:attrName>
                                        </p:attrNameLst>
                                      </p:cBhvr>
                                      <p:to>
                                        <p:strVal val="visible"/>
                                      </p:to>
                                    </p:set>
                                    <p:anim calcmode="lin" valueType="num">
                                      <p:cBhvr>
                                        <p:cTn id="24" dur="500" fill="hold"/>
                                        <p:tgtEl>
                                          <p:spTgt spid="206"/>
                                        </p:tgtEl>
                                        <p:attrNameLst>
                                          <p:attrName>ppt_w</p:attrName>
                                        </p:attrNameLst>
                                      </p:cBhvr>
                                      <p:tavLst>
                                        <p:tav tm="0">
                                          <p:val>
                                            <p:fltVal val="0"/>
                                          </p:val>
                                        </p:tav>
                                        <p:tav tm="100000">
                                          <p:val>
                                            <p:strVal val="#ppt_w"/>
                                          </p:val>
                                        </p:tav>
                                      </p:tavLst>
                                    </p:anim>
                                    <p:anim calcmode="lin" valueType="num">
                                      <p:cBhvr>
                                        <p:cTn id="25" dur="500" fill="hold"/>
                                        <p:tgtEl>
                                          <p:spTgt spid="206"/>
                                        </p:tgtEl>
                                        <p:attrNameLst>
                                          <p:attrName>ppt_h</p:attrName>
                                        </p:attrNameLst>
                                      </p:cBhvr>
                                      <p:tavLst>
                                        <p:tav tm="0">
                                          <p:val>
                                            <p:fltVal val="0"/>
                                          </p:val>
                                        </p:tav>
                                        <p:tav tm="100000">
                                          <p:val>
                                            <p:strVal val="#ppt_h"/>
                                          </p:val>
                                        </p:tav>
                                      </p:tavLst>
                                    </p:anim>
                                    <p:animEffect transition="in" filter="fade">
                                      <p:cBhvr>
                                        <p:cTn id="26" dur="500"/>
                                        <p:tgtEl>
                                          <p:spTgt spid="206"/>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67"/>
                                        </p:tgtEl>
                                        <p:attrNameLst>
                                          <p:attrName>style.visibility</p:attrName>
                                        </p:attrNameLst>
                                      </p:cBhvr>
                                      <p:to>
                                        <p:strVal val="visible"/>
                                      </p:to>
                                    </p:set>
                                    <p:anim calcmode="lin" valueType="num">
                                      <p:cBhvr>
                                        <p:cTn id="30" dur="500" fill="hold"/>
                                        <p:tgtEl>
                                          <p:spTgt spid="267"/>
                                        </p:tgtEl>
                                        <p:attrNameLst>
                                          <p:attrName>ppt_w</p:attrName>
                                        </p:attrNameLst>
                                      </p:cBhvr>
                                      <p:tavLst>
                                        <p:tav tm="0">
                                          <p:val>
                                            <p:fltVal val="0"/>
                                          </p:val>
                                        </p:tav>
                                        <p:tav tm="100000">
                                          <p:val>
                                            <p:strVal val="#ppt_w"/>
                                          </p:val>
                                        </p:tav>
                                      </p:tavLst>
                                    </p:anim>
                                    <p:anim calcmode="lin" valueType="num">
                                      <p:cBhvr>
                                        <p:cTn id="31" dur="500" fill="hold"/>
                                        <p:tgtEl>
                                          <p:spTgt spid="267"/>
                                        </p:tgtEl>
                                        <p:attrNameLst>
                                          <p:attrName>ppt_h</p:attrName>
                                        </p:attrNameLst>
                                      </p:cBhvr>
                                      <p:tavLst>
                                        <p:tav tm="0">
                                          <p:val>
                                            <p:fltVal val="0"/>
                                          </p:val>
                                        </p:tav>
                                        <p:tav tm="100000">
                                          <p:val>
                                            <p:strVal val="#ppt_h"/>
                                          </p:val>
                                        </p:tav>
                                      </p:tavLst>
                                    </p:anim>
                                    <p:animEffect transition="in" filter="fade">
                                      <p:cBhvr>
                                        <p:cTn id="32" dur="500"/>
                                        <p:tgtEl>
                                          <p:spTgt spid="267"/>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66"/>
                                        </p:tgtEl>
                                        <p:attrNameLst>
                                          <p:attrName>style.visibility</p:attrName>
                                        </p:attrNameLst>
                                      </p:cBhvr>
                                      <p:to>
                                        <p:strVal val="visible"/>
                                      </p:to>
                                    </p:set>
                                    <p:anim calcmode="lin" valueType="num">
                                      <p:cBhvr>
                                        <p:cTn id="36" dur="500" fill="hold"/>
                                        <p:tgtEl>
                                          <p:spTgt spid="266"/>
                                        </p:tgtEl>
                                        <p:attrNameLst>
                                          <p:attrName>ppt_w</p:attrName>
                                        </p:attrNameLst>
                                      </p:cBhvr>
                                      <p:tavLst>
                                        <p:tav tm="0">
                                          <p:val>
                                            <p:fltVal val="0"/>
                                          </p:val>
                                        </p:tav>
                                        <p:tav tm="100000">
                                          <p:val>
                                            <p:strVal val="#ppt_w"/>
                                          </p:val>
                                        </p:tav>
                                      </p:tavLst>
                                    </p:anim>
                                    <p:anim calcmode="lin" valueType="num">
                                      <p:cBhvr>
                                        <p:cTn id="37" dur="500" fill="hold"/>
                                        <p:tgtEl>
                                          <p:spTgt spid="266"/>
                                        </p:tgtEl>
                                        <p:attrNameLst>
                                          <p:attrName>ppt_h</p:attrName>
                                        </p:attrNameLst>
                                      </p:cBhvr>
                                      <p:tavLst>
                                        <p:tav tm="0">
                                          <p:val>
                                            <p:fltVal val="0"/>
                                          </p:val>
                                        </p:tav>
                                        <p:tav tm="100000">
                                          <p:val>
                                            <p:strVal val="#ppt_h"/>
                                          </p:val>
                                        </p:tav>
                                      </p:tavLst>
                                    </p:anim>
                                    <p:animEffect transition="in" filter="fade">
                                      <p:cBhvr>
                                        <p:cTn id="38" dur="500"/>
                                        <p:tgtEl>
                                          <p:spTgt spid="26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68"/>
                                        </p:tgtEl>
                                        <p:attrNameLst>
                                          <p:attrName>style.visibility</p:attrName>
                                        </p:attrNameLst>
                                      </p:cBhvr>
                                      <p:to>
                                        <p:strVal val="visible"/>
                                      </p:to>
                                    </p:set>
                                    <p:anim calcmode="lin" valueType="num">
                                      <p:cBhvr>
                                        <p:cTn id="42" dur="500" fill="hold"/>
                                        <p:tgtEl>
                                          <p:spTgt spid="268"/>
                                        </p:tgtEl>
                                        <p:attrNameLst>
                                          <p:attrName>ppt_w</p:attrName>
                                        </p:attrNameLst>
                                      </p:cBhvr>
                                      <p:tavLst>
                                        <p:tav tm="0">
                                          <p:val>
                                            <p:fltVal val="0"/>
                                          </p:val>
                                        </p:tav>
                                        <p:tav tm="100000">
                                          <p:val>
                                            <p:strVal val="#ppt_w"/>
                                          </p:val>
                                        </p:tav>
                                      </p:tavLst>
                                    </p:anim>
                                    <p:anim calcmode="lin" valueType="num">
                                      <p:cBhvr>
                                        <p:cTn id="43" dur="500" fill="hold"/>
                                        <p:tgtEl>
                                          <p:spTgt spid="268"/>
                                        </p:tgtEl>
                                        <p:attrNameLst>
                                          <p:attrName>ppt_h</p:attrName>
                                        </p:attrNameLst>
                                      </p:cBhvr>
                                      <p:tavLst>
                                        <p:tav tm="0">
                                          <p:val>
                                            <p:fltVal val="0"/>
                                          </p:val>
                                        </p:tav>
                                        <p:tav tm="100000">
                                          <p:val>
                                            <p:strVal val="#ppt_h"/>
                                          </p:val>
                                        </p:tav>
                                      </p:tavLst>
                                    </p:anim>
                                    <p:animEffect transition="in" filter="fade">
                                      <p:cBhvr>
                                        <p:cTn id="44" dur="500"/>
                                        <p:tgtEl>
                                          <p:spTgt spid="268"/>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50"/>
                                        </p:tgtEl>
                                        <p:attrNameLst>
                                          <p:attrName>style.visibility</p:attrName>
                                        </p:attrNameLst>
                                      </p:cBhvr>
                                      <p:to>
                                        <p:strVal val="visible"/>
                                      </p:to>
                                    </p:set>
                                    <p:animEffect transition="in" filter="wipe(down)">
                                      <p:cBhvr>
                                        <p:cTn id="48" dur="500"/>
                                        <p:tgtEl>
                                          <p:spTgt spid="250"/>
                                        </p:tgtEl>
                                      </p:cBhvr>
                                    </p:animEffect>
                                  </p:childTnLst>
                                </p:cTn>
                              </p:par>
                            </p:childTnLst>
                          </p:cTn>
                        </p:par>
                        <p:par>
                          <p:cTn id="49" fill="hold">
                            <p:stCondLst>
                              <p:cond delay="4500"/>
                            </p:stCondLst>
                            <p:childTnLst>
                              <p:par>
                                <p:cTn id="50" presetID="12" presetClass="entr" presetSubtype="2" fill="hold" nodeType="afterEffect">
                                  <p:stCondLst>
                                    <p:cond delay="0"/>
                                  </p:stCondLst>
                                  <p:childTnLst>
                                    <p:set>
                                      <p:cBhvr>
                                        <p:cTn id="51" dur="1" fill="hold">
                                          <p:stCondLst>
                                            <p:cond delay="0"/>
                                          </p:stCondLst>
                                        </p:cTn>
                                        <p:tgtEl>
                                          <p:spTgt spid="271"/>
                                        </p:tgtEl>
                                        <p:attrNameLst>
                                          <p:attrName>style.visibility</p:attrName>
                                        </p:attrNameLst>
                                      </p:cBhvr>
                                      <p:to>
                                        <p:strVal val="visible"/>
                                      </p:to>
                                    </p:set>
                                    <p:anim calcmode="lin" valueType="num">
                                      <p:cBhvr additive="base">
                                        <p:cTn id="52" dur="500"/>
                                        <p:tgtEl>
                                          <p:spTgt spid="271"/>
                                        </p:tgtEl>
                                        <p:attrNameLst>
                                          <p:attrName>ppt_x</p:attrName>
                                        </p:attrNameLst>
                                      </p:cBhvr>
                                      <p:tavLst>
                                        <p:tav tm="0">
                                          <p:val>
                                            <p:strVal val="#ppt_x+#ppt_w*1.125000"/>
                                          </p:val>
                                        </p:tav>
                                        <p:tav tm="100000">
                                          <p:val>
                                            <p:strVal val="#ppt_x"/>
                                          </p:val>
                                        </p:tav>
                                      </p:tavLst>
                                    </p:anim>
                                    <p:animEffect transition="in" filter="wipe(left)">
                                      <p:cBhvr>
                                        <p:cTn id="53" dur="500"/>
                                        <p:tgtEl>
                                          <p:spTgt spid="271"/>
                                        </p:tgtEl>
                                      </p:cBhvr>
                                    </p:animEffect>
                                  </p:childTnLst>
                                </p:cTn>
                              </p:par>
                            </p:childTnLst>
                          </p:cTn>
                        </p:par>
                        <p:par>
                          <p:cTn id="54" fill="hold">
                            <p:stCondLst>
                              <p:cond delay="5000"/>
                            </p:stCondLst>
                            <p:childTnLst>
                              <p:par>
                                <p:cTn id="55" presetID="12" presetClass="entr" presetSubtype="2" fill="hold" nodeType="afterEffect">
                                  <p:stCondLst>
                                    <p:cond delay="0"/>
                                  </p:stCondLst>
                                  <p:childTnLst>
                                    <p:set>
                                      <p:cBhvr>
                                        <p:cTn id="56" dur="1" fill="hold">
                                          <p:stCondLst>
                                            <p:cond delay="0"/>
                                          </p:stCondLst>
                                        </p:cTn>
                                        <p:tgtEl>
                                          <p:spTgt spid="190"/>
                                        </p:tgtEl>
                                        <p:attrNameLst>
                                          <p:attrName>style.visibility</p:attrName>
                                        </p:attrNameLst>
                                      </p:cBhvr>
                                      <p:to>
                                        <p:strVal val="visible"/>
                                      </p:to>
                                    </p:set>
                                    <p:anim calcmode="lin" valueType="num">
                                      <p:cBhvr additive="base">
                                        <p:cTn id="57" dur="500"/>
                                        <p:tgtEl>
                                          <p:spTgt spid="190"/>
                                        </p:tgtEl>
                                        <p:attrNameLst>
                                          <p:attrName>ppt_x</p:attrName>
                                        </p:attrNameLst>
                                      </p:cBhvr>
                                      <p:tavLst>
                                        <p:tav tm="0">
                                          <p:val>
                                            <p:strVal val="#ppt_x+#ppt_w*1.125000"/>
                                          </p:val>
                                        </p:tav>
                                        <p:tav tm="100000">
                                          <p:val>
                                            <p:strVal val="#ppt_x"/>
                                          </p:val>
                                        </p:tav>
                                      </p:tavLst>
                                    </p:anim>
                                    <p:animEffect transition="in" filter="wipe(left)">
                                      <p:cBhvr>
                                        <p:cTn id="58" dur="500"/>
                                        <p:tgtEl>
                                          <p:spTgt spid="190"/>
                                        </p:tgtEl>
                                      </p:cBhvr>
                                    </p:animEffect>
                                  </p:childTnLst>
                                </p:cTn>
                              </p:par>
                            </p:childTnLst>
                          </p:cTn>
                        </p:par>
                        <p:par>
                          <p:cTn id="59" fill="hold">
                            <p:stCondLst>
                              <p:cond delay="5500"/>
                            </p:stCondLst>
                            <p:childTnLst>
                              <p:par>
                                <p:cTn id="60" presetID="12" presetClass="entr" presetSubtype="2" fill="hold" grpId="0" nodeType="afterEffect">
                                  <p:stCondLst>
                                    <p:cond delay="0"/>
                                  </p:stCondLst>
                                  <p:childTnLst>
                                    <p:set>
                                      <p:cBhvr>
                                        <p:cTn id="61" dur="1" fill="hold">
                                          <p:stCondLst>
                                            <p:cond delay="0"/>
                                          </p:stCondLst>
                                        </p:cTn>
                                        <p:tgtEl>
                                          <p:spTgt spid="265"/>
                                        </p:tgtEl>
                                        <p:attrNameLst>
                                          <p:attrName>style.visibility</p:attrName>
                                        </p:attrNameLst>
                                      </p:cBhvr>
                                      <p:to>
                                        <p:strVal val="visible"/>
                                      </p:to>
                                    </p:set>
                                    <p:anim calcmode="lin" valueType="num">
                                      <p:cBhvr additive="base">
                                        <p:cTn id="62" dur="500"/>
                                        <p:tgtEl>
                                          <p:spTgt spid="265"/>
                                        </p:tgtEl>
                                        <p:attrNameLst>
                                          <p:attrName>ppt_x</p:attrName>
                                        </p:attrNameLst>
                                      </p:cBhvr>
                                      <p:tavLst>
                                        <p:tav tm="0">
                                          <p:val>
                                            <p:strVal val="#ppt_x+#ppt_w*1.125000"/>
                                          </p:val>
                                        </p:tav>
                                        <p:tav tm="100000">
                                          <p:val>
                                            <p:strVal val="#ppt_x"/>
                                          </p:val>
                                        </p:tav>
                                      </p:tavLst>
                                    </p:anim>
                                    <p:animEffect transition="in" filter="wipe(left)">
                                      <p:cBhvr>
                                        <p:cTn id="63" dur="500"/>
                                        <p:tgtEl>
                                          <p:spTgt spid="265"/>
                                        </p:tgtEl>
                                      </p:cBhvr>
                                    </p:animEffect>
                                  </p:childTnLst>
                                </p:cTn>
                              </p:par>
                            </p:childTnLst>
                          </p:cTn>
                        </p:par>
                        <p:par>
                          <p:cTn id="64" fill="hold">
                            <p:stCondLst>
                              <p:cond delay="6000"/>
                            </p:stCondLst>
                            <p:childTnLst>
                              <p:par>
                                <p:cTn id="65" presetID="12" presetClass="entr" presetSubtype="2" fill="hold" grpId="0" nodeType="afterEffect">
                                  <p:stCondLst>
                                    <p:cond delay="0"/>
                                  </p:stCondLst>
                                  <p:childTnLst>
                                    <p:set>
                                      <p:cBhvr>
                                        <p:cTn id="66" dur="1" fill="hold">
                                          <p:stCondLst>
                                            <p:cond delay="0"/>
                                          </p:stCondLst>
                                        </p:cTn>
                                        <p:tgtEl>
                                          <p:spTgt spid="264"/>
                                        </p:tgtEl>
                                        <p:attrNameLst>
                                          <p:attrName>style.visibility</p:attrName>
                                        </p:attrNameLst>
                                      </p:cBhvr>
                                      <p:to>
                                        <p:strVal val="visible"/>
                                      </p:to>
                                    </p:set>
                                    <p:anim calcmode="lin" valueType="num">
                                      <p:cBhvr additive="base">
                                        <p:cTn id="67" dur="500"/>
                                        <p:tgtEl>
                                          <p:spTgt spid="264"/>
                                        </p:tgtEl>
                                        <p:attrNameLst>
                                          <p:attrName>ppt_x</p:attrName>
                                        </p:attrNameLst>
                                      </p:cBhvr>
                                      <p:tavLst>
                                        <p:tav tm="0">
                                          <p:val>
                                            <p:strVal val="#ppt_x+#ppt_w*1.125000"/>
                                          </p:val>
                                        </p:tav>
                                        <p:tav tm="100000">
                                          <p:val>
                                            <p:strVal val="#ppt_x"/>
                                          </p:val>
                                        </p:tav>
                                      </p:tavLst>
                                    </p:anim>
                                    <p:animEffect transition="in" filter="wipe(left)">
                                      <p:cBhvr>
                                        <p:cTn id="68" dur="500"/>
                                        <p:tgtEl>
                                          <p:spTgt spid="264"/>
                                        </p:tgtEl>
                                      </p:cBhvr>
                                    </p:animEffect>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251"/>
                                        </p:tgtEl>
                                        <p:attrNameLst>
                                          <p:attrName>style.visibility</p:attrName>
                                        </p:attrNameLst>
                                      </p:cBhvr>
                                      <p:to>
                                        <p:strVal val="visible"/>
                                      </p:to>
                                    </p:set>
                                    <p:animEffect transition="in" filter="wipe(down)">
                                      <p:cBhvr>
                                        <p:cTn id="72" dur="500"/>
                                        <p:tgtEl>
                                          <p:spTgt spid="251"/>
                                        </p:tgtEl>
                                      </p:cBhvr>
                                    </p:animEffect>
                                  </p:childTnLst>
                                </p:cTn>
                              </p:par>
                            </p:childTnLst>
                          </p:cTn>
                        </p:par>
                        <p:par>
                          <p:cTn id="73" fill="hold">
                            <p:stCondLst>
                              <p:cond delay="7000"/>
                            </p:stCondLst>
                            <p:childTnLst>
                              <p:par>
                                <p:cTn id="74" presetID="10" presetClass="entr" presetSubtype="0" fill="hold" nodeType="afterEffect">
                                  <p:stCondLst>
                                    <p:cond delay="0"/>
                                  </p:stCondLst>
                                  <p:childTnLst>
                                    <p:set>
                                      <p:cBhvr>
                                        <p:cTn id="75" dur="1" fill="hold">
                                          <p:stCondLst>
                                            <p:cond delay="0"/>
                                          </p:stCondLst>
                                        </p:cTn>
                                        <p:tgtEl>
                                          <p:spTgt spid="274"/>
                                        </p:tgtEl>
                                        <p:attrNameLst>
                                          <p:attrName>style.visibility</p:attrName>
                                        </p:attrNameLst>
                                      </p:cBhvr>
                                      <p:to>
                                        <p:strVal val="visible"/>
                                      </p:to>
                                    </p:set>
                                    <p:animEffect transition="in" filter="fade">
                                      <p:cBhvr>
                                        <p:cTn id="76" dur="500"/>
                                        <p:tgtEl>
                                          <p:spTgt spid="274"/>
                                        </p:tgtEl>
                                      </p:cBhvr>
                                    </p:animEffect>
                                  </p:childTnLst>
                                </p:cTn>
                              </p:par>
                            </p:childTnLst>
                          </p:cTn>
                        </p:par>
                        <p:par>
                          <p:cTn id="77" fill="hold">
                            <p:stCondLst>
                              <p:cond delay="7500"/>
                            </p:stCondLst>
                            <p:childTnLst>
                              <p:par>
                                <p:cTn id="78" presetID="10" presetClass="entr" presetSubtype="0" fill="hold" nodeType="afterEffect">
                                  <p:stCondLst>
                                    <p:cond delay="0"/>
                                  </p:stCondLst>
                                  <p:childTnLst>
                                    <p:set>
                                      <p:cBhvr>
                                        <p:cTn id="79" dur="1" fill="hold">
                                          <p:stCondLst>
                                            <p:cond delay="0"/>
                                          </p:stCondLst>
                                        </p:cTn>
                                        <p:tgtEl>
                                          <p:spTgt spid="239"/>
                                        </p:tgtEl>
                                        <p:attrNameLst>
                                          <p:attrName>style.visibility</p:attrName>
                                        </p:attrNameLst>
                                      </p:cBhvr>
                                      <p:to>
                                        <p:strVal val="visible"/>
                                      </p:to>
                                    </p:set>
                                    <p:animEffect transition="in" filter="fade">
                                      <p:cBhvr>
                                        <p:cTn id="80" dur="500"/>
                                        <p:tgtEl>
                                          <p:spTgt spid="239"/>
                                        </p:tgtEl>
                                      </p:cBhvr>
                                    </p:animEffect>
                                  </p:childTnLst>
                                </p:cTn>
                              </p:par>
                            </p:childTnLst>
                          </p:cTn>
                        </p:par>
                        <p:par>
                          <p:cTn id="81" fill="hold">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262"/>
                                        </p:tgtEl>
                                        <p:attrNameLst>
                                          <p:attrName>style.visibility</p:attrName>
                                        </p:attrNameLst>
                                      </p:cBhvr>
                                      <p:to>
                                        <p:strVal val="visible"/>
                                      </p:to>
                                    </p:set>
                                    <p:animEffect transition="in" filter="fade">
                                      <p:cBhvr>
                                        <p:cTn id="84" dur="500"/>
                                        <p:tgtEl>
                                          <p:spTgt spid="262"/>
                                        </p:tgtEl>
                                      </p:cBhvr>
                                    </p:animEffect>
                                  </p:childTnLst>
                                </p:cTn>
                              </p:par>
                            </p:childTnLst>
                          </p:cTn>
                        </p:par>
                        <p:par>
                          <p:cTn id="85" fill="hold">
                            <p:stCondLst>
                              <p:cond delay="8500"/>
                            </p:stCondLst>
                            <p:childTnLst>
                              <p:par>
                                <p:cTn id="86" presetID="10" presetClass="entr" presetSubtype="0" fill="hold" grpId="0" nodeType="afterEffect">
                                  <p:stCondLst>
                                    <p:cond delay="0"/>
                                  </p:stCondLst>
                                  <p:childTnLst>
                                    <p:set>
                                      <p:cBhvr>
                                        <p:cTn id="87" dur="1" fill="hold">
                                          <p:stCondLst>
                                            <p:cond delay="0"/>
                                          </p:stCondLst>
                                        </p:cTn>
                                        <p:tgtEl>
                                          <p:spTgt spid="263"/>
                                        </p:tgtEl>
                                        <p:attrNameLst>
                                          <p:attrName>style.visibility</p:attrName>
                                        </p:attrNameLst>
                                      </p:cBhvr>
                                      <p:to>
                                        <p:strVal val="visible"/>
                                      </p:to>
                                    </p:set>
                                    <p:animEffect transition="in" filter="fade">
                                      <p:cBhvr>
                                        <p:cTn id="88" dur="500"/>
                                        <p:tgtEl>
                                          <p:spTgt spid="263"/>
                                        </p:tgtEl>
                                      </p:cBhvr>
                                    </p:animEffect>
                                  </p:childTnLst>
                                </p:cTn>
                              </p:par>
                            </p:childTnLst>
                          </p:cTn>
                        </p:par>
                        <p:par>
                          <p:cTn id="89" fill="hold">
                            <p:stCondLst>
                              <p:cond delay="9000"/>
                            </p:stCondLst>
                            <p:childTnLst>
                              <p:par>
                                <p:cTn id="90" presetID="22" presetClass="entr" presetSubtype="8" fill="hold" grpId="0" nodeType="afterEffect">
                                  <p:stCondLst>
                                    <p:cond delay="0"/>
                                  </p:stCondLst>
                                  <p:childTnLst>
                                    <p:set>
                                      <p:cBhvr>
                                        <p:cTn id="91" dur="1" fill="hold">
                                          <p:stCondLst>
                                            <p:cond delay="0"/>
                                          </p:stCondLst>
                                        </p:cTn>
                                        <p:tgtEl>
                                          <p:spTgt spid="252"/>
                                        </p:tgtEl>
                                        <p:attrNameLst>
                                          <p:attrName>style.visibility</p:attrName>
                                        </p:attrNameLst>
                                      </p:cBhvr>
                                      <p:to>
                                        <p:strVal val="visible"/>
                                      </p:to>
                                    </p:set>
                                    <p:animEffect transition="in" filter="wipe(left)">
                                      <p:cBhvr>
                                        <p:cTn id="92" dur="500"/>
                                        <p:tgtEl>
                                          <p:spTgt spid="252"/>
                                        </p:tgtEl>
                                      </p:cBhvr>
                                    </p:animEffect>
                                  </p:childTnLst>
                                </p:cTn>
                              </p:par>
                            </p:childTnLst>
                          </p:cTn>
                        </p:par>
                        <p:par>
                          <p:cTn id="93" fill="hold">
                            <p:stCondLst>
                              <p:cond delay="9500"/>
                            </p:stCondLst>
                            <p:childTnLst>
                              <p:par>
                                <p:cTn id="94" presetID="53" presetClass="entr" presetSubtype="16" fill="hold" nodeType="afterEffect">
                                  <p:stCondLst>
                                    <p:cond delay="0"/>
                                  </p:stCondLst>
                                  <p:childTnLst>
                                    <p:set>
                                      <p:cBhvr>
                                        <p:cTn id="95" dur="1" fill="hold">
                                          <p:stCondLst>
                                            <p:cond delay="0"/>
                                          </p:stCondLst>
                                        </p:cTn>
                                        <p:tgtEl>
                                          <p:spTgt spid="228"/>
                                        </p:tgtEl>
                                        <p:attrNameLst>
                                          <p:attrName>style.visibility</p:attrName>
                                        </p:attrNameLst>
                                      </p:cBhvr>
                                      <p:to>
                                        <p:strVal val="visible"/>
                                      </p:to>
                                    </p:set>
                                    <p:anim calcmode="lin" valueType="num">
                                      <p:cBhvr>
                                        <p:cTn id="96" dur="500" fill="hold"/>
                                        <p:tgtEl>
                                          <p:spTgt spid="228"/>
                                        </p:tgtEl>
                                        <p:attrNameLst>
                                          <p:attrName>ppt_w</p:attrName>
                                        </p:attrNameLst>
                                      </p:cBhvr>
                                      <p:tavLst>
                                        <p:tav tm="0">
                                          <p:val>
                                            <p:fltVal val="0"/>
                                          </p:val>
                                        </p:tav>
                                        <p:tav tm="100000">
                                          <p:val>
                                            <p:strVal val="#ppt_w"/>
                                          </p:val>
                                        </p:tav>
                                      </p:tavLst>
                                    </p:anim>
                                    <p:anim calcmode="lin" valueType="num">
                                      <p:cBhvr>
                                        <p:cTn id="97" dur="500" fill="hold"/>
                                        <p:tgtEl>
                                          <p:spTgt spid="228"/>
                                        </p:tgtEl>
                                        <p:attrNameLst>
                                          <p:attrName>ppt_h</p:attrName>
                                        </p:attrNameLst>
                                      </p:cBhvr>
                                      <p:tavLst>
                                        <p:tav tm="0">
                                          <p:val>
                                            <p:fltVal val="0"/>
                                          </p:val>
                                        </p:tav>
                                        <p:tav tm="100000">
                                          <p:val>
                                            <p:strVal val="#ppt_h"/>
                                          </p:val>
                                        </p:tav>
                                      </p:tavLst>
                                    </p:anim>
                                    <p:animEffect transition="in" filter="fade">
                                      <p:cBhvr>
                                        <p:cTn id="98" dur="500"/>
                                        <p:tgtEl>
                                          <p:spTgt spid="228"/>
                                        </p:tgtEl>
                                      </p:cBhvr>
                                    </p:animEffect>
                                  </p:childTnLst>
                                </p:cTn>
                              </p:par>
                            </p:childTnLst>
                          </p:cTn>
                        </p:par>
                        <p:par>
                          <p:cTn id="99" fill="hold">
                            <p:stCondLst>
                              <p:cond delay="10000"/>
                            </p:stCondLst>
                            <p:childTnLst>
                              <p:par>
                                <p:cTn id="100" presetID="53" presetClass="entr" presetSubtype="16" fill="hold" grpId="0" nodeType="afterEffect">
                                  <p:stCondLst>
                                    <p:cond delay="0"/>
                                  </p:stCondLst>
                                  <p:childTnLst>
                                    <p:set>
                                      <p:cBhvr>
                                        <p:cTn id="101" dur="1" fill="hold">
                                          <p:stCondLst>
                                            <p:cond delay="0"/>
                                          </p:stCondLst>
                                        </p:cTn>
                                        <p:tgtEl>
                                          <p:spTgt spid="257"/>
                                        </p:tgtEl>
                                        <p:attrNameLst>
                                          <p:attrName>style.visibility</p:attrName>
                                        </p:attrNameLst>
                                      </p:cBhvr>
                                      <p:to>
                                        <p:strVal val="visible"/>
                                      </p:to>
                                    </p:set>
                                    <p:anim calcmode="lin" valueType="num">
                                      <p:cBhvr>
                                        <p:cTn id="102" dur="500" fill="hold"/>
                                        <p:tgtEl>
                                          <p:spTgt spid="257"/>
                                        </p:tgtEl>
                                        <p:attrNameLst>
                                          <p:attrName>ppt_w</p:attrName>
                                        </p:attrNameLst>
                                      </p:cBhvr>
                                      <p:tavLst>
                                        <p:tav tm="0">
                                          <p:val>
                                            <p:fltVal val="0"/>
                                          </p:val>
                                        </p:tav>
                                        <p:tav tm="100000">
                                          <p:val>
                                            <p:strVal val="#ppt_w"/>
                                          </p:val>
                                        </p:tav>
                                      </p:tavLst>
                                    </p:anim>
                                    <p:anim calcmode="lin" valueType="num">
                                      <p:cBhvr>
                                        <p:cTn id="103" dur="500" fill="hold"/>
                                        <p:tgtEl>
                                          <p:spTgt spid="257"/>
                                        </p:tgtEl>
                                        <p:attrNameLst>
                                          <p:attrName>ppt_h</p:attrName>
                                        </p:attrNameLst>
                                      </p:cBhvr>
                                      <p:tavLst>
                                        <p:tav tm="0">
                                          <p:val>
                                            <p:fltVal val="0"/>
                                          </p:val>
                                        </p:tav>
                                        <p:tav tm="100000">
                                          <p:val>
                                            <p:strVal val="#ppt_h"/>
                                          </p:val>
                                        </p:tav>
                                      </p:tavLst>
                                    </p:anim>
                                    <p:animEffect transition="in" filter="fade">
                                      <p:cBhvr>
                                        <p:cTn id="104" dur="500"/>
                                        <p:tgtEl>
                                          <p:spTgt spid="257"/>
                                        </p:tgtEl>
                                      </p:cBhvr>
                                    </p:animEffect>
                                  </p:childTnLst>
                                </p:cTn>
                              </p:par>
                            </p:childTnLst>
                          </p:cTn>
                        </p:par>
                        <p:par>
                          <p:cTn id="105" fill="hold">
                            <p:stCondLst>
                              <p:cond delay="10500"/>
                            </p:stCondLst>
                            <p:childTnLst>
                              <p:par>
                                <p:cTn id="106" presetID="53" presetClass="entr" presetSubtype="16" fill="hold" grpId="0" nodeType="afterEffect">
                                  <p:stCondLst>
                                    <p:cond delay="0"/>
                                  </p:stCondLst>
                                  <p:childTnLst>
                                    <p:set>
                                      <p:cBhvr>
                                        <p:cTn id="107" dur="1" fill="hold">
                                          <p:stCondLst>
                                            <p:cond delay="0"/>
                                          </p:stCondLst>
                                        </p:cTn>
                                        <p:tgtEl>
                                          <p:spTgt spid="256"/>
                                        </p:tgtEl>
                                        <p:attrNameLst>
                                          <p:attrName>style.visibility</p:attrName>
                                        </p:attrNameLst>
                                      </p:cBhvr>
                                      <p:to>
                                        <p:strVal val="visible"/>
                                      </p:to>
                                    </p:set>
                                    <p:anim calcmode="lin" valueType="num">
                                      <p:cBhvr>
                                        <p:cTn id="108" dur="500" fill="hold"/>
                                        <p:tgtEl>
                                          <p:spTgt spid="256"/>
                                        </p:tgtEl>
                                        <p:attrNameLst>
                                          <p:attrName>ppt_w</p:attrName>
                                        </p:attrNameLst>
                                      </p:cBhvr>
                                      <p:tavLst>
                                        <p:tav tm="0">
                                          <p:val>
                                            <p:fltVal val="0"/>
                                          </p:val>
                                        </p:tav>
                                        <p:tav tm="100000">
                                          <p:val>
                                            <p:strVal val="#ppt_w"/>
                                          </p:val>
                                        </p:tav>
                                      </p:tavLst>
                                    </p:anim>
                                    <p:anim calcmode="lin" valueType="num">
                                      <p:cBhvr>
                                        <p:cTn id="109" dur="500" fill="hold"/>
                                        <p:tgtEl>
                                          <p:spTgt spid="256"/>
                                        </p:tgtEl>
                                        <p:attrNameLst>
                                          <p:attrName>ppt_h</p:attrName>
                                        </p:attrNameLst>
                                      </p:cBhvr>
                                      <p:tavLst>
                                        <p:tav tm="0">
                                          <p:val>
                                            <p:fltVal val="0"/>
                                          </p:val>
                                        </p:tav>
                                        <p:tav tm="100000">
                                          <p:val>
                                            <p:strVal val="#ppt_h"/>
                                          </p:val>
                                        </p:tav>
                                      </p:tavLst>
                                    </p:anim>
                                    <p:animEffect transition="in" filter="fade">
                                      <p:cBhvr>
                                        <p:cTn id="110" dur="500"/>
                                        <p:tgtEl>
                                          <p:spTgt spid="256"/>
                                        </p:tgtEl>
                                      </p:cBhvr>
                                    </p:animEffect>
                                  </p:childTnLst>
                                </p:cTn>
                              </p:par>
                            </p:childTnLst>
                          </p:cTn>
                        </p:par>
                        <p:par>
                          <p:cTn id="111" fill="hold">
                            <p:stCondLst>
                              <p:cond delay="11000"/>
                            </p:stCondLst>
                            <p:childTnLst>
                              <p:par>
                                <p:cTn id="112" presetID="53" presetClass="entr" presetSubtype="16" fill="hold" nodeType="afterEffect">
                                  <p:stCondLst>
                                    <p:cond delay="0"/>
                                  </p:stCondLst>
                                  <p:childTnLst>
                                    <p:set>
                                      <p:cBhvr>
                                        <p:cTn id="113" dur="1" fill="hold">
                                          <p:stCondLst>
                                            <p:cond delay="0"/>
                                          </p:stCondLst>
                                        </p:cTn>
                                        <p:tgtEl>
                                          <p:spTgt spid="277"/>
                                        </p:tgtEl>
                                        <p:attrNameLst>
                                          <p:attrName>style.visibility</p:attrName>
                                        </p:attrNameLst>
                                      </p:cBhvr>
                                      <p:to>
                                        <p:strVal val="visible"/>
                                      </p:to>
                                    </p:set>
                                    <p:anim calcmode="lin" valueType="num">
                                      <p:cBhvr>
                                        <p:cTn id="114" dur="500" fill="hold"/>
                                        <p:tgtEl>
                                          <p:spTgt spid="277"/>
                                        </p:tgtEl>
                                        <p:attrNameLst>
                                          <p:attrName>ppt_w</p:attrName>
                                        </p:attrNameLst>
                                      </p:cBhvr>
                                      <p:tavLst>
                                        <p:tav tm="0">
                                          <p:val>
                                            <p:fltVal val="0"/>
                                          </p:val>
                                        </p:tav>
                                        <p:tav tm="100000">
                                          <p:val>
                                            <p:strVal val="#ppt_w"/>
                                          </p:val>
                                        </p:tav>
                                      </p:tavLst>
                                    </p:anim>
                                    <p:anim calcmode="lin" valueType="num">
                                      <p:cBhvr>
                                        <p:cTn id="115" dur="500" fill="hold"/>
                                        <p:tgtEl>
                                          <p:spTgt spid="277"/>
                                        </p:tgtEl>
                                        <p:attrNameLst>
                                          <p:attrName>ppt_h</p:attrName>
                                        </p:attrNameLst>
                                      </p:cBhvr>
                                      <p:tavLst>
                                        <p:tav tm="0">
                                          <p:val>
                                            <p:fltVal val="0"/>
                                          </p:val>
                                        </p:tav>
                                        <p:tav tm="100000">
                                          <p:val>
                                            <p:strVal val="#ppt_h"/>
                                          </p:val>
                                        </p:tav>
                                      </p:tavLst>
                                    </p:anim>
                                    <p:animEffect transition="in" filter="fade">
                                      <p:cBhvr>
                                        <p:cTn id="116" dur="500"/>
                                        <p:tgtEl>
                                          <p:spTgt spid="277"/>
                                        </p:tgtEl>
                                      </p:cBhvr>
                                    </p:animEffect>
                                  </p:childTnLst>
                                </p:cTn>
                              </p:par>
                            </p:childTnLst>
                          </p:cTn>
                        </p:par>
                        <p:par>
                          <p:cTn id="117" fill="hold">
                            <p:stCondLst>
                              <p:cond delay="11500"/>
                            </p:stCondLst>
                            <p:childTnLst>
                              <p:par>
                                <p:cTn id="118" presetID="22" presetClass="entr" presetSubtype="1" fill="hold" grpId="0" nodeType="afterEffect">
                                  <p:stCondLst>
                                    <p:cond delay="0"/>
                                  </p:stCondLst>
                                  <p:childTnLst>
                                    <p:set>
                                      <p:cBhvr>
                                        <p:cTn id="119" dur="1" fill="hold">
                                          <p:stCondLst>
                                            <p:cond delay="0"/>
                                          </p:stCondLst>
                                        </p:cTn>
                                        <p:tgtEl>
                                          <p:spTgt spid="253"/>
                                        </p:tgtEl>
                                        <p:attrNameLst>
                                          <p:attrName>style.visibility</p:attrName>
                                        </p:attrNameLst>
                                      </p:cBhvr>
                                      <p:to>
                                        <p:strVal val="visible"/>
                                      </p:to>
                                    </p:set>
                                    <p:animEffect transition="in" filter="wipe(up)">
                                      <p:cBhvr>
                                        <p:cTn id="120" dur="500"/>
                                        <p:tgtEl>
                                          <p:spTgt spid="253"/>
                                        </p:tgtEl>
                                      </p:cBhvr>
                                    </p:animEffect>
                                  </p:childTnLst>
                                </p:cTn>
                              </p:par>
                            </p:childTnLst>
                          </p:cTn>
                        </p:par>
                        <p:par>
                          <p:cTn id="121" fill="hold">
                            <p:stCondLst>
                              <p:cond delay="12000"/>
                            </p:stCondLst>
                            <p:childTnLst>
                              <p:par>
                                <p:cTn id="122" presetID="12" presetClass="entr" presetSubtype="2" fill="hold" nodeType="afterEffect">
                                  <p:stCondLst>
                                    <p:cond delay="0"/>
                                  </p:stCondLst>
                                  <p:childTnLst>
                                    <p:set>
                                      <p:cBhvr>
                                        <p:cTn id="123" dur="1" fill="hold">
                                          <p:stCondLst>
                                            <p:cond delay="0"/>
                                          </p:stCondLst>
                                        </p:cTn>
                                        <p:tgtEl>
                                          <p:spTgt spid="280"/>
                                        </p:tgtEl>
                                        <p:attrNameLst>
                                          <p:attrName>style.visibility</p:attrName>
                                        </p:attrNameLst>
                                      </p:cBhvr>
                                      <p:to>
                                        <p:strVal val="visible"/>
                                      </p:to>
                                    </p:set>
                                    <p:anim calcmode="lin" valueType="num">
                                      <p:cBhvr additive="base">
                                        <p:cTn id="124" dur="500"/>
                                        <p:tgtEl>
                                          <p:spTgt spid="280"/>
                                        </p:tgtEl>
                                        <p:attrNameLst>
                                          <p:attrName>ppt_x</p:attrName>
                                        </p:attrNameLst>
                                      </p:cBhvr>
                                      <p:tavLst>
                                        <p:tav tm="0">
                                          <p:val>
                                            <p:strVal val="#ppt_x+#ppt_w*1.125000"/>
                                          </p:val>
                                        </p:tav>
                                        <p:tav tm="100000">
                                          <p:val>
                                            <p:strVal val="#ppt_x"/>
                                          </p:val>
                                        </p:tav>
                                      </p:tavLst>
                                    </p:anim>
                                    <p:animEffect transition="in" filter="wipe(left)">
                                      <p:cBhvr>
                                        <p:cTn id="125" dur="500"/>
                                        <p:tgtEl>
                                          <p:spTgt spid="280"/>
                                        </p:tgtEl>
                                      </p:cBhvr>
                                    </p:animEffect>
                                  </p:childTnLst>
                                </p:cTn>
                              </p:par>
                            </p:childTnLst>
                          </p:cTn>
                        </p:par>
                        <p:par>
                          <p:cTn id="126" fill="hold">
                            <p:stCondLst>
                              <p:cond delay="12500"/>
                            </p:stCondLst>
                            <p:childTnLst>
                              <p:par>
                                <p:cTn id="127" presetID="12" presetClass="entr" presetSubtype="2" fill="hold" nodeType="afterEffect">
                                  <p:stCondLst>
                                    <p:cond delay="0"/>
                                  </p:stCondLst>
                                  <p:childTnLst>
                                    <p:set>
                                      <p:cBhvr>
                                        <p:cTn id="128" dur="1" fill="hold">
                                          <p:stCondLst>
                                            <p:cond delay="0"/>
                                          </p:stCondLst>
                                        </p:cTn>
                                        <p:tgtEl>
                                          <p:spTgt spid="211"/>
                                        </p:tgtEl>
                                        <p:attrNameLst>
                                          <p:attrName>style.visibility</p:attrName>
                                        </p:attrNameLst>
                                      </p:cBhvr>
                                      <p:to>
                                        <p:strVal val="visible"/>
                                      </p:to>
                                    </p:set>
                                    <p:anim calcmode="lin" valueType="num">
                                      <p:cBhvr additive="base">
                                        <p:cTn id="129" dur="500"/>
                                        <p:tgtEl>
                                          <p:spTgt spid="211"/>
                                        </p:tgtEl>
                                        <p:attrNameLst>
                                          <p:attrName>ppt_x</p:attrName>
                                        </p:attrNameLst>
                                      </p:cBhvr>
                                      <p:tavLst>
                                        <p:tav tm="0">
                                          <p:val>
                                            <p:strVal val="#ppt_x+#ppt_w*1.125000"/>
                                          </p:val>
                                        </p:tav>
                                        <p:tav tm="100000">
                                          <p:val>
                                            <p:strVal val="#ppt_x"/>
                                          </p:val>
                                        </p:tav>
                                      </p:tavLst>
                                    </p:anim>
                                    <p:animEffect transition="in" filter="wipe(left)">
                                      <p:cBhvr>
                                        <p:cTn id="130" dur="500"/>
                                        <p:tgtEl>
                                          <p:spTgt spid="211"/>
                                        </p:tgtEl>
                                      </p:cBhvr>
                                    </p:animEffect>
                                  </p:childTnLst>
                                </p:cTn>
                              </p:par>
                            </p:childTnLst>
                          </p:cTn>
                        </p:par>
                        <p:par>
                          <p:cTn id="131" fill="hold">
                            <p:stCondLst>
                              <p:cond delay="13000"/>
                            </p:stCondLst>
                            <p:childTnLst>
                              <p:par>
                                <p:cTn id="132" presetID="12" presetClass="entr" presetSubtype="2" fill="hold" grpId="0" nodeType="afterEffect">
                                  <p:stCondLst>
                                    <p:cond delay="0"/>
                                  </p:stCondLst>
                                  <p:childTnLst>
                                    <p:set>
                                      <p:cBhvr>
                                        <p:cTn id="133" dur="1" fill="hold">
                                          <p:stCondLst>
                                            <p:cond delay="0"/>
                                          </p:stCondLst>
                                        </p:cTn>
                                        <p:tgtEl>
                                          <p:spTgt spid="259"/>
                                        </p:tgtEl>
                                        <p:attrNameLst>
                                          <p:attrName>style.visibility</p:attrName>
                                        </p:attrNameLst>
                                      </p:cBhvr>
                                      <p:to>
                                        <p:strVal val="visible"/>
                                      </p:to>
                                    </p:set>
                                    <p:anim calcmode="lin" valueType="num">
                                      <p:cBhvr additive="base">
                                        <p:cTn id="134" dur="500"/>
                                        <p:tgtEl>
                                          <p:spTgt spid="259"/>
                                        </p:tgtEl>
                                        <p:attrNameLst>
                                          <p:attrName>ppt_x</p:attrName>
                                        </p:attrNameLst>
                                      </p:cBhvr>
                                      <p:tavLst>
                                        <p:tav tm="0">
                                          <p:val>
                                            <p:strVal val="#ppt_x+#ppt_w*1.125000"/>
                                          </p:val>
                                        </p:tav>
                                        <p:tav tm="100000">
                                          <p:val>
                                            <p:strVal val="#ppt_x"/>
                                          </p:val>
                                        </p:tav>
                                      </p:tavLst>
                                    </p:anim>
                                    <p:animEffect transition="in" filter="wipe(left)">
                                      <p:cBhvr>
                                        <p:cTn id="135" dur="500"/>
                                        <p:tgtEl>
                                          <p:spTgt spid="259"/>
                                        </p:tgtEl>
                                      </p:cBhvr>
                                    </p:animEffect>
                                  </p:childTnLst>
                                </p:cTn>
                              </p:par>
                            </p:childTnLst>
                          </p:cTn>
                        </p:par>
                        <p:par>
                          <p:cTn id="136" fill="hold">
                            <p:stCondLst>
                              <p:cond delay="13500"/>
                            </p:stCondLst>
                            <p:childTnLst>
                              <p:par>
                                <p:cTn id="137" presetID="12" presetClass="entr" presetSubtype="2" fill="hold" grpId="0" nodeType="afterEffect">
                                  <p:stCondLst>
                                    <p:cond delay="0"/>
                                  </p:stCondLst>
                                  <p:childTnLst>
                                    <p:set>
                                      <p:cBhvr>
                                        <p:cTn id="138" dur="1" fill="hold">
                                          <p:stCondLst>
                                            <p:cond delay="0"/>
                                          </p:stCondLst>
                                        </p:cTn>
                                        <p:tgtEl>
                                          <p:spTgt spid="258"/>
                                        </p:tgtEl>
                                        <p:attrNameLst>
                                          <p:attrName>style.visibility</p:attrName>
                                        </p:attrNameLst>
                                      </p:cBhvr>
                                      <p:to>
                                        <p:strVal val="visible"/>
                                      </p:to>
                                    </p:set>
                                    <p:anim calcmode="lin" valueType="num">
                                      <p:cBhvr additive="base">
                                        <p:cTn id="139" dur="500"/>
                                        <p:tgtEl>
                                          <p:spTgt spid="258"/>
                                        </p:tgtEl>
                                        <p:attrNameLst>
                                          <p:attrName>ppt_x</p:attrName>
                                        </p:attrNameLst>
                                      </p:cBhvr>
                                      <p:tavLst>
                                        <p:tav tm="0">
                                          <p:val>
                                            <p:strVal val="#ppt_x+#ppt_w*1.125000"/>
                                          </p:val>
                                        </p:tav>
                                        <p:tav tm="100000">
                                          <p:val>
                                            <p:strVal val="#ppt_x"/>
                                          </p:val>
                                        </p:tav>
                                      </p:tavLst>
                                    </p:anim>
                                    <p:animEffect transition="in" filter="wipe(left)">
                                      <p:cBhvr>
                                        <p:cTn id="140" dur="500"/>
                                        <p:tgtEl>
                                          <p:spTgt spid="258"/>
                                        </p:tgtEl>
                                      </p:cBhvr>
                                    </p:animEffect>
                                  </p:childTnLst>
                                </p:cTn>
                              </p:par>
                            </p:childTnLst>
                          </p:cTn>
                        </p:par>
                        <p:par>
                          <p:cTn id="141" fill="hold">
                            <p:stCondLst>
                              <p:cond delay="14000"/>
                            </p:stCondLst>
                            <p:childTnLst>
                              <p:par>
                                <p:cTn id="142" presetID="22" presetClass="entr" presetSubtype="1" fill="hold" grpId="0" nodeType="afterEffect">
                                  <p:stCondLst>
                                    <p:cond delay="0"/>
                                  </p:stCondLst>
                                  <p:childTnLst>
                                    <p:set>
                                      <p:cBhvr>
                                        <p:cTn id="143" dur="1" fill="hold">
                                          <p:stCondLst>
                                            <p:cond delay="0"/>
                                          </p:stCondLst>
                                        </p:cTn>
                                        <p:tgtEl>
                                          <p:spTgt spid="254"/>
                                        </p:tgtEl>
                                        <p:attrNameLst>
                                          <p:attrName>style.visibility</p:attrName>
                                        </p:attrNameLst>
                                      </p:cBhvr>
                                      <p:to>
                                        <p:strVal val="visible"/>
                                      </p:to>
                                    </p:set>
                                    <p:animEffect transition="in" filter="wipe(up)">
                                      <p:cBhvr>
                                        <p:cTn id="144" dur="500"/>
                                        <p:tgtEl>
                                          <p:spTgt spid="254"/>
                                        </p:tgtEl>
                                      </p:cBhvr>
                                    </p:animEffect>
                                  </p:childTnLst>
                                </p:cTn>
                              </p:par>
                            </p:childTnLst>
                          </p:cTn>
                        </p:par>
                        <p:par>
                          <p:cTn id="145" fill="hold">
                            <p:stCondLst>
                              <p:cond delay="14500"/>
                            </p:stCondLst>
                            <p:childTnLst>
                              <p:par>
                                <p:cTn id="146" presetID="10" presetClass="entr" presetSubtype="0" fill="hold" nodeType="afterEffect">
                                  <p:stCondLst>
                                    <p:cond delay="0"/>
                                  </p:stCondLst>
                                  <p:childTnLst>
                                    <p:set>
                                      <p:cBhvr>
                                        <p:cTn id="147" dur="1" fill="hold">
                                          <p:stCondLst>
                                            <p:cond delay="0"/>
                                          </p:stCondLst>
                                        </p:cTn>
                                        <p:tgtEl>
                                          <p:spTgt spid="283"/>
                                        </p:tgtEl>
                                        <p:attrNameLst>
                                          <p:attrName>style.visibility</p:attrName>
                                        </p:attrNameLst>
                                      </p:cBhvr>
                                      <p:to>
                                        <p:strVal val="visible"/>
                                      </p:to>
                                    </p:set>
                                    <p:animEffect transition="in" filter="fade">
                                      <p:cBhvr>
                                        <p:cTn id="148" dur="500"/>
                                        <p:tgtEl>
                                          <p:spTgt spid="283"/>
                                        </p:tgtEl>
                                      </p:cBhvr>
                                    </p:animEffect>
                                  </p:childTnLst>
                                </p:cTn>
                              </p:par>
                            </p:childTnLst>
                          </p:cTn>
                        </p:par>
                        <p:par>
                          <p:cTn id="149" fill="hold">
                            <p:stCondLst>
                              <p:cond delay="15000"/>
                            </p:stCondLst>
                            <p:childTnLst>
                              <p:par>
                                <p:cTn id="150" presetID="10" presetClass="entr" presetSubtype="0" fill="hold" nodeType="afterEffect">
                                  <p:stCondLst>
                                    <p:cond delay="0"/>
                                  </p:stCondLst>
                                  <p:childTnLst>
                                    <p:set>
                                      <p:cBhvr>
                                        <p:cTn id="151" dur="1" fill="hold">
                                          <p:stCondLst>
                                            <p:cond delay="0"/>
                                          </p:stCondLst>
                                        </p:cTn>
                                        <p:tgtEl>
                                          <p:spTgt spid="214"/>
                                        </p:tgtEl>
                                        <p:attrNameLst>
                                          <p:attrName>style.visibility</p:attrName>
                                        </p:attrNameLst>
                                      </p:cBhvr>
                                      <p:to>
                                        <p:strVal val="visible"/>
                                      </p:to>
                                    </p:set>
                                    <p:animEffect transition="in" filter="fade">
                                      <p:cBhvr>
                                        <p:cTn id="152" dur="500"/>
                                        <p:tgtEl>
                                          <p:spTgt spid="214"/>
                                        </p:tgtEl>
                                      </p:cBhvr>
                                    </p:animEffect>
                                  </p:childTnLst>
                                </p:cTn>
                              </p:par>
                            </p:childTnLst>
                          </p:cTn>
                        </p:par>
                        <p:par>
                          <p:cTn id="153" fill="hold">
                            <p:stCondLst>
                              <p:cond delay="15500"/>
                            </p:stCondLst>
                            <p:childTnLst>
                              <p:par>
                                <p:cTn id="154" presetID="10" presetClass="entr" presetSubtype="0" fill="hold" grpId="0" nodeType="afterEffect">
                                  <p:stCondLst>
                                    <p:cond delay="0"/>
                                  </p:stCondLst>
                                  <p:childTnLst>
                                    <p:set>
                                      <p:cBhvr>
                                        <p:cTn id="155" dur="1" fill="hold">
                                          <p:stCondLst>
                                            <p:cond delay="0"/>
                                          </p:stCondLst>
                                        </p:cTn>
                                        <p:tgtEl>
                                          <p:spTgt spid="261"/>
                                        </p:tgtEl>
                                        <p:attrNameLst>
                                          <p:attrName>style.visibility</p:attrName>
                                        </p:attrNameLst>
                                      </p:cBhvr>
                                      <p:to>
                                        <p:strVal val="visible"/>
                                      </p:to>
                                    </p:set>
                                    <p:animEffect transition="in" filter="fade">
                                      <p:cBhvr>
                                        <p:cTn id="156" dur="500"/>
                                        <p:tgtEl>
                                          <p:spTgt spid="261"/>
                                        </p:tgtEl>
                                      </p:cBhvr>
                                    </p:animEffect>
                                  </p:childTnLst>
                                </p:cTn>
                              </p:par>
                            </p:childTnLst>
                          </p:cTn>
                        </p:par>
                        <p:par>
                          <p:cTn id="157" fill="hold">
                            <p:stCondLst>
                              <p:cond delay="16000"/>
                            </p:stCondLst>
                            <p:childTnLst>
                              <p:par>
                                <p:cTn id="158" presetID="10" presetClass="entr" presetSubtype="0" fill="hold" grpId="0" nodeType="afterEffect">
                                  <p:stCondLst>
                                    <p:cond delay="0"/>
                                  </p:stCondLst>
                                  <p:childTnLst>
                                    <p:set>
                                      <p:cBhvr>
                                        <p:cTn id="159" dur="1" fill="hold">
                                          <p:stCondLst>
                                            <p:cond delay="0"/>
                                          </p:stCondLst>
                                        </p:cTn>
                                        <p:tgtEl>
                                          <p:spTgt spid="260"/>
                                        </p:tgtEl>
                                        <p:attrNameLst>
                                          <p:attrName>style.visibility</p:attrName>
                                        </p:attrNameLst>
                                      </p:cBhvr>
                                      <p:to>
                                        <p:strVal val="visible"/>
                                      </p:to>
                                    </p:set>
                                    <p:animEffect transition="in" filter="fade">
                                      <p:cBhvr>
                                        <p:cTn id="160" dur="500"/>
                                        <p:tgtEl>
                                          <p:spTgt spid="260"/>
                                        </p:tgtEl>
                                      </p:cBhvr>
                                    </p:animEffect>
                                  </p:childTnLst>
                                </p:cTn>
                              </p:par>
                            </p:childTnLst>
                          </p:cTn>
                        </p:par>
                        <p:par>
                          <p:cTn id="161" fill="hold">
                            <p:stCondLst>
                              <p:cond delay="16500"/>
                            </p:stCondLst>
                            <p:childTnLst>
                              <p:par>
                                <p:cTn id="162" presetID="10" presetClass="entr" presetSubtype="0" fill="hold" grpId="0" nodeType="afterEffect">
                                  <p:stCondLst>
                                    <p:cond delay="0"/>
                                  </p:stCondLst>
                                  <p:childTnLst>
                                    <p:set>
                                      <p:cBhvr>
                                        <p:cTn id="163" dur="1" fill="hold">
                                          <p:stCondLst>
                                            <p:cond delay="0"/>
                                          </p:stCondLst>
                                        </p:cTn>
                                        <p:tgtEl>
                                          <p:spTgt spid="255"/>
                                        </p:tgtEl>
                                        <p:attrNameLst>
                                          <p:attrName>style.visibility</p:attrName>
                                        </p:attrNameLst>
                                      </p:cBhvr>
                                      <p:to>
                                        <p:strVal val="visible"/>
                                      </p:to>
                                    </p:set>
                                    <p:animEffect transition="in" filter="fade">
                                      <p:cBhvr>
                                        <p:cTn id="164"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9" grpId="0" animBg="1"/>
      <p:bldP spid="250" grpId="0" animBg="1"/>
      <p:bldP spid="251" grpId="0" animBg="1"/>
      <p:bldP spid="252" grpId="0" animBg="1"/>
      <p:bldP spid="253" grpId="0" animBg="1"/>
      <p:bldP spid="254" grpId="0" animBg="1"/>
      <p:bldP spid="255" grpId="0" animBg="1"/>
      <p:bldP spid="256" grpId="0"/>
      <p:bldP spid="257" grpId="0"/>
      <p:bldP spid="258" grpId="0"/>
      <p:bldP spid="259" grpId="0"/>
      <p:bldP spid="260" grpId="0"/>
      <p:bldP spid="261" grpId="0"/>
      <p:bldP spid="262" grpId="0"/>
      <p:bldP spid="263" grpId="0"/>
      <p:bldP spid="264" grpId="0"/>
      <p:bldP spid="265" grpId="0"/>
      <p:bldP spid="266" grpId="0"/>
      <p:bldP spid="2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06318" y="303649"/>
            <a:ext cx="1396686" cy="771160"/>
            <a:chOff x="1123532" y="172048"/>
            <a:chExt cx="1396685" cy="771161"/>
          </a:xfrm>
        </p:grpSpPr>
        <p:sp>
          <p:nvSpPr>
            <p:cNvPr id="6" name="Text Box 7"/>
            <p:cNvSpPr txBox="1">
              <a:spLocks noChangeArrowheads="1"/>
            </p:cNvSpPr>
            <p:nvPr/>
          </p:nvSpPr>
          <p:spPr bwMode="auto">
            <a:xfrm>
              <a:off x="1201587" y="732830"/>
              <a:ext cx="1318630"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DIRECTORY</a:t>
              </a:r>
            </a:p>
          </p:txBody>
        </p:sp>
        <p:sp>
          <p:nvSpPr>
            <p:cNvPr id="7" name="矩形 6"/>
            <p:cNvSpPr/>
            <p:nvPr/>
          </p:nvSpPr>
          <p:spPr>
            <a:xfrm>
              <a:off x="1123532" y="172048"/>
              <a:ext cx="1330812"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目 录</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1"/>
          <p:cNvGrpSpPr/>
          <p:nvPr/>
        </p:nvGrpSpPr>
        <p:grpSpPr>
          <a:xfrm>
            <a:off x="3061965" y="2386669"/>
            <a:ext cx="5547900" cy="2522288"/>
            <a:chOff x="3345973" y="2694618"/>
            <a:chExt cx="5547900" cy="2522288"/>
          </a:xfrm>
        </p:grpSpPr>
        <p:sp>
          <p:nvSpPr>
            <p:cNvPr id="10"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1"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2"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3"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4"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5"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grpSp>
      <p:sp>
        <p:nvSpPr>
          <p:cNvPr id="16" name="Shape 1931"/>
          <p:cNvSpPr/>
          <p:nvPr/>
        </p:nvSpPr>
        <p:spPr>
          <a:xfrm>
            <a:off x="1913075" y="3692833"/>
            <a:ext cx="1687092" cy="538983"/>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sz="1351" kern="0">
              <a:latin typeface="微软雅黑"/>
              <a:ea typeface="微软雅黑"/>
            </a:endParaRPr>
          </a:p>
        </p:txBody>
      </p:sp>
      <p:sp>
        <p:nvSpPr>
          <p:cNvPr id="17" name="Shape 1932"/>
          <p:cNvSpPr/>
          <p:nvPr/>
        </p:nvSpPr>
        <p:spPr>
          <a:xfrm>
            <a:off x="4741934" y="2001865"/>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sz="1351" kern="0">
              <a:latin typeface="微软雅黑"/>
              <a:ea typeface="微软雅黑"/>
            </a:endParaRPr>
          </a:p>
        </p:txBody>
      </p:sp>
      <p:sp>
        <p:nvSpPr>
          <p:cNvPr id="18" name="Shape 1933"/>
          <p:cNvSpPr/>
          <p:nvPr/>
        </p:nvSpPr>
        <p:spPr>
          <a:xfrm>
            <a:off x="6993896" y="4547230"/>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sz="1351" kern="0">
              <a:latin typeface="微软雅黑"/>
              <a:ea typeface="微软雅黑"/>
            </a:endParaRPr>
          </a:p>
        </p:txBody>
      </p:sp>
      <p:sp>
        <p:nvSpPr>
          <p:cNvPr id="19" name="Shape 1934"/>
          <p:cNvSpPr/>
          <p:nvPr/>
        </p:nvSpPr>
        <p:spPr>
          <a:xfrm>
            <a:off x="5587475" y="3711007"/>
            <a:ext cx="732211" cy="9578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sz="1351" kern="0">
              <a:latin typeface="微软雅黑"/>
              <a:ea typeface="微软雅黑"/>
            </a:endParaRPr>
          </a:p>
        </p:txBody>
      </p:sp>
      <p:sp>
        <p:nvSpPr>
          <p:cNvPr id="20" name="Shape 1925"/>
          <p:cNvSpPr/>
          <p:nvPr/>
        </p:nvSpPr>
        <p:spPr>
          <a:xfrm>
            <a:off x="3061966" y="3230264"/>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1" name="Shape 1926"/>
          <p:cNvSpPr/>
          <p:nvPr/>
        </p:nvSpPr>
        <p:spPr>
          <a:xfrm>
            <a:off x="4121905" y="2800462"/>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008062"/>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2" name="Shape 1927"/>
          <p:cNvSpPr/>
          <p:nvPr/>
        </p:nvSpPr>
        <p:spPr>
          <a:xfrm>
            <a:off x="5712183" y="3138901"/>
            <a:ext cx="1216711"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3" name="Shape 1928"/>
          <p:cNvSpPr/>
          <p:nvPr/>
        </p:nvSpPr>
        <p:spPr>
          <a:xfrm>
            <a:off x="5513461" y="2386671"/>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4" name="Shape 1929"/>
          <p:cNvSpPr/>
          <p:nvPr/>
        </p:nvSpPr>
        <p:spPr>
          <a:xfrm>
            <a:off x="6652839" y="4222763"/>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5" name="Shape 1930"/>
          <p:cNvSpPr/>
          <p:nvPr/>
        </p:nvSpPr>
        <p:spPr>
          <a:xfrm>
            <a:off x="7033785" y="2817675"/>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0FA454"/>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6" name="Shape 1935"/>
          <p:cNvSpPr/>
          <p:nvPr/>
        </p:nvSpPr>
        <p:spPr>
          <a:xfrm>
            <a:off x="7809064" y="3526688"/>
            <a:ext cx="1216031"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sz="1351" kern="0">
              <a:latin typeface="微软雅黑"/>
              <a:ea typeface="微软雅黑"/>
            </a:endParaRPr>
          </a:p>
        </p:txBody>
      </p:sp>
      <p:sp>
        <p:nvSpPr>
          <p:cNvPr id="27" name="Shape 1936"/>
          <p:cNvSpPr/>
          <p:nvPr/>
        </p:nvSpPr>
        <p:spPr>
          <a:xfrm>
            <a:off x="5893974" y="2028821"/>
            <a:ext cx="510067" cy="7385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sz="1351" kern="0">
              <a:latin typeface="微软雅黑"/>
              <a:ea typeface="微软雅黑"/>
            </a:endParaRPr>
          </a:p>
        </p:txBody>
      </p:sp>
      <p:sp>
        <p:nvSpPr>
          <p:cNvPr id="28" name="TextBox 26"/>
          <p:cNvSpPr txBox="1"/>
          <p:nvPr/>
        </p:nvSpPr>
        <p:spPr>
          <a:xfrm>
            <a:off x="6652838" y="2112973"/>
            <a:ext cx="2414653" cy="41549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29" name="TextBox 27"/>
          <p:cNvSpPr txBox="1"/>
          <p:nvPr/>
        </p:nvSpPr>
        <p:spPr>
          <a:xfrm>
            <a:off x="6652840" y="1852020"/>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教学过程</a:t>
            </a:r>
            <a:endParaRPr lang="en-US" altLang="zh-CN" sz="1600" b="1" kern="3000" spc="300" dirty="0">
              <a:latin typeface="微软雅黑"/>
              <a:ea typeface="微软雅黑"/>
            </a:endParaRPr>
          </a:p>
        </p:txBody>
      </p:sp>
      <p:sp>
        <p:nvSpPr>
          <p:cNvPr id="30" name="TextBox 28"/>
          <p:cNvSpPr txBox="1"/>
          <p:nvPr/>
        </p:nvSpPr>
        <p:spPr>
          <a:xfrm>
            <a:off x="8914630" y="4053657"/>
            <a:ext cx="2414653" cy="41549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31" name="TextBox 29"/>
          <p:cNvSpPr txBox="1"/>
          <p:nvPr/>
        </p:nvSpPr>
        <p:spPr>
          <a:xfrm>
            <a:off x="8914632" y="3792703"/>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教学效果</a:t>
            </a:r>
            <a:endParaRPr lang="en-US" altLang="zh-CN" sz="1600" b="1" kern="3000" spc="300" dirty="0">
              <a:latin typeface="微软雅黑"/>
              <a:ea typeface="微软雅黑"/>
            </a:endParaRPr>
          </a:p>
        </p:txBody>
      </p:sp>
      <p:sp>
        <p:nvSpPr>
          <p:cNvPr id="32" name="TextBox 30"/>
          <p:cNvSpPr txBox="1"/>
          <p:nvPr/>
        </p:nvSpPr>
        <p:spPr>
          <a:xfrm>
            <a:off x="7630804" y="5151341"/>
            <a:ext cx="2414653" cy="41549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33" name="TextBox 31"/>
          <p:cNvSpPr txBox="1"/>
          <p:nvPr/>
        </p:nvSpPr>
        <p:spPr>
          <a:xfrm>
            <a:off x="7630805" y="4890388"/>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教学反思</a:t>
            </a:r>
            <a:endParaRPr lang="en-US" altLang="zh-CN" sz="1600" b="1" kern="3000" spc="300" dirty="0">
              <a:latin typeface="微软雅黑"/>
              <a:ea typeface="微软雅黑"/>
            </a:endParaRPr>
          </a:p>
        </p:txBody>
      </p:sp>
      <p:sp>
        <p:nvSpPr>
          <p:cNvPr id="34" name="TextBox 32"/>
          <p:cNvSpPr txBox="1"/>
          <p:nvPr/>
        </p:nvSpPr>
        <p:spPr>
          <a:xfrm>
            <a:off x="4359974" y="4880381"/>
            <a:ext cx="2414653" cy="41549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35" name="TextBox 33"/>
          <p:cNvSpPr txBox="1"/>
          <p:nvPr/>
        </p:nvSpPr>
        <p:spPr>
          <a:xfrm>
            <a:off x="4359976" y="4619427"/>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教法学法</a:t>
            </a:r>
            <a:endParaRPr lang="en-US" altLang="zh-CN" sz="1600" b="1" kern="3000" spc="300" dirty="0">
              <a:latin typeface="微软雅黑"/>
              <a:ea typeface="微软雅黑"/>
            </a:endParaRPr>
          </a:p>
        </p:txBody>
      </p:sp>
      <p:sp>
        <p:nvSpPr>
          <p:cNvPr id="36" name="TextBox 34"/>
          <p:cNvSpPr txBox="1"/>
          <p:nvPr/>
        </p:nvSpPr>
        <p:spPr>
          <a:xfrm>
            <a:off x="1903004" y="4608662"/>
            <a:ext cx="2108852" cy="62324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37" name="TextBox 35"/>
          <p:cNvSpPr txBox="1"/>
          <p:nvPr/>
        </p:nvSpPr>
        <p:spPr>
          <a:xfrm>
            <a:off x="1903004" y="4347708"/>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教学内容</a:t>
            </a:r>
            <a:endParaRPr lang="en-US" altLang="zh-CN" sz="1600" b="1" kern="3000" spc="300" dirty="0">
              <a:latin typeface="微软雅黑"/>
              <a:ea typeface="微软雅黑"/>
            </a:endParaRPr>
          </a:p>
        </p:txBody>
      </p:sp>
      <p:sp>
        <p:nvSpPr>
          <p:cNvPr id="38" name="TextBox 36"/>
          <p:cNvSpPr txBox="1"/>
          <p:nvPr/>
        </p:nvSpPr>
        <p:spPr>
          <a:xfrm>
            <a:off x="2214125" y="2122769"/>
            <a:ext cx="2414653" cy="415498"/>
          </a:xfrm>
          <a:prstGeom prst="rect">
            <a:avLst/>
          </a:prstGeom>
          <a:noFill/>
        </p:spPr>
        <p:txBody>
          <a:bodyPr wrap="square" lIns="0" tIns="0" rIns="0" bIns="0" rtlCol="0">
            <a:spAutoFit/>
          </a:bodyPr>
          <a:lstStyle/>
          <a:p>
            <a:pPr>
              <a:lnSpc>
                <a:spcPct val="150000"/>
              </a:lnSpc>
            </a:pPr>
            <a:r>
              <a:rPr lang="zh-CN" altLang="en-US" sz="900" spc="300" dirty="0">
                <a:solidFill>
                  <a:schemeClr val="tx1">
                    <a:lumMod val="50000"/>
                    <a:lumOff val="50000"/>
                  </a:schemeClr>
                </a:solidFill>
                <a:latin typeface="微软雅黑"/>
                <a:ea typeface="微软雅黑"/>
              </a:rPr>
              <a:t>此处添加详细文本描述，建议与标题相关并符合整体语言风格，</a:t>
            </a:r>
          </a:p>
        </p:txBody>
      </p:sp>
      <p:sp>
        <p:nvSpPr>
          <p:cNvPr id="39" name="TextBox 37"/>
          <p:cNvSpPr txBox="1"/>
          <p:nvPr/>
        </p:nvSpPr>
        <p:spPr>
          <a:xfrm>
            <a:off x="2214125" y="1852020"/>
            <a:ext cx="2414652" cy="246221"/>
          </a:xfrm>
          <a:prstGeom prst="rect">
            <a:avLst/>
          </a:prstGeom>
          <a:noFill/>
        </p:spPr>
        <p:txBody>
          <a:bodyPr wrap="square" lIns="0" tIns="0" rIns="0" bIns="0" rtlCol="0">
            <a:spAutoFit/>
          </a:bodyPr>
          <a:lstStyle/>
          <a:p>
            <a:r>
              <a:rPr lang="zh-CN" altLang="en-US" sz="1600" b="1" kern="3000" spc="300" dirty="0">
                <a:latin typeface="微软雅黑"/>
                <a:ea typeface="微软雅黑"/>
              </a:rPr>
              <a:t>教学对象</a:t>
            </a:r>
            <a:endParaRPr lang="en-US" altLang="zh-CN" sz="1600" b="1" kern="3000" spc="300" dirty="0">
              <a:latin typeface="微软雅黑"/>
              <a:ea typeface="微软雅黑"/>
            </a:endParaRPr>
          </a:p>
        </p:txBody>
      </p:sp>
    </p:spTree>
    <p:extLst>
      <p:ext uri="{BB962C8B-B14F-4D97-AF65-F5344CB8AC3E}">
        <p14:creationId xmlns:p14="http://schemas.microsoft.com/office/powerpoint/2010/main" val="327817759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
                                        <p:tgtEl>
                                          <p:spTgt spid="9"/>
                                        </p:tgtEl>
                                      </p:cBhvr>
                                    </p:animEffect>
                                  </p:childTnLst>
                                </p:cTn>
                              </p:par>
                            </p:childTnLst>
                          </p:cTn>
                        </p:par>
                        <p:par>
                          <p:cTn id="16" fill="hold">
                            <p:stCondLst>
                              <p:cond delay="12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00"/>
                                        <p:tgtEl>
                                          <p:spTgt spid="20"/>
                                        </p:tgtEl>
                                      </p:cBhvr>
                                    </p:animEffect>
                                  </p:childTnLst>
                                </p:cTn>
                              </p:par>
                            </p:childTnLst>
                          </p:cTn>
                        </p:par>
                        <p:par>
                          <p:cTn id="20" fill="hold">
                            <p:stCondLst>
                              <p:cond delay="1400"/>
                            </p:stCondLst>
                            <p:childTnLst>
                              <p:par>
                                <p:cTn id="21" presetID="2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200"/>
                                        <p:tgtEl>
                                          <p:spTgt spid="16"/>
                                        </p:tgtEl>
                                      </p:cBhvr>
                                    </p:animEffect>
                                  </p:childTnLst>
                                </p:cTn>
                              </p:par>
                            </p:childTnLst>
                          </p:cTn>
                        </p:par>
                        <p:par>
                          <p:cTn id="24" fill="hold">
                            <p:stCondLst>
                              <p:cond delay="1600"/>
                            </p:stCondLst>
                            <p:childTnLst>
                              <p:par>
                                <p:cTn id="25" presetID="1" presetClass="entr" presetSubtype="0" fill="hold" grpId="0" nodeType="afterEffect">
                                  <p:stCondLst>
                                    <p:cond delay="0"/>
                                  </p:stCondLst>
                                  <p:childTnLst>
                                    <p:set>
                                      <p:cBhvr>
                                        <p:cTn id="26" dur="1" fill="hold">
                                          <p:stCondLst>
                                            <p:cond delay="199"/>
                                          </p:stCondLst>
                                        </p:cTn>
                                        <p:tgtEl>
                                          <p:spTgt spid="37"/>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strips(downRight)">
                                      <p:cBhvr>
                                        <p:cTn id="29" dur="200"/>
                                        <p:tgtEl>
                                          <p:spTgt spid="36"/>
                                        </p:tgtEl>
                                      </p:cBhvr>
                                    </p:animEffect>
                                  </p:childTnLst>
                                </p:cTn>
                              </p:par>
                            </p:childTnLst>
                          </p:cTn>
                        </p:par>
                        <p:par>
                          <p:cTn id="30" fill="hold">
                            <p:stCondLst>
                              <p:cond delay="18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200"/>
                                        <p:tgtEl>
                                          <p:spTgt spid="21"/>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200"/>
                                        <p:tgtEl>
                                          <p:spTgt spid="17"/>
                                        </p:tgtEl>
                                      </p:cBhvr>
                                    </p:animEffect>
                                  </p:childTnLst>
                                </p:cTn>
                              </p:par>
                            </p:childTnLst>
                          </p:cTn>
                        </p:par>
                        <p:par>
                          <p:cTn id="38" fill="hold">
                            <p:stCondLst>
                              <p:cond delay="2200"/>
                            </p:stCondLst>
                            <p:childTnLst>
                              <p:par>
                                <p:cTn id="39" presetID="1" presetClass="entr" presetSubtype="0" fill="hold" grpId="0" nodeType="afterEffect">
                                  <p:stCondLst>
                                    <p:cond delay="0"/>
                                  </p:stCondLst>
                                  <p:childTnLst>
                                    <p:set>
                                      <p:cBhvr>
                                        <p:cTn id="40" dur="1" fill="hold">
                                          <p:stCondLst>
                                            <p:cond delay="199"/>
                                          </p:stCondLst>
                                        </p:cTn>
                                        <p:tgtEl>
                                          <p:spTgt spid="39"/>
                                        </p:tgtEl>
                                        <p:attrNameLst>
                                          <p:attrName>style.visibility</p:attrName>
                                        </p:attrNameLst>
                                      </p:cBhvr>
                                      <p:to>
                                        <p:strVal val="visible"/>
                                      </p:to>
                                    </p:set>
                                  </p:childTnLst>
                                </p:cTn>
                              </p:par>
                              <p:par>
                                <p:cTn id="41" presetID="18" presetClass="entr" presetSubtype="6"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strips(downRight)">
                                      <p:cBhvr>
                                        <p:cTn id="43" dur="200"/>
                                        <p:tgtEl>
                                          <p:spTgt spid="38"/>
                                        </p:tgtEl>
                                      </p:cBhvr>
                                    </p:animEffect>
                                  </p:childTnLst>
                                </p:cTn>
                              </p:par>
                            </p:childTnLst>
                          </p:cTn>
                        </p:par>
                        <p:par>
                          <p:cTn id="44" fill="hold">
                            <p:stCondLst>
                              <p:cond delay="24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
                                        <p:tgtEl>
                                          <p:spTgt spid="22"/>
                                        </p:tgtEl>
                                      </p:cBhvr>
                                    </p:animEffect>
                                  </p:childTnLst>
                                </p:cTn>
                              </p:par>
                            </p:childTnLst>
                          </p:cTn>
                        </p:par>
                        <p:par>
                          <p:cTn id="48" fill="hold">
                            <p:stCondLst>
                              <p:cond delay="26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200"/>
                                        <p:tgtEl>
                                          <p:spTgt spid="19"/>
                                        </p:tgtEl>
                                      </p:cBhvr>
                                    </p:animEffect>
                                  </p:childTnLst>
                                </p:cTn>
                              </p:par>
                            </p:childTnLst>
                          </p:cTn>
                        </p:par>
                        <p:par>
                          <p:cTn id="52" fill="hold">
                            <p:stCondLst>
                              <p:cond delay="2800"/>
                            </p:stCondLst>
                            <p:childTnLst>
                              <p:par>
                                <p:cTn id="53" presetID="1" presetClass="entr" presetSubtype="0" fill="hold" grpId="0" nodeType="afterEffect">
                                  <p:stCondLst>
                                    <p:cond delay="0"/>
                                  </p:stCondLst>
                                  <p:childTnLst>
                                    <p:set>
                                      <p:cBhvr>
                                        <p:cTn id="54" dur="1" fill="hold">
                                          <p:stCondLst>
                                            <p:cond delay="199"/>
                                          </p:stCondLst>
                                        </p:cTn>
                                        <p:tgtEl>
                                          <p:spTgt spid="35"/>
                                        </p:tgtEl>
                                        <p:attrNameLst>
                                          <p:attrName>style.visibility</p:attrName>
                                        </p:attrNameLst>
                                      </p:cBhvr>
                                      <p:to>
                                        <p:strVal val="visible"/>
                                      </p:to>
                                    </p:set>
                                  </p:childTnLst>
                                </p:cTn>
                              </p:par>
                              <p:par>
                                <p:cTn id="55" presetID="18" presetClass="entr" presetSubtype="6"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strips(downRight)">
                                      <p:cBhvr>
                                        <p:cTn id="57" dur="200"/>
                                        <p:tgtEl>
                                          <p:spTgt spid="34"/>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00"/>
                                        <p:tgtEl>
                                          <p:spTgt spid="23"/>
                                        </p:tgtEl>
                                      </p:cBhvr>
                                    </p:animEffect>
                                  </p:childTnLst>
                                </p:cTn>
                              </p:par>
                            </p:childTnLst>
                          </p:cTn>
                        </p:par>
                        <p:par>
                          <p:cTn id="62" fill="hold">
                            <p:stCondLst>
                              <p:cond delay="3200"/>
                            </p:stCondLst>
                            <p:childTnLst>
                              <p:par>
                                <p:cTn id="63" presetID="2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200"/>
                                        <p:tgtEl>
                                          <p:spTgt spid="27"/>
                                        </p:tgtEl>
                                      </p:cBhvr>
                                    </p:animEffect>
                                  </p:childTnLst>
                                </p:cTn>
                              </p:par>
                            </p:childTnLst>
                          </p:cTn>
                        </p:par>
                        <p:par>
                          <p:cTn id="66" fill="hold">
                            <p:stCondLst>
                              <p:cond delay="3400"/>
                            </p:stCondLst>
                            <p:childTnLst>
                              <p:par>
                                <p:cTn id="67" presetID="1" presetClass="entr" presetSubtype="0" fill="hold" grpId="0" nodeType="afterEffect">
                                  <p:stCondLst>
                                    <p:cond delay="0"/>
                                  </p:stCondLst>
                                  <p:childTnLst>
                                    <p:set>
                                      <p:cBhvr>
                                        <p:cTn id="68" dur="1" fill="hold">
                                          <p:stCondLst>
                                            <p:cond delay="199"/>
                                          </p:stCondLst>
                                        </p:cTn>
                                        <p:tgtEl>
                                          <p:spTgt spid="29"/>
                                        </p:tgtEl>
                                        <p:attrNameLst>
                                          <p:attrName>style.visibility</p:attrName>
                                        </p:attrNameLst>
                                      </p:cBhvr>
                                      <p:to>
                                        <p:strVal val="visible"/>
                                      </p:to>
                                    </p:set>
                                  </p:childTnLst>
                                </p:cTn>
                              </p:par>
                              <p:par>
                                <p:cTn id="69" presetID="18" presetClass="entr" presetSubtype="6"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strips(downRight)">
                                      <p:cBhvr>
                                        <p:cTn id="71" dur="200"/>
                                        <p:tgtEl>
                                          <p:spTgt spid="28"/>
                                        </p:tgtEl>
                                      </p:cBhvr>
                                    </p:animEffect>
                                  </p:childTnLst>
                                </p:cTn>
                              </p:par>
                            </p:childTnLst>
                          </p:cTn>
                        </p:par>
                        <p:par>
                          <p:cTn id="72" fill="hold">
                            <p:stCondLst>
                              <p:cond delay="36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200"/>
                                        <p:tgtEl>
                                          <p:spTgt spid="24"/>
                                        </p:tgtEl>
                                      </p:cBhvr>
                                    </p:animEffect>
                                  </p:childTnLst>
                                </p:cTn>
                              </p:par>
                            </p:childTnLst>
                          </p:cTn>
                        </p:par>
                        <p:par>
                          <p:cTn id="76" fill="hold">
                            <p:stCondLst>
                              <p:cond delay="3800"/>
                            </p:stCondLst>
                            <p:childTnLst>
                              <p:par>
                                <p:cTn id="77" presetID="22" presetClass="entr" presetSubtype="1"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up)">
                                      <p:cBhvr>
                                        <p:cTn id="79" dur="200"/>
                                        <p:tgtEl>
                                          <p:spTgt spid="18"/>
                                        </p:tgtEl>
                                      </p:cBhvr>
                                    </p:animEffect>
                                  </p:childTnLst>
                                </p:cTn>
                              </p:par>
                            </p:childTnLst>
                          </p:cTn>
                        </p:par>
                        <p:par>
                          <p:cTn id="80" fill="hold">
                            <p:stCondLst>
                              <p:cond delay="4000"/>
                            </p:stCondLst>
                            <p:childTnLst>
                              <p:par>
                                <p:cTn id="81" presetID="1" presetClass="entr" presetSubtype="0" fill="hold" grpId="0" nodeType="afterEffect">
                                  <p:stCondLst>
                                    <p:cond delay="0"/>
                                  </p:stCondLst>
                                  <p:childTnLst>
                                    <p:set>
                                      <p:cBhvr>
                                        <p:cTn id="82" dur="1" fill="hold">
                                          <p:stCondLst>
                                            <p:cond delay="199"/>
                                          </p:stCondLst>
                                        </p:cTn>
                                        <p:tgtEl>
                                          <p:spTgt spid="33"/>
                                        </p:tgtEl>
                                        <p:attrNameLst>
                                          <p:attrName>style.visibility</p:attrName>
                                        </p:attrNameLst>
                                      </p:cBhvr>
                                      <p:to>
                                        <p:strVal val="visible"/>
                                      </p:to>
                                    </p:set>
                                  </p:childTnLst>
                                </p:cTn>
                              </p:par>
                              <p:par>
                                <p:cTn id="83" presetID="18" presetClass="entr" presetSubtype="6"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strips(downRight)">
                                      <p:cBhvr>
                                        <p:cTn id="85" dur="200"/>
                                        <p:tgtEl>
                                          <p:spTgt spid="32"/>
                                        </p:tgtEl>
                                      </p:cBhvr>
                                    </p:animEffect>
                                  </p:childTnLst>
                                </p:cTn>
                              </p:par>
                            </p:childTnLst>
                          </p:cTn>
                        </p:par>
                        <p:par>
                          <p:cTn id="86" fill="hold">
                            <p:stCondLst>
                              <p:cond delay="42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200"/>
                                        <p:tgtEl>
                                          <p:spTgt spid="25"/>
                                        </p:tgtEl>
                                      </p:cBhvr>
                                    </p:animEffect>
                                  </p:childTnLst>
                                </p:cTn>
                              </p:par>
                            </p:childTnLst>
                          </p:cTn>
                        </p:par>
                        <p:par>
                          <p:cTn id="90" fill="hold">
                            <p:stCondLst>
                              <p:cond delay="4400"/>
                            </p:stCondLst>
                            <p:childTnLst>
                              <p:par>
                                <p:cTn id="91" presetID="22" presetClass="entr" presetSubtype="8"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left)">
                                      <p:cBhvr>
                                        <p:cTn id="93" dur="200"/>
                                        <p:tgtEl>
                                          <p:spTgt spid="26"/>
                                        </p:tgtEl>
                                      </p:cBhvr>
                                    </p:animEffect>
                                  </p:childTnLst>
                                </p:cTn>
                              </p:par>
                            </p:childTnLst>
                          </p:cTn>
                        </p:par>
                        <p:par>
                          <p:cTn id="94" fill="hold">
                            <p:stCondLst>
                              <p:cond delay="4600"/>
                            </p:stCondLst>
                            <p:childTnLst>
                              <p:par>
                                <p:cTn id="95" presetID="1" presetClass="entr" presetSubtype="0" fill="hold" grpId="0" nodeType="afterEffect">
                                  <p:stCondLst>
                                    <p:cond delay="0"/>
                                  </p:stCondLst>
                                  <p:childTnLst>
                                    <p:set>
                                      <p:cBhvr>
                                        <p:cTn id="96" dur="1" fill="hold">
                                          <p:stCondLst>
                                            <p:cond delay="199"/>
                                          </p:stCondLst>
                                        </p:cTn>
                                        <p:tgtEl>
                                          <p:spTgt spid="31"/>
                                        </p:tgtEl>
                                        <p:attrNameLst>
                                          <p:attrName>style.visibility</p:attrName>
                                        </p:attrNameLst>
                                      </p:cBhvr>
                                      <p:to>
                                        <p:strVal val="visible"/>
                                      </p:to>
                                    </p:set>
                                  </p:childTnLst>
                                </p:cTn>
                              </p:par>
                              <p:par>
                                <p:cTn id="97" presetID="18" presetClass="entr" presetSubtype="6"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strips(downRight)">
                                      <p:cBhvr>
                                        <p:cTn id="99" dur="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5714" y="3528558"/>
            <a:ext cx="4406900" cy="220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descr="E:\文档资料\电教室\课件\201310赵芳老师创新杯国赛\素材\截图\课堂\截屏\自主学习.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33469" y="1928041"/>
            <a:ext cx="2751121" cy="1725929"/>
          </a:xfrm>
          <a:prstGeom prst="round2DiagRect">
            <a:avLst>
              <a:gd name="adj1" fmla="val 16667"/>
              <a:gd name="adj2" fmla="val 0"/>
            </a:avLst>
          </a:prstGeom>
          <a:ln w="88900" cap="sq">
            <a:solidFill>
              <a:srgbClr val="0B4D13"/>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1" name="Rectangle 13"/>
          <p:cNvSpPr>
            <a:spLocks noChangeArrowheads="1"/>
          </p:cNvSpPr>
          <p:nvPr/>
        </p:nvSpPr>
        <p:spPr bwMode="auto">
          <a:xfrm>
            <a:off x="1875064" y="2795133"/>
            <a:ext cx="4140200" cy="3276600"/>
          </a:xfrm>
          <a:prstGeom prst="rect">
            <a:avLst/>
          </a:prstGeom>
          <a:noFill/>
          <a:ln w="38100">
            <a:solidFill>
              <a:schemeClr val="tx2">
                <a:lumMod val="60000"/>
                <a:lumOff val="40000"/>
              </a:schemeClr>
            </a:solidFill>
            <a:prstDash val="dash"/>
            <a:miter lim="800000"/>
            <a:headEnd/>
            <a:tailEnd/>
          </a:ln>
          <a:extLst/>
        </p:spPr>
        <p:txBody>
          <a:bodyPr anchor="ctr">
            <a:spAutoFit/>
          </a:bodyPr>
          <a:lstStyle/>
          <a:p>
            <a:pPr fontAlgn="auto">
              <a:lnSpc>
                <a:spcPct val="200000"/>
              </a:lnSpc>
              <a:spcBef>
                <a:spcPts val="0"/>
              </a:spcBef>
              <a:spcAft>
                <a:spcPts val="0"/>
              </a:spcAft>
              <a:defRPr/>
            </a:pPr>
            <a:endParaRPr lang="zh-CN" altLang="en-US" kern="0" dirty="0">
              <a:solidFill>
                <a:sysClr val="windowText" lastClr="000000">
                  <a:lumMod val="85000"/>
                  <a:lumOff val="15000"/>
                </a:sysClr>
              </a:solidFill>
              <a:latin typeface="微软雅黑" pitchFamily="34" charset="-122"/>
              <a:ea typeface="微软雅黑" pitchFamily="34" charset="-122"/>
            </a:endParaRPr>
          </a:p>
        </p:txBody>
      </p:sp>
      <p:grpSp>
        <p:nvGrpSpPr>
          <p:cNvPr id="12" name="组合 20"/>
          <p:cNvGrpSpPr>
            <a:grpSpLocks/>
          </p:cNvGrpSpPr>
          <p:nvPr/>
        </p:nvGrpSpPr>
        <p:grpSpPr bwMode="auto">
          <a:xfrm>
            <a:off x="1425802" y="2017258"/>
            <a:ext cx="5835650" cy="703735"/>
            <a:chOff x="1677969" y="1437141"/>
            <a:chExt cx="5835650" cy="703157"/>
          </a:xfrm>
        </p:grpSpPr>
        <p:sp>
          <p:nvSpPr>
            <p:cNvPr id="13" name="Rectangle 14"/>
            <p:cNvSpPr>
              <a:spLocks noChangeArrowheads="1"/>
            </p:cNvSpPr>
            <p:nvPr/>
          </p:nvSpPr>
          <p:spPr bwMode="auto">
            <a:xfrm>
              <a:off x="1928794" y="1557219"/>
              <a:ext cx="5584825" cy="58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auto">
                <a:lnSpc>
                  <a:spcPct val="114000"/>
                </a:lnSpc>
                <a:spcBef>
                  <a:spcPts val="0"/>
                </a:spcBef>
                <a:spcAft>
                  <a:spcPts val="0"/>
                </a:spcAft>
                <a:defRPr/>
              </a:pPr>
              <a:r>
                <a:rPr lang="zh-CN" altLang="en-US" sz="2800" b="1" kern="0" dirty="0">
                  <a:latin typeface="Action Jackson" pitchFamily="2" charset="0"/>
                  <a:ea typeface="微软雅黑" pitchFamily="34" charset="-122"/>
                </a:rPr>
                <a:t>教学活动</a:t>
              </a:r>
            </a:p>
          </p:txBody>
        </p:sp>
        <p:sp>
          <p:nvSpPr>
            <p:cNvPr id="14" name="单圆角矩形 13"/>
            <p:cNvSpPr/>
            <p:nvPr/>
          </p:nvSpPr>
          <p:spPr>
            <a:xfrm>
              <a:off x="1677969" y="1437141"/>
              <a:ext cx="144462" cy="636064"/>
            </a:xfrm>
            <a:prstGeom prst="round1Rect">
              <a:avLst/>
            </a:prstGeom>
            <a:solidFill>
              <a:srgbClr val="00806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Franklin Gothic Medium"/>
                <a:ea typeface="微软雅黑"/>
              </a:endParaRPr>
            </a:p>
          </p:txBody>
        </p:sp>
      </p:grpSp>
      <p:sp>
        <p:nvSpPr>
          <p:cNvPr id="15" name="TextBox 18"/>
          <p:cNvSpPr txBox="1"/>
          <p:nvPr/>
        </p:nvSpPr>
        <p:spPr>
          <a:xfrm>
            <a:off x="2097314" y="2776083"/>
            <a:ext cx="4214813" cy="563562"/>
          </a:xfrm>
          <a:prstGeom prst="rect">
            <a:avLst/>
          </a:prstGeom>
          <a:noFill/>
        </p:spPr>
        <p:txBody>
          <a:bodyPr>
            <a:spAutoFit/>
          </a:bodyPr>
          <a:lstStyle/>
          <a:p>
            <a:pPr fontAlgn="auto">
              <a:lnSpc>
                <a:spcPct val="200000"/>
              </a:lnSpc>
              <a:spcBef>
                <a:spcPts val="0"/>
              </a:spcBef>
              <a:spcAft>
                <a:spcPts val="0"/>
              </a:spcAft>
              <a:buFont typeface="Arial" pitchFamily="34" charset="0"/>
              <a:buChar char="•"/>
              <a:defRPr/>
            </a:pPr>
            <a:r>
              <a:rPr lang="zh-CN" altLang="en-US" kern="0" dirty="0">
                <a:solidFill>
                  <a:sysClr val="windowText" lastClr="000000">
                    <a:lumMod val="85000"/>
                    <a:lumOff val="15000"/>
                  </a:sysClr>
                </a:solidFill>
                <a:latin typeface="微软雅黑" pitchFamily="34" charset="-122"/>
                <a:ea typeface="微软雅黑" pitchFamily="34" charset="-122"/>
              </a:rPr>
              <a:t>静心动脑，回顾课前预习的内容</a:t>
            </a:r>
          </a:p>
        </p:txBody>
      </p:sp>
      <p:sp>
        <p:nvSpPr>
          <p:cNvPr id="18" name="Rectangle 14"/>
          <p:cNvSpPr>
            <a:spLocks noChangeArrowheads="1"/>
          </p:cNvSpPr>
          <p:nvPr/>
        </p:nvSpPr>
        <p:spPr bwMode="auto">
          <a:xfrm>
            <a:off x="6857093" y="3973512"/>
            <a:ext cx="1800225" cy="584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lnSpc>
                <a:spcPct val="114000"/>
              </a:lnSpc>
              <a:spcBef>
                <a:spcPts val="0"/>
              </a:spcBef>
              <a:spcAft>
                <a:spcPts val="0"/>
              </a:spcAft>
              <a:defRPr/>
            </a:pPr>
            <a:r>
              <a:rPr lang="zh-CN" altLang="en-US" sz="2800" b="1" kern="0" spc="300" dirty="0">
                <a:latin typeface="Action Jackson" pitchFamily="2" charset="0"/>
                <a:ea typeface="微软雅黑" pitchFamily="34" charset="-122"/>
              </a:rPr>
              <a:t>设计意图</a:t>
            </a:r>
          </a:p>
        </p:txBody>
      </p:sp>
      <p:sp>
        <p:nvSpPr>
          <p:cNvPr id="20" name="TextBox 23"/>
          <p:cNvSpPr txBox="1"/>
          <p:nvPr/>
        </p:nvSpPr>
        <p:spPr>
          <a:xfrm>
            <a:off x="6857093" y="4557712"/>
            <a:ext cx="3273879" cy="923330"/>
          </a:xfrm>
          <a:prstGeom prst="rect">
            <a:avLst/>
          </a:prstGeom>
          <a:noFill/>
        </p:spPr>
        <p:txBody>
          <a:bodyPr wrap="square">
            <a:spAutoFit/>
          </a:bodyPr>
          <a:lstStyle/>
          <a:p>
            <a:pPr fontAlgn="auto">
              <a:lnSpc>
                <a:spcPct val="150000"/>
              </a:lnSpc>
              <a:spcBef>
                <a:spcPts val="0"/>
              </a:spcBef>
              <a:spcAft>
                <a:spcPts val="0"/>
              </a:spcAft>
              <a:buFont typeface="Arial" pitchFamily="34" charset="0"/>
              <a:buChar char="•"/>
              <a:defRPr/>
            </a:pPr>
            <a:r>
              <a:rPr lang="zh-CN" altLang="en-US" kern="0" spc="300" dirty="0">
                <a:solidFill>
                  <a:sysClr val="windowText" lastClr="000000">
                    <a:lumMod val="85000"/>
                    <a:lumOff val="15000"/>
                  </a:sysClr>
                </a:solidFill>
                <a:latin typeface="微软雅黑" pitchFamily="34" charset="-122"/>
                <a:ea typeface="微软雅黑" pitchFamily="34" charset="-122"/>
              </a:rPr>
              <a:t>明确学习目标和需要突破的疑惑点</a:t>
            </a:r>
          </a:p>
        </p:txBody>
      </p:sp>
    </p:spTree>
    <p:extLst>
      <p:ext uri="{BB962C8B-B14F-4D97-AF65-F5344CB8AC3E}">
        <p14:creationId xmlns:p14="http://schemas.microsoft.com/office/powerpoint/2010/main" val="125549525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1000"/>
                                        <p:tgtEl>
                                          <p:spTgt spid="11"/>
                                        </p:tgtEl>
                                      </p:cBhvr>
                                    </p:animEffect>
                                  </p:childTnLst>
                                </p:cTn>
                              </p:par>
                            </p:childTnLst>
                          </p:cTn>
                        </p:par>
                        <p:par>
                          <p:cTn id="20" fill="hold">
                            <p:stCondLst>
                              <p:cond delay="3000"/>
                            </p:stCondLst>
                            <p:childTnLst>
                              <p:par>
                                <p:cTn id="21" presetID="10" presetClass="entr" presetSubtype="0"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3750"/>
                            </p:stCondLst>
                            <p:childTnLst>
                              <p:par>
                                <p:cTn id="25" presetID="10" presetClass="entr" presetSubtype="0" fill="hold" nodeType="after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4500"/>
                            </p:stCondLst>
                            <p:childTnLst>
                              <p:par>
                                <p:cTn id="29" presetID="14" presetClass="entr" presetSubtype="10" fill="hold" nodeType="after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5250"/>
                            </p:stCondLst>
                            <p:childTnLst>
                              <p:par>
                                <p:cTn id="36" presetID="10" presetClass="entr" presetSubtype="0" fill="hold" grpId="0" nodeType="after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5" grpId="0"/>
      <p:bldP spid="18"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327346" y="4908792"/>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83859" y="4137706"/>
            <a:ext cx="8820150" cy="576262"/>
          </a:xfrm>
          <a:prstGeom prst="rect">
            <a:avLst/>
          </a:prstGeom>
          <a:solidFill>
            <a:schemeClr val="bg1"/>
          </a:solidFill>
          <a:ln w="12700">
            <a:solidFill>
              <a:srgbClr val="00806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2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059" y="4209143"/>
            <a:ext cx="6223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421" y="4221843"/>
            <a:ext cx="6223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484" y="4209143"/>
            <a:ext cx="623887"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146" y="4221843"/>
            <a:ext cx="6223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矩形 30"/>
          <p:cNvSpPr>
            <a:spLocks noChangeArrowheads="1"/>
          </p:cNvSpPr>
          <p:nvPr/>
        </p:nvSpPr>
        <p:spPr bwMode="auto">
          <a:xfrm>
            <a:off x="2025196" y="4171043"/>
            <a:ext cx="6461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b="1">
                <a:solidFill>
                  <a:srgbClr val="E46C0A"/>
                </a:solidFill>
                <a:latin typeface="微软雅黑" panose="020B0503020204020204" pitchFamily="34" charset="-122"/>
                <a:ea typeface="微软雅黑" panose="020B0503020204020204" pitchFamily="34" charset="-122"/>
              </a:rPr>
              <a:t>讨论</a:t>
            </a:r>
          </a:p>
        </p:txBody>
      </p:sp>
      <p:sp>
        <p:nvSpPr>
          <p:cNvPr id="32" name="矩形 31"/>
          <p:cNvSpPr>
            <a:spLocks noChangeArrowheads="1"/>
          </p:cNvSpPr>
          <p:nvPr/>
        </p:nvSpPr>
        <p:spPr bwMode="auto">
          <a:xfrm>
            <a:off x="3838121" y="4190093"/>
            <a:ext cx="6477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b="1" dirty="0">
                <a:solidFill>
                  <a:srgbClr val="E46C0A"/>
                </a:solidFill>
                <a:latin typeface="微软雅黑" panose="020B0503020204020204" pitchFamily="34" charset="-122"/>
                <a:ea typeface="微软雅黑" panose="020B0503020204020204" pitchFamily="34" charset="-122"/>
              </a:rPr>
              <a:t>总结</a:t>
            </a:r>
          </a:p>
        </p:txBody>
      </p:sp>
      <p:sp>
        <p:nvSpPr>
          <p:cNvPr id="33" name="矩形 32"/>
          <p:cNvSpPr>
            <a:spLocks noChangeArrowheads="1"/>
          </p:cNvSpPr>
          <p:nvPr/>
        </p:nvSpPr>
        <p:spPr bwMode="auto">
          <a:xfrm>
            <a:off x="5628821" y="4194856"/>
            <a:ext cx="6461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b="1">
                <a:solidFill>
                  <a:srgbClr val="E46C0A"/>
                </a:solidFill>
                <a:latin typeface="微软雅黑" panose="020B0503020204020204" pitchFamily="34" charset="-122"/>
                <a:ea typeface="微软雅黑" panose="020B0503020204020204" pitchFamily="34" charset="-122"/>
              </a:rPr>
              <a:t>抢答</a:t>
            </a:r>
          </a:p>
        </p:txBody>
      </p:sp>
      <p:sp>
        <p:nvSpPr>
          <p:cNvPr id="34" name="矩形 33"/>
          <p:cNvSpPr>
            <a:spLocks noChangeArrowheads="1"/>
          </p:cNvSpPr>
          <p:nvPr/>
        </p:nvSpPr>
        <p:spPr bwMode="auto">
          <a:xfrm>
            <a:off x="7136946" y="4190093"/>
            <a:ext cx="11080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b="1">
                <a:solidFill>
                  <a:srgbClr val="E46C0A"/>
                </a:solidFill>
                <a:latin typeface="微软雅黑" panose="020B0503020204020204" pitchFamily="34" charset="-122"/>
                <a:ea typeface="微软雅黑" panose="020B0503020204020204" pitchFamily="34" charset="-122"/>
              </a:rPr>
              <a:t>学生讲述</a:t>
            </a:r>
          </a:p>
        </p:txBody>
      </p:sp>
      <p:sp>
        <p:nvSpPr>
          <p:cNvPr id="35" name="矩形 34"/>
          <p:cNvSpPr>
            <a:spLocks noChangeArrowheads="1"/>
          </p:cNvSpPr>
          <p:nvPr/>
        </p:nvSpPr>
        <p:spPr bwMode="auto">
          <a:xfrm>
            <a:off x="8984796" y="4193268"/>
            <a:ext cx="11080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b="1">
                <a:solidFill>
                  <a:srgbClr val="E46C0A"/>
                </a:solidFill>
                <a:latin typeface="微软雅黑" panose="020B0503020204020204" pitchFamily="34" charset="-122"/>
                <a:ea typeface="微软雅黑" panose="020B0503020204020204" pitchFamily="34" charset="-122"/>
              </a:rPr>
              <a:t>教师点拨</a:t>
            </a:r>
          </a:p>
        </p:txBody>
      </p:sp>
      <p:sp>
        <p:nvSpPr>
          <p:cNvPr id="36" name="Rectangle 14"/>
          <p:cNvSpPr>
            <a:spLocks noChangeArrowheads="1"/>
          </p:cNvSpPr>
          <p:nvPr/>
        </p:nvSpPr>
        <p:spPr bwMode="auto">
          <a:xfrm>
            <a:off x="1762106" y="2615149"/>
            <a:ext cx="8394700" cy="7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auto">
              <a:lnSpc>
                <a:spcPct val="114000"/>
              </a:lnSpc>
              <a:spcBef>
                <a:spcPts val="0"/>
              </a:spcBef>
              <a:spcAft>
                <a:spcPts val="0"/>
              </a:spcAft>
              <a:defRPr/>
            </a:pPr>
            <a:r>
              <a:rPr lang="zh-CN" altLang="en-US" kern="0" spc="300" dirty="0">
                <a:latin typeface="微软雅黑" pitchFamily="34" charset="-122"/>
                <a:ea typeface="微软雅黑" pitchFamily="34" charset="-122"/>
              </a:rPr>
              <a:t>给出</a:t>
            </a:r>
            <a:r>
              <a:rPr lang="en-US" altLang="zh-CN" kern="0" spc="300" dirty="0">
                <a:latin typeface="微软雅黑" pitchFamily="34" charset="-122"/>
                <a:ea typeface="微软雅黑" pitchFamily="34" charset="-122"/>
              </a:rPr>
              <a:t>5</a:t>
            </a:r>
            <a:r>
              <a:rPr lang="zh-CN" altLang="en-US" kern="0" spc="300" dirty="0">
                <a:latin typeface="微软雅黑" pitchFamily="34" charset="-122"/>
                <a:ea typeface="微软雅黑" pitchFamily="34" charset="-122"/>
              </a:rPr>
              <a:t>个题目，要求学生要求学生答出凭证、账簿、报表之间的相互关系，同时总结出通过怎样的程序将其有机的结合在一起。</a:t>
            </a:r>
          </a:p>
        </p:txBody>
      </p:sp>
      <p:sp>
        <p:nvSpPr>
          <p:cNvPr id="37" name="单圆角矩形 36"/>
          <p:cNvSpPr/>
          <p:nvPr/>
        </p:nvSpPr>
        <p:spPr bwMode="auto">
          <a:xfrm>
            <a:off x="1511281" y="2638970"/>
            <a:ext cx="144462" cy="636587"/>
          </a:xfrm>
          <a:prstGeom prst="round1Rect">
            <a:avLst/>
          </a:prstGeom>
          <a:solidFill>
            <a:srgbClr val="00806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Franklin Gothic Medium"/>
              <a:ea typeface="微软雅黑"/>
            </a:endParaRPr>
          </a:p>
        </p:txBody>
      </p:sp>
    </p:spTree>
    <p:extLst>
      <p:ext uri="{BB962C8B-B14F-4D97-AF65-F5344CB8AC3E}">
        <p14:creationId xmlns:p14="http://schemas.microsoft.com/office/powerpoint/2010/main" val="275148895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4" presetClass="entr" presetSubtype="10" fill="hold" nodeType="afterEffect">
                                  <p:stCondLst>
                                    <p:cond delay="250"/>
                                  </p:stCondLst>
                                  <p:childTnLst>
                                    <p:set>
                                      <p:cBhvr>
                                        <p:cTn id="14" dur="1" fill="hold">
                                          <p:stCondLst>
                                            <p:cond delay="0"/>
                                          </p:stCondLst>
                                        </p:cTn>
                                        <p:tgtEl>
                                          <p:spTgt spid="37"/>
                                        </p:tgtEl>
                                        <p:attrNameLst>
                                          <p:attrName>style.visibility</p:attrName>
                                        </p:attrNameLst>
                                      </p:cBhvr>
                                      <p:to>
                                        <p:strVal val="visible"/>
                                      </p:to>
                                    </p:set>
                                    <p:animEffect transition="in" filter="randombar(horizontal)">
                                      <p:cBhvr>
                                        <p:cTn id="15" dur="250"/>
                                        <p:tgtEl>
                                          <p:spTgt spid="3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par>
                                <p:cTn id="22" presetID="21"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heel(1)">
                                      <p:cBhvr>
                                        <p:cTn id="24" dur="1000"/>
                                        <p:tgtEl>
                                          <p:spTgt spid="18"/>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250" fill="hold"/>
                                        <p:tgtEl>
                                          <p:spTgt spid="31"/>
                                        </p:tgtEl>
                                        <p:attrNameLst>
                                          <p:attrName>ppt_x</p:attrName>
                                        </p:attrNameLst>
                                      </p:cBhvr>
                                      <p:tavLst>
                                        <p:tav tm="0">
                                          <p:val>
                                            <p:strVal val="0-#ppt_w/2"/>
                                          </p:val>
                                        </p:tav>
                                        <p:tav tm="100000">
                                          <p:val>
                                            <p:strVal val="#ppt_x"/>
                                          </p:val>
                                        </p:tav>
                                      </p:tavLst>
                                    </p:anim>
                                    <p:anim calcmode="lin" valueType="num">
                                      <p:cBhvr additive="base">
                                        <p:cTn id="29" dur="250" fill="hold"/>
                                        <p:tgtEl>
                                          <p:spTgt spid="31"/>
                                        </p:tgtEl>
                                        <p:attrNameLst>
                                          <p:attrName>ppt_y</p:attrName>
                                        </p:attrNameLst>
                                      </p:cBhvr>
                                      <p:tavLst>
                                        <p:tav tm="0">
                                          <p:val>
                                            <p:strVal val="#ppt_y"/>
                                          </p:val>
                                        </p:tav>
                                        <p:tav tm="100000">
                                          <p:val>
                                            <p:strVal val="#ppt_y"/>
                                          </p:val>
                                        </p:tav>
                                      </p:tavLst>
                                    </p:anim>
                                  </p:childTnLst>
                                </p:cTn>
                              </p:par>
                            </p:childTnLst>
                          </p:cTn>
                        </p:par>
                        <p:par>
                          <p:cTn id="30" fill="hold">
                            <p:stCondLst>
                              <p:cond delay="2750"/>
                            </p:stCondLst>
                            <p:childTnLst>
                              <p:par>
                                <p:cTn id="31" presetID="2" presetClass="entr" presetSubtype="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250" fill="hold"/>
                                        <p:tgtEl>
                                          <p:spTgt spid="27"/>
                                        </p:tgtEl>
                                        <p:attrNameLst>
                                          <p:attrName>ppt_x</p:attrName>
                                        </p:attrNameLst>
                                      </p:cBhvr>
                                      <p:tavLst>
                                        <p:tav tm="0">
                                          <p:val>
                                            <p:strVal val="0-#ppt_w/2"/>
                                          </p:val>
                                        </p:tav>
                                        <p:tav tm="100000">
                                          <p:val>
                                            <p:strVal val="#ppt_x"/>
                                          </p:val>
                                        </p:tav>
                                      </p:tavLst>
                                    </p:anim>
                                    <p:anim calcmode="lin" valueType="num">
                                      <p:cBhvr additive="base">
                                        <p:cTn id="34" dur="25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300" fill="hold"/>
                                        <p:tgtEl>
                                          <p:spTgt spid="32"/>
                                        </p:tgtEl>
                                        <p:attrNameLst>
                                          <p:attrName>ppt_x</p:attrName>
                                        </p:attrNameLst>
                                      </p:cBhvr>
                                      <p:tavLst>
                                        <p:tav tm="0">
                                          <p:val>
                                            <p:strVal val="0-#ppt_w/2"/>
                                          </p:val>
                                        </p:tav>
                                        <p:tav tm="100000">
                                          <p:val>
                                            <p:strVal val="#ppt_x"/>
                                          </p:val>
                                        </p:tav>
                                      </p:tavLst>
                                    </p:anim>
                                    <p:anim calcmode="lin" valueType="num">
                                      <p:cBhvr additive="base">
                                        <p:cTn id="39" dur="3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3300"/>
                            </p:stCondLst>
                            <p:childTnLst>
                              <p:par>
                                <p:cTn id="41" presetID="2" presetClass="entr" presetSubtype="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300" fill="hold"/>
                                        <p:tgtEl>
                                          <p:spTgt spid="28"/>
                                        </p:tgtEl>
                                        <p:attrNameLst>
                                          <p:attrName>ppt_x</p:attrName>
                                        </p:attrNameLst>
                                      </p:cBhvr>
                                      <p:tavLst>
                                        <p:tav tm="0">
                                          <p:val>
                                            <p:strVal val="0-#ppt_w/2"/>
                                          </p:val>
                                        </p:tav>
                                        <p:tav tm="100000">
                                          <p:val>
                                            <p:strVal val="#ppt_x"/>
                                          </p:val>
                                        </p:tav>
                                      </p:tavLst>
                                    </p:anim>
                                    <p:anim calcmode="lin" valueType="num">
                                      <p:cBhvr additive="base">
                                        <p:cTn id="44" dur="300" fill="hold"/>
                                        <p:tgtEl>
                                          <p:spTgt spid="28"/>
                                        </p:tgtEl>
                                        <p:attrNameLst>
                                          <p:attrName>ppt_y</p:attrName>
                                        </p:attrNameLst>
                                      </p:cBhvr>
                                      <p:tavLst>
                                        <p:tav tm="0">
                                          <p:val>
                                            <p:strVal val="#ppt_y"/>
                                          </p:val>
                                        </p:tav>
                                        <p:tav tm="100000">
                                          <p:val>
                                            <p:strVal val="#ppt_y"/>
                                          </p:val>
                                        </p:tav>
                                      </p:tavLst>
                                    </p:anim>
                                  </p:childTnLst>
                                </p:cTn>
                              </p:par>
                            </p:childTnLst>
                          </p:cTn>
                        </p:par>
                        <p:par>
                          <p:cTn id="45" fill="hold">
                            <p:stCondLst>
                              <p:cond delay="3600"/>
                            </p:stCondLst>
                            <p:childTnLst>
                              <p:par>
                                <p:cTn id="46" presetID="2" presetClass="entr" presetSubtype="8"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0-#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par>
                          <p:cTn id="50" fill="hold">
                            <p:stCondLst>
                              <p:cond delay="4100"/>
                            </p:stCondLst>
                            <p:childTnLst>
                              <p:par>
                                <p:cTn id="51" presetID="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0-#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childTnLst>
                          </p:cTn>
                        </p:par>
                        <p:par>
                          <p:cTn id="55" fill="hold">
                            <p:stCondLst>
                              <p:cond delay="4600"/>
                            </p:stCondLst>
                            <p:childTnLst>
                              <p:par>
                                <p:cTn id="56" presetID="2" presetClass="entr" presetSubtype="8"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5100"/>
                            </p:stCondLst>
                            <p:childTnLst>
                              <p:par>
                                <p:cTn id="61" presetID="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0-#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childTnLst>
                          </p:cTn>
                        </p:par>
                        <p:par>
                          <p:cTn id="65" fill="hold">
                            <p:stCondLst>
                              <p:cond delay="5600"/>
                            </p:stCondLst>
                            <p:childTnLst>
                              <p:par>
                                <p:cTn id="66" presetID="2" presetClass="entr" presetSubtype="8"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0-#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31" grpId="0"/>
      <p:bldP spid="32" grpId="0"/>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1"/>
          <p:cNvSpPr txBox="1">
            <a:spLocks noChangeArrowheads="1"/>
          </p:cNvSpPr>
          <p:nvPr/>
        </p:nvSpPr>
        <p:spPr bwMode="auto">
          <a:xfrm>
            <a:off x="5658181" y="3552562"/>
            <a:ext cx="5283427" cy="199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Franklin Gothic Medium" pitchFamily="34" charset="0"/>
                <a:ea typeface="宋体" pitchFamily="2" charset="-122"/>
              </a:defRPr>
            </a:lvl1pPr>
            <a:lvl2pPr marL="742950" indent="-285750" eaLnBrk="0" hangingPunct="0">
              <a:defRPr>
                <a:solidFill>
                  <a:schemeClr val="tx1"/>
                </a:solidFill>
                <a:latin typeface="Franklin Gothic Medium" pitchFamily="34" charset="0"/>
                <a:ea typeface="宋体" pitchFamily="2" charset="-122"/>
              </a:defRPr>
            </a:lvl2pPr>
            <a:lvl3pPr marL="1143000" indent="-228600" eaLnBrk="0" hangingPunct="0">
              <a:defRPr>
                <a:solidFill>
                  <a:schemeClr val="tx1"/>
                </a:solidFill>
                <a:latin typeface="Franklin Gothic Medium" pitchFamily="34" charset="0"/>
                <a:ea typeface="宋体" pitchFamily="2" charset="-122"/>
              </a:defRPr>
            </a:lvl3pPr>
            <a:lvl4pPr marL="1600200" indent="-228600" eaLnBrk="0" hangingPunct="0">
              <a:defRPr>
                <a:solidFill>
                  <a:schemeClr val="tx1"/>
                </a:solidFill>
                <a:latin typeface="Franklin Gothic Medium" pitchFamily="34" charset="0"/>
                <a:ea typeface="宋体" pitchFamily="2" charset="-122"/>
              </a:defRPr>
            </a:lvl4pPr>
            <a:lvl5pPr marL="2057400" indent="-228600" eaLnBrk="0" hangingPunct="0">
              <a:defRPr>
                <a:solidFill>
                  <a:schemeClr val="tx1"/>
                </a:solidFill>
                <a:latin typeface="Franklin Gothic Medium" pitchFamily="34" charset="0"/>
                <a:ea typeface="宋体" pitchFamily="2" charset="-122"/>
              </a:defRPr>
            </a:lvl5pPr>
            <a:lvl6pPr marL="2514600" indent="-228600" eaLnBrk="0" fontAlgn="base" hangingPunct="0">
              <a:spcBef>
                <a:spcPct val="0"/>
              </a:spcBef>
              <a:spcAft>
                <a:spcPct val="0"/>
              </a:spcAft>
              <a:defRPr>
                <a:solidFill>
                  <a:schemeClr val="tx1"/>
                </a:solidFill>
                <a:latin typeface="Franklin Gothic Medium" pitchFamily="34" charset="0"/>
                <a:ea typeface="宋体" pitchFamily="2" charset="-122"/>
              </a:defRPr>
            </a:lvl6pPr>
            <a:lvl7pPr marL="2971800" indent="-228600" eaLnBrk="0" fontAlgn="base" hangingPunct="0">
              <a:spcBef>
                <a:spcPct val="0"/>
              </a:spcBef>
              <a:spcAft>
                <a:spcPct val="0"/>
              </a:spcAft>
              <a:defRPr>
                <a:solidFill>
                  <a:schemeClr val="tx1"/>
                </a:solidFill>
                <a:latin typeface="Franklin Gothic Medium" pitchFamily="34" charset="0"/>
                <a:ea typeface="宋体" pitchFamily="2" charset="-122"/>
              </a:defRPr>
            </a:lvl7pPr>
            <a:lvl8pPr marL="3429000" indent="-228600" eaLnBrk="0" fontAlgn="base" hangingPunct="0">
              <a:spcBef>
                <a:spcPct val="0"/>
              </a:spcBef>
              <a:spcAft>
                <a:spcPct val="0"/>
              </a:spcAft>
              <a:defRPr>
                <a:solidFill>
                  <a:schemeClr val="tx1"/>
                </a:solidFill>
                <a:latin typeface="Franklin Gothic Medium" pitchFamily="34" charset="0"/>
                <a:ea typeface="宋体" pitchFamily="2" charset="-122"/>
              </a:defRPr>
            </a:lvl8pPr>
            <a:lvl9pPr marL="3886200" indent="-228600" eaLnBrk="0" fontAlgn="base" hangingPunct="0">
              <a:spcBef>
                <a:spcPct val="0"/>
              </a:spcBef>
              <a:spcAft>
                <a:spcPct val="0"/>
              </a:spcAft>
              <a:defRPr>
                <a:solidFill>
                  <a:schemeClr val="tx1"/>
                </a:solidFill>
                <a:latin typeface="Franklin Gothic Medium" pitchFamily="34" charset="0"/>
                <a:ea typeface="宋体" pitchFamily="2" charset="-122"/>
              </a:defRPr>
            </a:lvl9pPr>
          </a:lstStyle>
          <a:p>
            <a:pPr eaLnBrk="1" fontAlgn="auto" hangingPunct="1">
              <a:lnSpc>
                <a:spcPts val="2400"/>
              </a:lnSpc>
              <a:spcBef>
                <a:spcPts val="0"/>
              </a:spcBef>
              <a:spcAft>
                <a:spcPts val="0"/>
              </a:spcAft>
              <a:defRPr/>
            </a:pPr>
            <a:r>
              <a:rPr lang="zh-CN" altLang="en-US" b="1" kern="0" spc="600" dirty="0">
                <a:solidFill>
                  <a:schemeClr val="tx1">
                    <a:lumMod val="75000"/>
                    <a:lumOff val="25000"/>
                  </a:schemeClr>
                </a:solidFill>
                <a:latin typeface="微软雅黑" pitchFamily="34" charset="-122"/>
                <a:ea typeface="微软雅黑" pitchFamily="34" charset="-122"/>
              </a:rPr>
              <a:t>讨论题</a:t>
            </a:r>
            <a:r>
              <a:rPr lang="zh-CN" altLang="en-US" sz="1400" b="1" kern="0" spc="600" dirty="0">
                <a:solidFill>
                  <a:schemeClr val="tx1">
                    <a:lumMod val="75000"/>
                    <a:lumOff val="25000"/>
                  </a:schemeClr>
                </a:solidFill>
                <a:latin typeface="微软雅黑" pitchFamily="34" charset="-122"/>
                <a:ea typeface="微软雅黑" pitchFamily="34" charset="-122"/>
              </a:rPr>
              <a:t>（记账凭证核算程序下）</a:t>
            </a:r>
            <a:endParaRPr lang="en-US" altLang="zh-CN" sz="1400" b="1" kern="0" spc="600" dirty="0">
              <a:solidFill>
                <a:schemeClr val="tx1">
                  <a:lumMod val="75000"/>
                  <a:lumOff val="25000"/>
                </a:schemeClr>
              </a:solidFill>
              <a:latin typeface="微软雅黑" pitchFamily="34" charset="-122"/>
              <a:ea typeface="微软雅黑" pitchFamily="34" charset="-122"/>
            </a:endParaRPr>
          </a:p>
          <a:p>
            <a:pPr eaLnBrk="1" fontAlgn="auto" hangingPunct="1">
              <a:lnSpc>
                <a:spcPts val="2400"/>
              </a:lnSpc>
              <a:spcBef>
                <a:spcPts val="0"/>
              </a:spcBef>
              <a:spcAft>
                <a:spcPts val="0"/>
              </a:spcAft>
              <a:defRPr/>
            </a:pPr>
            <a:endParaRPr lang="en-US" altLang="zh-CN" sz="1400" b="1" kern="0" spc="600" dirty="0">
              <a:solidFill>
                <a:schemeClr val="tx1">
                  <a:lumMod val="75000"/>
                  <a:lumOff val="25000"/>
                </a:schemeClr>
              </a:solidFill>
              <a:latin typeface="微软雅黑" pitchFamily="34" charset="-122"/>
              <a:ea typeface="微软雅黑" pitchFamily="34" charset="-122"/>
            </a:endParaRPr>
          </a:p>
          <a:p>
            <a:pPr marL="285750" indent="-285750" eaLnBrk="1" fontAlgn="auto" hangingPunct="1">
              <a:lnSpc>
                <a:spcPts val="2000"/>
              </a:lnSpc>
              <a:spcBef>
                <a:spcPts val="0"/>
              </a:spcBef>
              <a:spcAft>
                <a:spcPts val="0"/>
              </a:spcAft>
              <a:buFont typeface="Wingdings" pitchFamily="2" charset="2"/>
              <a:buChar char="l"/>
              <a:defRPr/>
            </a:pPr>
            <a:r>
              <a:rPr lang="zh-CN" altLang="en-US" sz="1400" kern="0" spc="600" dirty="0">
                <a:solidFill>
                  <a:schemeClr val="tx1">
                    <a:lumMod val="75000"/>
                    <a:lumOff val="25000"/>
                  </a:schemeClr>
                </a:solidFill>
                <a:ea typeface="微软雅黑" pitchFamily="34" charset="-122"/>
              </a:rPr>
              <a:t>记账凭证根据什么登记？</a:t>
            </a:r>
            <a:endParaRPr lang="en-US" altLang="zh-CN" sz="1400" kern="0" spc="600" dirty="0">
              <a:solidFill>
                <a:schemeClr val="tx1">
                  <a:lumMod val="75000"/>
                  <a:lumOff val="25000"/>
                </a:schemeClr>
              </a:solidFill>
              <a:ea typeface="微软雅黑" pitchFamily="34" charset="-122"/>
            </a:endParaRPr>
          </a:p>
          <a:p>
            <a:pPr marL="285750" indent="-285750" fontAlgn="auto">
              <a:lnSpc>
                <a:spcPts val="2000"/>
              </a:lnSpc>
              <a:spcBef>
                <a:spcPts val="0"/>
              </a:spcBef>
              <a:spcAft>
                <a:spcPts val="0"/>
              </a:spcAft>
              <a:buFont typeface="Wingdings" pitchFamily="2" charset="2"/>
              <a:buChar char="l"/>
              <a:defRPr/>
            </a:pPr>
            <a:r>
              <a:rPr lang="zh-CN" altLang="en-US" sz="1400" kern="0" spc="600" dirty="0">
                <a:solidFill>
                  <a:schemeClr val="tx1">
                    <a:lumMod val="75000"/>
                    <a:lumOff val="25000"/>
                  </a:schemeClr>
                </a:solidFill>
                <a:ea typeface="微软雅黑" pitchFamily="34" charset="-122"/>
              </a:rPr>
              <a:t>总分类账根据什么登记？</a:t>
            </a:r>
            <a:endParaRPr lang="en-US" altLang="zh-CN" sz="1400" kern="0" spc="600" dirty="0">
              <a:solidFill>
                <a:schemeClr val="tx1">
                  <a:lumMod val="75000"/>
                  <a:lumOff val="25000"/>
                </a:schemeClr>
              </a:solidFill>
              <a:ea typeface="微软雅黑" pitchFamily="34" charset="-122"/>
            </a:endParaRPr>
          </a:p>
          <a:p>
            <a:pPr marL="285750" indent="-285750" fontAlgn="auto">
              <a:lnSpc>
                <a:spcPts val="2000"/>
              </a:lnSpc>
              <a:spcBef>
                <a:spcPts val="0"/>
              </a:spcBef>
              <a:spcAft>
                <a:spcPts val="0"/>
              </a:spcAft>
              <a:buFont typeface="Wingdings" pitchFamily="2" charset="2"/>
              <a:buChar char="l"/>
              <a:defRPr/>
            </a:pPr>
            <a:r>
              <a:rPr lang="zh-CN" altLang="en-US" sz="1400" kern="0" spc="600" dirty="0">
                <a:solidFill>
                  <a:schemeClr val="tx1">
                    <a:lumMod val="75000"/>
                    <a:lumOff val="25000"/>
                  </a:schemeClr>
                </a:solidFill>
                <a:ea typeface="微软雅黑" pitchFamily="34" charset="-122"/>
              </a:rPr>
              <a:t>现金日记账和银行存款根据什么登记？</a:t>
            </a:r>
            <a:endParaRPr lang="en-US" altLang="zh-CN" sz="1400" kern="0" spc="600" dirty="0">
              <a:solidFill>
                <a:schemeClr val="tx1">
                  <a:lumMod val="75000"/>
                  <a:lumOff val="25000"/>
                </a:schemeClr>
              </a:solidFill>
              <a:ea typeface="微软雅黑" pitchFamily="34" charset="-122"/>
            </a:endParaRPr>
          </a:p>
          <a:p>
            <a:pPr marL="285750" indent="-285750" fontAlgn="auto">
              <a:lnSpc>
                <a:spcPts val="2000"/>
              </a:lnSpc>
              <a:spcBef>
                <a:spcPts val="0"/>
              </a:spcBef>
              <a:spcAft>
                <a:spcPts val="0"/>
              </a:spcAft>
              <a:buFont typeface="Wingdings" pitchFamily="2" charset="2"/>
              <a:buChar char="l"/>
              <a:defRPr/>
            </a:pPr>
            <a:r>
              <a:rPr lang="zh-CN" altLang="en-US" sz="1400" kern="0" spc="600" dirty="0">
                <a:solidFill>
                  <a:schemeClr val="tx1">
                    <a:lumMod val="75000"/>
                    <a:lumOff val="25000"/>
                  </a:schemeClr>
                </a:solidFill>
                <a:ea typeface="微软雅黑" pitchFamily="34" charset="-122"/>
              </a:rPr>
              <a:t>明细分类账根据什么填制？</a:t>
            </a:r>
            <a:endParaRPr lang="en-US" altLang="zh-CN" sz="1400" kern="0" spc="600" dirty="0">
              <a:solidFill>
                <a:schemeClr val="tx1">
                  <a:lumMod val="75000"/>
                  <a:lumOff val="25000"/>
                </a:schemeClr>
              </a:solidFill>
              <a:ea typeface="微软雅黑" pitchFamily="34" charset="-122"/>
            </a:endParaRPr>
          </a:p>
          <a:p>
            <a:pPr marL="285750" indent="-285750" fontAlgn="auto">
              <a:lnSpc>
                <a:spcPts val="2000"/>
              </a:lnSpc>
              <a:spcBef>
                <a:spcPts val="0"/>
              </a:spcBef>
              <a:spcAft>
                <a:spcPts val="0"/>
              </a:spcAft>
              <a:buFont typeface="Wingdings" pitchFamily="2" charset="2"/>
              <a:buChar char="l"/>
              <a:defRPr/>
            </a:pPr>
            <a:r>
              <a:rPr lang="zh-CN" altLang="en-US" sz="1400" kern="0" spc="600" dirty="0">
                <a:solidFill>
                  <a:schemeClr val="tx1">
                    <a:lumMod val="75000"/>
                    <a:lumOff val="25000"/>
                  </a:schemeClr>
                </a:solidFill>
                <a:ea typeface="微软雅黑" pitchFamily="34" charset="-122"/>
              </a:rPr>
              <a:t>财务会计报表根据什么编制？</a:t>
            </a:r>
            <a:endParaRPr lang="en-US" altLang="zh-CN" sz="1400" kern="0" spc="600" dirty="0">
              <a:solidFill>
                <a:schemeClr val="tx1">
                  <a:lumMod val="75000"/>
                  <a:lumOff val="25000"/>
                </a:schemeClr>
              </a:solidFill>
              <a:ea typeface="微软雅黑" pitchFamily="34" charset="-122"/>
            </a:endParaRPr>
          </a:p>
        </p:txBody>
      </p:sp>
      <p:sp>
        <p:nvSpPr>
          <p:cNvPr id="12" name="TextBox 3"/>
          <p:cNvSpPr txBox="1">
            <a:spLocks noChangeArrowheads="1"/>
          </p:cNvSpPr>
          <p:nvPr/>
        </p:nvSpPr>
        <p:spPr bwMode="auto">
          <a:xfrm>
            <a:off x="5436639" y="2857576"/>
            <a:ext cx="43588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zh-CN" altLang="en-US" sz="2400" b="1" dirty="0">
                <a:solidFill>
                  <a:schemeClr val="tx2">
                    <a:lumMod val="50000"/>
                  </a:schemeClr>
                </a:solidFill>
                <a:latin typeface="微软雅黑" pitchFamily="34" charset="-122"/>
                <a:ea typeface="微软雅黑" pitchFamily="34" charset="-122"/>
              </a:rPr>
              <a:t>“师友”讨论 解答问题</a:t>
            </a:r>
          </a:p>
        </p:txBody>
      </p:sp>
      <p:sp>
        <p:nvSpPr>
          <p:cNvPr id="13" name="TextBox 49"/>
          <p:cNvSpPr txBox="1">
            <a:spLocks noChangeArrowheads="1"/>
          </p:cNvSpPr>
          <p:nvPr/>
        </p:nvSpPr>
        <p:spPr bwMode="auto">
          <a:xfrm>
            <a:off x="-120203" y="1585221"/>
            <a:ext cx="345598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sz="3000" b="1" spc="600" dirty="0">
                <a:solidFill>
                  <a:srgbClr val="008062"/>
                </a:solidFill>
                <a:latin typeface="微软雅黑" pitchFamily="34" charset="-122"/>
                <a:ea typeface="微软雅黑" pitchFamily="34" charset="-122"/>
              </a:rPr>
              <a:t>全组讨论</a:t>
            </a:r>
            <a:endParaRPr lang="en-US" altLang="zh-CN" sz="3000" b="1" spc="600" dirty="0">
              <a:solidFill>
                <a:srgbClr val="008062"/>
              </a:solidFill>
              <a:latin typeface="微软雅黑" pitchFamily="34" charset="-122"/>
              <a:ea typeface="微软雅黑" pitchFamily="34" charset="-122"/>
            </a:endParaRPr>
          </a:p>
          <a:p>
            <a:pPr algn="ctr" eaLnBrk="1" hangingPunct="1">
              <a:defRPr/>
            </a:pPr>
            <a:r>
              <a:rPr lang="zh-CN" altLang="en-US" sz="3000" b="1" spc="600" dirty="0">
                <a:solidFill>
                  <a:srgbClr val="008062"/>
                </a:solidFill>
                <a:latin typeface="微软雅黑" pitchFamily="34" charset="-122"/>
                <a:ea typeface="微软雅黑" pitchFamily="34" charset="-122"/>
              </a:rPr>
              <a:t>总结方法</a:t>
            </a:r>
          </a:p>
        </p:txBody>
      </p:sp>
      <p:grpSp>
        <p:nvGrpSpPr>
          <p:cNvPr id="22" name="组合 21"/>
          <p:cNvGrpSpPr/>
          <p:nvPr/>
        </p:nvGrpSpPr>
        <p:grpSpPr>
          <a:xfrm>
            <a:off x="1040514" y="3588924"/>
            <a:ext cx="3364274" cy="1886857"/>
            <a:chOff x="7835220" y="431801"/>
            <a:chExt cx="1565276" cy="877887"/>
          </a:xfrm>
          <a:solidFill>
            <a:srgbClr val="008062"/>
          </a:solidFill>
        </p:grpSpPr>
        <p:sp>
          <p:nvSpPr>
            <p:cNvPr id="23" name="Freeform 53"/>
            <p:cNvSpPr>
              <a:spLocks/>
            </p:cNvSpPr>
            <p:nvPr/>
          </p:nvSpPr>
          <p:spPr bwMode="auto">
            <a:xfrm>
              <a:off x="8379733" y="877888"/>
              <a:ext cx="469900" cy="203200"/>
            </a:xfrm>
            <a:custGeom>
              <a:avLst/>
              <a:gdLst>
                <a:gd name="T0" fmla="*/ 125 w 125"/>
                <a:gd name="T1" fmla="*/ 54 h 54"/>
                <a:gd name="T2" fmla="*/ 125 w 125"/>
                <a:gd name="T3" fmla="*/ 52 h 54"/>
                <a:gd name="T4" fmla="*/ 123 w 125"/>
                <a:gd name="T5" fmla="*/ 44 h 54"/>
                <a:gd name="T6" fmla="*/ 85 w 125"/>
                <a:gd name="T7" fmla="*/ 0 h 54"/>
                <a:gd name="T8" fmla="*/ 73 w 125"/>
                <a:gd name="T9" fmla="*/ 30 h 54"/>
                <a:gd name="T10" fmla="*/ 71 w 125"/>
                <a:gd name="T11" fmla="*/ 30 h 54"/>
                <a:gd name="T12" fmla="*/ 68 w 125"/>
                <a:gd name="T13" fmla="*/ 17 h 54"/>
                <a:gd name="T14" fmla="*/ 69 w 125"/>
                <a:gd name="T15" fmla="*/ 11 h 54"/>
                <a:gd name="T16" fmla="*/ 71 w 125"/>
                <a:gd name="T17" fmla="*/ 10 h 54"/>
                <a:gd name="T18" fmla="*/ 71 w 125"/>
                <a:gd name="T19" fmla="*/ 4 h 54"/>
                <a:gd name="T20" fmla="*/ 66 w 125"/>
                <a:gd name="T21" fmla="*/ 1 h 54"/>
                <a:gd name="T22" fmla="*/ 66 w 125"/>
                <a:gd name="T23" fmla="*/ 1 h 54"/>
                <a:gd name="T24" fmla="*/ 59 w 125"/>
                <a:gd name="T25" fmla="*/ 1 h 54"/>
                <a:gd name="T26" fmla="*/ 59 w 125"/>
                <a:gd name="T27" fmla="*/ 1 h 54"/>
                <a:gd name="T28" fmla="*/ 54 w 125"/>
                <a:gd name="T29" fmla="*/ 4 h 54"/>
                <a:gd name="T30" fmla="*/ 54 w 125"/>
                <a:gd name="T31" fmla="*/ 10 h 54"/>
                <a:gd name="T32" fmla="*/ 56 w 125"/>
                <a:gd name="T33" fmla="*/ 11 h 54"/>
                <a:gd name="T34" fmla="*/ 57 w 125"/>
                <a:gd name="T35" fmla="*/ 17 h 54"/>
                <a:gd name="T36" fmla="*/ 54 w 125"/>
                <a:gd name="T37" fmla="*/ 30 h 54"/>
                <a:gd name="T38" fmla="*/ 52 w 125"/>
                <a:gd name="T39" fmla="*/ 30 h 54"/>
                <a:gd name="T40" fmla="*/ 40 w 125"/>
                <a:gd name="T41" fmla="*/ 0 h 54"/>
                <a:gd name="T42" fmla="*/ 3 w 125"/>
                <a:gd name="T43" fmla="*/ 42 h 54"/>
                <a:gd name="T44" fmla="*/ 0 w 125"/>
                <a:gd name="T45" fmla="*/ 52 h 54"/>
                <a:gd name="T46" fmla="*/ 0 w 125"/>
                <a:gd name="T47" fmla="*/ 54 h 54"/>
                <a:gd name="T48" fmla="*/ 63 w 125"/>
                <a:gd name="T49" fmla="*/ 49 h 54"/>
                <a:gd name="T50" fmla="*/ 125 w 125"/>
                <a:gd name="T5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54">
                  <a:moveTo>
                    <a:pt x="125" y="54"/>
                  </a:moveTo>
                  <a:cubicBezTo>
                    <a:pt x="125" y="53"/>
                    <a:pt x="125" y="52"/>
                    <a:pt x="125" y="52"/>
                  </a:cubicBezTo>
                  <a:cubicBezTo>
                    <a:pt x="125" y="52"/>
                    <a:pt x="124" y="49"/>
                    <a:pt x="123" y="44"/>
                  </a:cubicBezTo>
                  <a:cubicBezTo>
                    <a:pt x="117" y="25"/>
                    <a:pt x="105" y="7"/>
                    <a:pt x="85" y="0"/>
                  </a:cubicBezTo>
                  <a:cubicBezTo>
                    <a:pt x="73" y="30"/>
                    <a:pt x="73" y="30"/>
                    <a:pt x="73" y="30"/>
                  </a:cubicBezTo>
                  <a:cubicBezTo>
                    <a:pt x="72" y="32"/>
                    <a:pt x="71" y="32"/>
                    <a:pt x="71" y="30"/>
                  </a:cubicBezTo>
                  <a:cubicBezTo>
                    <a:pt x="68" y="17"/>
                    <a:pt x="68" y="17"/>
                    <a:pt x="68" y="17"/>
                  </a:cubicBezTo>
                  <a:cubicBezTo>
                    <a:pt x="67" y="15"/>
                    <a:pt x="68" y="13"/>
                    <a:pt x="69" y="11"/>
                  </a:cubicBezTo>
                  <a:cubicBezTo>
                    <a:pt x="71" y="10"/>
                    <a:pt x="71" y="10"/>
                    <a:pt x="71" y="10"/>
                  </a:cubicBezTo>
                  <a:cubicBezTo>
                    <a:pt x="72" y="8"/>
                    <a:pt x="72" y="6"/>
                    <a:pt x="71" y="4"/>
                  </a:cubicBezTo>
                  <a:cubicBezTo>
                    <a:pt x="70" y="3"/>
                    <a:pt x="68" y="1"/>
                    <a:pt x="66" y="1"/>
                  </a:cubicBezTo>
                  <a:cubicBezTo>
                    <a:pt x="66" y="1"/>
                    <a:pt x="66" y="1"/>
                    <a:pt x="66" y="1"/>
                  </a:cubicBezTo>
                  <a:cubicBezTo>
                    <a:pt x="64" y="0"/>
                    <a:pt x="61" y="0"/>
                    <a:pt x="59" y="1"/>
                  </a:cubicBezTo>
                  <a:cubicBezTo>
                    <a:pt x="59" y="1"/>
                    <a:pt x="59" y="1"/>
                    <a:pt x="59" y="1"/>
                  </a:cubicBezTo>
                  <a:cubicBezTo>
                    <a:pt x="57" y="1"/>
                    <a:pt x="55" y="3"/>
                    <a:pt x="54" y="4"/>
                  </a:cubicBezTo>
                  <a:cubicBezTo>
                    <a:pt x="53" y="6"/>
                    <a:pt x="53" y="8"/>
                    <a:pt x="54" y="10"/>
                  </a:cubicBezTo>
                  <a:cubicBezTo>
                    <a:pt x="56" y="11"/>
                    <a:pt x="56" y="11"/>
                    <a:pt x="56" y="11"/>
                  </a:cubicBezTo>
                  <a:cubicBezTo>
                    <a:pt x="57" y="13"/>
                    <a:pt x="58" y="15"/>
                    <a:pt x="57" y="17"/>
                  </a:cubicBezTo>
                  <a:cubicBezTo>
                    <a:pt x="54" y="30"/>
                    <a:pt x="54" y="30"/>
                    <a:pt x="54" y="30"/>
                  </a:cubicBezTo>
                  <a:cubicBezTo>
                    <a:pt x="54" y="32"/>
                    <a:pt x="53" y="32"/>
                    <a:pt x="52" y="30"/>
                  </a:cubicBezTo>
                  <a:cubicBezTo>
                    <a:pt x="40" y="0"/>
                    <a:pt x="40" y="0"/>
                    <a:pt x="40" y="0"/>
                  </a:cubicBezTo>
                  <a:cubicBezTo>
                    <a:pt x="20" y="7"/>
                    <a:pt x="9" y="23"/>
                    <a:pt x="3" y="42"/>
                  </a:cubicBezTo>
                  <a:cubicBezTo>
                    <a:pt x="1" y="48"/>
                    <a:pt x="0" y="52"/>
                    <a:pt x="0" y="52"/>
                  </a:cubicBezTo>
                  <a:cubicBezTo>
                    <a:pt x="0" y="52"/>
                    <a:pt x="0" y="53"/>
                    <a:pt x="0" y="54"/>
                  </a:cubicBezTo>
                  <a:cubicBezTo>
                    <a:pt x="18" y="51"/>
                    <a:pt x="39" y="49"/>
                    <a:pt x="63" y="49"/>
                  </a:cubicBezTo>
                  <a:cubicBezTo>
                    <a:pt x="86" y="49"/>
                    <a:pt x="107" y="51"/>
                    <a:pt x="125" y="54"/>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54"/>
            <p:cNvSpPr>
              <a:spLocks noEditPoints="1"/>
            </p:cNvSpPr>
            <p:nvPr/>
          </p:nvSpPr>
          <p:spPr bwMode="auto">
            <a:xfrm>
              <a:off x="8409895" y="431801"/>
              <a:ext cx="409575" cy="427038"/>
            </a:xfrm>
            <a:custGeom>
              <a:avLst/>
              <a:gdLst>
                <a:gd name="T0" fmla="*/ 11 w 109"/>
                <a:gd name="T1" fmla="*/ 70 h 114"/>
                <a:gd name="T2" fmla="*/ 55 w 109"/>
                <a:gd name="T3" fmla="*/ 114 h 114"/>
                <a:gd name="T4" fmla="*/ 98 w 109"/>
                <a:gd name="T5" fmla="*/ 70 h 114"/>
                <a:gd name="T6" fmla="*/ 103 w 109"/>
                <a:gd name="T7" fmla="*/ 67 h 114"/>
                <a:gd name="T8" fmla="*/ 109 w 109"/>
                <a:gd name="T9" fmla="*/ 57 h 114"/>
                <a:gd name="T10" fmla="*/ 98 w 109"/>
                <a:gd name="T11" fmla="*/ 44 h 114"/>
                <a:gd name="T12" fmla="*/ 90 w 109"/>
                <a:gd name="T13" fmla="*/ 13 h 114"/>
                <a:gd name="T14" fmla="*/ 89 w 109"/>
                <a:gd name="T15" fmla="*/ 11 h 114"/>
                <a:gd name="T16" fmla="*/ 55 w 109"/>
                <a:gd name="T17" fmla="*/ 0 h 114"/>
                <a:gd name="T18" fmla="*/ 11 w 109"/>
                <a:gd name="T19" fmla="*/ 44 h 114"/>
                <a:gd name="T20" fmla="*/ 0 w 109"/>
                <a:gd name="T21" fmla="*/ 57 h 114"/>
                <a:gd name="T22" fmla="*/ 11 w 109"/>
                <a:gd name="T23" fmla="*/ 70 h 114"/>
                <a:gd name="T24" fmla="*/ 13 w 109"/>
                <a:gd name="T25" fmla="*/ 49 h 114"/>
                <a:gd name="T26" fmla="*/ 15 w 109"/>
                <a:gd name="T27" fmla="*/ 49 h 114"/>
                <a:gd name="T28" fmla="*/ 16 w 109"/>
                <a:gd name="T29" fmla="*/ 47 h 114"/>
                <a:gd name="T30" fmla="*/ 18 w 109"/>
                <a:gd name="T31" fmla="*/ 33 h 114"/>
                <a:gd name="T32" fmla="*/ 29 w 109"/>
                <a:gd name="T33" fmla="*/ 24 h 114"/>
                <a:gd name="T34" fmla="*/ 90 w 109"/>
                <a:gd name="T35" fmla="*/ 24 h 114"/>
                <a:gd name="T36" fmla="*/ 93 w 109"/>
                <a:gd name="T37" fmla="*/ 47 h 114"/>
                <a:gd name="T38" fmla="*/ 94 w 109"/>
                <a:gd name="T39" fmla="*/ 49 h 114"/>
                <a:gd name="T40" fmla="*/ 96 w 109"/>
                <a:gd name="T41" fmla="*/ 49 h 114"/>
                <a:gd name="T42" fmla="*/ 104 w 109"/>
                <a:gd name="T43" fmla="*/ 57 h 114"/>
                <a:gd name="T44" fmla="*/ 100 w 109"/>
                <a:gd name="T45" fmla="*/ 63 h 114"/>
                <a:gd name="T46" fmla="*/ 96 w 109"/>
                <a:gd name="T47" fmla="*/ 64 h 114"/>
                <a:gd name="T48" fmla="*/ 94 w 109"/>
                <a:gd name="T49" fmla="*/ 65 h 114"/>
                <a:gd name="T50" fmla="*/ 93 w 109"/>
                <a:gd name="T51" fmla="*/ 67 h 114"/>
                <a:gd name="T52" fmla="*/ 55 w 109"/>
                <a:gd name="T53" fmla="*/ 108 h 114"/>
                <a:gd name="T54" fmla="*/ 16 w 109"/>
                <a:gd name="T55" fmla="*/ 67 h 114"/>
                <a:gd name="T56" fmla="*/ 15 w 109"/>
                <a:gd name="T57" fmla="*/ 65 h 114"/>
                <a:gd name="T58" fmla="*/ 14 w 109"/>
                <a:gd name="T59" fmla="*/ 64 h 114"/>
                <a:gd name="T60" fmla="*/ 13 w 109"/>
                <a:gd name="T61" fmla="*/ 64 h 114"/>
                <a:gd name="T62" fmla="*/ 6 w 109"/>
                <a:gd name="T63" fmla="*/ 57 h 114"/>
                <a:gd name="T64" fmla="*/ 13 w 109"/>
                <a:gd name="T65"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 h="114">
                  <a:moveTo>
                    <a:pt x="11" y="70"/>
                  </a:moveTo>
                  <a:cubicBezTo>
                    <a:pt x="14" y="98"/>
                    <a:pt x="30" y="114"/>
                    <a:pt x="55" y="114"/>
                  </a:cubicBezTo>
                  <a:cubicBezTo>
                    <a:pt x="73" y="114"/>
                    <a:pt x="95" y="102"/>
                    <a:pt x="98" y="70"/>
                  </a:cubicBezTo>
                  <a:cubicBezTo>
                    <a:pt x="100" y="69"/>
                    <a:pt x="102" y="69"/>
                    <a:pt x="103" y="67"/>
                  </a:cubicBezTo>
                  <a:cubicBezTo>
                    <a:pt x="106" y="66"/>
                    <a:pt x="109" y="63"/>
                    <a:pt x="109" y="57"/>
                  </a:cubicBezTo>
                  <a:cubicBezTo>
                    <a:pt x="109" y="48"/>
                    <a:pt x="103" y="45"/>
                    <a:pt x="98" y="44"/>
                  </a:cubicBezTo>
                  <a:cubicBezTo>
                    <a:pt x="97" y="30"/>
                    <a:pt x="95" y="20"/>
                    <a:pt x="90" y="13"/>
                  </a:cubicBezTo>
                  <a:cubicBezTo>
                    <a:pt x="90" y="12"/>
                    <a:pt x="90" y="12"/>
                    <a:pt x="89" y="11"/>
                  </a:cubicBezTo>
                  <a:cubicBezTo>
                    <a:pt x="83" y="3"/>
                    <a:pt x="73" y="0"/>
                    <a:pt x="55" y="0"/>
                  </a:cubicBezTo>
                  <a:cubicBezTo>
                    <a:pt x="21" y="0"/>
                    <a:pt x="14" y="13"/>
                    <a:pt x="11" y="44"/>
                  </a:cubicBezTo>
                  <a:cubicBezTo>
                    <a:pt x="6" y="45"/>
                    <a:pt x="0" y="48"/>
                    <a:pt x="0" y="57"/>
                  </a:cubicBezTo>
                  <a:cubicBezTo>
                    <a:pt x="0" y="65"/>
                    <a:pt x="6" y="69"/>
                    <a:pt x="11" y="70"/>
                  </a:cubicBezTo>
                  <a:close/>
                  <a:moveTo>
                    <a:pt x="13" y="49"/>
                  </a:moveTo>
                  <a:cubicBezTo>
                    <a:pt x="14" y="49"/>
                    <a:pt x="14" y="49"/>
                    <a:pt x="15" y="49"/>
                  </a:cubicBezTo>
                  <a:cubicBezTo>
                    <a:pt x="16" y="48"/>
                    <a:pt x="16" y="48"/>
                    <a:pt x="16" y="47"/>
                  </a:cubicBezTo>
                  <a:cubicBezTo>
                    <a:pt x="17" y="41"/>
                    <a:pt x="17" y="37"/>
                    <a:pt x="18" y="33"/>
                  </a:cubicBezTo>
                  <a:cubicBezTo>
                    <a:pt x="23" y="32"/>
                    <a:pt x="27" y="29"/>
                    <a:pt x="29" y="24"/>
                  </a:cubicBezTo>
                  <a:cubicBezTo>
                    <a:pt x="36" y="40"/>
                    <a:pt x="82" y="15"/>
                    <a:pt x="90" y="24"/>
                  </a:cubicBezTo>
                  <a:cubicBezTo>
                    <a:pt x="91" y="30"/>
                    <a:pt x="92" y="38"/>
                    <a:pt x="93" y="47"/>
                  </a:cubicBezTo>
                  <a:cubicBezTo>
                    <a:pt x="93" y="48"/>
                    <a:pt x="93" y="48"/>
                    <a:pt x="94" y="49"/>
                  </a:cubicBezTo>
                  <a:cubicBezTo>
                    <a:pt x="95" y="49"/>
                    <a:pt x="95" y="49"/>
                    <a:pt x="96" y="49"/>
                  </a:cubicBezTo>
                  <a:cubicBezTo>
                    <a:pt x="96" y="49"/>
                    <a:pt x="104" y="49"/>
                    <a:pt x="104" y="57"/>
                  </a:cubicBezTo>
                  <a:cubicBezTo>
                    <a:pt x="104" y="60"/>
                    <a:pt x="103" y="62"/>
                    <a:pt x="100" y="63"/>
                  </a:cubicBezTo>
                  <a:cubicBezTo>
                    <a:pt x="99" y="64"/>
                    <a:pt x="97" y="64"/>
                    <a:pt x="96" y="64"/>
                  </a:cubicBezTo>
                  <a:cubicBezTo>
                    <a:pt x="95" y="64"/>
                    <a:pt x="95" y="64"/>
                    <a:pt x="94" y="65"/>
                  </a:cubicBezTo>
                  <a:cubicBezTo>
                    <a:pt x="94" y="65"/>
                    <a:pt x="93" y="66"/>
                    <a:pt x="93" y="67"/>
                  </a:cubicBezTo>
                  <a:cubicBezTo>
                    <a:pt x="91" y="93"/>
                    <a:pt x="76" y="108"/>
                    <a:pt x="55" y="108"/>
                  </a:cubicBezTo>
                  <a:cubicBezTo>
                    <a:pt x="32" y="108"/>
                    <a:pt x="18" y="94"/>
                    <a:pt x="16" y="67"/>
                  </a:cubicBezTo>
                  <a:cubicBezTo>
                    <a:pt x="16" y="66"/>
                    <a:pt x="16" y="65"/>
                    <a:pt x="15" y="65"/>
                  </a:cubicBezTo>
                  <a:cubicBezTo>
                    <a:pt x="15" y="64"/>
                    <a:pt x="14" y="64"/>
                    <a:pt x="14" y="64"/>
                  </a:cubicBezTo>
                  <a:cubicBezTo>
                    <a:pt x="14" y="64"/>
                    <a:pt x="13" y="64"/>
                    <a:pt x="13" y="64"/>
                  </a:cubicBezTo>
                  <a:cubicBezTo>
                    <a:pt x="13" y="64"/>
                    <a:pt x="6" y="64"/>
                    <a:pt x="6" y="57"/>
                  </a:cubicBezTo>
                  <a:cubicBezTo>
                    <a:pt x="6" y="50"/>
                    <a:pt x="12" y="49"/>
                    <a:pt x="13" y="49"/>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55"/>
            <p:cNvSpPr>
              <a:spLocks/>
            </p:cNvSpPr>
            <p:nvPr/>
          </p:nvSpPr>
          <p:spPr bwMode="auto">
            <a:xfrm>
              <a:off x="7838395" y="990601"/>
              <a:ext cx="371475" cy="271463"/>
            </a:xfrm>
            <a:custGeom>
              <a:avLst/>
              <a:gdLst>
                <a:gd name="T0" fmla="*/ 83 w 99"/>
                <a:gd name="T1" fmla="*/ 55 h 72"/>
                <a:gd name="T2" fmla="*/ 99 w 99"/>
                <a:gd name="T3" fmla="*/ 37 h 72"/>
                <a:gd name="T4" fmla="*/ 69 w 99"/>
                <a:gd name="T5" fmla="*/ 0 h 72"/>
                <a:gd name="T6" fmla="*/ 52 w 99"/>
                <a:gd name="T7" fmla="*/ 2 h 72"/>
                <a:gd name="T8" fmla="*/ 35 w 99"/>
                <a:gd name="T9" fmla="*/ 0 h 72"/>
                <a:gd name="T10" fmla="*/ 2 w 99"/>
                <a:gd name="T11" fmla="*/ 48 h 72"/>
                <a:gd name="T12" fmla="*/ 0 w 99"/>
                <a:gd name="T13" fmla="*/ 60 h 72"/>
                <a:gd name="T14" fmla="*/ 5 w 99"/>
                <a:gd name="T15" fmla="*/ 67 h 72"/>
                <a:gd name="T16" fmla="*/ 52 w 99"/>
                <a:gd name="T17" fmla="*/ 72 h 72"/>
                <a:gd name="T18" fmla="*/ 91 w 99"/>
                <a:gd name="T19" fmla="*/ 69 h 72"/>
                <a:gd name="T20" fmla="*/ 83 w 99"/>
                <a:gd name="T21"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72">
                  <a:moveTo>
                    <a:pt x="83" y="55"/>
                  </a:moveTo>
                  <a:cubicBezTo>
                    <a:pt x="83" y="48"/>
                    <a:pt x="88" y="42"/>
                    <a:pt x="99" y="37"/>
                  </a:cubicBezTo>
                  <a:cubicBezTo>
                    <a:pt x="93" y="20"/>
                    <a:pt x="84" y="6"/>
                    <a:pt x="69" y="0"/>
                  </a:cubicBezTo>
                  <a:cubicBezTo>
                    <a:pt x="63" y="2"/>
                    <a:pt x="57" y="2"/>
                    <a:pt x="52" y="2"/>
                  </a:cubicBezTo>
                  <a:cubicBezTo>
                    <a:pt x="47" y="2"/>
                    <a:pt x="41" y="2"/>
                    <a:pt x="35" y="0"/>
                  </a:cubicBezTo>
                  <a:cubicBezTo>
                    <a:pt x="17" y="7"/>
                    <a:pt x="8" y="27"/>
                    <a:pt x="2" y="48"/>
                  </a:cubicBezTo>
                  <a:cubicBezTo>
                    <a:pt x="1" y="54"/>
                    <a:pt x="0" y="60"/>
                    <a:pt x="0" y="60"/>
                  </a:cubicBezTo>
                  <a:cubicBezTo>
                    <a:pt x="0" y="63"/>
                    <a:pt x="2" y="66"/>
                    <a:pt x="5" y="67"/>
                  </a:cubicBezTo>
                  <a:cubicBezTo>
                    <a:pt x="5" y="67"/>
                    <a:pt x="23" y="72"/>
                    <a:pt x="52" y="72"/>
                  </a:cubicBezTo>
                  <a:cubicBezTo>
                    <a:pt x="70" y="72"/>
                    <a:pt x="83" y="70"/>
                    <a:pt x="91" y="69"/>
                  </a:cubicBezTo>
                  <a:cubicBezTo>
                    <a:pt x="86" y="64"/>
                    <a:pt x="83" y="60"/>
                    <a:pt x="83" y="55"/>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56"/>
            <p:cNvSpPr>
              <a:spLocks noEditPoints="1"/>
            </p:cNvSpPr>
            <p:nvPr/>
          </p:nvSpPr>
          <p:spPr bwMode="auto">
            <a:xfrm>
              <a:off x="7835220" y="509588"/>
              <a:ext cx="401638" cy="461963"/>
            </a:xfrm>
            <a:custGeom>
              <a:avLst/>
              <a:gdLst>
                <a:gd name="T0" fmla="*/ 53 w 107"/>
                <a:gd name="T1" fmla="*/ 123 h 123"/>
                <a:gd name="T2" fmla="*/ 97 w 107"/>
                <a:gd name="T3" fmla="*/ 95 h 123"/>
                <a:gd name="T4" fmla="*/ 93 w 107"/>
                <a:gd name="T5" fmla="*/ 27 h 123"/>
                <a:gd name="T6" fmla="*/ 50 w 107"/>
                <a:gd name="T7" fmla="*/ 6 h 123"/>
                <a:gd name="T8" fmla="*/ 9 w 107"/>
                <a:gd name="T9" fmla="*/ 34 h 123"/>
                <a:gd name="T10" fmla="*/ 10 w 107"/>
                <a:gd name="T11" fmla="*/ 95 h 123"/>
                <a:gd name="T12" fmla="*/ 53 w 107"/>
                <a:gd name="T13" fmla="*/ 123 h 123"/>
                <a:gd name="T14" fmla="*/ 37 w 107"/>
                <a:gd name="T15" fmla="*/ 72 h 123"/>
                <a:gd name="T16" fmla="*/ 51 w 107"/>
                <a:gd name="T17" fmla="*/ 46 h 123"/>
                <a:gd name="T18" fmla="*/ 57 w 107"/>
                <a:gd name="T19" fmla="*/ 64 h 123"/>
                <a:gd name="T20" fmla="*/ 67 w 107"/>
                <a:gd name="T21" fmla="*/ 67 h 123"/>
                <a:gd name="T22" fmla="*/ 65 w 107"/>
                <a:gd name="T23" fmla="*/ 42 h 123"/>
                <a:gd name="T24" fmla="*/ 90 w 107"/>
                <a:gd name="T25" fmla="*/ 34 h 123"/>
                <a:gd name="T26" fmla="*/ 91 w 107"/>
                <a:gd name="T27" fmla="*/ 93 h 123"/>
                <a:gd name="T28" fmla="*/ 53 w 107"/>
                <a:gd name="T29" fmla="*/ 117 h 123"/>
                <a:gd name="T30" fmla="*/ 21 w 107"/>
                <a:gd name="T31" fmla="*/ 104 h 123"/>
                <a:gd name="T32" fmla="*/ 37 w 107"/>
                <a:gd name="T33"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23">
                  <a:moveTo>
                    <a:pt x="53" y="123"/>
                  </a:moveTo>
                  <a:cubicBezTo>
                    <a:pt x="68" y="123"/>
                    <a:pt x="86" y="120"/>
                    <a:pt x="97" y="95"/>
                  </a:cubicBezTo>
                  <a:cubicBezTo>
                    <a:pt x="107" y="73"/>
                    <a:pt x="102" y="45"/>
                    <a:pt x="93" y="27"/>
                  </a:cubicBezTo>
                  <a:cubicBezTo>
                    <a:pt x="85" y="9"/>
                    <a:pt x="80" y="0"/>
                    <a:pt x="50" y="6"/>
                  </a:cubicBezTo>
                  <a:cubicBezTo>
                    <a:pt x="31" y="10"/>
                    <a:pt x="18" y="16"/>
                    <a:pt x="9" y="34"/>
                  </a:cubicBezTo>
                  <a:cubicBezTo>
                    <a:pt x="1" y="52"/>
                    <a:pt x="0" y="73"/>
                    <a:pt x="10" y="95"/>
                  </a:cubicBezTo>
                  <a:cubicBezTo>
                    <a:pt x="20" y="120"/>
                    <a:pt x="38" y="123"/>
                    <a:pt x="53" y="123"/>
                  </a:cubicBezTo>
                  <a:close/>
                  <a:moveTo>
                    <a:pt x="37" y="72"/>
                  </a:moveTo>
                  <a:cubicBezTo>
                    <a:pt x="33" y="47"/>
                    <a:pt x="44" y="46"/>
                    <a:pt x="51" y="46"/>
                  </a:cubicBezTo>
                  <a:cubicBezTo>
                    <a:pt x="55" y="46"/>
                    <a:pt x="57" y="59"/>
                    <a:pt x="57" y="64"/>
                  </a:cubicBezTo>
                  <a:cubicBezTo>
                    <a:pt x="57" y="70"/>
                    <a:pt x="66" y="70"/>
                    <a:pt x="67" y="67"/>
                  </a:cubicBezTo>
                  <a:cubicBezTo>
                    <a:pt x="68" y="62"/>
                    <a:pt x="69" y="52"/>
                    <a:pt x="65" y="42"/>
                  </a:cubicBezTo>
                  <a:cubicBezTo>
                    <a:pt x="71" y="34"/>
                    <a:pt x="85" y="42"/>
                    <a:pt x="90" y="34"/>
                  </a:cubicBezTo>
                  <a:cubicBezTo>
                    <a:pt x="97" y="51"/>
                    <a:pt x="100" y="74"/>
                    <a:pt x="91" y="93"/>
                  </a:cubicBezTo>
                  <a:cubicBezTo>
                    <a:pt x="82" y="115"/>
                    <a:pt x="67" y="117"/>
                    <a:pt x="53" y="117"/>
                  </a:cubicBezTo>
                  <a:cubicBezTo>
                    <a:pt x="42" y="117"/>
                    <a:pt x="30" y="116"/>
                    <a:pt x="21" y="104"/>
                  </a:cubicBezTo>
                  <a:cubicBezTo>
                    <a:pt x="35" y="103"/>
                    <a:pt x="40" y="85"/>
                    <a:pt x="37" y="72"/>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57"/>
            <p:cNvSpPr>
              <a:spLocks/>
            </p:cNvSpPr>
            <p:nvPr/>
          </p:nvSpPr>
          <p:spPr bwMode="auto">
            <a:xfrm>
              <a:off x="9025845" y="995363"/>
              <a:ext cx="371475" cy="269875"/>
            </a:xfrm>
            <a:custGeom>
              <a:avLst/>
              <a:gdLst>
                <a:gd name="T0" fmla="*/ 14 w 99"/>
                <a:gd name="T1" fmla="*/ 54 h 72"/>
                <a:gd name="T2" fmla="*/ 5 w 99"/>
                <a:gd name="T3" fmla="*/ 68 h 72"/>
                <a:gd name="T4" fmla="*/ 46 w 99"/>
                <a:gd name="T5" fmla="*/ 72 h 72"/>
                <a:gd name="T6" fmla="*/ 94 w 99"/>
                <a:gd name="T7" fmla="*/ 67 h 72"/>
                <a:gd name="T8" fmla="*/ 99 w 99"/>
                <a:gd name="T9" fmla="*/ 60 h 72"/>
                <a:gd name="T10" fmla="*/ 96 w 99"/>
                <a:gd name="T11" fmla="*/ 48 h 72"/>
                <a:gd name="T12" fmla="*/ 63 w 99"/>
                <a:gd name="T13" fmla="*/ 0 h 72"/>
                <a:gd name="T14" fmla="*/ 46 w 99"/>
                <a:gd name="T15" fmla="*/ 2 h 72"/>
                <a:gd name="T16" fmla="*/ 29 w 99"/>
                <a:gd name="T17" fmla="*/ 0 h 72"/>
                <a:gd name="T18" fmla="*/ 0 w 99"/>
                <a:gd name="T19" fmla="*/ 37 h 72"/>
                <a:gd name="T20" fmla="*/ 14 w 99"/>
                <a:gd name="T21"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72">
                  <a:moveTo>
                    <a:pt x="14" y="54"/>
                  </a:moveTo>
                  <a:cubicBezTo>
                    <a:pt x="14" y="59"/>
                    <a:pt x="11" y="64"/>
                    <a:pt x="5" y="68"/>
                  </a:cubicBezTo>
                  <a:cubicBezTo>
                    <a:pt x="13" y="70"/>
                    <a:pt x="27" y="72"/>
                    <a:pt x="46" y="72"/>
                  </a:cubicBezTo>
                  <a:cubicBezTo>
                    <a:pt x="76" y="72"/>
                    <a:pt x="94" y="67"/>
                    <a:pt x="94" y="67"/>
                  </a:cubicBezTo>
                  <a:cubicBezTo>
                    <a:pt x="97" y="66"/>
                    <a:pt x="99" y="63"/>
                    <a:pt x="99" y="60"/>
                  </a:cubicBezTo>
                  <a:cubicBezTo>
                    <a:pt x="99" y="60"/>
                    <a:pt x="98" y="54"/>
                    <a:pt x="96" y="48"/>
                  </a:cubicBezTo>
                  <a:cubicBezTo>
                    <a:pt x="91" y="27"/>
                    <a:pt x="82" y="7"/>
                    <a:pt x="63" y="0"/>
                  </a:cubicBezTo>
                  <a:cubicBezTo>
                    <a:pt x="57" y="1"/>
                    <a:pt x="52" y="2"/>
                    <a:pt x="46" y="2"/>
                  </a:cubicBezTo>
                  <a:cubicBezTo>
                    <a:pt x="41" y="2"/>
                    <a:pt x="35" y="1"/>
                    <a:pt x="29" y="0"/>
                  </a:cubicBezTo>
                  <a:cubicBezTo>
                    <a:pt x="15" y="6"/>
                    <a:pt x="5" y="20"/>
                    <a:pt x="0" y="37"/>
                  </a:cubicBezTo>
                  <a:cubicBezTo>
                    <a:pt x="9" y="42"/>
                    <a:pt x="14" y="48"/>
                    <a:pt x="14" y="54"/>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58"/>
            <p:cNvSpPr>
              <a:spLocks noEditPoints="1"/>
            </p:cNvSpPr>
            <p:nvPr/>
          </p:nvSpPr>
          <p:spPr bwMode="auto">
            <a:xfrm>
              <a:off x="8998858" y="509588"/>
              <a:ext cx="401638" cy="466725"/>
            </a:xfrm>
            <a:custGeom>
              <a:avLst/>
              <a:gdLst>
                <a:gd name="T0" fmla="*/ 53 w 107"/>
                <a:gd name="T1" fmla="*/ 124 h 124"/>
                <a:gd name="T2" fmla="*/ 97 w 107"/>
                <a:gd name="T3" fmla="*/ 96 h 124"/>
                <a:gd name="T4" fmla="*/ 97 w 107"/>
                <a:gd name="T5" fmla="*/ 34 h 124"/>
                <a:gd name="T6" fmla="*/ 56 w 107"/>
                <a:gd name="T7" fmla="*/ 6 h 124"/>
                <a:gd name="T8" fmla="*/ 13 w 107"/>
                <a:gd name="T9" fmla="*/ 27 h 124"/>
                <a:gd name="T10" fmla="*/ 10 w 107"/>
                <a:gd name="T11" fmla="*/ 96 h 124"/>
                <a:gd name="T12" fmla="*/ 53 w 107"/>
                <a:gd name="T13" fmla="*/ 124 h 124"/>
                <a:gd name="T14" fmla="*/ 16 w 107"/>
                <a:gd name="T15" fmla="*/ 34 h 124"/>
                <a:gd name="T16" fmla="*/ 22 w 107"/>
                <a:gd name="T17" fmla="*/ 43 h 124"/>
                <a:gd name="T18" fmla="*/ 21 w 107"/>
                <a:gd name="T19" fmla="*/ 67 h 124"/>
                <a:gd name="T20" fmla="*/ 31 w 107"/>
                <a:gd name="T21" fmla="*/ 65 h 124"/>
                <a:gd name="T22" fmla="*/ 37 w 107"/>
                <a:gd name="T23" fmla="*/ 46 h 124"/>
                <a:gd name="T24" fmla="*/ 51 w 107"/>
                <a:gd name="T25" fmla="*/ 72 h 124"/>
                <a:gd name="T26" fmla="*/ 86 w 107"/>
                <a:gd name="T27" fmla="*/ 105 h 124"/>
                <a:gd name="T28" fmla="*/ 53 w 107"/>
                <a:gd name="T29" fmla="*/ 118 h 124"/>
                <a:gd name="T30" fmla="*/ 15 w 107"/>
                <a:gd name="T31" fmla="*/ 94 h 124"/>
                <a:gd name="T32" fmla="*/ 16 w 107"/>
                <a:gd name="T3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24">
                  <a:moveTo>
                    <a:pt x="53" y="124"/>
                  </a:moveTo>
                  <a:cubicBezTo>
                    <a:pt x="68" y="124"/>
                    <a:pt x="87" y="121"/>
                    <a:pt x="97" y="96"/>
                  </a:cubicBezTo>
                  <a:cubicBezTo>
                    <a:pt x="107" y="73"/>
                    <a:pt x="106" y="52"/>
                    <a:pt x="97" y="34"/>
                  </a:cubicBezTo>
                  <a:cubicBezTo>
                    <a:pt x="89" y="16"/>
                    <a:pt x="76" y="10"/>
                    <a:pt x="56" y="6"/>
                  </a:cubicBezTo>
                  <a:cubicBezTo>
                    <a:pt x="26" y="0"/>
                    <a:pt x="21" y="9"/>
                    <a:pt x="13" y="27"/>
                  </a:cubicBezTo>
                  <a:cubicBezTo>
                    <a:pt x="4" y="45"/>
                    <a:pt x="0" y="73"/>
                    <a:pt x="10" y="96"/>
                  </a:cubicBezTo>
                  <a:cubicBezTo>
                    <a:pt x="20" y="121"/>
                    <a:pt x="39" y="124"/>
                    <a:pt x="53" y="124"/>
                  </a:cubicBezTo>
                  <a:close/>
                  <a:moveTo>
                    <a:pt x="16" y="34"/>
                  </a:moveTo>
                  <a:cubicBezTo>
                    <a:pt x="16" y="41"/>
                    <a:pt x="18" y="42"/>
                    <a:pt x="22" y="43"/>
                  </a:cubicBezTo>
                  <a:cubicBezTo>
                    <a:pt x="19" y="52"/>
                    <a:pt x="20" y="62"/>
                    <a:pt x="21" y="67"/>
                  </a:cubicBezTo>
                  <a:cubicBezTo>
                    <a:pt x="22" y="70"/>
                    <a:pt x="31" y="70"/>
                    <a:pt x="31" y="65"/>
                  </a:cubicBezTo>
                  <a:cubicBezTo>
                    <a:pt x="31" y="59"/>
                    <a:pt x="33" y="46"/>
                    <a:pt x="37" y="46"/>
                  </a:cubicBezTo>
                  <a:cubicBezTo>
                    <a:pt x="44" y="46"/>
                    <a:pt x="55" y="47"/>
                    <a:pt x="51" y="72"/>
                  </a:cubicBezTo>
                  <a:cubicBezTo>
                    <a:pt x="49" y="85"/>
                    <a:pt x="65" y="115"/>
                    <a:pt x="86" y="105"/>
                  </a:cubicBezTo>
                  <a:cubicBezTo>
                    <a:pt x="77" y="116"/>
                    <a:pt x="64" y="118"/>
                    <a:pt x="53" y="118"/>
                  </a:cubicBezTo>
                  <a:cubicBezTo>
                    <a:pt x="40" y="118"/>
                    <a:pt x="24" y="115"/>
                    <a:pt x="15" y="94"/>
                  </a:cubicBezTo>
                  <a:cubicBezTo>
                    <a:pt x="7" y="75"/>
                    <a:pt x="9" y="51"/>
                    <a:pt x="16" y="34"/>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Oval 59"/>
            <p:cNvSpPr>
              <a:spLocks noChangeArrowheads="1"/>
            </p:cNvSpPr>
            <p:nvPr/>
          </p:nvSpPr>
          <p:spPr bwMode="auto">
            <a:xfrm>
              <a:off x="8187645" y="1084263"/>
              <a:ext cx="852488" cy="225425"/>
            </a:xfrm>
            <a:prstGeom prst="ellipse">
              <a:avLst/>
            </a:pr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07332886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8"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amond(in)">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72"/>
          <p:cNvSpPr txBox="1">
            <a:spLocks noChangeArrowheads="1"/>
          </p:cNvSpPr>
          <p:nvPr/>
        </p:nvSpPr>
        <p:spPr bwMode="auto">
          <a:xfrm>
            <a:off x="540832" y="1471271"/>
            <a:ext cx="4475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spc="300" dirty="0">
                <a:solidFill>
                  <a:srgbClr val="008062"/>
                </a:solidFill>
                <a:latin typeface="微软雅黑" panose="020B0503020204020204" pitchFamily="34" charset="-122"/>
                <a:ea typeface="微软雅黑" panose="020B0503020204020204" pitchFamily="34" charset="-122"/>
              </a:rPr>
              <a:t>小组讨论</a:t>
            </a:r>
            <a:r>
              <a:rPr lang="zh-CN" altLang="en-US" sz="2400" b="1" spc="300" dirty="0">
                <a:solidFill>
                  <a:srgbClr val="008062"/>
                </a:solidFill>
                <a:latin typeface="微软雅黑" panose="020B0503020204020204" pitchFamily="34" charset="-122"/>
                <a:ea typeface="微软雅黑" panose="020B0503020204020204" pitchFamily="34" charset="-122"/>
              </a:rPr>
              <a:t>（抢答赛）</a:t>
            </a:r>
          </a:p>
        </p:txBody>
      </p:sp>
      <p:grpSp>
        <p:nvGrpSpPr>
          <p:cNvPr id="10" name="Group 4"/>
          <p:cNvGrpSpPr/>
          <p:nvPr/>
        </p:nvGrpSpPr>
        <p:grpSpPr>
          <a:xfrm>
            <a:off x="6120384" y="2687971"/>
            <a:ext cx="4813113" cy="2993358"/>
            <a:chOff x="1208088" y="3363913"/>
            <a:chExt cx="5354637" cy="3330575"/>
          </a:xfrm>
          <a:solidFill>
            <a:schemeClr val="bg1">
              <a:lumMod val="85000"/>
            </a:schemeClr>
          </a:solidFill>
        </p:grpSpPr>
        <p:sp>
          <p:nvSpPr>
            <p:cNvPr id="11" name="Freeform 1"/>
            <p:cNvSpPr>
              <a:spLocks noChangeArrowheads="1"/>
            </p:cNvSpPr>
            <p:nvPr/>
          </p:nvSpPr>
          <p:spPr bwMode="auto">
            <a:xfrm>
              <a:off x="2503488" y="3363913"/>
              <a:ext cx="461962" cy="731837"/>
            </a:xfrm>
            <a:custGeom>
              <a:avLst/>
              <a:gdLst>
                <a:gd name="T0" fmla="*/ 93 w 1282"/>
                <a:gd name="T1" fmla="*/ 344 h 2032"/>
                <a:gd name="T2" fmla="*/ 93 w 1282"/>
                <a:gd name="T3" fmla="*/ 344 h 2032"/>
                <a:gd name="T4" fmla="*/ 750 w 1282"/>
                <a:gd name="T5" fmla="*/ 1000 h 2032"/>
                <a:gd name="T6" fmla="*/ 93 w 1282"/>
                <a:gd name="T7" fmla="*/ 1656 h 2032"/>
                <a:gd name="T8" fmla="*/ 93 w 1282"/>
                <a:gd name="T9" fmla="*/ 1937 h 2032"/>
                <a:gd name="T10" fmla="*/ 375 w 1282"/>
                <a:gd name="T11" fmla="*/ 1937 h 2032"/>
                <a:gd name="T12" fmla="*/ 1281 w 1282"/>
                <a:gd name="T13" fmla="*/ 1000 h 2032"/>
                <a:gd name="T14" fmla="*/ 375 w 1282"/>
                <a:gd name="T15" fmla="*/ 94 h 2032"/>
                <a:gd name="T16" fmla="*/ 93 w 1282"/>
                <a:gd name="T17" fmla="*/ 94 h 2032"/>
                <a:gd name="T18" fmla="*/ 31 w 1282"/>
                <a:gd name="T19" fmla="*/ 219 h 2032"/>
                <a:gd name="T20" fmla="*/ 93 w 1282"/>
                <a:gd name="T21" fmla="*/ 344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2" h="2032">
                  <a:moveTo>
                    <a:pt x="93" y="344"/>
                  </a:moveTo>
                  <a:lnTo>
                    <a:pt x="93" y="344"/>
                  </a:lnTo>
                  <a:cubicBezTo>
                    <a:pt x="750" y="1000"/>
                    <a:pt x="750" y="1000"/>
                    <a:pt x="750" y="1000"/>
                  </a:cubicBezTo>
                  <a:cubicBezTo>
                    <a:pt x="93" y="1656"/>
                    <a:pt x="93" y="1656"/>
                    <a:pt x="93" y="1656"/>
                  </a:cubicBezTo>
                  <a:cubicBezTo>
                    <a:pt x="0" y="1750"/>
                    <a:pt x="0" y="1875"/>
                    <a:pt x="93" y="1937"/>
                  </a:cubicBezTo>
                  <a:cubicBezTo>
                    <a:pt x="156" y="2031"/>
                    <a:pt x="281" y="2031"/>
                    <a:pt x="375" y="1937"/>
                  </a:cubicBezTo>
                  <a:cubicBezTo>
                    <a:pt x="1281" y="1000"/>
                    <a:pt x="1281" y="1000"/>
                    <a:pt x="1281" y="1000"/>
                  </a:cubicBezTo>
                  <a:cubicBezTo>
                    <a:pt x="375" y="94"/>
                    <a:pt x="375" y="94"/>
                    <a:pt x="375" y="94"/>
                  </a:cubicBezTo>
                  <a:cubicBezTo>
                    <a:pt x="281" y="0"/>
                    <a:pt x="156" y="0"/>
                    <a:pt x="93" y="94"/>
                  </a:cubicBezTo>
                  <a:cubicBezTo>
                    <a:pt x="62" y="125"/>
                    <a:pt x="31" y="156"/>
                    <a:pt x="31" y="219"/>
                  </a:cubicBezTo>
                  <a:cubicBezTo>
                    <a:pt x="31" y="281"/>
                    <a:pt x="62" y="313"/>
                    <a:pt x="93"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2" name="Freeform 2"/>
            <p:cNvSpPr>
              <a:spLocks noChangeArrowheads="1"/>
            </p:cNvSpPr>
            <p:nvPr/>
          </p:nvSpPr>
          <p:spPr bwMode="auto">
            <a:xfrm>
              <a:off x="2514600" y="3657600"/>
              <a:ext cx="146050" cy="146050"/>
            </a:xfrm>
            <a:custGeom>
              <a:avLst/>
              <a:gdLst>
                <a:gd name="T0" fmla="*/ 187 w 407"/>
                <a:gd name="T1" fmla="*/ 406 h 407"/>
                <a:gd name="T2" fmla="*/ 187 w 407"/>
                <a:gd name="T3" fmla="*/ 406 h 407"/>
                <a:gd name="T4" fmla="*/ 0 w 407"/>
                <a:gd name="T5" fmla="*/ 187 h 407"/>
                <a:gd name="T6" fmla="*/ 187 w 407"/>
                <a:gd name="T7" fmla="*/ 0 h 407"/>
                <a:gd name="T8" fmla="*/ 406 w 407"/>
                <a:gd name="T9" fmla="*/ 187 h 407"/>
                <a:gd name="T10" fmla="*/ 187 w 407"/>
                <a:gd name="T11" fmla="*/ 406 h 407"/>
              </a:gdLst>
              <a:ahLst/>
              <a:cxnLst>
                <a:cxn ang="0">
                  <a:pos x="T0" y="T1"/>
                </a:cxn>
                <a:cxn ang="0">
                  <a:pos x="T2" y="T3"/>
                </a:cxn>
                <a:cxn ang="0">
                  <a:pos x="T4" y="T5"/>
                </a:cxn>
                <a:cxn ang="0">
                  <a:pos x="T6" y="T7"/>
                </a:cxn>
                <a:cxn ang="0">
                  <a:pos x="T8" y="T9"/>
                </a:cxn>
                <a:cxn ang="0">
                  <a:pos x="T10" y="T11"/>
                </a:cxn>
              </a:cxnLst>
              <a:rect l="0" t="0" r="r" b="b"/>
              <a:pathLst>
                <a:path w="407" h="407">
                  <a:moveTo>
                    <a:pt x="187" y="406"/>
                  </a:moveTo>
                  <a:lnTo>
                    <a:pt x="187" y="406"/>
                  </a:lnTo>
                  <a:cubicBezTo>
                    <a:pt x="94" y="406"/>
                    <a:pt x="0" y="312"/>
                    <a:pt x="0" y="187"/>
                  </a:cubicBezTo>
                  <a:cubicBezTo>
                    <a:pt x="0" y="93"/>
                    <a:pt x="94" y="0"/>
                    <a:pt x="187" y="0"/>
                  </a:cubicBezTo>
                  <a:cubicBezTo>
                    <a:pt x="312" y="0"/>
                    <a:pt x="406" y="93"/>
                    <a:pt x="406" y="187"/>
                  </a:cubicBezTo>
                  <a:cubicBezTo>
                    <a:pt x="406" y="312"/>
                    <a:pt x="312" y="406"/>
                    <a:pt x="187"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3" name="Freeform 3"/>
            <p:cNvSpPr>
              <a:spLocks noChangeArrowheads="1"/>
            </p:cNvSpPr>
            <p:nvPr/>
          </p:nvSpPr>
          <p:spPr bwMode="auto">
            <a:xfrm>
              <a:off x="2514600" y="6254750"/>
              <a:ext cx="146050" cy="147638"/>
            </a:xfrm>
            <a:custGeom>
              <a:avLst/>
              <a:gdLst>
                <a:gd name="T0" fmla="*/ 187 w 407"/>
                <a:gd name="T1" fmla="*/ 407 h 408"/>
                <a:gd name="T2" fmla="*/ 187 w 407"/>
                <a:gd name="T3" fmla="*/ 407 h 408"/>
                <a:gd name="T4" fmla="*/ 0 w 407"/>
                <a:gd name="T5" fmla="*/ 219 h 408"/>
                <a:gd name="T6" fmla="*/ 187 w 407"/>
                <a:gd name="T7" fmla="*/ 0 h 408"/>
                <a:gd name="T8" fmla="*/ 406 w 407"/>
                <a:gd name="T9" fmla="*/ 219 h 408"/>
                <a:gd name="T10" fmla="*/ 187 w 407"/>
                <a:gd name="T11" fmla="*/ 407 h 408"/>
              </a:gdLst>
              <a:ahLst/>
              <a:cxnLst>
                <a:cxn ang="0">
                  <a:pos x="T0" y="T1"/>
                </a:cxn>
                <a:cxn ang="0">
                  <a:pos x="T2" y="T3"/>
                </a:cxn>
                <a:cxn ang="0">
                  <a:pos x="T4" y="T5"/>
                </a:cxn>
                <a:cxn ang="0">
                  <a:pos x="T6" y="T7"/>
                </a:cxn>
                <a:cxn ang="0">
                  <a:pos x="T8" y="T9"/>
                </a:cxn>
                <a:cxn ang="0">
                  <a:pos x="T10" y="T11"/>
                </a:cxn>
              </a:cxnLst>
              <a:rect l="0" t="0" r="r" b="b"/>
              <a:pathLst>
                <a:path w="407" h="408">
                  <a:moveTo>
                    <a:pt x="187" y="407"/>
                  </a:moveTo>
                  <a:lnTo>
                    <a:pt x="187" y="407"/>
                  </a:lnTo>
                  <a:cubicBezTo>
                    <a:pt x="94" y="407"/>
                    <a:pt x="0" y="313"/>
                    <a:pt x="0" y="219"/>
                  </a:cubicBezTo>
                  <a:cubicBezTo>
                    <a:pt x="0" y="94"/>
                    <a:pt x="94" y="0"/>
                    <a:pt x="187" y="0"/>
                  </a:cubicBezTo>
                  <a:cubicBezTo>
                    <a:pt x="312" y="0"/>
                    <a:pt x="406" y="94"/>
                    <a:pt x="406" y="219"/>
                  </a:cubicBezTo>
                  <a:cubicBezTo>
                    <a:pt x="406" y="313"/>
                    <a:pt x="312" y="407"/>
                    <a:pt x="187" y="40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4" name="Freeform 4"/>
            <p:cNvSpPr>
              <a:spLocks noChangeArrowheads="1"/>
            </p:cNvSpPr>
            <p:nvPr/>
          </p:nvSpPr>
          <p:spPr bwMode="auto">
            <a:xfrm>
              <a:off x="3808413" y="4962525"/>
              <a:ext cx="146050" cy="134938"/>
            </a:xfrm>
            <a:custGeom>
              <a:avLst/>
              <a:gdLst>
                <a:gd name="T0" fmla="*/ 0 w 406"/>
                <a:gd name="T1" fmla="*/ 187 h 375"/>
                <a:gd name="T2" fmla="*/ 0 w 406"/>
                <a:gd name="T3" fmla="*/ 187 h 375"/>
                <a:gd name="T4" fmla="*/ 218 w 406"/>
                <a:gd name="T5" fmla="*/ 0 h 375"/>
                <a:gd name="T6" fmla="*/ 405 w 406"/>
                <a:gd name="T7" fmla="*/ 187 h 375"/>
                <a:gd name="T8" fmla="*/ 218 w 406"/>
                <a:gd name="T9" fmla="*/ 374 h 375"/>
                <a:gd name="T10" fmla="*/ 0 w 406"/>
                <a:gd name="T11" fmla="*/ 187 h 375"/>
              </a:gdLst>
              <a:ahLst/>
              <a:cxnLst>
                <a:cxn ang="0">
                  <a:pos x="T0" y="T1"/>
                </a:cxn>
                <a:cxn ang="0">
                  <a:pos x="T2" y="T3"/>
                </a:cxn>
                <a:cxn ang="0">
                  <a:pos x="T4" y="T5"/>
                </a:cxn>
                <a:cxn ang="0">
                  <a:pos x="T6" y="T7"/>
                </a:cxn>
                <a:cxn ang="0">
                  <a:pos x="T8" y="T9"/>
                </a:cxn>
                <a:cxn ang="0">
                  <a:pos x="T10" y="T11"/>
                </a:cxn>
              </a:cxnLst>
              <a:rect l="0" t="0" r="r" b="b"/>
              <a:pathLst>
                <a:path w="406" h="375">
                  <a:moveTo>
                    <a:pt x="0" y="187"/>
                  </a:moveTo>
                  <a:lnTo>
                    <a:pt x="0" y="187"/>
                  </a:lnTo>
                  <a:cubicBezTo>
                    <a:pt x="0" y="62"/>
                    <a:pt x="93" y="0"/>
                    <a:pt x="218" y="0"/>
                  </a:cubicBezTo>
                  <a:cubicBezTo>
                    <a:pt x="311" y="0"/>
                    <a:pt x="405" y="62"/>
                    <a:pt x="405" y="187"/>
                  </a:cubicBezTo>
                  <a:cubicBezTo>
                    <a:pt x="405" y="280"/>
                    <a:pt x="311" y="374"/>
                    <a:pt x="218" y="374"/>
                  </a:cubicBezTo>
                  <a:cubicBezTo>
                    <a:pt x="93" y="374"/>
                    <a:pt x="0" y="280"/>
                    <a:pt x="0"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5" name="Freeform 5"/>
            <p:cNvSpPr>
              <a:spLocks noChangeArrowheads="1"/>
            </p:cNvSpPr>
            <p:nvPr/>
          </p:nvSpPr>
          <p:spPr bwMode="auto">
            <a:xfrm>
              <a:off x="1208088" y="4962525"/>
              <a:ext cx="146050" cy="134938"/>
            </a:xfrm>
            <a:custGeom>
              <a:avLst/>
              <a:gdLst>
                <a:gd name="T0" fmla="*/ 0 w 407"/>
                <a:gd name="T1" fmla="*/ 187 h 375"/>
                <a:gd name="T2" fmla="*/ 0 w 407"/>
                <a:gd name="T3" fmla="*/ 187 h 375"/>
                <a:gd name="T4" fmla="*/ 219 w 407"/>
                <a:gd name="T5" fmla="*/ 0 h 375"/>
                <a:gd name="T6" fmla="*/ 406 w 407"/>
                <a:gd name="T7" fmla="*/ 187 h 375"/>
                <a:gd name="T8" fmla="*/ 219 w 407"/>
                <a:gd name="T9" fmla="*/ 374 h 375"/>
                <a:gd name="T10" fmla="*/ 0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0" y="187"/>
                  </a:moveTo>
                  <a:lnTo>
                    <a:pt x="0" y="187"/>
                  </a:lnTo>
                  <a:cubicBezTo>
                    <a:pt x="0" y="62"/>
                    <a:pt x="94" y="0"/>
                    <a:pt x="219" y="0"/>
                  </a:cubicBezTo>
                  <a:cubicBezTo>
                    <a:pt x="312" y="0"/>
                    <a:pt x="406" y="62"/>
                    <a:pt x="406" y="187"/>
                  </a:cubicBezTo>
                  <a:cubicBezTo>
                    <a:pt x="406" y="280"/>
                    <a:pt x="312" y="374"/>
                    <a:pt x="219" y="374"/>
                  </a:cubicBezTo>
                  <a:cubicBezTo>
                    <a:pt x="94" y="374"/>
                    <a:pt x="0" y="280"/>
                    <a:pt x="0"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6" name="Freeform 6"/>
            <p:cNvSpPr>
              <a:spLocks noChangeArrowheads="1"/>
            </p:cNvSpPr>
            <p:nvPr/>
          </p:nvSpPr>
          <p:spPr bwMode="auto">
            <a:xfrm>
              <a:off x="1579563" y="5872163"/>
              <a:ext cx="158750" cy="157162"/>
            </a:xfrm>
            <a:custGeom>
              <a:avLst/>
              <a:gdLst>
                <a:gd name="T0" fmla="*/ 94 w 439"/>
                <a:gd name="T1" fmla="*/ 344 h 438"/>
                <a:gd name="T2" fmla="*/ 94 w 439"/>
                <a:gd name="T3" fmla="*/ 344 h 438"/>
                <a:gd name="T4" fmla="*/ 94 w 439"/>
                <a:gd name="T5" fmla="*/ 62 h 438"/>
                <a:gd name="T6" fmla="*/ 375 w 439"/>
                <a:gd name="T7" fmla="*/ 62 h 438"/>
                <a:gd name="T8" fmla="*/ 375 w 439"/>
                <a:gd name="T9" fmla="*/ 344 h 438"/>
                <a:gd name="T10" fmla="*/ 94 w 439"/>
                <a:gd name="T11" fmla="*/ 344 h 438"/>
              </a:gdLst>
              <a:ahLst/>
              <a:cxnLst>
                <a:cxn ang="0">
                  <a:pos x="T0" y="T1"/>
                </a:cxn>
                <a:cxn ang="0">
                  <a:pos x="T2" y="T3"/>
                </a:cxn>
                <a:cxn ang="0">
                  <a:pos x="T4" y="T5"/>
                </a:cxn>
                <a:cxn ang="0">
                  <a:pos x="T6" y="T7"/>
                </a:cxn>
                <a:cxn ang="0">
                  <a:pos x="T8" y="T9"/>
                </a:cxn>
                <a:cxn ang="0">
                  <a:pos x="T10" y="T11"/>
                </a:cxn>
              </a:cxnLst>
              <a:rect l="0" t="0" r="r" b="b"/>
              <a:pathLst>
                <a:path w="439" h="438">
                  <a:moveTo>
                    <a:pt x="94" y="344"/>
                  </a:moveTo>
                  <a:lnTo>
                    <a:pt x="94" y="344"/>
                  </a:lnTo>
                  <a:cubicBezTo>
                    <a:pt x="0" y="281"/>
                    <a:pt x="0" y="156"/>
                    <a:pt x="94" y="62"/>
                  </a:cubicBezTo>
                  <a:cubicBezTo>
                    <a:pt x="156" y="0"/>
                    <a:pt x="281" y="0"/>
                    <a:pt x="375" y="62"/>
                  </a:cubicBezTo>
                  <a:cubicBezTo>
                    <a:pt x="438" y="156"/>
                    <a:pt x="438" y="281"/>
                    <a:pt x="375" y="344"/>
                  </a:cubicBezTo>
                  <a:cubicBezTo>
                    <a:pt x="281" y="437"/>
                    <a:pt x="156" y="437"/>
                    <a:pt x="94"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7" name="Freeform 7"/>
            <p:cNvSpPr>
              <a:spLocks noChangeArrowheads="1"/>
            </p:cNvSpPr>
            <p:nvPr/>
          </p:nvSpPr>
          <p:spPr bwMode="auto">
            <a:xfrm>
              <a:off x="3425825" y="5872163"/>
              <a:ext cx="158750" cy="157162"/>
            </a:xfrm>
            <a:custGeom>
              <a:avLst/>
              <a:gdLst>
                <a:gd name="T0" fmla="*/ 63 w 439"/>
                <a:gd name="T1" fmla="*/ 62 h 438"/>
                <a:gd name="T2" fmla="*/ 63 w 439"/>
                <a:gd name="T3" fmla="*/ 62 h 438"/>
                <a:gd name="T4" fmla="*/ 344 w 439"/>
                <a:gd name="T5" fmla="*/ 62 h 438"/>
                <a:gd name="T6" fmla="*/ 344 w 439"/>
                <a:gd name="T7" fmla="*/ 344 h 438"/>
                <a:gd name="T8" fmla="*/ 63 w 439"/>
                <a:gd name="T9" fmla="*/ 344 h 438"/>
                <a:gd name="T10" fmla="*/ 63 w 439"/>
                <a:gd name="T11" fmla="*/ 62 h 438"/>
              </a:gdLst>
              <a:ahLst/>
              <a:cxnLst>
                <a:cxn ang="0">
                  <a:pos x="T0" y="T1"/>
                </a:cxn>
                <a:cxn ang="0">
                  <a:pos x="T2" y="T3"/>
                </a:cxn>
                <a:cxn ang="0">
                  <a:pos x="T4" y="T5"/>
                </a:cxn>
                <a:cxn ang="0">
                  <a:pos x="T6" y="T7"/>
                </a:cxn>
                <a:cxn ang="0">
                  <a:pos x="T8" y="T9"/>
                </a:cxn>
                <a:cxn ang="0">
                  <a:pos x="T10" y="T11"/>
                </a:cxn>
              </a:cxnLst>
              <a:rect l="0" t="0" r="r" b="b"/>
              <a:pathLst>
                <a:path w="439" h="438">
                  <a:moveTo>
                    <a:pt x="63" y="62"/>
                  </a:moveTo>
                  <a:lnTo>
                    <a:pt x="63" y="62"/>
                  </a:lnTo>
                  <a:cubicBezTo>
                    <a:pt x="156" y="0"/>
                    <a:pt x="281" y="0"/>
                    <a:pt x="344" y="62"/>
                  </a:cubicBezTo>
                  <a:cubicBezTo>
                    <a:pt x="438" y="156"/>
                    <a:pt x="438" y="281"/>
                    <a:pt x="344" y="344"/>
                  </a:cubicBezTo>
                  <a:cubicBezTo>
                    <a:pt x="281" y="437"/>
                    <a:pt x="156" y="437"/>
                    <a:pt x="63" y="344"/>
                  </a:cubicBezTo>
                  <a:cubicBezTo>
                    <a:pt x="0" y="281"/>
                    <a:pt x="0" y="156"/>
                    <a:pt x="63"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8" name="Freeform 8"/>
            <p:cNvSpPr>
              <a:spLocks noChangeArrowheads="1"/>
            </p:cNvSpPr>
            <p:nvPr/>
          </p:nvSpPr>
          <p:spPr bwMode="auto">
            <a:xfrm>
              <a:off x="1579563" y="4027488"/>
              <a:ext cx="158750" cy="157162"/>
            </a:xfrm>
            <a:custGeom>
              <a:avLst/>
              <a:gdLst>
                <a:gd name="T0" fmla="*/ 94 w 439"/>
                <a:gd name="T1" fmla="*/ 93 h 438"/>
                <a:gd name="T2" fmla="*/ 94 w 439"/>
                <a:gd name="T3" fmla="*/ 93 h 438"/>
                <a:gd name="T4" fmla="*/ 375 w 439"/>
                <a:gd name="T5" fmla="*/ 93 h 438"/>
                <a:gd name="T6" fmla="*/ 375 w 439"/>
                <a:gd name="T7" fmla="*/ 375 h 438"/>
                <a:gd name="T8" fmla="*/ 94 w 439"/>
                <a:gd name="T9" fmla="*/ 375 h 438"/>
                <a:gd name="T10" fmla="*/ 94 w 439"/>
                <a:gd name="T11" fmla="*/ 93 h 438"/>
              </a:gdLst>
              <a:ahLst/>
              <a:cxnLst>
                <a:cxn ang="0">
                  <a:pos x="T0" y="T1"/>
                </a:cxn>
                <a:cxn ang="0">
                  <a:pos x="T2" y="T3"/>
                </a:cxn>
                <a:cxn ang="0">
                  <a:pos x="T4" y="T5"/>
                </a:cxn>
                <a:cxn ang="0">
                  <a:pos x="T6" y="T7"/>
                </a:cxn>
                <a:cxn ang="0">
                  <a:pos x="T8" y="T9"/>
                </a:cxn>
                <a:cxn ang="0">
                  <a:pos x="T10" y="T11"/>
                </a:cxn>
              </a:cxnLst>
              <a:rect l="0" t="0" r="r" b="b"/>
              <a:pathLst>
                <a:path w="439" h="438">
                  <a:moveTo>
                    <a:pt x="94" y="93"/>
                  </a:moveTo>
                  <a:lnTo>
                    <a:pt x="94" y="93"/>
                  </a:lnTo>
                  <a:cubicBezTo>
                    <a:pt x="156" y="0"/>
                    <a:pt x="281" y="0"/>
                    <a:pt x="375" y="93"/>
                  </a:cubicBezTo>
                  <a:cubicBezTo>
                    <a:pt x="438" y="156"/>
                    <a:pt x="438" y="281"/>
                    <a:pt x="375" y="375"/>
                  </a:cubicBezTo>
                  <a:cubicBezTo>
                    <a:pt x="281" y="437"/>
                    <a:pt x="156" y="437"/>
                    <a:pt x="94" y="375"/>
                  </a:cubicBezTo>
                  <a:cubicBezTo>
                    <a:pt x="0" y="281"/>
                    <a:pt x="0" y="156"/>
                    <a:pt x="94"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19" name="Freeform 9"/>
            <p:cNvSpPr>
              <a:spLocks noChangeArrowheads="1"/>
            </p:cNvSpPr>
            <p:nvPr/>
          </p:nvSpPr>
          <p:spPr bwMode="auto">
            <a:xfrm>
              <a:off x="2008188" y="6153150"/>
              <a:ext cx="157162" cy="158750"/>
            </a:xfrm>
            <a:custGeom>
              <a:avLst/>
              <a:gdLst>
                <a:gd name="T0" fmla="*/ 156 w 438"/>
                <a:gd name="T1" fmla="*/ 406 h 439"/>
                <a:gd name="T2" fmla="*/ 156 w 438"/>
                <a:gd name="T3" fmla="*/ 406 h 439"/>
                <a:gd name="T4" fmla="*/ 31 w 438"/>
                <a:gd name="T5" fmla="*/ 125 h 439"/>
                <a:gd name="T6" fmla="*/ 281 w 438"/>
                <a:gd name="T7" fmla="*/ 31 h 439"/>
                <a:gd name="T8" fmla="*/ 406 w 438"/>
                <a:gd name="T9" fmla="*/ 281 h 439"/>
                <a:gd name="T10" fmla="*/ 156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156" y="406"/>
                  </a:moveTo>
                  <a:lnTo>
                    <a:pt x="156" y="406"/>
                  </a:lnTo>
                  <a:cubicBezTo>
                    <a:pt x="31" y="344"/>
                    <a:pt x="0" y="250"/>
                    <a:pt x="31" y="125"/>
                  </a:cubicBezTo>
                  <a:cubicBezTo>
                    <a:pt x="62" y="31"/>
                    <a:pt x="187" y="0"/>
                    <a:pt x="281" y="31"/>
                  </a:cubicBezTo>
                  <a:cubicBezTo>
                    <a:pt x="406" y="63"/>
                    <a:pt x="437" y="188"/>
                    <a:pt x="406" y="281"/>
                  </a:cubicBezTo>
                  <a:cubicBezTo>
                    <a:pt x="343" y="406"/>
                    <a:pt x="250" y="438"/>
                    <a:pt x="156"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0" name="Freeform 10"/>
            <p:cNvSpPr>
              <a:spLocks noChangeArrowheads="1"/>
            </p:cNvSpPr>
            <p:nvPr/>
          </p:nvSpPr>
          <p:spPr bwMode="auto">
            <a:xfrm>
              <a:off x="3706813" y="5445125"/>
              <a:ext cx="158750" cy="158750"/>
            </a:xfrm>
            <a:custGeom>
              <a:avLst/>
              <a:gdLst>
                <a:gd name="T0" fmla="*/ 32 w 439"/>
                <a:gd name="T1" fmla="*/ 157 h 439"/>
                <a:gd name="T2" fmla="*/ 32 w 439"/>
                <a:gd name="T3" fmla="*/ 157 h 439"/>
                <a:gd name="T4" fmla="*/ 282 w 439"/>
                <a:gd name="T5" fmla="*/ 32 h 439"/>
                <a:gd name="T6" fmla="*/ 407 w 439"/>
                <a:gd name="T7" fmla="*/ 313 h 439"/>
                <a:gd name="T8" fmla="*/ 157 w 439"/>
                <a:gd name="T9" fmla="*/ 407 h 439"/>
                <a:gd name="T10" fmla="*/ 32 w 439"/>
                <a:gd name="T11" fmla="*/ 157 h 439"/>
              </a:gdLst>
              <a:ahLst/>
              <a:cxnLst>
                <a:cxn ang="0">
                  <a:pos x="T0" y="T1"/>
                </a:cxn>
                <a:cxn ang="0">
                  <a:pos x="T2" y="T3"/>
                </a:cxn>
                <a:cxn ang="0">
                  <a:pos x="T4" y="T5"/>
                </a:cxn>
                <a:cxn ang="0">
                  <a:pos x="T6" y="T7"/>
                </a:cxn>
                <a:cxn ang="0">
                  <a:pos x="T8" y="T9"/>
                </a:cxn>
                <a:cxn ang="0">
                  <a:pos x="T10" y="T11"/>
                </a:cxn>
              </a:cxnLst>
              <a:rect l="0" t="0" r="r" b="b"/>
              <a:pathLst>
                <a:path w="439" h="439">
                  <a:moveTo>
                    <a:pt x="32" y="157"/>
                  </a:moveTo>
                  <a:lnTo>
                    <a:pt x="32" y="157"/>
                  </a:lnTo>
                  <a:cubicBezTo>
                    <a:pt x="94" y="63"/>
                    <a:pt x="188" y="0"/>
                    <a:pt x="282" y="32"/>
                  </a:cubicBezTo>
                  <a:cubicBezTo>
                    <a:pt x="407" y="94"/>
                    <a:pt x="438" y="188"/>
                    <a:pt x="407" y="313"/>
                  </a:cubicBezTo>
                  <a:cubicBezTo>
                    <a:pt x="375" y="407"/>
                    <a:pt x="250" y="438"/>
                    <a:pt x="157" y="407"/>
                  </a:cubicBezTo>
                  <a:cubicBezTo>
                    <a:pt x="32" y="375"/>
                    <a:pt x="0" y="250"/>
                    <a:pt x="32" y="1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1" name="Freeform 11"/>
            <p:cNvSpPr>
              <a:spLocks noChangeArrowheads="1"/>
            </p:cNvSpPr>
            <p:nvPr/>
          </p:nvSpPr>
          <p:spPr bwMode="auto">
            <a:xfrm>
              <a:off x="1298575" y="4443413"/>
              <a:ext cx="169863" cy="169862"/>
            </a:xfrm>
            <a:custGeom>
              <a:avLst/>
              <a:gdLst>
                <a:gd name="T0" fmla="*/ 31 w 470"/>
                <a:gd name="T1" fmla="*/ 156 h 470"/>
                <a:gd name="T2" fmla="*/ 31 w 470"/>
                <a:gd name="T3" fmla="*/ 156 h 470"/>
                <a:gd name="T4" fmla="*/ 312 w 470"/>
                <a:gd name="T5" fmla="*/ 63 h 470"/>
                <a:gd name="T6" fmla="*/ 406 w 470"/>
                <a:gd name="T7" fmla="*/ 313 h 470"/>
                <a:gd name="T8" fmla="*/ 156 w 470"/>
                <a:gd name="T9" fmla="*/ 438 h 470"/>
                <a:gd name="T10" fmla="*/ 31 w 470"/>
                <a:gd name="T11" fmla="*/ 156 h 470"/>
              </a:gdLst>
              <a:ahLst/>
              <a:cxnLst>
                <a:cxn ang="0">
                  <a:pos x="T0" y="T1"/>
                </a:cxn>
                <a:cxn ang="0">
                  <a:pos x="T2" y="T3"/>
                </a:cxn>
                <a:cxn ang="0">
                  <a:pos x="T4" y="T5"/>
                </a:cxn>
                <a:cxn ang="0">
                  <a:pos x="T6" y="T7"/>
                </a:cxn>
                <a:cxn ang="0">
                  <a:pos x="T8" y="T9"/>
                </a:cxn>
                <a:cxn ang="0">
                  <a:pos x="T10" y="T11"/>
                </a:cxn>
              </a:cxnLst>
              <a:rect l="0" t="0" r="r" b="b"/>
              <a:pathLst>
                <a:path w="470" h="470">
                  <a:moveTo>
                    <a:pt x="31" y="156"/>
                  </a:moveTo>
                  <a:lnTo>
                    <a:pt x="31" y="156"/>
                  </a:lnTo>
                  <a:cubicBezTo>
                    <a:pt x="94" y="63"/>
                    <a:pt x="219" y="0"/>
                    <a:pt x="312" y="63"/>
                  </a:cubicBezTo>
                  <a:cubicBezTo>
                    <a:pt x="406" y="94"/>
                    <a:pt x="469" y="219"/>
                    <a:pt x="406" y="313"/>
                  </a:cubicBezTo>
                  <a:cubicBezTo>
                    <a:pt x="375" y="406"/>
                    <a:pt x="250" y="469"/>
                    <a:pt x="156" y="438"/>
                  </a:cubicBezTo>
                  <a:cubicBezTo>
                    <a:pt x="62" y="375"/>
                    <a:pt x="0" y="281"/>
                    <a:pt x="31"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2" name="Freeform 12"/>
            <p:cNvSpPr>
              <a:spLocks noChangeArrowheads="1"/>
            </p:cNvSpPr>
            <p:nvPr/>
          </p:nvSpPr>
          <p:spPr bwMode="auto">
            <a:xfrm>
              <a:off x="1298575" y="5445125"/>
              <a:ext cx="169863" cy="158750"/>
            </a:xfrm>
            <a:custGeom>
              <a:avLst/>
              <a:gdLst>
                <a:gd name="T0" fmla="*/ 31 w 470"/>
                <a:gd name="T1" fmla="*/ 313 h 439"/>
                <a:gd name="T2" fmla="*/ 31 w 470"/>
                <a:gd name="T3" fmla="*/ 313 h 439"/>
                <a:gd name="T4" fmla="*/ 156 w 470"/>
                <a:gd name="T5" fmla="*/ 32 h 439"/>
                <a:gd name="T6" fmla="*/ 406 w 470"/>
                <a:gd name="T7" fmla="*/ 157 h 439"/>
                <a:gd name="T8" fmla="*/ 312 w 470"/>
                <a:gd name="T9" fmla="*/ 407 h 439"/>
                <a:gd name="T10" fmla="*/ 31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31" y="313"/>
                  </a:moveTo>
                  <a:lnTo>
                    <a:pt x="31" y="313"/>
                  </a:lnTo>
                  <a:cubicBezTo>
                    <a:pt x="0" y="188"/>
                    <a:pt x="62" y="94"/>
                    <a:pt x="156" y="32"/>
                  </a:cubicBezTo>
                  <a:cubicBezTo>
                    <a:pt x="250" y="0"/>
                    <a:pt x="375" y="63"/>
                    <a:pt x="406" y="157"/>
                  </a:cubicBezTo>
                  <a:cubicBezTo>
                    <a:pt x="469" y="250"/>
                    <a:pt x="406" y="375"/>
                    <a:pt x="312" y="407"/>
                  </a:cubicBezTo>
                  <a:cubicBezTo>
                    <a:pt x="219" y="438"/>
                    <a:pt x="94" y="407"/>
                    <a:pt x="31"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3" name="Freeform 13"/>
            <p:cNvSpPr>
              <a:spLocks noChangeArrowheads="1"/>
            </p:cNvSpPr>
            <p:nvPr/>
          </p:nvSpPr>
          <p:spPr bwMode="auto">
            <a:xfrm>
              <a:off x="2997200" y="6153150"/>
              <a:ext cx="168275" cy="158750"/>
            </a:xfrm>
            <a:custGeom>
              <a:avLst/>
              <a:gdLst>
                <a:gd name="T0" fmla="*/ 156 w 469"/>
                <a:gd name="T1" fmla="*/ 31 h 439"/>
                <a:gd name="T2" fmla="*/ 156 w 469"/>
                <a:gd name="T3" fmla="*/ 31 h 439"/>
                <a:gd name="T4" fmla="*/ 406 w 469"/>
                <a:gd name="T5" fmla="*/ 125 h 439"/>
                <a:gd name="T6" fmla="*/ 312 w 469"/>
                <a:gd name="T7" fmla="*/ 406 h 439"/>
                <a:gd name="T8" fmla="*/ 62 w 469"/>
                <a:gd name="T9" fmla="*/ 281 h 439"/>
                <a:gd name="T10" fmla="*/ 156 w 469"/>
                <a:gd name="T11" fmla="*/ 31 h 439"/>
              </a:gdLst>
              <a:ahLst/>
              <a:cxnLst>
                <a:cxn ang="0">
                  <a:pos x="T0" y="T1"/>
                </a:cxn>
                <a:cxn ang="0">
                  <a:pos x="T2" y="T3"/>
                </a:cxn>
                <a:cxn ang="0">
                  <a:pos x="T4" y="T5"/>
                </a:cxn>
                <a:cxn ang="0">
                  <a:pos x="T6" y="T7"/>
                </a:cxn>
                <a:cxn ang="0">
                  <a:pos x="T8" y="T9"/>
                </a:cxn>
                <a:cxn ang="0">
                  <a:pos x="T10" y="T11"/>
                </a:cxn>
              </a:cxnLst>
              <a:rect l="0" t="0" r="r" b="b"/>
              <a:pathLst>
                <a:path w="469" h="439">
                  <a:moveTo>
                    <a:pt x="156" y="31"/>
                  </a:moveTo>
                  <a:lnTo>
                    <a:pt x="156" y="31"/>
                  </a:lnTo>
                  <a:cubicBezTo>
                    <a:pt x="250" y="0"/>
                    <a:pt x="375" y="31"/>
                    <a:pt x="406" y="125"/>
                  </a:cubicBezTo>
                  <a:cubicBezTo>
                    <a:pt x="468" y="250"/>
                    <a:pt x="406" y="344"/>
                    <a:pt x="312" y="406"/>
                  </a:cubicBezTo>
                  <a:cubicBezTo>
                    <a:pt x="218" y="438"/>
                    <a:pt x="93" y="406"/>
                    <a:pt x="62" y="281"/>
                  </a:cubicBezTo>
                  <a:cubicBezTo>
                    <a:pt x="0" y="188"/>
                    <a:pt x="62" y="63"/>
                    <a:pt x="15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4" name="Freeform 14"/>
            <p:cNvSpPr>
              <a:spLocks noChangeArrowheads="1"/>
            </p:cNvSpPr>
            <p:nvPr/>
          </p:nvSpPr>
          <p:spPr bwMode="auto">
            <a:xfrm>
              <a:off x="2008188" y="3746500"/>
              <a:ext cx="157162" cy="157163"/>
            </a:xfrm>
            <a:custGeom>
              <a:avLst/>
              <a:gdLst>
                <a:gd name="T0" fmla="*/ 156 w 438"/>
                <a:gd name="T1" fmla="*/ 31 h 438"/>
                <a:gd name="T2" fmla="*/ 156 w 438"/>
                <a:gd name="T3" fmla="*/ 31 h 438"/>
                <a:gd name="T4" fmla="*/ 406 w 438"/>
                <a:gd name="T5" fmla="*/ 156 h 438"/>
                <a:gd name="T6" fmla="*/ 281 w 438"/>
                <a:gd name="T7" fmla="*/ 406 h 438"/>
                <a:gd name="T8" fmla="*/ 31 w 438"/>
                <a:gd name="T9" fmla="*/ 312 h 438"/>
                <a:gd name="T10" fmla="*/ 156 w 438"/>
                <a:gd name="T11" fmla="*/ 31 h 438"/>
              </a:gdLst>
              <a:ahLst/>
              <a:cxnLst>
                <a:cxn ang="0">
                  <a:pos x="T0" y="T1"/>
                </a:cxn>
                <a:cxn ang="0">
                  <a:pos x="T2" y="T3"/>
                </a:cxn>
                <a:cxn ang="0">
                  <a:pos x="T4" y="T5"/>
                </a:cxn>
                <a:cxn ang="0">
                  <a:pos x="T6" y="T7"/>
                </a:cxn>
                <a:cxn ang="0">
                  <a:pos x="T8" y="T9"/>
                </a:cxn>
                <a:cxn ang="0">
                  <a:pos x="T10" y="T11"/>
                </a:cxn>
              </a:cxnLst>
              <a:rect l="0" t="0" r="r" b="b"/>
              <a:pathLst>
                <a:path w="438" h="438">
                  <a:moveTo>
                    <a:pt x="156" y="31"/>
                  </a:moveTo>
                  <a:lnTo>
                    <a:pt x="156" y="31"/>
                  </a:lnTo>
                  <a:cubicBezTo>
                    <a:pt x="250" y="0"/>
                    <a:pt x="343" y="31"/>
                    <a:pt x="406" y="156"/>
                  </a:cubicBezTo>
                  <a:cubicBezTo>
                    <a:pt x="437" y="250"/>
                    <a:pt x="406" y="375"/>
                    <a:pt x="281" y="406"/>
                  </a:cubicBezTo>
                  <a:cubicBezTo>
                    <a:pt x="187" y="437"/>
                    <a:pt x="62" y="406"/>
                    <a:pt x="31" y="312"/>
                  </a:cubicBezTo>
                  <a:cubicBezTo>
                    <a:pt x="0" y="187"/>
                    <a:pt x="31" y="93"/>
                    <a:pt x="15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5" name="Freeform 15"/>
            <p:cNvSpPr>
              <a:spLocks noChangeArrowheads="1"/>
            </p:cNvSpPr>
            <p:nvPr/>
          </p:nvSpPr>
          <p:spPr bwMode="auto">
            <a:xfrm>
              <a:off x="2254250" y="3679825"/>
              <a:ext cx="158750" cy="146050"/>
            </a:xfrm>
            <a:custGeom>
              <a:avLst/>
              <a:gdLst>
                <a:gd name="T0" fmla="*/ 250 w 439"/>
                <a:gd name="T1" fmla="*/ 406 h 407"/>
                <a:gd name="T2" fmla="*/ 250 w 439"/>
                <a:gd name="T3" fmla="*/ 406 h 407"/>
                <a:gd name="T4" fmla="*/ 0 w 439"/>
                <a:gd name="T5" fmla="*/ 250 h 407"/>
                <a:gd name="T6" fmla="*/ 156 w 439"/>
                <a:gd name="T7" fmla="*/ 0 h 407"/>
                <a:gd name="T8" fmla="*/ 406 w 439"/>
                <a:gd name="T9" fmla="*/ 156 h 407"/>
                <a:gd name="T10" fmla="*/ 250 w 439"/>
                <a:gd name="T11" fmla="*/ 406 h 407"/>
              </a:gdLst>
              <a:ahLst/>
              <a:cxnLst>
                <a:cxn ang="0">
                  <a:pos x="T0" y="T1"/>
                </a:cxn>
                <a:cxn ang="0">
                  <a:pos x="T2" y="T3"/>
                </a:cxn>
                <a:cxn ang="0">
                  <a:pos x="T4" y="T5"/>
                </a:cxn>
                <a:cxn ang="0">
                  <a:pos x="T6" y="T7"/>
                </a:cxn>
                <a:cxn ang="0">
                  <a:pos x="T8" y="T9"/>
                </a:cxn>
                <a:cxn ang="0">
                  <a:pos x="T10" y="T11"/>
                </a:cxn>
              </a:cxnLst>
              <a:rect l="0" t="0" r="r" b="b"/>
              <a:pathLst>
                <a:path w="439" h="407">
                  <a:moveTo>
                    <a:pt x="250" y="406"/>
                  </a:moveTo>
                  <a:lnTo>
                    <a:pt x="250" y="406"/>
                  </a:lnTo>
                  <a:cubicBezTo>
                    <a:pt x="125" y="406"/>
                    <a:pt x="31" y="344"/>
                    <a:pt x="0" y="250"/>
                  </a:cubicBezTo>
                  <a:cubicBezTo>
                    <a:pt x="0" y="125"/>
                    <a:pt x="63" y="31"/>
                    <a:pt x="156" y="0"/>
                  </a:cubicBezTo>
                  <a:cubicBezTo>
                    <a:pt x="281" y="0"/>
                    <a:pt x="375" y="63"/>
                    <a:pt x="406" y="156"/>
                  </a:cubicBezTo>
                  <a:cubicBezTo>
                    <a:pt x="438" y="281"/>
                    <a:pt x="344" y="375"/>
                    <a:pt x="250"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6" name="Freeform 16"/>
            <p:cNvSpPr>
              <a:spLocks noChangeArrowheads="1"/>
            </p:cNvSpPr>
            <p:nvPr/>
          </p:nvSpPr>
          <p:spPr bwMode="auto">
            <a:xfrm>
              <a:off x="2760663" y="6221413"/>
              <a:ext cx="158750" cy="157162"/>
            </a:xfrm>
            <a:custGeom>
              <a:avLst/>
              <a:gdLst>
                <a:gd name="T0" fmla="*/ 250 w 439"/>
                <a:gd name="T1" fmla="*/ 437 h 438"/>
                <a:gd name="T2" fmla="*/ 250 w 439"/>
                <a:gd name="T3" fmla="*/ 437 h 438"/>
                <a:gd name="T4" fmla="*/ 32 w 439"/>
                <a:gd name="T5" fmla="*/ 281 h 438"/>
                <a:gd name="T6" fmla="*/ 188 w 439"/>
                <a:gd name="T7" fmla="*/ 31 h 438"/>
                <a:gd name="T8" fmla="*/ 407 w 439"/>
                <a:gd name="T9" fmla="*/ 187 h 438"/>
                <a:gd name="T10" fmla="*/ 250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250" y="437"/>
                  </a:moveTo>
                  <a:lnTo>
                    <a:pt x="250" y="437"/>
                  </a:lnTo>
                  <a:cubicBezTo>
                    <a:pt x="157" y="437"/>
                    <a:pt x="32" y="375"/>
                    <a:pt x="32" y="281"/>
                  </a:cubicBezTo>
                  <a:cubicBezTo>
                    <a:pt x="0" y="156"/>
                    <a:pt x="63" y="62"/>
                    <a:pt x="188" y="31"/>
                  </a:cubicBezTo>
                  <a:cubicBezTo>
                    <a:pt x="282" y="0"/>
                    <a:pt x="375" y="93"/>
                    <a:pt x="407" y="187"/>
                  </a:cubicBezTo>
                  <a:cubicBezTo>
                    <a:pt x="438" y="312"/>
                    <a:pt x="344" y="406"/>
                    <a:pt x="250" y="43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7" name="Freeform 17"/>
            <p:cNvSpPr>
              <a:spLocks noChangeArrowheads="1"/>
            </p:cNvSpPr>
            <p:nvPr/>
          </p:nvSpPr>
          <p:spPr bwMode="auto">
            <a:xfrm>
              <a:off x="1231900" y="5208588"/>
              <a:ext cx="158750" cy="146050"/>
            </a:xfrm>
            <a:custGeom>
              <a:avLst/>
              <a:gdLst>
                <a:gd name="T0" fmla="*/ 32 w 439"/>
                <a:gd name="T1" fmla="*/ 250 h 407"/>
                <a:gd name="T2" fmla="*/ 32 w 439"/>
                <a:gd name="T3" fmla="*/ 250 h 407"/>
                <a:gd name="T4" fmla="*/ 188 w 439"/>
                <a:gd name="T5" fmla="*/ 0 h 407"/>
                <a:gd name="T6" fmla="*/ 407 w 439"/>
                <a:gd name="T7" fmla="*/ 156 h 407"/>
                <a:gd name="T8" fmla="*/ 250 w 439"/>
                <a:gd name="T9" fmla="*/ 406 h 407"/>
                <a:gd name="T10" fmla="*/ 32 w 439"/>
                <a:gd name="T11" fmla="*/ 250 h 407"/>
              </a:gdLst>
              <a:ahLst/>
              <a:cxnLst>
                <a:cxn ang="0">
                  <a:pos x="T0" y="T1"/>
                </a:cxn>
                <a:cxn ang="0">
                  <a:pos x="T2" y="T3"/>
                </a:cxn>
                <a:cxn ang="0">
                  <a:pos x="T4" y="T5"/>
                </a:cxn>
                <a:cxn ang="0">
                  <a:pos x="T6" y="T7"/>
                </a:cxn>
                <a:cxn ang="0">
                  <a:pos x="T8" y="T9"/>
                </a:cxn>
                <a:cxn ang="0">
                  <a:pos x="T10" y="T11"/>
                </a:cxn>
              </a:cxnLst>
              <a:rect l="0" t="0" r="r" b="b"/>
              <a:pathLst>
                <a:path w="439" h="407">
                  <a:moveTo>
                    <a:pt x="32" y="250"/>
                  </a:moveTo>
                  <a:lnTo>
                    <a:pt x="32" y="250"/>
                  </a:lnTo>
                  <a:cubicBezTo>
                    <a:pt x="0" y="125"/>
                    <a:pt x="63" y="31"/>
                    <a:pt x="188" y="0"/>
                  </a:cubicBezTo>
                  <a:cubicBezTo>
                    <a:pt x="282" y="0"/>
                    <a:pt x="375" y="63"/>
                    <a:pt x="407" y="156"/>
                  </a:cubicBezTo>
                  <a:cubicBezTo>
                    <a:pt x="438" y="281"/>
                    <a:pt x="344" y="375"/>
                    <a:pt x="250" y="406"/>
                  </a:cubicBezTo>
                  <a:cubicBezTo>
                    <a:pt x="157" y="406"/>
                    <a:pt x="32" y="344"/>
                    <a:pt x="32"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8" name="Freeform 18"/>
            <p:cNvSpPr>
              <a:spLocks noChangeArrowheads="1"/>
            </p:cNvSpPr>
            <p:nvPr/>
          </p:nvSpPr>
          <p:spPr bwMode="auto">
            <a:xfrm>
              <a:off x="1782763" y="6029325"/>
              <a:ext cx="157162" cy="158750"/>
            </a:xfrm>
            <a:custGeom>
              <a:avLst/>
              <a:gdLst>
                <a:gd name="T0" fmla="*/ 93 w 438"/>
                <a:gd name="T1" fmla="*/ 375 h 439"/>
                <a:gd name="T2" fmla="*/ 93 w 438"/>
                <a:gd name="T3" fmla="*/ 375 h 439"/>
                <a:gd name="T4" fmla="*/ 62 w 438"/>
                <a:gd name="T5" fmla="*/ 125 h 439"/>
                <a:gd name="T6" fmla="*/ 312 w 438"/>
                <a:gd name="T7" fmla="*/ 63 h 439"/>
                <a:gd name="T8" fmla="*/ 375 w 438"/>
                <a:gd name="T9" fmla="*/ 344 h 439"/>
                <a:gd name="T10" fmla="*/ 93 w 438"/>
                <a:gd name="T11" fmla="*/ 375 h 439"/>
              </a:gdLst>
              <a:ahLst/>
              <a:cxnLst>
                <a:cxn ang="0">
                  <a:pos x="T0" y="T1"/>
                </a:cxn>
                <a:cxn ang="0">
                  <a:pos x="T2" y="T3"/>
                </a:cxn>
                <a:cxn ang="0">
                  <a:pos x="T4" y="T5"/>
                </a:cxn>
                <a:cxn ang="0">
                  <a:pos x="T6" y="T7"/>
                </a:cxn>
                <a:cxn ang="0">
                  <a:pos x="T8" y="T9"/>
                </a:cxn>
                <a:cxn ang="0">
                  <a:pos x="T10" y="T11"/>
                </a:cxn>
              </a:cxnLst>
              <a:rect l="0" t="0" r="r" b="b"/>
              <a:pathLst>
                <a:path w="438" h="439">
                  <a:moveTo>
                    <a:pt x="93" y="375"/>
                  </a:moveTo>
                  <a:lnTo>
                    <a:pt x="93" y="375"/>
                  </a:lnTo>
                  <a:cubicBezTo>
                    <a:pt x="0" y="313"/>
                    <a:pt x="0" y="219"/>
                    <a:pt x="62" y="125"/>
                  </a:cubicBezTo>
                  <a:cubicBezTo>
                    <a:pt x="125" y="32"/>
                    <a:pt x="250" y="0"/>
                    <a:pt x="312" y="63"/>
                  </a:cubicBezTo>
                  <a:cubicBezTo>
                    <a:pt x="406" y="125"/>
                    <a:pt x="437" y="250"/>
                    <a:pt x="375" y="344"/>
                  </a:cubicBezTo>
                  <a:cubicBezTo>
                    <a:pt x="312" y="438"/>
                    <a:pt x="187" y="438"/>
                    <a:pt x="93"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29" name="Freeform 19"/>
            <p:cNvSpPr>
              <a:spLocks noChangeArrowheads="1"/>
            </p:cNvSpPr>
            <p:nvPr/>
          </p:nvSpPr>
          <p:spPr bwMode="auto">
            <a:xfrm>
              <a:off x="3582988" y="5670550"/>
              <a:ext cx="168275" cy="158750"/>
            </a:xfrm>
            <a:custGeom>
              <a:avLst/>
              <a:gdLst>
                <a:gd name="T0" fmla="*/ 62 w 469"/>
                <a:gd name="T1" fmla="*/ 125 h 439"/>
                <a:gd name="T2" fmla="*/ 62 w 469"/>
                <a:gd name="T3" fmla="*/ 125 h 439"/>
                <a:gd name="T4" fmla="*/ 343 w 469"/>
                <a:gd name="T5" fmla="*/ 63 h 439"/>
                <a:gd name="T6" fmla="*/ 406 w 469"/>
                <a:gd name="T7" fmla="*/ 344 h 439"/>
                <a:gd name="T8" fmla="*/ 125 w 469"/>
                <a:gd name="T9" fmla="*/ 407 h 439"/>
                <a:gd name="T10" fmla="*/ 62 w 469"/>
                <a:gd name="T11" fmla="*/ 125 h 439"/>
              </a:gdLst>
              <a:ahLst/>
              <a:cxnLst>
                <a:cxn ang="0">
                  <a:pos x="T0" y="T1"/>
                </a:cxn>
                <a:cxn ang="0">
                  <a:pos x="T2" y="T3"/>
                </a:cxn>
                <a:cxn ang="0">
                  <a:pos x="T4" y="T5"/>
                </a:cxn>
                <a:cxn ang="0">
                  <a:pos x="T6" y="T7"/>
                </a:cxn>
                <a:cxn ang="0">
                  <a:pos x="T8" y="T9"/>
                </a:cxn>
                <a:cxn ang="0">
                  <a:pos x="T10" y="T11"/>
                </a:cxn>
              </a:cxnLst>
              <a:rect l="0" t="0" r="r" b="b"/>
              <a:pathLst>
                <a:path w="469" h="439">
                  <a:moveTo>
                    <a:pt x="62" y="125"/>
                  </a:moveTo>
                  <a:lnTo>
                    <a:pt x="62" y="125"/>
                  </a:lnTo>
                  <a:cubicBezTo>
                    <a:pt x="125" y="32"/>
                    <a:pt x="250" y="0"/>
                    <a:pt x="343" y="63"/>
                  </a:cubicBezTo>
                  <a:cubicBezTo>
                    <a:pt x="437" y="125"/>
                    <a:pt x="468" y="250"/>
                    <a:pt x="406" y="344"/>
                  </a:cubicBezTo>
                  <a:cubicBezTo>
                    <a:pt x="343" y="438"/>
                    <a:pt x="218" y="438"/>
                    <a:pt x="125" y="407"/>
                  </a:cubicBezTo>
                  <a:cubicBezTo>
                    <a:pt x="31" y="344"/>
                    <a:pt x="0" y="219"/>
                    <a:pt x="62"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0" name="Freeform 20"/>
            <p:cNvSpPr>
              <a:spLocks noChangeArrowheads="1"/>
            </p:cNvSpPr>
            <p:nvPr/>
          </p:nvSpPr>
          <p:spPr bwMode="auto">
            <a:xfrm>
              <a:off x="1422400" y="4219575"/>
              <a:ext cx="157163" cy="169863"/>
            </a:xfrm>
            <a:custGeom>
              <a:avLst/>
              <a:gdLst>
                <a:gd name="T0" fmla="*/ 62 w 438"/>
                <a:gd name="T1" fmla="*/ 125 h 470"/>
                <a:gd name="T2" fmla="*/ 62 w 438"/>
                <a:gd name="T3" fmla="*/ 125 h 470"/>
                <a:gd name="T4" fmla="*/ 343 w 438"/>
                <a:gd name="T5" fmla="*/ 63 h 470"/>
                <a:gd name="T6" fmla="*/ 375 w 438"/>
                <a:gd name="T7" fmla="*/ 344 h 470"/>
                <a:gd name="T8" fmla="*/ 125 w 438"/>
                <a:gd name="T9" fmla="*/ 406 h 470"/>
                <a:gd name="T10" fmla="*/ 62 w 438"/>
                <a:gd name="T11" fmla="*/ 125 h 470"/>
              </a:gdLst>
              <a:ahLst/>
              <a:cxnLst>
                <a:cxn ang="0">
                  <a:pos x="T0" y="T1"/>
                </a:cxn>
                <a:cxn ang="0">
                  <a:pos x="T2" y="T3"/>
                </a:cxn>
                <a:cxn ang="0">
                  <a:pos x="T4" y="T5"/>
                </a:cxn>
                <a:cxn ang="0">
                  <a:pos x="T6" y="T7"/>
                </a:cxn>
                <a:cxn ang="0">
                  <a:pos x="T8" y="T9"/>
                </a:cxn>
                <a:cxn ang="0">
                  <a:pos x="T10" y="T11"/>
                </a:cxn>
              </a:cxnLst>
              <a:rect l="0" t="0" r="r" b="b"/>
              <a:pathLst>
                <a:path w="438" h="470">
                  <a:moveTo>
                    <a:pt x="62" y="125"/>
                  </a:moveTo>
                  <a:lnTo>
                    <a:pt x="62" y="125"/>
                  </a:lnTo>
                  <a:cubicBezTo>
                    <a:pt x="125" y="31"/>
                    <a:pt x="250" y="0"/>
                    <a:pt x="343" y="63"/>
                  </a:cubicBezTo>
                  <a:cubicBezTo>
                    <a:pt x="437" y="125"/>
                    <a:pt x="437" y="250"/>
                    <a:pt x="375" y="344"/>
                  </a:cubicBezTo>
                  <a:cubicBezTo>
                    <a:pt x="312" y="438"/>
                    <a:pt x="187" y="469"/>
                    <a:pt x="125" y="406"/>
                  </a:cubicBezTo>
                  <a:cubicBezTo>
                    <a:pt x="31" y="344"/>
                    <a:pt x="0" y="219"/>
                    <a:pt x="62"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1" name="Freeform 21"/>
            <p:cNvSpPr>
              <a:spLocks noChangeArrowheads="1"/>
            </p:cNvSpPr>
            <p:nvPr/>
          </p:nvSpPr>
          <p:spPr bwMode="auto">
            <a:xfrm>
              <a:off x="2254250" y="6221413"/>
              <a:ext cx="158750" cy="157162"/>
            </a:xfrm>
            <a:custGeom>
              <a:avLst/>
              <a:gdLst>
                <a:gd name="T0" fmla="*/ 156 w 439"/>
                <a:gd name="T1" fmla="*/ 437 h 438"/>
                <a:gd name="T2" fmla="*/ 156 w 439"/>
                <a:gd name="T3" fmla="*/ 437 h 438"/>
                <a:gd name="T4" fmla="*/ 0 w 439"/>
                <a:gd name="T5" fmla="*/ 187 h 438"/>
                <a:gd name="T6" fmla="*/ 250 w 439"/>
                <a:gd name="T7" fmla="*/ 31 h 438"/>
                <a:gd name="T8" fmla="*/ 406 w 439"/>
                <a:gd name="T9" fmla="*/ 281 h 438"/>
                <a:gd name="T10" fmla="*/ 156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156" y="437"/>
                  </a:moveTo>
                  <a:lnTo>
                    <a:pt x="156" y="437"/>
                  </a:lnTo>
                  <a:cubicBezTo>
                    <a:pt x="63" y="406"/>
                    <a:pt x="0" y="312"/>
                    <a:pt x="0" y="187"/>
                  </a:cubicBezTo>
                  <a:cubicBezTo>
                    <a:pt x="31" y="93"/>
                    <a:pt x="125" y="0"/>
                    <a:pt x="250" y="31"/>
                  </a:cubicBezTo>
                  <a:cubicBezTo>
                    <a:pt x="344" y="62"/>
                    <a:pt x="438" y="156"/>
                    <a:pt x="406" y="281"/>
                  </a:cubicBezTo>
                  <a:cubicBezTo>
                    <a:pt x="375" y="375"/>
                    <a:pt x="281" y="437"/>
                    <a:pt x="156" y="43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2" name="Freeform 22"/>
            <p:cNvSpPr>
              <a:spLocks noChangeArrowheads="1"/>
            </p:cNvSpPr>
            <p:nvPr/>
          </p:nvSpPr>
          <p:spPr bwMode="auto">
            <a:xfrm>
              <a:off x="3784600" y="5208588"/>
              <a:ext cx="157163" cy="146050"/>
            </a:xfrm>
            <a:custGeom>
              <a:avLst/>
              <a:gdLst>
                <a:gd name="T0" fmla="*/ 0 w 438"/>
                <a:gd name="T1" fmla="*/ 156 h 407"/>
                <a:gd name="T2" fmla="*/ 0 w 438"/>
                <a:gd name="T3" fmla="*/ 156 h 407"/>
                <a:gd name="T4" fmla="*/ 250 w 438"/>
                <a:gd name="T5" fmla="*/ 0 h 407"/>
                <a:gd name="T6" fmla="*/ 405 w 438"/>
                <a:gd name="T7" fmla="*/ 250 h 407"/>
                <a:gd name="T8" fmla="*/ 156 w 438"/>
                <a:gd name="T9" fmla="*/ 406 h 407"/>
                <a:gd name="T10" fmla="*/ 0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0" y="156"/>
                  </a:moveTo>
                  <a:lnTo>
                    <a:pt x="0" y="156"/>
                  </a:lnTo>
                  <a:cubicBezTo>
                    <a:pt x="31" y="63"/>
                    <a:pt x="125" y="0"/>
                    <a:pt x="250" y="0"/>
                  </a:cubicBezTo>
                  <a:cubicBezTo>
                    <a:pt x="343" y="31"/>
                    <a:pt x="437" y="125"/>
                    <a:pt x="405" y="250"/>
                  </a:cubicBezTo>
                  <a:cubicBezTo>
                    <a:pt x="374" y="344"/>
                    <a:pt x="281" y="406"/>
                    <a:pt x="156" y="406"/>
                  </a:cubicBezTo>
                  <a:cubicBezTo>
                    <a:pt x="63" y="375"/>
                    <a:pt x="0" y="281"/>
                    <a:pt x="0"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3" name="Freeform 23"/>
            <p:cNvSpPr>
              <a:spLocks noChangeArrowheads="1"/>
            </p:cNvSpPr>
            <p:nvPr/>
          </p:nvSpPr>
          <p:spPr bwMode="auto">
            <a:xfrm>
              <a:off x="1231900" y="4692650"/>
              <a:ext cx="158750" cy="157163"/>
            </a:xfrm>
            <a:custGeom>
              <a:avLst/>
              <a:gdLst>
                <a:gd name="T0" fmla="*/ 32 w 439"/>
                <a:gd name="T1" fmla="*/ 187 h 438"/>
                <a:gd name="T2" fmla="*/ 32 w 439"/>
                <a:gd name="T3" fmla="*/ 187 h 438"/>
                <a:gd name="T4" fmla="*/ 250 w 439"/>
                <a:gd name="T5" fmla="*/ 31 h 438"/>
                <a:gd name="T6" fmla="*/ 407 w 439"/>
                <a:gd name="T7" fmla="*/ 281 h 438"/>
                <a:gd name="T8" fmla="*/ 188 w 439"/>
                <a:gd name="T9" fmla="*/ 437 h 438"/>
                <a:gd name="T10" fmla="*/ 32 w 439"/>
                <a:gd name="T11" fmla="*/ 187 h 438"/>
              </a:gdLst>
              <a:ahLst/>
              <a:cxnLst>
                <a:cxn ang="0">
                  <a:pos x="T0" y="T1"/>
                </a:cxn>
                <a:cxn ang="0">
                  <a:pos x="T2" y="T3"/>
                </a:cxn>
                <a:cxn ang="0">
                  <a:pos x="T4" y="T5"/>
                </a:cxn>
                <a:cxn ang="0">
                  <a:pos x="T6" y="T7"/>
                </a:cxn>
                <a:cxn ang="0">
                  <a:pos x="T8" y="T9"/>
                </a:cxn>
                <a:cxn ang="0">
                  <a:pos x="T10" y="T11"/>
                </a:cxn>
              </a:cxnLst>
              <a:rect l="0" t="0" r="r" b="b"/>
              <a:pathLst>
                <a:path w="439" h="438">
                  <a:moveTo>
                    <a:pt x="32" y="187"/>
                  </a:moveTo>
                  <a:lnTo>
                    <a:pt x="32" y="187"/>
                  </a:lnTo>
                  <a:cubicBezTo>
                    <a:pt x="32" y="93"/>
                    <a:pt x="157" y="0"/>
                    <a:pt x="250" y="31"/>
                  </a:cubicBezTo>
                  <a:cubicBezTo>
                    <a:pt x="344" y="62"/>
                    <a:pt x="438" y="156"/>
                    <a:pt x="407" y="281"/>
                  </a:cubicBezTo>
                  <a:cubicBezTo>
                    <a:pt x="375" y="375"/>
                    <a:pt x="282" y="437"/>
                    <a:pt x="188" y="437"/>
                  </a:cubicBezTo>
                  <a:cubicBezTo>
                    <a:pt x="63" y="406"/>
                    <a:pt x="0" y="312"/>
                    <a:pt x="32"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4" name="Freeform 24"/>
            <p:cNvSpPr>
              <a:spLocks noChangeArrowheads="1"/>
            </p:cNvSpPr>
            <p:nvPr/>
          </p:nvSpPr>
          <p:spPr bwMode="auto">
            <a:xfrm>
              <a:off x="1422400" y="5670550"/>
              <a:ext cx="157163" cy="158750"/>
            </a:xfrm>
            <a:custGeom>
              <a:avLst/>
              <a:gdLst>
                <a:gd name="T0" fmla="*/ 62 w 438"/>
                <a:gd name="T1" fmla="*/ 344 h 439"/>
                <a:gd name="T2" fmla="*/ 62 w 438"/>
                <a:gd name="T3" fmla="*/ 344 h 439"/>
                <a:gd name="T4" fmla="*/ 125 w 438"/>
                <a:gd name="T5" fmla="*/ 63 h 439"/>
                <a:gd name="T6" fmla="*/ 375 w 438"/>
                <a:gd name="T7" fmla="*/ 125 h 439"/>
                <a:gd name="T8" fmla="*/ 343 w 438"/>
                <a:gd name="T9" fmla="*/ 407 h 439"/>
                <a:gd name="T10" fmla="*/ 62 w 438"/>
                <a:gd name="T11" fmla="*/ 344 h 439"/>
              </a:gdLst>
              <a:ahLst/>
              <a:cxnLst>
                <a:cxn ang="0">
                  <a:pos x="T0" y="T1"/>
                </a:cxn>
                <a:cxn ang="0">
                  <a:pos x="T2" y="T3"/>
                </a:cxn>
                <a:cxn ang="0">
                  <a:pos x="T4" y="T5"/>
                </a:cxn>
                <a:cxn ang="0">
                  <a:pos x="T6" y="T7"/>
                </a:cxn>
                <a:cxn ang="0">
                  <a:pos x="T8" y="T9"/>
                </a:cxn>
                <a:cxn ang="0">
                  <a:pos x="T10" y="T11"/>
                </a:cxn>
              </a:cxnLst>
              <a:rect l="0" t="0" r="r" b="b"/>
              <a:pathLst>
                <a:path w="438" h="439">
                  <a:moveTo>
                    <a:pt x="62" y="344"/>
                  </a:moveTo>
                  <a:lnTo>
                    <a:pt x="62" y="344"/>
                  </a:lnTo>
                  <a:cubicBezTo>
                    <a:pt x="0" y="250"/>
                    <a:pt x="31" y="125"/>
                    <a:pt x="125" y="63"/>
                  </a:cubicBezTo>
                  <a:cubicBezTo>
                    <a:pt x="187" y="0"/>
                    <a:pt x="312" y="32"/>
                    <a:pt x="375" y="125"/>
                  </a:cubicBezTo>
                  <a:cubicBezTo>
                    <a:pt x="437" y="219"/>
                    <a:pt x="437" y="344"/>
                    <a:pt x="343" y="407"/>
                  </a:cubicBezTo>
                  <a:cubicBezTo>
                    <a:pt x="250" y="438"/>
                    <a:pt x="125" y="438"/>
                    <a:pt x="62"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5" name="Freeform 25"/>
            <p:cNvSpPr>
              <a:spLocks noChangeArrowheads="1"/>
            </p:cNvSpPr>
            <p:nvPr/>
          </p:nvSpPr>
          <p:spPr bwMode="auto">
            <a:xfrm>
              <a:off x="3222625" y="6029325"/>
              <a:ext cx="168275" cy="158750"/>
            </a:xfrm>
            <a:custGeom>
              <a:avLst/>
              <a:gdLst>
                <a:gd name="T0" fmla="*/ 125 w 469"/>
                <a:gd name="T1" fmla="*/ 63 h 439"/>
                <a:gd name="T2" fmla="*/ 125 w 469"/>
                <a:gd name="T3" fmla="*/ 63 h 439"/>
                <a:gd name="T4" fmla="*/ 406 w 469"/>
                <a:gd name="T5" fmla="*/ 125 h 439"/>
                <a:gd name="T6" fmla="*/ 343 w 469"/>
                <a:gd name="T7" fmla="*/ 375 h 439"/>
                <a:gd name="T8" fmla="*/ 62 w 469"/>
                <a:gd name="T9" fmla="*/ 344 h 439"/>
                <a:gd name="T10" fmla="*/ 125 w 469"/>
                <a:gd name="T11" fmla="*/ 63 h 439"/>
              </a:gdLst>
              <a:ahLst/>
              <a:cxnLst>
                <a:cxn ang="0">
                  <a:pos x="T0" y="T1"/>
                </a:cxn>
                <a:cxn ang="0">
                  <a:pos x="T2" y="T3"/>
                </a:cxn>
                <a:cxn ang="0">
                  <a:pos x="T4" y="T5"/>
                </a:cxn>
                <a:cxn ang="0">
                  <a:pos x="T6" y="T7"/>
                </a:cxn>
                <a:cxn ang="0">
                  <a:pos x="T8" y="T9"/>
                </a:cxn>
                <a:cxn ang="0">
                  <a:pos x="T10" y="T11"/>
                </a:cxn>
              </a:cxnLst>
              <a:rect l="0" t="0" r="r" b="b"/>
              <a:pathLst>
                <a:path w="469" h="439">
                  <a:moveTo>
                    <a:pt x="125" y="63"/>
                  </a:moveTo>
                  <a:lnTo>
                    <a:pt x="125" y="63"/>
                  </a:lnTo>
                  <a:cubicBezTo>
                    <a:pt x="218" y="0"/>
                    <a:pt x="343" y="32"/>
                    <a:pt x="406" y="125"/>
                  </a:cubicBezTo>
                  <a:cubicBezTo>
                    <a:pt x="468" y="219"/>
                    <a:pt x="437" y="313"/>
                    <a:pt x="343" y="375"/>
                  </a:cubicBezTo>
                  <a:cubicBezTo>
                    <a:pt x="250" y="438"/>
                    <a:pt x="125" y="438"/>
                    <a:pt x="62" y="344"/>
                  </a:cubicBezTo>
                  <a:cubicBezTo>
                    <a:pt x="0" y="250"/>
                    <a:pt x="31" y="125"/>
                    <a:pt x="125"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6" name="Freeform 26"/>
            <p:cNvSpPr>
              <a:spLocks noChangeArrowheads="1"/>
            </p:cNvSpPr>
            <p:nvPr/>
          </p:nvSpPr>
          <p:spPr bwMode="auto">
            <a:xfrm>
              <a:off x="1782763" y="3870325"/>
              <a:ext cx="157162" cy="158750"/>
            </a:xfrm>
            <a:custGeom>
              <a:avLst/>
              <a:gdLst>
                <a:gd name="T0" fmla="*/ 93 w 438"/>
                <a:gd name="T1" fmla="*/ 63 h 439"/>
                <a:gd name="T2" fmla="*/ 93 w 438"/>
                <a:gd name="T3" fmla="*/ 63 h 439"/>
                <a:gd name="T4" fmla="*/ 375 w 438"/>
                <a:gd name="T5" fmla="*/ 94 h 439"/>
                <a:gd name="T6" fmla="*/ 312 w 438"/>
                <a:gd name="T7" fmla="*/ 375 h 439"/>
                <a:gd name="T8" fmla="*/ 62 w 438"/>
                <a:gd name="T9" fmla="*/ 313 h 439"/>
                <a:gd name="T10" fmla="*/ 93 w 438"/>
                <a:gd name="T11" fmla="*/ 63 h 439"/>
              </a:gdLst>
              <a:ahLst/>
              <a:cxnLst>
                <a:cxn ang="0">
                  <a:pos x="T0" y="T1"/>
                </a:cxn>
                <a:cxn ang="0">
                  <a:pos x="T2" y="T3"/>
                </a:cxn>
                <a:cxn ang="0">
                  <a:pos x="T4" y="T5"/>
                </a:cxn>
                <a:cxn ang="0">
                  <a:pos x="T6" y="T7"/>
                </a:cxn>
                <a:cxn ang="0">
                  <a:pos x="T8" y="T9"/>
                </a:cxn>
                <a:cxn ang="0">
                  <a:pos x="T10" y="T11"/>
                </a:cxn>
              </a:cxnLst>
              <a:rect l="0" t="0" r="r" b="b"/>
              <a:pathLst>
                <a:path w="438" h="439">
                  <a:moveTo>
                    <a:pt x="93" y="63"/>
                  </a:moveTo>
                  <a:lnTo>
                    <a:pt x="93" y="63"/>
                  </a:lnTo>
                  <a:cubicBezTo>
                    <a:pt x="187" y="0"/>
                    <a:pt x="312" y="0"/>
                    <a:pt x="375" y="94"/>
                  </a:cubicBezTo>
                  <a:cubicBezTo>
                    <a:pt x="437" y="188"/>
                    <a:pt x="406" y="313"/>
                    <a:pt x="312" y="375"/>
                  </a:cubicBezTo>
                  <a:cubicBezTo>
                    <a:pt x="250" y="438"/>
                    <a:pt x="125" y="407"/>
                    <a:pt x="62" y="313"/>
                  </a:cubicBezTo>
                  <a:cubicBezTo>
                    <a:pt x="0" y="219"/>
                    <a:pt x="0" y="94"/>
                    <a:pt x="93"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7" name="Freeform 27"/>
            <p:cNvSpPr>
              <a:spLocks noChangeArrowheads="1"/>
            </p:cNvSpPr>
            <p:nvPr/>
          </p:nvSpPr>
          <p:spPr bwMode="auto">
            <a:xfrm>
              <a:off x="4797425" y="5973763"/>
              <a:ext cx="461963" cy="720725"/>
            </a:xfrm>
            <a:custGeom>
              <a:avLst/>
              <a:gdLst>
                <a:gd name="T0" fmla="*/ 1219 w 1283"/>
                <a:gd name="T1" fmla="*/ 1656 h 2001"/>
                <a:gd name="T2" fmla="*/ 1219 w 1283"/>
                <a:gd name="T3" fmla="*/ 1656 h 2001"/>
                <a:gd name="T4" fmla="*/ 563 w 1283"/>
                <a:gd name="T5" fmla="*/ 1000 h 2001"/>
                <a:gd name="T6" fmla="*/ 1219 w 1283"/>
                <a:gd name="T7" fmla="*/ 344 h 2001"/>
                <a:gd name="T8" fmla="*/ 1219 w 1283"/>
                <a:gd name="T9" fmla="*/ 63 h 2001"/>
                <a:gd name="T10" fmla="*/ 938 w 1283"/>
                <a:gd name="T11" fmla="*/ 63 h 2001"/>
                <a:gd name="T12" fmla="*/ 0 w 1283"/>
                <a:gd name="T13" fmla="*/ 1000 h 2001"/>
                <a:gd name="T14" fmla="*/ 938 w 1283"/>
                <a:gd name="T15" fmla="*/ 1938 h 2001"/>
                <a:gd name="T16" fmla="*/ 1219 w 1283"/>
                <a:gd name="T17" fmla="*/ 1938 h 2001"/>
                <a:gd name="T18" fmla="*/ 1282 w 1283"/>
                <a:gd name="T19" fmla="*/ 1781 h 2001"/>
                <a:gd name="T20" fmla="*/ 1219 w 1283"/>
                <a:gd name="T21" fmla="*/ 1656 h 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3" h="2001">
                  <a:moveTo>
                    <a:pt x="1219" y="1656"/>
                  </a:moveTo>
                  <a:lnTo>
                    <a:pt x="1219" y="1656"/>
                  </a:lnTo>
                  <a:cubicBezTo>
                    <a:pt x="563" y="1000"/>
                    <a:pt x="563" y="1000"/>
                    <a:pt x="563" y="1000"/>
                  </a:cubicBezTo>
                  <a:cubicBezTo>
                    <a:pt x="1219" y="344"/>
                    <a:pt x="1219" y="344"/>
                    <a:pt x="1219" y="344"/>
                  </a:cubicBezTo>
                  <a:cubicBezTo>
                    <a:pt x="1282" y="250"/>
                    <a:pt x="1282" y="125"/>
                    <a:pt x="1219" y="63"/>
                  </a:cubicBezTo>
                  <a:cubicBezTo>
                    <a:pt x="1157" y="0"/>
                    <a:pt x="1032" y="0"/>
                    <a:pt x="938" y="63"/>
                  </a:cubicBezTo>
                  <a:cubicBezTo>
                    <a:pt x="0" y="1000"/>
                    <a:pt x="0" y="1000"/>
                    <a:pt x="0" y="1000"/>
                  </a:cubicBezTo>
                  <a:cubicBezTo>
                    <a:pt x="938" y="1938"/>
                    <a:pt x="938" y="1938"/>
                    <a:pt x="938" y="1938"/>
                  </a:cubicBezTo>
                  <a:cubicBezTo>
                    <a:pt x="1032" y="2000"/>
                    <a:pt x="1157" y="2000"/>
                    <a:pt x="1219" y="1938"/>
                  </a:cubicBezTo>
                  <a:cubicBezTo>
                    <a:pt x="1251" y="1875"/>
                    <a:pt x="1282" y="1844"/>
                    <a:pt x="1282" y="1781"/>
                  </a:cubicBezTo>
                  <a:cubicBezTo>
                    <a:pt x="1282" y="1719"/>
                    <a:pt x="1251" y="1688"/>
                    <a:pt x="1219" y="16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8" name="Freeform 28"/>
            <p:cNvSpPr>
              <a:spLocks noChangeArrowheads="1"/>
            </p:cNvSpPr>
            <p:nvPr/>
          </p:nvSpPr>
          <p:spPr bwMode="auto">
            <a:xfrm>
              <a:off x="5111750" y="6254750"/>
              <a:ext cx="146050" cy="147638"/>
            </a:xfrm>
            <a:custGeom>
              <a:avLst/>
              <a:gdLst>
                <a:gd name="T0" fmla="*/ 187 w 407"/>
                <a:gd name="T1" fmla="*/ 0 h 408"/>
                <a:gd name="T2" fmla="*/ 187 w 407"/>
                <a:gd name="T3" fmla="*/ 0 h 408"/>
                <a:gd name="T4" fmla="*/ 406 w 407"/>
                <a:gd name="T5" fmla="*/ 219 h 408"/>
                <a:gd name="T6" fmla="*/ 187 w 407"/>
                <a:gd name="T7" fmla="*/ 407 h 408"/>
                <a:gd name="T8" fmla="*/ 0 w 407"/>
                <a:gd name="T9" fmla="*/ 219 h 408"/>
                <a:gd name="T10" fmla="*/ 187 w 407"/>
                <a:gd name="T11" fmla="*/ 0 h 408"/>
              </a:gdLst>
              <a:ahLst/>
              <a:cxnLst>
                <a:cxn ang="0">
                  <a:pos x="T0" y="T1"/>
                </a:cxn>
                <a:cxn ang="0">
                  <a:pos x="T2" y="T3"/>
                </a:cxn>
                <a:cxn ang="0">
                  <a:pos x="T4" y="T5"/>
                </a:cxn>
                <a:cxn ang="0">
                  <a:pos x="T6" y="T7"/>
                </a:cxn>
                <a:cxn ang="0">
                  <a:pos x="T8" y="T9"/>
                </a:cxn>
                <a:cxn ang="0">
                  <a:pos x="T10" y="T11"/>
                </a:cxn>
              </a:cxnLst>
              <a:rect l="0" t="0" r="r" b="b"/>
              <a:pathLst>
                <a:path w="407" h="408">
                  <a:moveTo>
                    <a:pt x="187" y="0"/>
                  </a:moveTo>
                  <a:lnTo>
                    <a:pt x="187" y="0"/>
                  </a:lnTo>
                  <a:cubicBezTo>
                    <a:pt x="312" y="0"/>
                    <a:pt x="406" y="94"/>
                    <a:pt x="406" y="219"/>
                  </a:cubicBezTo>
                  <a:cubicBezTo>
                    <a:pt x="406" y="313"/>
                    <a:pt x="312" y="407"/>
                    <a:pt x="187" y="407"/>
                  </a:cubicBezTo>
                  <a:cubicBezTo>
                    <a:pt x="93" y="407"/>
                    <a:pt x="0" y="313"/>
                    <a:pt x="0" y="219"/>
                  </a:cubicBezTo>
                  <a:cubicBezTo>
                    <a:pt x="0" y="94"/>
                    <a:pt x="93" y="0"/>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39" name="Freeform 29"/>
            <p:cNvSpPr>
              <a:spLocks noChangeArrowheads="1"/>
            </p:cNvSpPr>
            <p:nvPr/>
          </p:nvSpPr>
          <p:spPr bwMode="auto">
            <a:xfrm>
              <a:off x="5111750" y="3657600"/>
              <a:ext cx="146050" cy="146050"/>
            </a:xfrm>
            <a:custGeom>
              <a:avLst/>
              <a:gdLst>
                <a:gd name="T0" fmla="*/ 187 w 407"/>
                <a:gd name="T1" fmla="*/ 0 h 407"/>
                <a:gd name="T2" fmla="*/ 187 w 407"/>
                <a:gd name="T3" fmla="*/ 0 h 407"/>
                <a:gd name="T4" fmla="*/ 406 w 407"/>
                <a:gd name="T5" fmla="*/ 187 h 407"/>
                <a:gd name="T6" fmla="*/ 187 w 407"/>
                <a:gd name="T7" fmla="*/ 406 h 407"/>
                <a:gd name="T8" fmla="*/ 0 w 407"/>
                <a:gd name="T9" fmla="*/ 187 h 407"/>
                <a:gd name="T10" fmla="*/ 18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187" y="0"/>
                  </a:moveTo>
                  <a:lnTo>
                    <a:pt x="187" y="0"/>
                  </a:lnTo>
                  <a:cubicBezTo>
                    <a:pt x="312" y="0"/>
                    <a:pt x="406" y="93"/>
                    <a:pt x="406" y="187"/>
                  </a:cubicBezTo>
                  <a:cubicBezTo>
                    <a:pt x="406" y="312"/>
                    <a:pt x="312" y="406"/>
                    <a:pt x="187" y="406"/>
                  </a:cubicBezTo>
                  <a:cubicBezTo>
                    <a:pt x="93" y="406"/>
                    <a:pt x="0" y="312"/>
                    <a:pt x="0" y="187"/>
                  </a:cubicBezTo>
                  <a:cubicBezTo>
                    <a:pt x="0" y="93"/>
                    <a:pt x="93" y="0"/>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0" name="Freeform 30"/>
            <p:cNvSpPr>
              <a:spLocks noChangeArrowheads="1"/>
            </p:cNvSpPr>
            <p:nvPr/>
          </p:nvSpPr>
          <p:spPr bwMode="auto">
            <a:xfrm>
              <a:off x="6416675" y="4962525"/>
              <a:ext cx="146050" cy="134938"/>
            </a:xfrm>
            <a:custGeom>
              <a:avLst/>
              <a:gdLst>
                <a:gd name="T0" fmla="*/ 406 w 407"/>
                <a:gd name="T1" fmla="*/ 187 h 375"/>
                <a:gd name="T2" fmla="*/ 406 w 407"/>
                <a:gd name="T3" fmla="*/ 187 h 375"/>
                <a:gd name="T4" fmla="*/ 187 w 407"/>
                <a:gd name="T5" fmla="*/ 374 h 375"/>
                <a:gd name="T6" fmla="*/ 0 w 407"/>
                <a:gd name="T7" fmla="*/ 187 h 375"/>
                <a:gd name="T8" fmla="*/ 187 w 407"/>
                <a:gd name="T9" fmla="*/ 0 h 375"/>
                <a:gd name="T10" fmla="*/ 406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406" y="187"/>
                  </a:moveTo>
                  <a:lnTo>
                    <a:pt x="406" y="187"/>
                  </a:lnTo>
                  <a:cubicBezTo>
                    <a:pt x="406" y="311"/>
                    <a:pt x="312" y="374"/>
                    <a:pt x="187" y="374"/>
                  </a:cubicBezTo>
                  <a:cubicBezTo>
                    <a:pt x="93" y="374"/>
                    <a:pt x="0" y="311"/>
                    <a:pt x="0" y="187"/>
                  </a:cubicBezTo>
                  <a:cubicBezTo>
                    <a:pt x="0" y="93"/>
                    <a:pt x="93" y="0"/>
                    <a:pt x="187" y="0"/>
                  </a:cubicBezTo>
                  <a:cubicBezTo>
                    <a:pt x="312" y="0"/>
                    <a:pt x="406" y="93"/>
                    <a:pt x="406"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1" name="Freeform 31"/>
            <p:cNvSpPr>
              <a:spLocks noChangeArrowheads="1"/>
            </p:cNvSpPr>
            <p:nvPr/>
          </p:nvSpPr>
          <p:spPr bwMode="auto">
            <a:xfrm>
              <a:off x="6022975" y="4027488"/>
              <a:ext cx="157163" cy="157162"/>
            </a:xfrm>
            <a:custGeom>
              <a:avLst/>
              <a:gdLst>
                <a:gd name="T0" fmla="*/ 375 w 438"/>
                <a:gd name="T1" fmla="*/ 93 h 438"/>
                <a:gd name="T2" fmla="*/ 375 w 438"/>
                <a:gd name="T3" fmla="*/ 93 h 438"/>
                <a:gd name="T4" fmla="*/ 375 w 438"/>
                <a:gd name="T5" fmla="*/ 375 h 438"/>
                <a:gd name="T6" fmla="*/ 94 w 438"/>
                <a:gd name="T7" fmla="*/ 375 h 438"/>
                <a:gd name="T8" fmla="*/ 94 w 438"/>
                <a:gd name="T9" fmla="*/ 93 h 438"/>
                <a:gd name="T10" fmla="*/ 375 w 438"/>
                <a:gd name="T11" fmla="*/ 93 h 438"/>
              </a:gdLst>
              <a:ahLst/>
              <a:cxnLst>
                <a:cxn ang="0">
                  <a:pos x="T0" y="T1"/>
                </a:cxn>
                <a:cxn ang="0">
                  <a:pos x="T2" y="T3"/>
                </a:cxn>
                <a:cxn ang="0">
                  <a:pos x="T4" y="T5"/>
                </a:cxn>
                <a:cxn ang="0">
                  <a:pos x="T6" y="T7"/>
                </a:cxn>
                <a:cxn ang="0">
                  <a:pos x="T8" y="T9"/>
                </a:cxn>
                <a:cxn ang="0">
                  <a:pos x="T10" y="T11"/>
                </a:cxn>
              </a:cxnLst>
              <a:rect l="0" t="0" r="r" b="b"/>
              <a:pathLst>
                <a:path w="438" h="438">
                  <a:moveTo>
                    <a:pt x="375" y="93"/>
                  </a:moveTo>
                  <a:lnTo>
                    <a:pt x="375" y="93"/>
                  </a:lnTo>
                  <a:cubicBezTo>
                    <a:pt x="437" y="156"/>
                    <a:pt x="437" y="281"/>
                    <a:pt x="375" y="375"/>
                  </a:cubicBezTo>
                  <a:cubicBezTo>
                    <a:pt x="281" y="437"/>
                    <a:pt x="156" y="437"/>
                    <a:pt x="94" y="375"/>
                  </a:cubicBezTo>
                  <a:cubicBezTo>
                    <a:pt x="0" y="281"/>
                    <a:pt x="0" y="156"/>
                    <a:pt x="94" y="93"/>
                  </a:cubicBezTo>
                  <a:cubicBezTo>
                    <a:pt x="156" y="0"/>
                    <a:pt x="281" y="0"/>
                    <a:pt x="375"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2" name="Freeform 32"/>
            <p:cNvSpPr>
              <a:spLocks noChangeArrowheads="1"/>
            </p:cNvSpPr>
            <p:nvPr/>
          </p:nvSpPr>
          <p:spPr bwMode="auto">
            <a:xfrm>
              <a:off x="4189413" y="4027488"/>
              <a:ext cx="158750" cy="157162"/>
            </a:xfrm>
            <a:custGeom>
              <a:avLst/>
              <a:gdLst>
                <a:gd name="T0" fmla="*/ 344 w 439"/>
                <a:gd name="T1" fmla="*/ 375 h 438"/>
                <a:gd name="T2" fmla="*/ 344 w 439"/>
                <a:gd name="T3" fmla="*/ 375 h 438"/>
                <a:gd name="T4" fmla="*/ 63 w 439"/>
                <a:gd name="T5" fmla="*/ 375 h 438"/>
                <a:gd name="T6" fmla="*/ 63 w 439"/>
                <a:gd name="T7" fmla="*/ 93 h 438"/>
                <a:gd name="T8" fmla="*/ 344 w 439"/>
                <a:gd name="T9" fmla="*/ 93 h 438"/>
                <a:gd name="T10" fmla="*/ 344 w 439"/>
                <a:gd name="T11" fmla="*/ 375 h 438"/>
              </a:gdLst>
              <a:ahLst/>
              <a:cxnLst>
                <a:cxn ang="0">
                  <a:pos x="T0" y="T1"/>
                </a:cxn>
                <a:cxn ang="0">
                  <a:pos x="T2" y="T3"/>
                </a:cxn>
                <a:cxn ang="0">
                  <a:pos x="T4" y="T5"/>
                </a:cxn>
                <a:cxn ang="0">
                  <a:pos x="T6" y="T7"/>
                </a:cxn>
                <a:cxn ang="0">
                  <a:pos x="T8" y="T9"/>
                </a:cxn>
                <a:cxn ang="0">
                  <a:pos x="T10" y="T11"/>
                </a:cxn>
              </a:cxnLst>
              <a:rect l="0" t="0" r="r" b="b"/>
              <a:pathLst>
                <a:path w="439" h="438">
                  <a:moveTo>
                    <a:pt x="344" y="375"/>
                  </a:moveTo>
                  <a:lnTo>
                    <a:pt x="344" y="375"/>
                  </a:lnTo>
                  <a:cubicBezTo>
                    <a:pt x="281" y="437"/>
                    <a:pt x="156" y="437"/>
                    <a:pt x="63" y="375"/>
                  </a:cubicBezTo>
                  <a:cubicBezTo>
                    <a:pt x="0" y="281"/>
                    <a:pt x="0" y="156"/>
                    <a:pt x="63" y="93"/>
                  </a:cubicBezTo>
                  <a:cubicBezTo>
                    <a:pt x="156" y="0"/>
                    <a:pt x="281" y="0"/>
                    <a:pt x="344" y="93"/>
                  </a:cubicBezTo>
                  <a:cubicBezTo>
                    <a:pt x="438" y="156"/>
                    <a:pt x="438" y="281"/>
                    <a:pt x="344"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3" name="Freeform 33"/>
            <p:cNvSpPr>
              <a:spLocks noChangeArrowheads="1"/>
            </p:cNvSpPr>
            <p:nvPr/>
          </p:nvSpPr>
          <p:spPr bwMode="auto">
            <a:xfrm>
              <a:off x="6022975" y="5872163"/>
              <a:ext cx="157163" cy="157162"/>
            </a:xfrm>
            <a:custGeom>
              <a:avLst/>
              <a:gdLst>
                <a:gd name="T0" fmla="*/ 375 w 438"/>
                <a:gd name="T1" fmla="*/ 344 h 438"/>
                <a:gd name="T2" fmla="*/ 375 w 438"/>
                <a:gd name="T3" fmla="*/ 344 h 438"/>
                <a:gd name="T4" fmla="*/ 94 w 438"/>
                <a:gd name="T5" fmla="*/ 344 h 438"/>
                <a:gd name="T6" fmla="*/ 94 w 438"/>
                <a:gd name="T7" fmla="*/ 62 h 438"/>
                <a:gd name="T8" fmla="*/ 375 w 438"/>
                <a:gd name="T9" fmla="*/ 62 h 438"/>
                <a:gd name="T10" fmla="*/ 375 w 438"/>
                <a:gd name="T11" fmla="*/ 344 h 438"/>
              </a:gdLst>
              <a:ahLst/>
              <a:cxnLst>
                <a:cxn ang="0">
                  <a:pos x="T0" y="T1"/>
                </a:cxn>
                <a:cxn ang="0">
                  <a:pos x="T2" y="T3"/>
                </a:cxn>
                <a:cxn ang="0">
                  <a:pos x="T4" y="T5"/>
                </a:cxn>
                <a:cxn ang="0">
                  <a:pos x="T6" y="T7"/>
                </a:cxn>
                <a:cxn ang="0">
                  <a:pos x="T8" y="T9"/>
                </a:cxn>
                <a:cxn ang="0">
                  <a:pos x="T10" y="T11"/>
                </a:cxn>
              </a:cxnLst>
              <a:rect l="0" t="0" r="r" b="b"/>
              <a:pathLst>
                <a:path w="438" h="438">
                  <a:moveTo>
                    <a:pt x="375" y="344"/>
                  </a:moveTo>
                  <a:lnTo>
                    <a:pt x="375" y="344"/>
                  </a:lnTo>
                  <a:cubicBezTo>
                    <a:pt x="281" y="437"/>
                    <a:pt x="156" y="437"/>
                    <a:pt x="94" y="344"/>
                  </a:cubicBezTo>
                  <a:cubicBezTo>
                    <a:pt x="0" y="281"/>
                    <a:pt x="0" y="156"/>
                    <a:pt x="94" y="62"/>
                  </a:cubicBezTo>
                  <a:cubicBezTo>
                    <a:pt x="156" y="0"/>
                    <a:pt x="281" y="0"/>
                    <a:pt x="375" y="62"/>
                  </a:cubicBezTo>
                  <a:cubicBezTo>
                    <a:pt x="437" y="156"/>
                    <a:pt x="437" y="281"/>
                    <a:pt x="375"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4" name="Freeform 34"/>
            <p:cNvSpPr>
              <a:spLocks noChangeArrowheads="1"/>
            </p:cNvSpPr>
            <p:nvPr/>
          </p:nvSpPr>
          <p:spPr bwMode="auto">
            <a:xfrm>
              <a:off x="5607050" y="3746500"/>
              <a:ext cx="157163" cy="168275"/>
            </a:xfrm>
            <a:custGeom>
              <a:avLst/>
              <a:gdLst>
                <a:gd name="T0" fmla="*/ 281 w 438"/>
                <a:gd name="T1" fmla="*/ 31 h 469"/>
                <a:gd name="T2" fmla="*/ 281 w 438"/>
                <a:gd name="T3" fmla="*/ 31 h 469"/>
                <a:gd name="T4" fmla="*/ 406 w 438"/>
                <a:gd name="T5" fmla="*/ 312 h 469"/>
                <a:gd name="T6" fmla="*/ 125 w 438"/>
                <a:gd name="T7" fmla="*/ 406 h 469"/>
                <a:gd name="T8" fmla="*/ 31 w 438"/>
                <a:gd name="T9" fmla="*/ 156 h 469"/>
                <a:gd name="T10" fmla="*/ 281 w 438"/>
                <a:gd name="T11" fmla="*/ 31 h 469"/>
              </a:gdLst>
              <a:ahLst/>
              <a:cxnLst>
                <a:cxn ang="0">
                  <a:pos x="T0" y="T1"/>
                </a:cxn>
                <a:cxn ang="0">
                  <a:pos x="T2" y="T3"/>
                </a:cxn>
                <a:cxn ang="0">
                  <a:pos x="T4" y="T5"/>
                </a:cxn>
                <a:cxn ang="0">
                  <a:pos x="T6" y="T7"/>
                </a:cxn>
                <a:cxn ang="0">
                  <a:pos x="T8" y="T9"/>
                </a:cxn>
                <a:cxn ang="0">
                  <a:pos x="T10" y="T11"/>
                </a:cxn>
              </a:cxnLst>
              <a:rect l="0" t="0" r="r" b="b"/>
              <a:pathLst>
                <a:path w="438" h="469">
                  <a:moveTo>
                    <a:pt x="281" y="31"/>
                  </a:moveTo>
                  <a:lnTo>
                    <a:pt x="281" y="31"/>
                  </a:lnTo>
                  <a:cubicBezTo>
                    <a:pt x="375" y="93"/>
                    <a:pt x="437" y="187"/>
                    <a:pt x="406" y="312"/>
                  </a:cubicBezTo>
                  <a:cubicBezTo>
                    <a:pt x="343" y="406"/>
                    <a:pt x="250" y="468"/>
                    <a:pt x="125" y="406"/>
                  </a:cubicBezTo>
                  <a:cubicBezTo>
                    <a:pt x="31" y="375"/>
                    <a:pt x="0" y="250"/>
                    <a:pt x="31" y="156"/>
                  </a:cubicBezTo>
                  <a:cubicBezTo>
                    <a:pt x="62" y="62"/>
                    <a:pt x="187" y="0"/>
                    <a:pt x="28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5" name="Freeform 35"/>
            <p:cNvSpPr>
              <a:spLocks noChangeArrowheads="1"/>
            </p:cNvSpPr>
            <p:nvPr/>
          </p:nvSpPr>
          <p:spPr bwMode="auto">
            <a:xfrm>
              <a:off x="3897313" y="4456113"/>
              <a:ext cx="168275" cy="158750"/>
            </a:xfrm>
            <a:custGeom>
              <a:avLst/>
              <a:gdLst>
                <a:gd name="T0" fmla="*/ 437 w 469"/>
                <a:gd name="T1" fmla="*/ 282 h 439"/>
                <a:gd name="T2" fmla="*/ 437 w 469"/>
                <a:gd name="T3" fmla="*/ 282 h 439"/>
                <a:gd name="T4" fmla="*/ 156 w 469"/>
                <a:gd name="T5" fmla="*/ 407 h 439"/>
                <a:gd name="T6" fmla="*/ 62 w 469"/>
                <a:gd name="T7" fmla="*/ 125 h 439"/>
                <a:gd name="T8" fmla="*/ 312 w 469"/>
                <a:gd name="T9" fmla="*/ 32 h 439"/>
                <a:gd name="T10" fmla="*/ 437 w 469"/>
                <a:gd name="T11" fmla="*/ 282 h 439"/>
              </a:gdLst>
              <a:ahLst/>
              <a:cxnLst>
                <a:cxn ang="0">
                  <a:pos x="T0" y="T1"/>
                </a:cxn>
                <a:cxn ang="0">
                  <a:pos x="T2" y="T3"/>
                </a:cxn>
                <a:cxn ang="0">
                  <a:pos x="T4" y="T5"/>
                </a:cxn>
                <a:cxn ang="0">
                  <a:pos x="T6" y="T7"/>
                </a:cxn>
                <a:cxn ang="0">
                  <a:pos x="T8" y="T9"/>
                </a:cxn>
                <a:cxn ang="0">
                  <a:pos x="T10" y="T11"/>
                </a:cxn>
              </a:cxnLst>
              <a:rect l="0" t="0" r="r" b="b"/>
              <a:pathLst>
                <a:path w="469" h="439">
                  <a:moveTo>
                    <a:pt x="437" y="282"/>
                  </a:moveTo>
                  <a:lnTo>
                    <a:pt x="437" y="282"/>
                  </a:lnTo>
                  <a:cubicBezTo>
                    <a:pt x="375" y="407"/>
                    <a:pt x="250" y="438"/>
                    <a:pt x="156" y="407"/>
                  </a:cubicBezTo>
                  <a:cubicBezTo>
                    <a:pt x="62" y="344"/>
                    <a:pt x="0" y="250"/>
                    <a:pt x="62" y="125"/>
                  </a:cubicBezTo>
                  <a:cubicBezTo>
                    <a:pt x="93" y="32"/>
                    <a:pt x="218" y="0"/>
                    <a:pt x="312" y="32"/>
                  </a:cubicBezTo>
                  <a:cubicBezTo>
                    <a:pt x="406" y="63"/>
                    <a:pt x="468" y="188"/>
                    <a:pt x="437" y="28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6" name="Freeform 36"/>
            <p:cNvSpPr>
              <a:spLocks noChangeArrowheads="1"/>
            </p:cNvSpPr>
            <p:nvPr/>
          </p:nvSpPr>
          <p:spPr bwMode="auto">
            <a:xfrm>
              <a:off x="6303963" y="5445125"/>
              <a:ext cx="169862" cy="169863"/>
            </a:xfrm>
            <a:custGeom>
              <a:avLst/>
              <a:gdLst>
                <a:gd name="T0" fmla="*/ 406 w 470"/>
                <a:gd name="T1" fmla="*/ 313 h 470"/>
                <a:gd name="T2" fmla="*/ 406 w 470"/>
                <a:gd name="T3" fmla="*/ 313 h 470"/>
                <a:gd name="T4" fmla="*/ 156 w 470"/>
                <a:gd name="T5" fmla="*/ 407 h 470"/>
                <a:gd name="T6" fmla="*/ 31 w 470"/>
                <a:gd name="T7" fmla="*/ 157 h 470"/>
                <a:gd name="T8" fmla="*/ 313 w 470"/>
                <a:gd name="T9" fmla="*/ 32 h 470"/>
                <a:gd name="T10" fmla="*/ 406 w 470"/>
                <a:gd name="T11" fmla="*/ 313 h 470"/>
              </a:gdLst>
              <a:ahLst/>
              <a:cxnLst>
                <a:cxn ang="0">
                  <a:pos x="T0" y="T1"/>
                </a:cxn>
                <a:cxn ang="0">
                  <a:pos x="T2" y="T3"/>
                </a:cxn>
                <a:cxn ang="0">
                  <a:pos x="T4" y="T5"/>
                </a:cxn>
                <a:cxn ang="0">
                  <a:pos x="T6" y="T7"/>
                </a:cxn>
                <a:cxn ang="0">
                  <a:pos x="T8" y="T9"/>
                </a:cxn>
                <a:cxn ang="0">
                  <a:pos x="T10" y="T11"/>
                </a:cxn>
              </a:cxnLst>
              <a:rect l="0" t="0" r="r" b="b"/>
              <a:pathLst>
                <a:path w="470" h="470">
                  <a:moveTo>
                    <a:pt x="406" y="313"/>
                  </a:moveTo>
                  <a:lnTo>
                    <a:pt x="406" y="313"/>
                  </a:lnTo>
                  <a:cubicBezTo>
                    <a:pt x="375" y="407"/>
                    <a:pt x="250" y="469"/>
                    <a:pt x="156" y="407"/>
                  </a:cubicBezTo>
                  <a:cubicBezTo>
                    <a:pt x="63" y="375"/>
                    <a:pt x="0" y="250"/>
                    <a:pt x="31" y="157"/>
                  </a:cubicBezTo>
                  <a:cubicBezTo>
                    <a:pt x="94" y="63"/>
                    <a:pt x="219" y="0"/>
                    <a:pt x="313" y="32"/>
                  </a:cubicBezTo>
                  <a:cubicBezTo>
                    <a:pt x="406" y="94"/>
                    <a:pt x="469" y="219"/>
                    <a:pt x="406"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7" name="Freeform 37"/>
            <p:cNvSpPr>
              <a:spLocks noChangeArrowheads="1"/>
            </p:cNvSpPr>
            <p:nvPr/>
          </p:nvSpPr>
          <p:spPr bwMode="auto">
            <a:xfrm>
              <a:off x="6303963" y="4456113"/>
              <a:ext cx="169862" cy="158750"/>
            </a:xfrm>
            <a:custGeom>
              <a:avLst/>
              <a:gdLst>
                <a:gd name="T0" fmla="*/ 406 w 470"/>
                <a:gd name="T1" fmla="*/ 125 h 439"/>
                <a:gd name="T2" fmla="*/ 406 w 470"/>
                <a:gd name="T3" fmla="*/ 125 h 439"/>
                <a:gd name="T4" fmla="*/ 313 w 470"/>
                <a:gd name="T5" fmla="*/ 407 h 439"/>
                <a:gd name="T6" fmla="*/ 31 w 470"/>
                <a:gd name="T7" fmla="*/ 282 h 439"/>
                <a:gd name="T8" fmla="*/ 156 w 470"/>
                <a:gd name="T9" fmla="*/ 32 h 439"/>
                <a:gd name="T10" fmla="*/ 406 w 470"/>
                <a:gd name="T11" fmla="*/ 125 h 439"/>
              </a:gdLst>
              <a:ahLst/>
              <a:cxnLst>
                <a:cxn ang="0">
                  <a:pos x="T0" y="T1"/>
                </a:cxn>
                <a:cxn ang="0">
                  <a:pos x="T2" y="T3"/>
                </a:cxn>
                <a:cxn ang="0">
                  <a:pos x="T4" y="T5"/>
                </a:cxn>
                <a:cxn ang="0">
                  <a:pos x="T6" y="T7"/>
                </a:cxn>
                <a:cxn ang="0">
                  <a:pos x="T8" y="T9"/>
                </a:cxn>
                <a:cxn ang="0">
                  <a:pos x="T10" y="T11"/>
                </a:cxn>
              </a:cxnLst>
              <a:rect l="0" t="0" r="r" b="b"/>
              <a:pathLst>
                <a:path w="470" h="439">
                  <a:moveTo>
                    <a:pt x="406" y="125"/>
                  </a:moveTo>
                  <a:lnTo>
                    <a:pt x="406" y="125"/>
                  </a:lnTo>
                  <a:cubicBezTo>
                    <a:pt x="469" y="250"/>
                    <a:pt x="406" y="344"/>
                    <a:pt x="313" y="407"/>
                  </a:cubicBezTo>
                  <a:cubicBezTo>
                    <a:pt x="219" y="438"/>
                    <a:pt x="94" y="407"/>
                    <a:pt x="31" y="282"/>
                  </a:cubicBezTo>
                  <a:cubicBezTo>
                    <a:pt x="0" y="188"/>
                    <a:pt x="63" y="63"/>
                    <a:pt x="156" y="32"/>
                  </a:cubicBezTo>
                  <a:cubicBezTo>
                    <a:pt x="250" y="0"/>
                    <a:pt x="375" y="32"/>
                    <a:pt x="406"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8" name="Freeform 38"/>
            <p:cNvSpPr>
              <a:spLocks noChangeArrowheads="1"/>
            </p:cNvSpPr>
            <p:nvPr/>
          </p:nvSpPr>
          <p:spPr bwMode="auto">
            <a:xfrm>
              <a:off x="4605338" y="3746500"/>
              <a:ext cx="158750" cy="168275"/>
            </a:xfrm>
            <a:custGeom>
              <a:avLst/>
              <a:gdLst>
                <a:gd name="T0" fmla="*/ 313 w 439"/>
                <a:gd name="T1" fmla="*/ 406 h 469"/>
                <a:gd name="T2" fmla="*/ 313 w 439"/>
                <a:gd name="T3" fmla="*/ 406 h 469"/>
                <a:gd name="T4" fmla="*/ 32 w 439"/>
                <a:gd name="T5" fmla="*/ 312 h 469"/>
                <a:gd name="T6" fmla="*/ 157 w 439"/>
                <a:gd name="T7" fmla="*/ 31 h 469"/>
                <a:gd name="T8" fmla="*/ 406 w 439"/>
                <a:gd name="T9" fmla="*/ 156 h 469"/>
                <a:gd name="T10" fmla="*/ 313 w 439"/>
                <a:gd name="T11" fmla="*/ 406 h 469"/>
              </a:gdLst>
              <a:ahLst/>
              <a:cxnLst>
                <a:cxn ang="0">
                  <a:pos x="T0" y="T1"/>
                </a:cxn>
                <a:cxn ang="0">
                  <a:pos x="T2" y="T3"/>
                </a:cxn>
                <a:cxn ang="0">
                  <a:pos x="T4" y="T5"/>
                </a:cxn>
                <a:cxn ang="0">
                  <a:pos x="T6" y="T7"/>
                </a:cxn>
                <a:cxn ang="0">
                  <a:pos x="T8" y="T9"/>
                </a:cxn>
                <a:cxn ang="0">
                  <a:pos x="T10" y="T11"/>
                </a:cxn>
              </a:cxnLst>
              <a:rect l="0" t="0" r="r" b="b"/>
              <a:pathLst>
                <a:path w="439" h="469">
                  <a:moveTo>
                    <a:pt x="313" y="406"/>
                  </a:moveTo>
                  <a:lnTo>
                    <a:pt x="313" y="406"/>
                  </a:lnTo>
                  <a:cubicBezTo>
                    <a:pt x="188" y="468"/>
                    <a:pt x="94" y="406"/>
                    <a:pt x="32" y="312"/>
                  </a:cubicBezTo>
                  <a:cubicBezTo>
                    <a:pt x="0" y="187"/>
                    <a:pt x="63" y="93"/>
                    <a:pt x="157" y="31"/>
                  </a:cubicBezTo>
                  <a:cubicBezTo>
                    <a:pt x="250" y="0"/>
                    <a:pt x="375" y="62"/>
                    <a:pt x="406" y="156"/>
                  </a:cubicBezTo>
                  <a:cubicBezTo>
                    <a:pt x="438" y="250"/>
                    <a:pt x="406" y="375"/>
                    <a:pt x="313"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49" name="Freeform 39"/>
            <p:cNvSpPr>
              <a:spLocks noChangeArrowheads="1"/>
            </p:cNvSpPr>
            <p:nvPr/>
          </p:nvSpPr>
          <p:spPr bwMode="auto">
            <a:xfrm>
              <a:off x="5607050" y="6153150"/>
              <a:ext cx="157163" cy="158750"/>
            </a:xfrm>
            <a:custGeom>
              <a:avLst/>
              <a:gdLst>
                <a:gd name="T0" fmla="*/ 281 w 438"/>
                <a:gd name="T1" fmla="*/ 406 h 439"/>
                <a:gd name="T2" fmla="*/ 281 w 438"/>
                <a:gd name="T3" fmla="*/ 406 h 439"/>
                <a:gd name="T4" fmla="*/ 31 w 438"/>
                <a:gd name="T5" fmla="*/ 281 h 439"/>
                <a:gd name="T6" fmla="*/ 125 w 438"/>
                <a:gd name="T7" fmla="*/ 31 h 439"/>
                <a:gd name="T8" fmla="*/ 406 w 438"/>
                <a:gd name="T9" fmla="*/ 156 h 439"/>
                <a:gd name="T10" fmla="*/ 281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281" y="406"/>
                  </a:moveTo>
                  <a:lnTo>
                    <a:pt x="281" y="406"/>
                  </a:lnTo>
                  <a:cubicBezTo>
                    <a:pt x="187" y="438"/>
                    <a:pt x="62" y="406"/>
                    <a:pt x="31" y="281"/>
                  </a:cubicBezTo>
                  <a:cubicBezTo>
                    <a:pt x="0" y="188"/>
                    <a:pt x="31" y="63"/>
                    <a:pt x="125" y="31"/>
                  </a:cubicBezTo>
                  <a:cubicBezTo>
                    <a:pt x="250" y="0"/>
                    <a:pt x="343" y="31"/>
                    <a:pt x="406" y="156"/>
                  </a:cubicBezTo>
                  <a:cubicBezTo>
                    <a:pt x="437" y="250"/>
                    <a:pt x="375" y="344"/>
                    <a:pt x="281"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0" name="Freeform 40"/>
            <p:cNvSpPr>
              <a:spLocks noChangeArrowheads="1"/>
            </p:cNvSpPr>
            <p:nvPr/>
          </p:nvSpPr>
          <p:spPr bwMode="auto">
            <a:xfrm>
              <a:off x="5359400" y="6232525"/>
              <a:ext cx="158750" cy="146050"/>
            </a:xfrm>
            <a:custGeom>
              <a:avLst/>
              <a:gdLst>
                <a:gd name="T0" fmla="*/ 188 w 439"/>
                <a:gd name="T1" fmla="*/ 0 h 407"/>
                <a:gd name="T2" fmla="*/ 188 w 439"/>
                <a:gd name="T3" fmla="*/ 0 h 407"/>
                <a:gd name="T4" fmla="*/ 406 w 439"/>
                <a:gd name="T5" fmla="*/ 156 h 407"/>
                <a:gd name="T6" fmla="*/ 250 w 439"/>
                <a:gd name="T7" fmla="*/ 406 h 407"/>
                <a:gd name="T8" fmla="*/ 31 w 439"/>
                <a:gd name="T9" fmla="*/ 250 h 407"/>
                <a:gd name="T10" fmla="*/ 188 w 439"/>
                <a:gd name="T11" fmla="*/ 0 h 407"/>
              </a:gdLst>
              <a:ahLst/>
              <a:cxnLst>
                <a:cxn ang="0">
                  <a:pos x="T0" y="T1"/>
                </a:cxn>
                <a:cxn ang="0">
                  <a:pos x="T2" y="T3"/>
                </a:cxn>
                <a:cxn ang="0">
                  <a:pos x="T4" y="T5"/>
                </a:cxn>
                <a:cxn ang="0">
                  <a:pos x="T6" y="T7"/>
                </a:cxn>
                <a:cxn ang="0">
                  <a:pos x="T8" y="T9"/>
                </a:cxn>
                <a:cxn ang="0">
                  <a:pos x="T10" y="T11"/>
                </a:cxn>
              </a:cxnLst>
              <a:rect l="0" t="0" r="r" b="b"/>
              <a:pathLst>
                <a:path w="439" h="407">
                  <a:moveTo>
                    <a:pt x="188" y="0"/>
                  </a:moveTo>
                  <a:lnTo>
                    <a:pt x="188" y="0"/>
                  </a:lnTo>
                  <a:cubicBezTo>
                    <a:pt x="281" y="0"/>
                    <a:pt x="406" y="62"/>
                    <a:pt x="406" y="156"/>
                  </a:cubicBezTo>
                  <a:cubicBezTo>
                    <a:pt x="438" y="281"/>
                    <a:pt x="375" y="375"/>
                    <a:pt x="250" y="406"/>
                  </a:cubicBezTo>
                  <a:cubicBezTo>
                    <a:pt x="156" y="406"/>
                    <a:pt x="31" y="344"/>
                    <a:pt x="31" y="250"/>
                  </a:cubicBezTo>
                  <a:cubicBezTo>
                    <a:pt x="0" y="125"/>
                    <a:pt x="63" y="31"/>
                    <a:pt x="188"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1" name="Freeform 41"/>
            <p:cNvSpPr>
              <a:spLocks noChangeArrowheads="1"/>
            </p:cNvSpPr>
            <p:nvPr/>
          </p:nvSpPr>
          <p:spPr bwMode="auto">
            <a:xfrm>
              <a:off x="4852988" y="3679825"/>
              <a:ext cx="157162" cy="158750"/>
            </a:xfrm>
            <a:custGeom>
              <a:avLst/>
              <a:gdLst>
                <a:gd name="T0" fmla="*/ 187 w 438"/>
                <a:gd name="T1" fmla="*/ 0 h 439"/>
                <a:gd name="T2" fmla="*/ 187 w 438"/>
                <a:gd name="T3" fmla="*/ 0 h 439"/>
                <a:gd name="T4" fmla="*/ 406 w 438"/>
                <a:gd name="T5" fmla="*/ 156 h 439"/>
                <a:gd name="T6" fmla="*/ 250 w 438"/>
                <a:gd name="T7" fmla="*/ 406 h 439"/>
                <a:gd name="T8" fmla="*/ 31 w 438"/>
                <a:gd name="T9" fmla="*/ 250 h 439"/>
                <a:gd name="T10" fmla="*/ 187 w 438"/>
                <a:gd name="T11" fmla="*/ 0 h 439"/>
              </a:gdLst>
              <a:ahLst/>
              <a:cxnLst>
                <a:cxn ang="0">
                  <a:pos x="T0" y="T1"/>
                </a:cxn>
                <a:cxn ang="0">
                  <a:pos x="T2" y="T3"/>
                </a:cxn>
                <a:cxn ang="0">
                  <a:pos x="T4" y="T5"/>
                </a:cxn>
                <a:cxn ang="0">
                  <a:pos x="T6" y="T7"/>
                </a:cxn>
                <a:cxn ang="0">
                  <a:pos x="T8" y="T9"/>
                </a:cxn>
                <a:cxn ang="0">
                  <a:pos x="T10" y="T11"/>
                </a:cxn>
              </a:cxnLst>
              <a:rect l="0" t="0" r="r" b="b"/>
              <a:pathLst>
                <a:path w="438" h="439">
                  <a:moveTo>
                    <a:pt x="187" y="0"/>
                  </a:moveTo>
                  <a:lnTo>
                    <a:pt x="187" y="0"/>
                  </a:lnTo>
                  <a:cubicBezTo>
                    <a:pt x="281" y="0"/>
                    <a:pt x="375" y="63"/>
                    <a:pt x="406" y="156"/>
                  </a:cubicBezTo>
                  <a:cubicBezTo>
                    <a:pt x="437" y="281"/>
                    <a:pt x="375" y="375"/>
                    <a:pt x="250" y="406"/>
                  </a:cubicBezTo>
                  <a:cubicBezTo>
                    <a:pt x="156" y="438"/>
                    <a:pt x="31" y="344"/>
                    <a:pt x="31" y="250"/>
                  </a:cubicBezTo>
                  <a:cubicBezTo>
                    <a:pt x="0" y="125"/>
                    <a:pt x="62" y="31"/>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2" name="Freeform 42"/>
            <p:cNvSpPr>
              <a:spLocks noChangeArrowheads="1"/>
            </p:cNvSpPr>
            <p:nvPr/>
          </p:nvSpPr>
          <p:spPr bwMode="auto">
            <a:xfrm>
              <a:off x="6383338" y="4703763"/>
              <a:ext cx="157162" cy="146050"/>
            </a:xfrm>
            <a:custGeom>
              <a:avLst/>
              <a:gdLst>
                <a:gd name="T0" fmla="*/ 406 w 438"/>
                <a:gd name="T1" fmla="*/ 156 h 407"/>
                <a:gd name="T2" fmla="*/ 406 w 438"/>
                <a:gd name="T3" fmla="*/ 156 h 407"/>
                <a:gd name="T4" fmla="*/ 250 w 438"/>
                <a:gd name="T5" fmla="*/ 406 h 407"/>
                <a:gd name="T6" fmla="*/ 31 w 438"/>
                <a:gd name="T7" fmla="*/ 250 h 407"/>
                <a:gd name="T8" fmla="*/ 187 w 438"/>
                <a:gd name="T9" fmla="*/ 0 h 407"/>
                <a:gd name="T10" fmla="*/ 406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406" y="156"/>
                  </a:moveTo>
                  <a:lnTo>
                    <a:pt x="406" y="156"/>
                  </a:lnTo>
                  <a:cubicBezTo>
                    <a:pt x="437" y="281"/>
                    <a:pt x="375" y="375"/>
                    <a:pt x="250" y="406"/>
                  </a:cubicBezTo>
                  <a:cubicBezTo>
                    <a:pt x="156" y="406"/>
                    <a:pt x="31" y="344"/>
                    <a:pt x="31" y="250"/>
                  </a:cubicBezTo>
                  <a:cubicBezTo>
                    <a:pt x="0" y="125"/>
                    <a:pt x="62" y="31"/>
                    <a:pt x="187" y="0"/>
                  </a:cubicBezTo>
                  <a:cubicBezTo>
                    <a:pt x="281" y="0"/>
                    <a:pt x="375" y="62"/>
                    <a:pt x="406"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3" name="Freeform 43"/>
            <p:cNvSpPr>
              <a:spLocks noChangeArrowheads="1"/>
            </p:cNvSpPr>
            <p:nvPr/>
          </p:nvSpPr>
          <p:spPr bwMode="auto">
            <a:xfrm>
              <a:off x="5821363" y="3870325"/>
              <a:ext cx="169862" cy="158750"/>
            </a:xfrm>
            <a:custGeom>
              <a:avLst/>
              <a:gdLst>
                <a:gd name="T0" fmla="*/ 344 w 470"/>
                <a:gd name="T1" fmla="*/ 63 h 439"/>
                <a:gd name="T2" fmla="*/ 344 w 470"/>
                <a:gd name="T3" fmla="*/ 63 h 439"/>
                <a:gd name="T4" fmla="*/ 407 w 470"/>
                <a:gd name="T5" fmla="*/ 313 h 439"/>
                <a:gd name="T6" fmla="*/ 125 w 470"/>
                <a:gd name="T7" fmla="*/ 375 h 439"/>
                <a:gd name="T8" fmla="*/ 63 w 470"/>
                <a:gd name="T9" fmla="*/ 94 h 439"/>
                <a:gd name="T10" fmla="*/ 344 w 470"/>
                <a:gd name="T11" fmla="*/ 63 h 439"/>
              </a:gdLst>
              <a:ahLst/>
              <a:cxnLst>
                <a:cxn ang="0">
                  <a:pos x="T0" y="T1"/>
                </a:cxn>
                <a:cxn ang="0">
                  <a:pos x="T2" y="T3"/>
                </a:cxn>
                <a:cxn ang="0">
                  <a:pos x="T4" y="T5"/>
                </a:cxn>
                <a:cxn ang="0">
                  <a:pos x="T6" y="T7"/>
                </a:cxn>
                <a:cxn ang="0">
                  <a:pos x="T8" y="T9"/>
                </a:cxn>
                <a:cxn ang="0">
                  <a:pos x="T10" y="T11"/>
                </a:cxn>
              </a:cxnLst>
              <a:rect l="0" t="0" r="r" b="b"/>
              <a:pathLst>
                <a:path w="470" h="439">
                  <a:moveTo>
                    <a:pt x="344" y="63"/>
                  </a:moveTo>
                  <a:lnTo>
                    <a:pt x="344" y="63"/>
                  </a:lnTo>
                  <a:cubicBezTo>
                    <a:pt x="438" y="125"/>
                    <a:pt x="469" y="250"/>
                    <a:pt x="407" y="313"/>
                  </a:cubicBezTo>
                  <a:cubicBezTo>
                    <a:pt x="344" y="407"/>
                    <a:pt x="219" y="438"/>
                    <a:pt x="125" y="375"/>
                  </a:cubicBezTo>
                  <a:cubicBezTo>
                    <a:pt x="32" y="313"/>
                    <a:pt x="0" y="188"/>
                    <a:pt x="63" y="94"/>
                  </a:cubicBezTo>
                  <a:cubicBezTo>
                    <a:pt x="125" y="0"/>
                    <a:pt x="250" y="0"/>
                    <a:pt x="344"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4" name="Freeform 44"/>
            <p:cNvSpPr>
              <a:spLocks noChangeArrowheads="1"/>
            </p:cNvSpPr>
            <p:nvPr/>
          </p:nvSpPr>
          <p:spPr bwMode="auto">
            <a:xfrm>
              <a:off x="4021138" y="4230688"/>
              <a:ext cx="169862" cy="158750"/>
            </a:xfrm>
            <a:custGeom>
              <a:avLst/>
              <a:gdLst>
                <a:gd name="T0" fmla="*/ 407 w 470"/>
                <a:gd name="T1" fmla="*/ 313 h 439"/>
                <a:gd name="T2" fmla="*/ 407 w 470"/>
                <a:gd name="T3" fmla="*/ 313 h 439"/>
                <a:gd name="T4" fmla="*/ 125 w 470"/>
                <a:gd name="T5" fmla="*/ 375 h 439"/>
                <a:gd name="T6" fmla="*/ 63 w 470"/>
                <a:gd name="T7" fmla="*/ 94 h 439"/>
                <a:gd name="T8" fmla="*/ 344 w 470"/>
                <a:gd name="T9" fmla="*/ 63 h 439"/>
                <a:gd name="T10" fmla="*/ 407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407" y="313"/>
                  </a:moveTo>
                  <a:lnTo>
                    <a:pt x="407" y="313"/>
                  </a:lnTo>
                  <a:cubicBezTo>
                    <a:pt x="344" y="407"/>
                    <a:pt x="219" y="438"/>
                    <a:pt x="125" y="375"/>
                  </a:cubicBezTo>
                  <a:cubicBezTo>
                    <a:pt x="32" y="313"/>
                    <a:pt x="0" y="188"/>
                    <a:pt x="63" y="94"/>
                  </a:cubicBezTo>
                  <a:cubicBezTo>
                    <a:pt x="125" y="0"/>
                    <a:pt x="250" y="0"/>
                    <a:pt x="344" y="63"/>
                  </a:cubicBezTo>
                  <a:cubicBezTo>
                    <a:pt x="438" y="125"/>
                    <a:pt x="469" y="219"/>
                    <a:pt x="407"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5" name="Freeform 45"/>
            <p:cNvSpPr>
              <a:spLocks noChangeArrowheads="1"/>
            </p:cNvSpPr>
            <p:nvPr/>
          </p:nvSpPr>
          <p:spPr bwMode="auto">
            <a:xfrm>
              <a:off x="6180138" y="5670550"/>
              <a:ext cx="169862" cy="169863"/>
            </a:xfrm>
            <a:custGeom>
              <a:avLst/>
              <a:gdLst>
                <a:gd name="T0" fmla="*/ 407 w 470"/>
                <a:gd name="T1" fmla="*/ 344 h 470"/>
                <a:gd name="T2" fmla="*/ 407 w 470"/>
                <a:gd name="T3" fmla="*/ 344 h 470"/>
                <a:gd name="T4" fmla="*/ 125 w 470"/>
                <a:gd name="T5" fmla="*/ 407 h 470"/>
                <a:gd name="T6" fmla="*/ 63 w 470"/>
                <a:gd name="T7" fmla="*/ 125 h 470"/>
                <a:gd name="T8" fmla="*/ 344 w 470"/>
                <a:gd name="T9" fmla="*/ 63 h 470"/>
                <a:gd name="T10" fmla="*/ 407 w 470"/>
                <a:gd name="T11" fmla="*/ 344 h 470"/>
              </a:gdLst>
              <a:ahLst/>
              <a:cxnLst>
                <a:cxn ang="0">
                  <a:pos x="T0" y="T1"/>
                </a:cxn>
                <a:cxn ang="0">
                  <a:pos x="T2" y="T3"/>
                </a:cxn>
                <a:cxn ang="0">
                  <a:pos x="T4" y="T5"/>
                </a:cxn>
                <a:cxn ang="0">
                  <a:pos x="T6" y="T7"/>
                </a:cxn>
                <a:cxn ang="0">
                  <a:pos x="T8" y="T9"/>
                </a:cxn>
                <a:cxn ang="0">
                  <a:pos x="T10" y="T11"/>
                </a:cxn>
              </a:cxnLst>
              <a:rect l="0" t="0" r="r" b="b"/>
              <a:pathLst>
                <a:path w="470" h="470">
                  <a:moveTo>
                    <a:pt x="407" y="344"/>
                  </a:moveTo>
                  <a:lnTo>
                    <a:pt x="407" y="344"/>
                  </a:lnTo>
                  <a:cubicBezTo>
                    <a:pt x="344" y="438"/>
                    <a:pt x="219" y="469"/>
                    <a:pt x="125" y="407"/>
                  </a:cubicBezTo>
                  <a:cubicBezTo>
                    <a:pt x="32" y="344"/>
                    <a:pt x="0" y="219"/>
                    <a:pt x="63" y="125"/>
                  </a:cubicBezTo>
                  <a:cubicBezTo>
                    <a:pt x="125" y="32"/>
                    <a:pt x="250" y="0"/>
                    <a:pt x="344" y="63"/>
                  </a:cubicBezTo>
                  <a:cubicBezTo>
                    <a:pt x="438" y="125"/>
                    <a:pt x="469" y="250"/>
                    <a:pt x="407"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6" name="Freeform 46"/>
            <p:cNvSpPr>
              <a:spLocks noChangeArrowheads="1"/>
            </p:cNvSpPr>
            <p:nvPr/>
          </p:nvSpPr>
          <p:spPr bwMode="auto">
            <a:xfrm>
              <a:off x="5359400" y="3679825"/>
              <a:ext cx="158750" cy="158750"/>
            </a:xfrm>
            <a:custGeom>
              <a:avLst/>
              <a:gdLst>
                <a:gd name="T0" fmla="*/ 250 w 439"/>
                <a:gd name="T1" fmla="*/ 0 h 439"/>
                <a:gd name="T2" fmla="*/ 250 w 439"/>
                <a:gd name="T3" fmla="*/ 0 h 439"/>
                <a:gd name="T4" fmla="*/ 406 w 439"/>
                <a:gd name="T5" fmla="*/ 250 h 439"/>
                <a:gd name="T6" fmla="*/ 188 w 439"/>
                <a:gd name="T7" fmla="*/ 406 h 439"/>
                <a:gd name="T8" fmla="*/ 31 w 439"/>
                <a:gd name="T9" fmla="*/ 156 h 439"/>
                <a:gd name="T10" fmla="*/ 250 w 439"/>
                <a:gd name="T11" fmla="*/ 0 h 439"/>
              </a:gdLst>
              <a:ahLst/>
              <a:cxnLst>
                <a:cxn ang="0">
                  <a:pos x="T0" y="T1"/>
                </a:cxn>
                <a:cxn ang="0">
                  <a:pos x="T2" y="T3"/>
                </a:cxn>
                <a:cxn ang="0">
                  <a:pos x="T4" y="T5"/>
                </a:cxn>
                <a:cxn ang="0">
                  <a:pos x="T6" y="T7"/>
                </a:cxn>
                <a:cxn ang="0">
                  <a:pos x="T8" y="T9"/>
                </a:cxn>
                <a:cxn ang="0">
                  <a:pos x="T10" y="T11"/>
                </a:cxn>
              </a:cxnLst>
              <a:rect l="0" t="0" r="r" b="b"/>
              <a:pathLst>
                <a:path w="439" h="439">
                  <a:moveTo>
                    <a:pt x="250" y="0"/>
                  </a:moveTo>
                  <a:lnTo>
                    <a:pt x="250" y="0"/>
                  </a:lnTo>
                  <a:cubicBezTo>
                    <a:pt x="375" y="31"/>
                    <a:pt x="438" y="125"/>
                    <a:pt x="406" y="250"/>
                  </a:cubicBezTo>
                  <a:cubicBezTo>
                    <a:pt x="406" y="344"/>
                    <a:pt x="281" y="438"/>
                    <a:pt x="188" y="406"/>
                  </a:cubicBezTo>
                  <a:cubicBezTo>
                    <a:pt x="63" y="375"/>
                    <a:pt x="0" y="281"/>
                    <a:pt x="31" y="156"/>
                  </a:cubicBezTo>
                  <a:cubicBezTo>
                    <a:pt x="31" y="63"/>
                    <a:pt x="156"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7" name="Freeform 47"/>
            <p:cNvSpPr>
              <a:spLocks noChangeArrowheads="1"/>
            </p:cNvSpPr>
            <p:nvPr/>
          </p:nvSpPr>
          <p:spPr bwMode="auto">
            <a:xfrm>
              <a:off x="3830638" y="4703763"/>
              <a:ext cx="157162" cy="146050"/>
            </a:xfrm>
            <a:custGeom>
              <a:avLst/>
              <a:gdLst>
                <a:gd name="T0" fmla="*/ 405 w 438"/>
                <a:gd name="T1" fmla="*/ 250 h 407"/>
                <a:gd name="T2" fmla="*/ 405 w 438"/>
                <a:gd name="T3" fmla="*/ 250 h 407"/>
                <a:gd name="T4" fmla="*/ 187 w 438"/>
                <a:gd name="T5" fmla="*/ 406 h 407"/>
                <a:gd name="T6" fmla="*/ 31 w 438"/>
                <a:gd name="T7" fmla="*/ 156 h 407"/>
                <a:gd name="T8" fmla="*/ 249 w 438"/>
                <a:gd name="T9" fmla="*/ 0 h 407"/>
                <a:gd name="T10" fmla="*/ 405 w 438"/>
                <a:gd name="T11" fmla="*/ 250 h 407"/>
              </a:gdLst>
              <a:ahLst/>
              <a:cxnLst>
                <a:cxn ang="0">
                  <a:pos x="T0" y="T1"/>
                </a:cxn>
                <a:cxn ang="0">
                  <a:pos x="T2" y="T3"/>
                </a:cxn>
                <a:cxn ang="0">
                  <a:pos x="T4" y="T5"/>
                </a:cxn>
                <a:cxn ang="0">
                  <a:pos x="T6" y="T7"/>
                </a:cxn>
                <a:cxn ang="0">
                  <a:pos x="T8" y="T9"/>
                </a:cxn>
                <a:cxn ang="0">
                  <a:pos x="T10" y="T11"/>
                </a:cxn>
              </a:cxnLst>
              <a:rect l="0" t="0" r="r" b="b"/>
              <a:pathLst>
                <a:path w="438" h="407">
                  <a:moveTo>
                    <a:pt x="405" y="250"/>
                  </a:moveTo>
                  <a:lnTo>
                    <a:pt x="405" y="250"/>
                  </a:lnTo>
                  <a:cubicBezTo>
                    <a:pt x="405" y="344"/>
                    <a:pt x="280" y="406"/>
                    <a:pt x="187" y="406"/>
                  </a:cubicBezTo>
                  <a:cubicBezTo>
                    <a:pt x="63" y="375"/>
                    <a:pt x="0" y="281"/>
                    <a:pt x="31" y="156"/>
                  </a:cubicBezTo>
                  <a:cubicBezTo>
                    <a:pt x="63" y="62"/>
                    <a:pt x="156" y="0"/>
                    <a:pt x="249" y="0"/>
                  </a:cubicBezTo>
                  <a:cubicBezTo>
                    <a:pt x="374" y="31"/>
                    <a:pt x="437" y="125"/>
                    <a:pt x="405"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8" name="Freeform 48"/>
            <p:cNvSpPr>
              <a:spLocks noChangeArrowheads="1"/>
            </p:cNvSpPr>
            <p:nvPr/>
          </p:nvSpPr>
          <p:spPr bwMode="auto">
            <a:xfrm>
              <a:off x="6383338" y="5208588"/>
              <a:ext cx="157162" cy="158750"/>
            </a:xfrm>
            <a:custGeom>
              <a:avLst/>
              <a:gdLst>
                <a:gd name="T0" fmla="*/ 406 w 438"/>
                <a:gd name="T1" fmla="*/ 250 h 439"/>
                <a:gd name="T2" fmla="*/ 406 w 438"/>
                <a:gd name="T3" fmla="*/ 250 h 439"/>
                <a:gd name="T4" fmla="*/ 187 w 438"/>
                <a:gd name="T5" fmla="*/ 406 h 439"/>
                <a:gd name="T6" fmla="*/ 31 w 438"/>
                <a:gd name="T7" fmla="*/ 156 h 439"/>
                <a:gd name="T8" fmla="*/ 250 w 438"/>
                <a:gd name="T9" fmla="*/ 0 h 439"/>
                <a:gd name="T10" fmla="*/ 406 w 438"/>
                <a:gd name="T11" fmla="*/ 250 h 439"/>
              </a:gdLst>
              <a:ahLst/>
              <a:cxnLst>
                <a:cxn ang="0">
                  <a:pos x="T0" y="T1"/>
                </a:cxn>
                <a:cxn ang="0">
                  <a:pos x="T2" y="T3"/>
                </a:cxn>
                <a:cxn ang="0">
                  <a:pos x="T4" y="T5"/>
                </a:cxn>
                <a:cxn ang="0">
                  <a:pos x="T6" y="T7"/>
                </a:cxn>
                <a:cxn ang="0">
                  <a:pos x="T8" y="T9"/>
                </a:cxn>
                <a:cxn ang="0">
                  <a:pos x="T10" y="T11"/>
                </a:cxn>
              </a:cxnLst>
              <a:rect l="0" t="0" r="r" b="b"/>
              <a:pathLst>
                <a:path w="438" h="439">
                  <a:moveTo>
                    <a:pt x="406" y="250"/>
                  </a:moveTo>
                  <a:lnTo>
                    <a:pt x="406" y="250"/>
                  </a:lnTo>
                  <a:cubicBezTo>
                    <a:pt x="375" y="344"/>
                    <a:pt x="281" y="438"/>
                    <a:pt x="187" y="406"/>
                  </a:cubicBezTo>
                  <a:cubicBezTo>
                    <a:pt x="62" y="375"/>
                    <a:pt x="0" y="281"/>
                    <a:pt x="31" y="156"/>
                  </a:cubicBezTo>
                  <a:cubicBezTo>
                    <a:pt x="31" y="63"/>
                    <a:pt x="156" y="0"/>
                    <a:pt x="250" y="0"/>
                  </a:cubicBezTo>
                  <a:cubicBezTo>
                    <a:pt x="375" y="31"/>
                    <a:pt x="437" y="125"/>
                    <a:pt x="406"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59" name="Freeform 49"/>
            <p:cNvSpPr>
              <a:spLocks noChangeArrowheads="1"/>
            </p:cNvSpPr>
            <p:nvPr/>
          </p:nvSpPr>
          <p:spPr bwMode="auto">
            <a:xfrm>
              <a:off x="6180138" y="4230688"/>
              <a:ext cx="169862" cy="158750"/>
            </a:xfrm>
            <a:custGeom>
              <a:avLst/>
              <a:gdLst>
                <a:gd name="T0" fmla="*/ 407 w 470"/>
                <a:gd name="T1" fmla="*/ 94 h 439"/>
                <a:gd name="T2" fmla="*/ 407 w 470"/>
                <a:gd name="T3" fmla="*/ 94 h 439"/>
                <a:gd name="T4" fmla="*/ 344 w 470"/>
                <a:gd name="T5" fmla="*/ 375 h 439"/>
                <a:gd name="T6" fmla="*/ 63 w 470"/>
                <a:gd name="T7" fmla="*/ 313 h 439"/>
                <a:gd name="T8" fmla="*/ 125 w 470"/>
                <a:gd name="T9" fmla="*/ 63 h 439"/>
                <a:gd name="T10" fmla="*/ 407 w 470"/>
                <a:gd name="T11" fmla="*/ 94 h 439"/>
              </a:gdLst>
              <a:ahLst/>
              <a:cxnLst>
                <a:cxn ang="0">
                  <a:pos x="T0" y="T1"/>
                </a:cxn>
                <a:cxn ang="0">
                  <a:pos x="T2" y="T3"/>
                </a:cxn>
                <a:cxn ang="0">
                  <a:pos x="T4" y="T5"/>
                </a:cxn>
                <a:cxn ang="0">
                  <a:pos x="T6" y="T7"/>
                </a:cxn>
                <a:cxn ang="0">
                  <a:pos x="T8" y="T9"/>
                </a:cxn>
                <a:cxn ang="0">
                  <a:pos x="T10" y="T11"/>
                </a:cxn>
              </a:cxnLst>
              <a:rect l="0" t="0" r="r" b="b"/>
              <a:pathLst>
                <a:path w="470" h="439">
                  <a:moveTo>
                    <a:pt x="407" y="94"/>
                  </a:moveTo>
                  <a:lnTo>
                    <a:pt x="407" y="94"/>
                  </a:lnTo>
                  <a:cubicBezTo>
                    <a:pt x="469" y="188"/>
                    <a:pt x="438" y="313"/>
                    <a:pt x="344" y="375"/>
                  </a:cubicBezTo>
                  <a:cubicBezTo>
                    <a:pt x="250" y="438"/>
                    <a:pt x="125" y="407"/>
                    <a:pt x="63" y="313"/>
                  </a:cubicBezTo>
                  <a:cubicBezTo>
                    <a:pt x="0" y="219"/>
                    <a:pt x="32" y="125"/>
                    <a:pt x="125" y="63"/>
                  </a:cubicBezTo>
                  <a:cubicBezTo>
                    <a:pt x="219" y="0"/>
                    <a:pt x="344" y="0"/>
                    <a:pt x="407" y="9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60" name="Freeform 50"/>
            <p:cNvSpPr>
              <a:spLocks noChangeArrowheads="1"/>
            </p:cNvSpPr>
            <p:nvPr/>
          </p:nvSpPr>
          <p:spPr bwMode="auto">
            <a:xfrm>
              <a:off x="4381500" y="3870325"/>
              <a:ext cx="158750" cy="158750"/>
            </a:xfrm>
            <a:custGeom>
              <a:avLst/>
              <a:gdLst>
                <a:gd name="T0" fmla="*/ 344 w 439"/>
                <a:gd name="T1" fmla="*/ 375 h 439"/>
                <a:gd name="T2" fmla="*/ 344 w 439"/>
                <a:gd name="T3" fmla="*/ 375 h 439"/>
                <a:gd name="T4" fmla="*/ 63 w 439"/>
                <a:gd name="T5" fmla="*/ 313 h 439"/>
                <a:gd name="T6" fmla="*/ 125 w 439"/>
                <a:gd name="T7" fmla="*/ 63 h 439"/>
                <a:gd name="T8" fmla="*/ 407 w 439"/>
                <a:gd name="T9" fmla="*/ 94 h 439"/>
                <a:gd name="T10" fmla="*/ 344 w 439"/>
                <a:gd name="T11" fmla="*/ 375 h 439"/>
              </a:gdLst>
              <a:ahLst/>
              <a:cxnLst>
                <a:cxn ang="0">
                  <a:pos x="T0" y="T1"/>
                </a:cxn>
                <a:cxn ang="0">
                  <a:pos x="T2" y="T3"/>
                </a:cxn>
                <a:cxn ang="0">
                  <a:pos x="T4" y="T5"/>
                </a:cxn>
                <a:cxn ang="0">
                  <a:pos x="T6" y="T7"/>
                </a:cxn>
                <a:cxn ang="0">
                  <a:pos x="T8" y="T9"/>
                </a:cxn>
                <a:cxn ang="0">
                  <a:pos x="T10" y="T11"/>
                </a:cxn>
              </a:cxnLst>
              <a:rect l="0" t="0" r="r" b="b"/>
              <a:pathLst>
                <a:path w="439" h="439">
                  <a:moveTo>
                    <a:pt x="344" y="375"/>
                  </a:moveTo>
                  <a:lnTo>
                    <a:pt x="344" y="375"/>
                  </a:lnTo>
                  <a:cubicBezTo>
                    <a:pt x="250" y="438"/>
                    <a:pt x="125" y="407"/>
                    <a:pt x="63" y="313"/>
                  </a:cubicBezTo>
                  <a:cubicBezTo>
                    <a:pt x="0" y="250"/>
                    <a:pt x="32" y="125"/>
                    <a:pt x="125" y="63"/>
                  </a:cubicBezTo>
                  <a:cubicBezTo>
                    <a:pt x="219" y="0"/>
                    <a:pt x="344" y="0"/>
                    <a:pt x="407" y="94"/>
                  </a:cubicBezTo>
                  <a:cubicBezTo>
                    <a:pt x="438" y="188"/>
                    <a:pt x="438" y="313"/>
                    <a:pt x="344"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61" name="Freeform 51"/>
            <p:cNvSpPr>
              <a:spLocks noChangeArrowheads="1"/>
            </p:cNvSpPr>
            <p:nvPr/>
          </p:nvSpPr>
          <p:spPr bwMode="auto">
            <a:xfrm>
              <a:off x="5821363" y="6029325"/>
              <a:ext cx="169862" cy="169863"/>
            </a:xfrm>
            <a:custGeom>
              <a:avLst/>
              <a:gdLst>
                <a:gd name="T0" fmla="*/ 344 w 470"/>
                <a:gd name="T1" fmla="*/ 407 h 470"/>
                <a:gd name="T2" fmla="*/ 344 w 470"/>
                <a:gd name="T3" fmla="*/ 407 h 470"/>
                <a:gd name="T4" fmla="*/ 63 w 470"/>
                <a:gd name="T5" fmla="*/ 344 h 470"/>
                <a:gd name="T6" fmla="*/ 125 w 470"/>
                <a:gd name="T7" fmla="*/ 63 h 470"/>
                <a:gd name="T8" fmla="*/ 407 w 470"/>
                <a:gd name="T9" fmla="*/ 125 h 470"/>
                <a:gd name="T10" fmla="*/ 344 w 470"/>
                <a:gd name="T11" fmla="*/ 407 h 470"/>
              </a:gdLst>
              <a:ahLst/>
              <a:cxnLst>
                <a:cxn ang="0">
                  <a:pos x="T0" y="T1"/>
                </a:cxn>
                <a:cxn ang="0">
                  <a:pos x="T2" y="T3"/>
                </a:cxn>
                <a:cxn ang="0">
                  <a:pos x="T4" y="T5"/>
                </a:cxn>
                <a:cxn ang="0">
                  <a:pos x="T6" y="T7"/>
                </a:cxn>
                <a:cxn ang="0">
                  <a:pos x="T8" y="T9"/>
                </a:cxn>
                <a:cxn ang="0">
                  <a:pos x="T10" y="T11"/>
                </a:cxn>
              </a:cxnLst>
              <a:rect l="0" t="0" r="r" b="b"/>
              <a:pathLst>
                <a:path w="470" h="470">
                  <a:moveTo>
                    <a:pt x="344" y="407"/>
                  </a:moveTo>
                  <a:lnTo>
                    <a:pt x="344" y="407"/>
                  </a:lnTo>
                  <a:cubicBezTo>
                    <a:pt x="250" y="469"/>
                    <a:pt x="125" y="438"/>
                    <a:pt x="63" y="344"/>
                  </a:cubicBezTo>
                  <a:cubicBezTo>
                    <a:pt x="0" y="250"/>
                    <a:pt x="32" y="125"/>
                    <a:pt x="125" y="63"/>
                  </a:cubicBezTo>
                  <a:cubicBezTo>
                    <a:pt x="219" y="0"/>
                    <a:pt x="344" y="32"/>
                    <a:pt x="407" y="125"/>
                  </a:cubicBezTo>
                  <a:cubicBezTo>
                    <a:pt x="469" y="219"/>
                    <a:pt x="438" y="344"/>
                    <a:pt x="344" y="40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grpSp>
      <p:sp>
        <p:nvSpPr>
          <p:cNvPr id="62" name="Oval 140"/>
          <p:cNvSpPr/>
          <p:nvPr/>
        </p:nvSpPr>
        <p:spPr>
          <a:xfrm>
            <a:off x="8570949" y="4982295"/>
            <a:ext cx="727774" cy="727774"/>
          </a:xfrm>
          <a:prstGeom prst="ellipse">
            <a:avLst/>
          </a:prstGeom>
          <a:solidFill>
            <a:srgbClr val="00806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543613" fontAlgn="auto">
              <a:spcBef>
                <a:spcPts val="0"/>
              </a:spcBef>
              <a:spcAft>
                <a:spcPts val="0"/>
              </a:spcAft>
              <a:defRPr/>
            </a:pPr>
            <a:endParaRPr lang="en-US" sz="1075" dirty="0">
              <a:latin typeface="Open Sans Light"/>
            </a:endParaRPr>
          </a:p>
        </p:txBody>
      </p:sp>
      <p:sp>
        <p:nvSpPr>
          <p:cNvPr id="63" name="Oval 146"/>
          <p:cNvSpPr/>
          <p:nvPr/>
        </p:nvSpPr>
        <p:spPr>
          <a:xfrm>
            <a:off x="7736826" y="2626752"/>
            <a:ext cx="727774" cy="727774"/>
          </a:xfrm>
          <a:prstGeom prst="ellipse">
            <a:avLst/>
          </a:prstGeom>
          <a:solidFill>
            <a:srgbClr val="00806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543613" fontAlgn="auto">
              <a:spcBef>
                <a:spcPts val="0"/>
              </a:spcBef>
              <a:spcAft>
                <a:spcPts val="0"/>
              </a:spcAft>
              <a:defRPr/>
            </a:pPr>
            <a:endParaRPr lang="en-US" sz="1075" dirty="0">
              <a:latin typeface="Open Sans Light"/>
            </a:endParaRPr>
          </a:p>
        </p:txBody>
      </p:sp>
      <p:sp>
        <p:nvSpPr>
          <p:cNvPr id="64" name="Title 20"/>
          <p:cNvSpPr txBox="1">
            <a:spLocks/>
          </p:cNvSpPr>
          <p:nvPr/>
        </p:nvSpPr>
        <p:spPr bwMode="auto">
          <a:xfrm>
            <a:off x="540832" y="2482078"/>
            <a:ext cx="52547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0" tIns="0" rIns="121910"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2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2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65" name="Title 20"/>
          <p:cNvSpPr txBox="1">
            <a:spLocks/>
          </p:cNvSpPr>
          <p:nvPr/>
        </p:nvSpPr>
        <p:spPr bwMode="auto">
          <a:xfrm>
            <a:off x="540832" y="3027611"/>
            <a:ext cx="5254734" cy="86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0" tIns="60955" rIns="121910" bIns="60955"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10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在此录入图表的描述说明，在此录入图表的描述说明，在此录入图表的描述说明。在此录入图表的描述说明，在此录入图表的描述说明，在此录入图表的描述说明。</a:t>
            </a:r>
          </a:p>
          <a:p>
            <a:pPr defTabSz="878033">
              <a:lnSpc>
                <a:spcPct val="120000"/>
              </a:lnSpc>
              <a:defRPr/>
            </a:pPr>
            <a:endParaRPr lang="zh-CN" altLang="en-US" sz="1000" spc="300" dirty="0">
              <a:solidFill>
                <a:schemeClr val="bg1">
                  <a:lumMod val="50000"/>
                </a:schemeClr>
              </a:solidFill>
              <a:latin typeface="Impact" panose="020B0806030902050204" pitchFamily="34" charset="0"/>
              <a:ea typeface="微软雅黑" panose="020B0503020204020204" pitchFamily="34" charset="-122"/>
              <a:sym typeface="微软雅黑" pitchFamily="34" charset="-122"/>
            </a:endParaRPr>
          </a:p>
        </p:txBody>
      </p:sp>
      <p:sp>
        <p:nvSpPr>
          <p:cNvPr id="66" name="Title 20"/>
          <p:cNvSpPr txBox="1">
            <a:spLocks/>
          </p:cNvSpPr>
          <p:nvPr/>
        </p:nvSpPr>
        <p:spPr bwMode="auto">
          <a:xfrm>
            <a:off x="540832" y="4420163"/>
            <a:ext cx="52547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0" tIns="0" rIns="121910"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defRPr/>
            </a:pPr>
            <a:r>
              <a:rPr lang="zh-CN" altLang="en-US" sz="2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设计意图</a:t>
            </a:r>
            <a:endParaRPr lang="zh-CN" altLang="en-US" sz="2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67" name="Title 20"/>
          <p:cNvSpPr txBox="1">
            <a:spLocks/>
          </p:cNvSpPr>
          <p:nvPr/>
        </p:nvSpPr>
        <p:spPr bwMode="auto">
          <a:xfrm>
            <a:off x="540832" y="5123271"/>
            <a:ext cx="5254734" cy="54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0" tIns="60955" rIns="121910" bIns="60955"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33">
              <a:lnSpc>
                <a:spcPct val="120000"/>
              </a:lnSpc>
              <a:defRPr/>
            </a:pPr>
            <a:r>
              <a:rPr lang="zh-CN" altLang="en-US" sz="1200" spc="300" dirty="0">
                <a:latin typeface="Impact" panose="020B0806030902050204" pitchFamily="34" charset="0"/>
                <a:ea typeface="微软雅黑" panose="020B0503020204020204" pitchFamily="34" charset="-122"/>
                <a:sym typeface="微软雅黑" pitchFamily="34" charset="-122"/>
              </a:rPr>
              <a:t>在活跃的课堂气氛中学习知识，突破难点。</a:t>
            </a:r>
          </a:p>
          <a:p>
            <a:pPr defTabSz="878033">
              <a:lnSpc>
                <a:spcPct val="120000"/>
              </a:lnSpc>
              <a:defRPr/>
            </a:pPr>
            <a:r>
              <a:rPr lang="zh-CN" altLang="en-US" sz="1200" spc="300" dirty="0">
                <a:latin typeface="Impact" panose="020B0806030902050204" pitchFamily="34" charset="0"/>
                <a:ea typeface="微软雅黑" panose="020B0503020204020204" pitchFamily="34" charset="-122"/>
                <a:sym typeface="微软雅黑" pitchFamily="34" charset="-122"/>
              </a:rPr>
              <a:t>提升学生合作沟通能力、归纳总结能力和敏捷的反应力。</a:t>
            </a:r>
          </a:p>
        </p:txBody>
      </p:sp>
      <p:cxnSp>
        <p:nvCxnSpPr>
          <p:cNvPr id="68" name="Straight Connector 86"/>
          <p:cNvCxnSpPr/>
          <p:nvPr/>
        </p:nvCxnSpPr>
        <p:spPr>
          <a:xfrm>
            <a:off x="357499" y="4244997"/>
            <a:ext cx="5275370" cy="0"/>
          </a:xfrm>
          <a:prstGeom prst="line">
            <a:avLst/>
          </a:prstGeom>
          <a:ln w="12700" cmpd="sng">
            <a:solidFill>
              <a:srgbClr val="E5E5E5"/>
            </a:solidFill>
          </a:ln>
          <a:effectLst/>
        </p:spPr>
        <p:style>
          <a:lnRef idx="2">
            <a:schemeClr val="accent1"/>
          </a:lnRef>
          <a:fillRef idx="0">
            <a:schemeClr val="accent1"/>
          </a:fillRef>
          <a:effectRef idx="1">
            <a:schemeClr val="accent1"/>
          </a:effectRef>
          <a:fontRef idx="minor">
            <a:schemeClr val="tx1"/>
          </a:fontRef>
        </p:style>
      </p:cxnSp>
      <p:grpSp>
        <p:nvGrpSpPr>
          <p:cNvPr id="69" name="Group 4698"/>
          <p:cNvGrpSpPr>
            <a:grpSpLocks/>
          </p:cNvGrpSpPr>
          <p:nvPr/>
        </p:nvGrpSpPr>
        <p:grpSpPr bwMode="auto">
          <a:xfrm>
            <a:off x="7902192" y="2752655"/>
            <a:ext cx="450849" cy="441740"/>
            <a:chOff x="5427663" y="4046537"/>
            <a:chExt cx="395287" cy="387350"/>
          </a:xfrm>
          <a:solidFill>
            <a:schemeClr val="bg1"/>
          </a:solidFill>
        </p:grpSpPr>
        <p:sp>
          <p:nvSpPr>
            <p:cNvPr id="70"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1"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2"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3"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4"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5"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6"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7"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8"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79"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0"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grpSp>
      <p:grpSp>
        <p:nvGrpSpPr>
          <p:cNvPr id="81" name="Group 4681"/>
          <p:cNvGrpSpPr>
            <a:grpSpLocks/>
          </p:cNvGrpSpPr>
          <p:nvPr/>
        </p:nvGrpSpPr>
        <p:grpSpPr bwMode="auto">
          <a:xfrm>
            <a:off x="8765580" y="5107976"/>
            <a:ext cx="368300" cy="482537"/>
            <a:chOff x="4576763" y="2300287"/>
            <a:chExt cx="276225" cy="361950"/>
          </a:xfrm>
          <a:solidFill>
            <a:schemeClr val="bg1"/>
          </a:solidFill>
        </p:grpSpPr>
        <p:sp>
          <p:nvSpPr>
            <p:cNvPr id="82"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3"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4"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5"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6"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7"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8"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89"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90"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sp>
          <p:nvSpPr>
            <p:cNvPr id="91"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13" fontAlgn="auto">
                <a:spcBef>
                  <a:spcPts val="0"/>
                </a:spcBef>
                <a:spcAft>
                  <a:spcPts val="0"/>
                </a:spcAft>
                <a:defRPr/>
              </a:pPr>
              <a:endParaRPr lang="en-US" sz="1075" dirty="0">
                <a:latin typeface="Open Sans Light"/>
                <a:ea typeface="+mn-ea"/>
              </a:endParaRPr>
            </a:p>
          </p:txBody>
        </p:sp>
      </p:grpSp>
    </p:spTree>
    <p:extLst>
      <p:ext uri="{BB962C8B-B14F-4D97-AF65-F5344CB8AC3E}">
        <p14:creationId xmlns:p14="http://schemas.microsoft.com/office/powerpoint/2010/main" val="183662532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62" grpId="0" animBg="1"/>
      <p:bldP spid="63" grpId="0" animBg="1"/>
      <p:bldP spid="64" grpId="0"/>
      <p:bldP spid="65"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4"/>
          <p:cNvSpPr>
            <a:spLocks noChangeArrowheads="1"/>
          </p:cNvSpPr>
          <p:nvPr/>
        </p:nvSpPr>
        <p:spPr bwMode="auto">
          <a:xfrm>
            <a:off x="540832" y="1843240"/>
            <a:ext cx="5584825" cy="110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14000"/>
              </a:lnSpc>
              <a:defRPr/>
            </a:pPr>
            <a:r>
              <a:rPr lang="zh-CN" altLang="en-US" sz="2800" b="1" kern="0" dirty="0">
                <a:latin typeface="Action Jackson" pitchFamily="2" charset="0"/>
                <a:ea typeface="微软雅黑" pitchFamily="34" charset="-122"/>
              </a:rPr>
              <a:t>教学活动</a:t>
            </a:r>
            <a:endParaRPr lang="en-US" altLang="zh-CN" sz="2800" b="1" kern="0" dirty="0">
              <a:latin typeface="Action Jackson" pitchFamily="2" charset="0"/>
              <a:ea typeface="微软雅黑" pitchFamily="34" charset="-122"/>
            </a:endParaRPr>
          </a:p>
          <a:p>
            <a:pPr>
              <a:lnSpc>
                <a:spcPct val="114000"/>
              </a:lnSpc>
              <a:defRPr/>
            </a:pPr>
            <a:r>
              <a:rPr lang="zh-CN" altLang="en-US" sz="1500" spc="300" dirty="0">
                <a:solidFill>
                  <a:srgbClr val="000000"/>
                </a:solidFill>
                <a:latin typeface="微软雅黑" panose="020B0503020204020204" pitchFamily="34" charset="-122"/>
                <a:ea typeface="微软雅黑" panose="020B0503020204020204" pitchFamily="34" charset="-122"/>
              </a:rPr>
              <a:t>体验探究，</a:t>
            </a:r>
            <a:r>
              <a:rPr lang="zh-CN" altLang="en-US" sz="1500" b="1" spc="300" dirty="0">
                <a:solidFill>
                  <a:srgbClr val="C00000"/>
                </a:solidFill>
                <a:latin typeface="微软雅黑" panose="020B0503020204020204" pitchFamily="34" charset="-122"/>
                <a:ea typeface="微软雅黑" panose="020B0503020204020204" pitchFamily="34" charset="-122"/>
              </a:rPr>
              <a:t>抓住教学重点</a:t>
            </a:r>
            <a:r>
              <a:rPr lang="zh-CN" altLang="en-US" sz="1500" spc="300" dirty="0">
                <a:solidFill>
                  <a:srgbClr val="000000"/>
                </a:solidFill>
                <a:latin typeface="微软雅黑" panose="020B0503020204020204" pitchFamily="34" charset="-122"/>
                <a:ea typeface="微软雅黑" panose="020B0503020204020204" pitchFamily="34" charset="-122"/>
              </a:rPr>
              <a:t>：如何分岗位应用记账凭证核算程序的记账程序。</a:t>
            </a:r>
            <a:endParaRPr lang="zh-CN" altLang="en-US" sz="2800" b="1" kern="0" dirty="0">
              <a:latin typeface="Action Jackson" pitchFamily="2" charset="0"/>
              <a:ea typeface="微软雅黑" pitchFamily="34" charset="-122"/>
            </a:endParaRP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58" y="3048943"/>
            <a:ext cx="6320744" cy="2730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矩形 13"/>
          <p:cNvSpPr>
            <a:spLocks noChangeArrowheads="1"/>
          </p:cNvSpPr>
          <p:nvPr/>
        </p:nvSpPr>
        <p:spPr bwMode="auto">
          <a:xfrm>
            <a:off x="7122743" y="3791076"/>
            <a:ext cx="3443657"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500" u="sng" spc="300" dirty="0">
                <a:solidFill>
                  <a:srgbClr val="000000"/>
                </a:solidFill>
                <a:latin typeface="微软雅黑" panose="020B0503020204020204" pitchFamily="34" charset="-122"/>
                <a:ea typeface="微软雅黑" panose="020B0503020204020204" pitchFamily="34" charset="-122"/>
              </a:rPr>
              <a:t>学生体验尝试收付款凭证的填制，探究填制方法</a:t>
            </a:r>
          </a:p>
        </p:txBody>
      </p:sp>
    </p:spTree>
    <p:extLst>
      <p:ext uri="{BB962C8B-B14F-4D97-AF65-F5344CB8AC3E}">
        <p14:creationId xmlns:p14="http://schemas.microsoft.com/office/powerpoint/2010/main" val="137696968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4"/>
          <p:cNvSpPr>
            <a:spLocks noChangeArrowheads="1"/>
          </p:cNvSpPr>
          <p:nvPr/>
        </p:nvSpPr>
        <p:spPr bwMode="auto">
          <a:xfrm>
            <a:off x="3275920" y="1964150"/>
            <a:ext cx="5584825" cy="5835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lnSpc>
                <a:spcPct val="114000"/>
              </a:lnSpc>
              <a:spcBef>
                <a:spcPts val="0"/>
              </a:spcBef>
              <a:spcAft>
                <a:spcPts val="0"/>
              </a:spcAft>
              <a:defRPr/>
            </a:pPr>
            <a:r>
              <a:rPr lang="zh-CN" altLang="en-US" sz="2800" b="1" kern="0" spc="600" dirty="0">
                <a:latin typeface="Action Jackson" pitchFamily="2" charset="0"/>
                <a:ea typeface="微软雅黑" pitchFamily="34" charset="-122"/>
              </a:rPr>
              <a:t>设计意图</a:t>
            </a:r>
          </a:p>
        </p:txBody>
      </p:sp>
      <p:sp>
        <p:nvSpPr>
          <p:cNvPr id="12" name="矩形 11"/>
          <p:cNvSpPr>
            <a:spLocks noChangeArrowheads="1"/>
          </p:cNvSpPr>
          <p:nvPr/>
        </p:nvSpPr>
        <p:spPr bwMode="auto">
          <a:xfrm>
            <a:off x="1105807" y="2785884"/>
            <a:ext cx="992505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600" spc="300" dirty="0">
                <a:solidFill>
                  <a:srgbClr val="000000"/>
                </a:solidFill>
                <a:latin typeface="微软雅黑" panose="020B0503020204020204" pitchFamily="34" charset="-122"/>
                <a:ea typeface="微软雅黑" panose="020B0503020204020204" pitchFamily="34" charset="-122"/>
              </a:rPr>
              <a:t>1</a:t>
            </a:r>
            <a:r>
              <a:rPr lang="zh-CN" altLang="en-US" sz="1600" spc="300" dirty="0">
                <a:solidFill>
                  <a:srgbClr val="000000"/>
                </a:solidFill>
                <a:latin typeface="微软雅黑" panose="020B0503020204020204" pitchFamily="34" charset="-122"/>
                <a:ea typeface="微软雅黑" panose="020B0503020204020204" pitchFamily="34" charset="-122"/>
              </a:rPr>
              <a:t>、学生在实际操作时，遇到困难，查找资料，相互探讨，合作探究，实现</a:t>
            </a:r>
            <a:r>
              <a:rPr lang="zh-CN" altLang="en-US" sz="1600" b="1" spc="300" dirty="0">
                <a:solidFill>
                  <a:srgbClr val="008062"/>
                </a:solidFill>
                <a:latin typeface="微软雅黑" panose="020B0503020204020204" pitchFamily="34" charset="-122"/>
                <a:ea typeface="微软雅黑" panose="020B0503020204020204" pitchFamily="34" charset="-122"/>
              </a:rPr>
              <a:t>“做中学”</a:t>
            </a:r>
            <a:r>
              <a:rPr lang="zh-CN" altLang="en-US" sz="1600" b="1" spc="300" dirty="0">
                <a:latin typeface="微软雅黑" panose="020B0503020204020204" pitchFamily="34" charset="-122"/>
                <a:ea typeface="微软雅黑" panose="020B0503020204020204" pitchFamily="34" charset="-122"/>
              </a:rPr>
              <a:t>。</a:t>
            </a:r>
            <a:endParaRPr lang="en-US" altLang="zh-CN" sz="1600" b="1" spc="300" dirty="0">
              <a:latin typeface="微软雅黑" panose="020B0503020204020204" pitchFamily="34" charset="-122"/>
              <a:ea typeface="微软雅黑" panose="020B0503020204020204" pitchFamily="34" charset="-122"/>
            </a:endParaRPr>
          </a:p>
          <a:p>
            <a:pPr eaLnBrk="1" hangingPunct="1">
              <a:lnSpc>
                <a:spcPct val="150000"/>
              </a:lnSpc>
            </a:pPr>
            <a:r>
              <a:rPr lang="en-US" altLang="zh-CN" sz="1600" spc="300" dirty="0">
                <a:solidFill>
                  <a:srgbClr val="000000"/>
                </a:solidFill>
                <a:latin typeface="微软雅黑" panose="020B0503020204020204" pitchFamily="34" charset="-122"/>
                <a:ea typeface="微软雅黑" panose="020B0503020204020204" pitchFamily="34" charset="-122"/>
              </a:rPr>
              <a:t>2</a:t>
            </a:r>
            <a:r>
              <a:rPr lang="zh-CN" altLang="en-US" sz="1600" spc="300" dirty="0">
                <a:solidFill>
                  <a:srgbClr val="000000"/>
                </a:solidFill>
                <a:latin typeface="微软雅黑" panose="020B0503020204020204" pitchFamily="34" charset="-122"/>
                <a:ea typeface="微软雅黑" panose="020B0503020204020204" pitchFamily="34" charset="-122"/>
              </a:rPr>
              <a:t>、在探究遇到阻碍时，老师有针对性的点拨，实现</a:t>
            </a:r>
            <a:r>
              <a:rPr lang="zh-CN" altLang="en-US" sz="1600" b="1" spc="300" dirty="0">
                <a:solidFill>
                  <a:srgbClr val="008062"/>
                </a:solidFill>
                <a:latin typeface="微软雅黑" panose="020B0503020204020204" pitchFamily="34" charset="-122"/>
                <a:ea typeface="微软雅黑" panose="020B0503020204020204" pitchFamily="34" charset="-122"/>
              </a:rPr>
              <a:t>“做中教”</a:t>
            </a:r>
            <a:r>
              <a:rPr lang="zh-CN" altLang="en-US" sz="1600" b="1" spc="300" dirty="0">
                <a:latin typeface="微软雅黑" panose="020B0503020204020204" pitchFamily="34" charset="-122"/>
                <a:ea typeface="微软雅黑" panose="020B0503020204020204" pitchFamily="34" charset="-122"/>
              </a:rPr>
              <a:t>。</a:t>
            </a:r>
            <a:endParaRPr lang="en-US" altLang="zh-CN" sz="1600" b="1" spc="300" dirty="0">
              <a:latin typeface="微软雅黑" panose="020B0503020204020204" pitchFamily="34" charset="-122"/>
              <a:ea typeface="微软雅黑" panose="020B0503020204020204" pitchFamily="34" charset="-122"/>
            </a:endParaRPr>
          </a:p>
          <a:p>
            <a:pPr eaLnBrk="1" hangingPunct="1">
              <a:lnSpc>
                <a:spcPct val="150000"/>
              </a:lnSpc>
            </a:pPr>
            <a:r>
              <a:rPr lang="en-US" altLang="zh-CN" sz="1600" spc="300" dirty="0">
                <a:solidFill>
                  <a:srgbClr val="000000"/>
                </a:solidFill>
                <a:latin typeface="微软雅黑" panose="020B0503020204020204" pitchFamily="34" charset="-122"/>
                <a:ea typeface="微软雅黑" panose="020B0503020204020204" pitchFamily="34" charset="-122"/>
              </a:rPr>
              <a:t>3</a:t>
            </a:r>
            <a:r>
              <a:rPr lang="zh-CN" altLang="en-US" sz="1600" spc="300" dirty="0">
                <a:solidFill>
                  <a:srgbClr val="000000"/>
                </a:solidFill>
                <a:latin typeface="微软雅黑" panose="020B0503020204020204" pitchFamily="34" charset="-122"/>
                <a:ea typeface="微软雅黑" panose="020B0503020204020204" pitchFamily="34" charset="-122"/>
              </a:rPr>
              <a:t>、使稍弱的同学得到了及时的指导，较强的学生也强化了知识，增添了成就感。</a:t>
            </a:r>
            <a:endParaRPr lang="en-US" altLang="zh-CN" sz="1600" spc="3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1600" spc="300" dirty="0">
                <a:solidFill>
                  <a:srgbClr val="000000"/>
                </a:solidFill>
                <a:latin typeface="微软雅黑" panose="020B0503020204020204" pitchFamily="34" charset="-122"/>
                <a:ea typeface="微软雅黑" panose="020B0503020204020204" pitchFamily="34" charset="-122"/>
              </a:rPr>
              <a:t>4</a:t>
            </a:r>
            <a:r>
              <a:rPr lang="zh-CN" altLang="en-US" sz="1600" spc="300" dirty="0">
                <a:solidFill>
                  <a:srgbClr val="000000"/>
                </a:solidFill>
                <a:latin typeface="微软雅黑" panose="020B0503020204020204" pitchFamily="34" charset="-122"/>
                <a:ea typeface="微软雅黑" panose="020B0503020204020204" pitchFamily="34" charset="-122"/>
              </a:rPr>
              <a:t>、通过实践成果，教师可以了解学生的掌握程度，存在的问题，为下一环节做准备。</a:t>
            </a:r>
            <a:endParaRPr lang="en-US" altLang="zh-CN" sz="1600" spc="3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1600" spc="300" dirty="0">
                <a:solidFill>
                  <a:srgbClr val="000000"/>
                </a:solidFill>
                <a:latin typeface="微软雅黑" panose="020B0503020204020204" pitchFamily="34" charset="-122"/>
                <a:ea typeface="微软雅黑" panose="020B0503020204020204" pitchFamily="34" charset="-122"/>
              </a:rPr>
              <a:t>5</a:t>
            </a:r>
            <a:r>
              <a:rPr lang="zh-CN" altLang="en-US" sz="1600" spc="300" dirty="0">
                <a:solidFill>
                  <a:srgbClr val="000000"/>
                </a:solidFill>
                <a:latin typeface="微软雅黑" panose="020B0503020204020204" pitchFamily="34" charset="-122"/>
                <a:ea typeface="微软雅黑" panose="020B0503020204020204" pitchFamily="34" charset="-122"/>
              </a:rPr>
              <a:t>、通过分岗实训将理论知识与会计岗位技能对接，体现我校专业课教学改革</a:t>
            </a:r>
            <a:r>
              <a:rPr lang="zh-CN" altLang="en-US" sz="1600" b="1" spc="300" dirty="0">
                <a:solidFill>
                  <a:srgbClr val="008062"/>
                </a:solidFill>
                <a:latin typeface="微软雅黑" panose="020B0503020204020204" pitchFamily="34" charset="-122"/>
                <a:ea typeface="微软雅黑" panose="020B0503020204020204" pitchFamily="34" charset="-122"/>
              </a:rPr>
              <a:t>课程对接 </a:t>
            </a:r>
            <a:endParaRPr lang="en-US" altLang="zh-CN" sz="1600" b="1" spc="300" dirty="0">
              <a:solidFill>
                <a:srgbClr val="00806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600" b="1" spc="300" dirty="0">
                <a:solidFill>
                  <a:srgbClr val="008062"/>
                </a:solidFill>
                <a:latin typeface="微软雅黑" panose="020B0503020204020204" pitchFamily="34" charset="-122"/>
                <a:ea typeface="微软雅黑" panose="020B0503020204020204" pitchFamily="34" charset="-122"/>
              </a:rPr>
              <a:t>    岗位、内容对接技能</a:t>
            </a:r>
            <a:r>
              <a:rPr lang="zh-CN" altLang="en-US" sz="1600" spc="300" dirty="0">
                <a:solidFill>
                  <a:srgbClr val="000000"/>
                </a:solidFill>
                <a:latin typeface="微软雅黑" panose="020B0503020204020204" pitchFamily="34" charset="-122"/>
                <a:ea typeface="微软雅黑" panose="020B0503020204020204" pitchFamily="34" charset="-122"/>
              </a:rPr>
              <a:t>的教学理念。</a:t>
            </a:r>
          </a:p>
        </p:txBody>
      </p:sp>
    </p:spTree>
    <p:extLst>
      <p:ext uri="{BB962C8B-B14F-4D97-AF65-F5344CB8AC3E}">
        <p14:creationId xmlns:p14="http://schemas.microsoft.com/office/powerpoint/2010/main" val="38652275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40832" y="1261772"/>
            <a:ext cx="1620957" cy="477054"/>
          </a:xfrm>
          <a:prstGeom prst="rect">
            <a:avLst/>
          </a:prstGeom>
        </p:spPr>
        <p:txBody>
          <a:bodyPr wrap="none">
            <a:spAutoFit/>
          </a:bodyPr>
          <a:lstStyle/>
          <a:p>
            <a:pPr algn="ctr"/>
            <a:r>
              <a:rPr lang="zh-CN" altLang="en-US" sz="2500" b="1" spc="300" dirty="0">
                <a:solidFill>
                  <a:srgbClr val="008062"/>
                </a:solidFill>
                <a:latin typeface="微软雅黑" panose="020B0503020204020204" pitchFamily="34" charset="-122"/>
                <a:ea typeface="微软雅黑" panose="020B0503020204020204" pitchFamily="34" charset="-122"/>
              </a:rPr>
              <a:t>展示点评</a:t>
            </a:r>
          </a:p>
        </p:txBody>
      </p:sp>
      <p:grpSp>
        <p:nvGrpSpPr>
          <p:cNvPr id="9" name="组合 8"/>
          <p:cNvGrpSpPr/>
          <p:nvPr/>
        </p:nvGrpSpPr>
        <p:grpSpPr>
          <a:xfrm>
            <a:off x="1664405" y="3360487"/>
            <a:ext cx="8746189" cy="1906384"/>
            <a:chOff x="2083919" y="2951366"/>
            <a:chExt cx="8746189" cy="1906384"/>
          </a:xfrm>
        </p:grpSpPr>
        <p:grpSp>
          <p:nvGrpSpPr>
            <p:cNvPr id="10" name="组合 9"/>
            <p:cNvGrpSpPr/>
            <p:nvPr/>
          </p:nvGrpSpPr>
          <p:grpSpPr>
            <a:xfrm>
              <a:off x="2083919" y="3613653"/>
              <a:ext cx="588770" cy="581811"/>
              <a:chOff x="1343863" y="2676902"/>
              <a:chExt cx="441577" cy="436358"/>
            </a:xfrm>
          </p:grpSpPr>
          <p:sp>
            <p:nvSpPr>
              <p:cNvPr id="32" name="Oval 11"/>
              <p:cNvSpPr>
                <a:spLocks noChangeArrowheads="1"/>
              </p:cNvSpPr>
              <p:nvPr/>
            </p:nvSpPr>
            <p:spPr bwMode="auto">
              <a:xfrm>
                <a:off x="1352188" y="2676902"/>
                <a:ext cx="433252" cy="436358"/>
              </a:xfrm>
              <a:prstGeom prst="ellipse">
                <a:avLst/>
              </a:prstGeom>
              <a:solidFill>
                <a:srgbClr val="00806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3" name="矩形 32"/>
              <p:cNvSpPr/>
              <p:nvPr/>
            </p:nvSpPr>
            <p:spPr>
              <a:xfrm>
                <a:off x="1343863" y="2768084"/>
                <a:ext cx="398186" cy="238575"/>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467" dirty="0">
                  <a:solidFill>
                    <a:prstClr val="white"/>
                  </a:solidFill>
                </a:endParaRPr>
              </a:p>
            </p:txBody>
          </p:sp>
        </p:grpSp>
        <p:grpSp>
          <p:nvGrpSpPr>
            <p:cNvPr id="11" name="组合 10"/>
            <p:cNvGrpSpPr/>
            <p:nvPr/>
          </p:nvGrpSpPr>
          <p:grpSpPr>
            <a:xfrm>
              <a:off x="2866103" y="3522866"/>
              <a:ext cx="760669" cy="763384"/>
              <a:chOff x="1930502" y="2608812"/>
              <a:chExt cx="570502" cy="572538"/>
            </a:xfrm>
          </p:grpSpPr>
          <p:sp>
            <p:nvSpPr>
              <p:cNvPr id="30" name="Oval 12"/>
              <p:cNvSpPr>
                <a:spLocks noChangeArrowheads="1"/>
              </p:cNvSpPr>
              <p:nvPr/>
            </p:nvSpPr>
            <p:spPr bwMode="auto">
              <a:xfrm>
                <a:off x="1930502" y="2608812"/>
                <a:ext cx="570502" cy="572538"/>
              </a:xfrm>
              <a:prstGeom prst="ellipse">
                <a:avLst/>
              </a:prstGeom>
              <a:solidFill>
                <a:schemeClr val="bg1">
                  <a:lumMod val="85000"/>
                </a:schemeClr>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1" name="矩形 30"/>
              <p:cNvSpPr/>
              <p:nvPr/>
            </p:nvSpPr>
            <p:spPr>
              <a:xfrm>
                <a:off x="2010613" y="2768084"/>
                <a:ext cx="398186" cy="238575"/>
              </a:xfrm>
              <a:prstGeom prst="rect">
                <a:avLst/>
              </a:prstGeom>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微软雅黑" panose="020B0503020204020204" pitchFamily="34" charset="-122"/>
                    <a:cs typeface="Arial" panose="020B0604020202020204" pitchFamily="34" charset="0"/>
                  </a:rPr>
                  <a:t>Text</a:t>
                </a:r>
                <a:endParaRPr lang="zh-CN" altLang="en-US" sz="1467" dirty="0"/>
              </a:p>
            </p:txBody>
          </p:sp>
        </p:grpSp>
        <p:grpSp>
          <p:nvGrpSpPr>
            <p:cNvPr id="12" name="组合 11"/>
            <p:cNvGrpSpPr/>
            <p:nvPr/>
          </p:nvGrpSpPr>
          <p:grpSpPr>
            <a:xfrm>
              <a:off x="3820189" y="3508006"/>
              <a:ext cx="790283" cy="793104"/>
              <a:chOff x="2646066" y="2597667"/>
              <a:chExt cx="592712" cy="594828"/>
            </a:xfrm>
          </p:grpSpPr>
          <p:sp>
            <p:nvSpPr>
              <p:cNvPr id="28" name="Oval 13"/>
              <p:cNvSpPr>
                <a:spLocks noChangeArrowheads="1"/>
              </p:cNvSpPr>
              <p:nvPr/>
            </p:nvSpPr>
            <p:spPr bwMode="auto">
              <a:xfrm>
                <a:off x="2646066" y="2597667"/>
                <a:ext cx="592712" cy="594828"/>
              </a:xfrm>
              <a:prstGeom prst="ellipse">
                <a:avLst/>
              </a:prstGeom>
              <a:solidFill>
                <a:srgbClr val="00806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9" name="矩形 28"/>
              <p:cNvSpPr/>
              <p:nvPr/>
            </p:nvSpPr>
            <p:spPr>
              <a:xfrm>
                <a:off x="2696413" y="274903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867" dirty="0">
                  <a:solidFill>
                    <a:prstClr val="white"/>
                  </a:solidFill>
                </a:endParaRPr>
              </a:p>
            </p:txBody>
          </p:sp>
        </p:grpSp>
        <p:grpSp>
          <p:nvGrpSpPr>
            <p:cNvPr id="13" name="组合 12"/>
            <p:cNvGrpSpPr/>
            <p:nvPr/>
          </p:nvGrpSpPr>
          <p:grpSpPr>
            <a:xfrm>
              <a:off x="4803885" y="3421266"/>
              <a:ext cx="963146" cy="966584"/>
              <a:chOff x="3383840" y="2532612"/>
              <a:chExt cx="722360" cy="724938"/>
            </a:xfrm>
          </p:grpSpPr>
          <p:sp>
            <p:nvSpPr>
              <p:cNvPr id="26" name="Oval 14"/>
              <p:cNvSpPr>
                <a:spLocks noChangeArrowheads="1"/>
              </p:cNvSpPr>
              <p:nvPr/>
            </p:nvSpPr>
            <p:spPr bwMode="auto">
              <a:xfrm>
                <a:off x="3383840" y="2532612"/>
                <a:ext cx="722360" cy="724938"/>
              </a:xfrm>
              <a:prstGeom prst="ellipse">
                <a:avLst/>
              </a:prstGeom>
              <a:solidFill>
                <a:srgbClr val="E7E6E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7" name="矩形 26"/>
              <p:cNvSpPr/>
              <p:nvPr/>
            </p:nvSpPr>
            <p:spPr>
              <a:xfrm>
                <a:off x="3440173" y="2720331"/>
                <a:ext cx="561356" cy="346249"/>
              </a:xfrm>
              <a:prstGeom prst="rect">
                <a:avLst/>
              </a:prstGeom>
            </p:spPr>
            <p:txBody>
              <a:bodyPr wrap="none">
                <a:spAutoFit/>
              </a:bodyPr>
              <a:lstStyle/>
              <a:p>
                <a:pPr defTabSz="121917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Text</a:t>
                </a:r>
                <a:endParaRPr lang="zh-CN" altLang="en-US" sz="2400" dirty="0"/>
              </a:p>
            </p:txBody>
          </p:sp>
        </p:grpSp>
        <p:grpSp>
          <p:nvGrpSpPr>
            <p:cNvPr id="14" name="组合 13"/>
            <p:cNvGrpSpPr/>
            <p:nvPr/>
          </p:nvGrpSpPr>
          <p:grpSpPr>
            <a:xfrm>
              <a:off x="5960448" y="3332928"/>
              <a:ext cx="1139194" cy="1143261"/>
              <a:chOff x="4251262" y="2466358"/>
              <a:chExt cx="854396" cy="857446"/>
            </a:xfrm>
          </p:grpSpPr>
          <p:sp>
            <p:nvSpPr>
              <p:cNvPr id="23" name="Oval 15"/>
              <p:cNvSpPr>
                <a:spLocks noChangeArrowheads="1"/>
              </p:cNvSpPr>
              <p:nvPr/>
            </p:nvSpPr>
            <p:spPr bwMode="auto">
              <a:xfrm>
                <a:off x="4251262" y="2466358"/>
                <a:ext cx="854396" cy="857446"/>
              </a:xfrm>
              <a:prstGeom prst="ellipse">
                <a:avLst/>
              </a:prstGeom>
              <a:solidFill>
                <a:srgbClr val="00806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4" name="矩形 23"/>
              <p:cNvSpPr/>
              <p:nvPr/>
            </p:nvSpPr>
            <p:spPr>
              <a:xfrm>
                <a:off x="4401388"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867" dirty="0">
                  <a:solidFill>
                    <a:prstClr val="white"/>
                  </a:solidFill>
                </a:endParaRPr>
              </a:p>
            </p:txBody>
          </p:sp>
          <p:sp>
            <p:nvSpPr>
              <p:cNvPr id="25" name="矩形 24"/>
              <p:cNvSpPr/>
              <p:nvPr/>
            </p:nvSpPr>
            <p:spPr>
              <a:xfrm>
                <a:off x="4401388" y="2882384"/>
                <a:ext cx="53764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1867" dirty="0">
                  <a:solidFill>
                    <a:prstClr val="white"/>
                  </a:solidFill>
                </a:endParaRPr>
              </a:p>
            </p:txBody>
          </p:sp>
        </p:grpSp>
        <p:grpSp>
          <p:nvGrpSpPr>
            <p:cNvPr id="15" name="组合 14"/>
            <p:cNvGrpSpPr/>
            <p:nvPr/>
          </p:nvGrpSpPr>
          <p:grpSpPr>
            <a:xfrm>
              <a:off x="7293060" y="3179966"/>
              <a:ext cx="1444029" cy="1449184"/>
              <a:chOff x="5250720" y="2351637"/>
              <a:chExt cx="1083022" cy="1086888"/>
            </a:xfrm>
          </p:grpSpPr>
          <p:sp>
            <p:nvSpPr>
              <p:cNvPr id="20" name="Oval 16"/>
              <p:cNvSpPr>
                <a:spLocks noChangeArrowheads="1"/>
              </p:cNvSpPr>
              <p:nvPr/>
            </p:nvSpPr>
            <p:spPr bwMode="auto">
              <a:xfrm>
                <a:off x="5250720" y="2351637"/>
                <a:ext cx="1083022" cy="1086888"/>
              </a:xfrm>
              <a:prstGeom prst="ellipse">
                <a:avLst/>
              </a:prstGeom>
              <a:solidFill>
                <a:srgbClr val="E7E6E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矩形 20"/>
              <p:cNvSpPr/>
              <p:nvPr/>
            </p:nvSpPr>
            <p:spPr>
              <a:xfrm>
                <a:off x="5515813"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ea typeface="微软雅黑" panose="020B0503020204020204" pitchFamily="34" charset="-122"/>
                    <a:cs typeface="Arial" panose="020B0604020202020204" pitchFamily="34" charset="0"/>
                  </a:rPr>
                  <a:t>Text</a:t>
                </a:r>
                <a:endParaRPr lang="zh-CN" altLang="en-US" sz="1867" dirty="0"/>
              </a:p>
            </p:txBody>
          </p:sp>
          <p:sp>
            <p:nvSpPr>
              <p:cNvPr id="22" name="矩形 21"/>
              <p:cNvSpPr/>
              <p:nvPr/>
            </p:nvSpPr>
            <p:spPr>
              <a:xfrm>
                <a:off x="5501125" y="2882384"/>
                <a:ext cx="53764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ea typeface="微软雅黑" panose="020B0503020204020204" pitchFamily="34" charset="-122"/>
                    <a:cs typeface="Arial" panose="020B0604020202020204" pitchFamily="34" charset="0"/>
                  </a:rPr>
                  <a:t>2014</a:t>
                </a:r>
                <a:endParaRPr lang="zh-CN" altLang="en-US" sz="1867" dirty="0"/>
              </a:p>
            </p:txBody>
          </p:sp>
        </p:grpSp>
        <p:grpSp>
          <p:nvGrpSpPr>
            <p:cNvPr id="16" name="组合 15"/>
            <p:cNvGrpSpPr/>
            <p:nvPr/>
          </p:nvGrpSpPr>
          <p:grpSpPr>
            <a:xfrm>
              <a:off x="8930505" y="2951366"/>
              <a:ext cx="1899603" cy="1906384"/>
              <a:chOff x="6478804" y="2180187"/>
              <a:chExt cx="1424702" cy="1429788"/>
            </a:xfrm>
          </p:grpSpPr>
          <p:sp>
            <p:nvSpPr>
              <p:cNvPr id="17" name="Oval 17"/>
              <p:cNvSpPr>
                <a:spLocks noChangeArrowheads="1"/>
              </p:cNvSpPr>
              <p:nvPr/>
            </p:nvSpPr>
            <p:spPr bwMode="auto">
              <a:xfrm>
                <a:off x="6478804" y="2180187"/>
                <a:ext cx="1424702" cy="1429788"/>
              </a:xfrm>
              <a:prstGeom prst="ellipse">
                <a:avLst/>
              </a:prstGeom>
              <a:solidFill>
                <a:srgbClr val="00806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矩形 17"/>
              <p:cNvSpPr/>
              <p:nvPr/>
            </p:nvSpPr>
            <p:spPr>
              <a:xfrm>
                <a:off x="6951268"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867" dirty="0">
                  <a:solidFill>
                    <a:prstClr val="white"/>
                  </a:solidFill>
                </a:endParaRPr>
              </a:p>
            </p:txBody>
          </p:sp>
          <p:sp>
            <p:nvSpPr>
              <p:cNvPr id="19" name="矩形 18"/>
              <p:cNvSpPr/>
              <p:nvPr/>
            </p:nvSpPr>
            <p:spPr>
              <a:xfrm>
                <a:off x="6910825" y="2882384"/>
                <a:ext cx="595355" cy="315423"/>
              </a:xfrm>
              <a:prstGeom prst="rect">
                <a:avLst/>
              </a:prstGeom>
            </p:spPr>
            <p:txBody>
              <a:bodyPr wrap="none">
                <a:spAutoFit/>
              </a:bodyPr>
              <a:lstStyle/>
              <a:p>
                <a:pPr defTabSz="1219170" eaLnBrk="0" fontAlgn="base" hangingPunct="0">
                  <a:spcBef>
                    <a:spcPct val="0"/>
                  </a:spcBef>
                  <a:spcAft>
                    <a:spcPct val="0"/>
                  </a:spcAft>
                </a:pPr>
                <a:r>
                  <a:rPr lang="en-US" altLang="zh-CN" sz="2133" dirty="0">
                    <a:solidFill>
                      <a:prstClr val="white"/>
                    </a:solidFill>
                    <a:latin typeface="Arial" panose="020B0604020202020204" pitchFamily="34" charset="0"/>
                    <a:ea typeface="微软雅黑" panose="020B0503020204020204" pitchFamily="34" charset="-122"/>
                    <a:cs typeface="Arial" panose="020B0604020202020204" pitchFamily="34" charset="0"/>
                  </a:rPr>
                  <a:t>2015</a:t>
                </a:r>
                <a:endParaRPr lang="zh-CN" altLang="en-US" sz="2133" dirty="0">
                  <a:solidFill>
                    <a:prstClr val="white"/>
                  </a:solidFill>
                </a:endParaRPr>
              </a:p>
            </p:txBody>
          </p:sp>
        </p:grpSp>
      </p:grpSp>
      <p:grpSp>
        <p:nvGrpSpPr>
          <p:cNvPr id="34" name="组合 33"/>
          <p:cNvGrpSpPr/>
          <p:nvPr/>
        </p:nvGrpSpPr>
        <p:grpSpPr>
          <a:xfrm>
            <a:off x="1559490" y="2263735"/>
            <a:ext cx="7480804" cy="1644236"/>
            <a:chOff x="1979004" y="1854614"/>
            <a:chExt cx="7480804" cy="1644236"/>
          </a:xfrm>
        </p:grpSpPr>
        <p:sp>
          <p:nvSpPr>
            <p:cNvPr id="35" name="任意多边形 34"/>
            <p:cNvSpPr/>
            <p:nvPr/>
          </p:nvSpPr>
          <p:spPr>
            <a:xfrm>
              <a:off x="27559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6" name="任意多边形 35"/>
            <p:cNvSpPr/>
            <p:nvPr/>
          </p:nvSpPr>
          <p:spPr>
            <a:xfrm>
              <a:off x="48387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7" name="任意多边形 36"/>
            <p:cNvSpPr/>
            <p:nvPr/>
          </p:nvSpPr>
          <p:spPr>
            <a:xfrm>
              <a:off x="75184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8" name="组合 37"/>
            <p:cNvGrpSpPr/>
            <p:nvPr/>
          </p:nvGrpSpPr>
          <p:grpSpPr>
            <a:xfrm>
              <a:off x="1979004" y="1854614"/>
              <a:ext cx="2261104" cy="629025"/>
              <a:chOff x="1964947" y="597930"/>
              <a:chExt cx="1695828" cy="471769"/>
            </a:xfrm>
          </p:grpSpPr>
          <p:sp>
            <p:nvSpPr>
              <p:cNvPr id="45" name="文本框 44"/>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6"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nvGrpSpPr>
            <p:cNvPr id="39" name="组合 38"/>
            <p:cNvGrpSpPr/>
            <p:nvPr/>
          </p:nvGrpSpPr>
          <p:grpSpPr>
            <a:xfrm>
              <a:off x="4531704" y="1854614"/>
              <a:ext cx="2261104" cy="629025"/>
              <a:chOff x="1964947" y="597930"/>
              <a:chExt cx="1695828" cy="471769"/>
            </a:xfrm>
          </p:grpSpPr>
          <p:sp>
            <p:nvSpPr>
              <p:cNvPr id="43" name="文本框 42"/>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4"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7198704" y="1854614"/>
              <a:ext cx="2261104" cy="629025"/>
              <a:chOff x="1964947" y="597930"/>
              <a:chExt cx="1695828" cy="471769"/>
            </a:xfrm>
          </p:grpSpPr>
          <p:sp>
            <p:nvSpPr>
              <p:cNvPr id="41" name="文本框 40"/>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2"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grpSp>
        <p:nvGrpSpPr>
          <p:cNvPr id="47" name="组合 46"/>
          <p:cNvGrpSpPr/>
          <p:nvPr/>
        </p:nvGrpSpPr>
        <p:grpSpPr>
          <a:xfrm>
            <a:off x="581590" y="4606471"/>
            <a:ext cx="9970004" cy="1423189"/>
            <a:chOff x="1001104" y="4197350"/>
            <a:chExt cx="9970004" cy="1423189"/>
          </a:xfrm>
        </p:grpSpPr>
        <p:sp>
          <p:nvSpPr>
            <p:cNvPr id="48" name="任意多边形 47"/>
            <p:cNvSpPr/>
            <p:nvPr/>
          </p:nvSpPr>
          <p:spPr>
            <a:xfrm>
              <a:off x="19685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49" name="任意多边形 48"/>
            <p:cNvSpPr/>
            <p:nvPr/>
          </p:nvSpPr>
          <p:spPr>
            <a:xfrm>
              <a:off x="38227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50" name="任意多边形 49"/>
            <p:cNvSpPr/>
            <p:nvPr/>
          </p:nvSpPr>
          <p:spPr>
            <a:xfrm>
              <a:off x="61849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51" name="任意多边形 50"/>
            <p:cNvSpPr/>
            <p:nvPr/>
          </p:nvSpPr>
          <p:spPr>
            <a:xfrm>
              <a:off x="8963178"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52" name="组合 51"/>
            <p:cNvGrpSpPr/>
            <p:nvPr/>
          </p:nvGrpSpPr>
          <p:grpSpPr>
            <a:xfrm>
              <a:off x="1001104" y="4991514"/>
              <a:ext cx="2261104" cy="629025"/>
              <a:chOff x="1964947" y="597930"/>
              <a:chExt cx="1695828" cy="471769"/>
            </a:xfrm>
          </p:grpSpPr>
          <p:sp>
            <p:nvSpPr>
              <p:cNvPr id="62" name="文本框 61"/>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63"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nvGrpSpPr>
            <p:cNvPr id="53" name="组合 52"/>
            <p:cNvGrpSpPr/>
            <p:nvPr/>
          </p:nvGrpSpPr>
          <p:grpSpPr>
            <a:xfrm>
              <a:off x="3452204" y="4991514"/>
              <a:ext cx="2261104" cy="629025"/>
              <a:chOff x="1964947" y="597930"/>
              <a:chExt cx="1695828" cy="471769"/>
            </a:xfrm>
          </p:grpSpPr>
          <p:sp>
            <p:nvSpPr>
              <p:cNvPr id="60" name="文本框 59"/>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61"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nvGrpSpPr>
            <p:cNvPr id="54" name="组合 53"/>
            <p:cNvGrpSpPr/>
            <p:nvPr/>
          </p:nvGrpSpPr>
          <p:grpSpPr>
            <a:xfrm>
              <a:off x="5966804" y="4991514"/>
              <a:ext cx="2261104" cy="629025"/>
              <a:chOff x="1964947" y="597930"/>
              <a:chExt cx="1695828" cy="471769"/>
            </a:xfrm>
          </p:grpSpPr>
          <p:sp>
            <p:nvSpPr>
              <p:cNvPr id="58" name="文本框 57"/>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59"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8710004" y="4991514"/>
              <a:ext cx="2261104" cy="629025"/>
              <a:chOff x="1964947" y="597930"/>
              <a:chExt cx="1695828" cy="471769"/>
            </a:xfrm>
          </p:grpSpPr>
          <p:sp>
            <p:nvSpPr>
              <p:cNvPr id="56" name="文本框 55"/>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57"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微软雅黑" panose="020B0503020204020204" pitchFamily="34" charset="-122"/>
                    <a:ea typeface="微软雅黑" panose="020B0503020204020204" pitchFamily="34" charset="-122"/>
                    <a:cs typeface="Lato Regular"/>
                  </a:rPr>
                  <a:t>在此添加标题</a:t>
                </a:r>
                <a:endParaRPr lang="id-ID" altLang="zh-CN" sz="1200" b="1" dirty="0">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311047207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01954" cy="792299"/>
            <a:chOff x="1158045" y="155836"/>
            <a:chExt cx="2301951" cy="792300"/>
          </a:xfrm>
        </p:grpSpPr>
        <p:sp>
          <p:nvSpPr>
            <p:cNvPr id="6" name="Text Box 7"/>
            <p:cNvSpPr txBox="1">
              <a:spLocks noChangeArrowheads="1"/>
            </p:cNvSpPr>
            <p:nvPr/>
          </p:nvSpPr>
          <p:spPr bwMode="auto">
            <a:xfrm>
              <a:off x="1198803" y="737757"/>
              <a:ext cx="2261193"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PROCESS</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教学过程</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14284" y="2996532"/>
            <a:ext cx="8868230" cy="1754326"/>
          </a:xfrm>
          <a:prstGeom prst="rect">
            <a:avLst/>
          </a:prstGeom>
        </p:spPr>
        <p:txBody>
          <a:bodyPr wrap="square">
            <a:spAutoFit/>
          </a:bodyPr>
          <a:lstStyle/>
          <a:p>
            <a:pPr fontAlgn="auto">
              <a:lnSpc>
                <a:spcPct val="150000"/>
              </a:lnSpc>
              <a:spcBef>
                <a:spcPts val="0"/>
              </a:spcBef>
              <a:spcAft>
                <a:spcPts val="0"/>
              </a:spcAft>
              <a:defRPr/>
            </a:pPr>
            <a:r>
              <a:rPr lang="en-US" altLang="zh-CN" kern="0" spc="300" dirty="0">
                <a:latin typeface="微软雅黑" pitchFamily="34" charset="-122"/>
                <a:ea typeface="微软雅黑" pitchFamily="34" charset="-122"/>
              </a:rPr>
              <a:t>1</a:t>
            </a:r>
            <a:r>
              <a:rPr lang="zh-CN" altLang="en-US" kern="0" spc="300" dirty="0">
                <a:latin typeface="微软雅黑" pitchFamily="34" charset="-122"/>
                <a:ea typeface="微软雅黑" pitchFamily="34" charset="-122"/>
              </a:rPr>
              <a:t>、学生相互讲评，发现问题，自主解决，攻克重点，体现了</a:t>
            </a:r>
            <a:r>
              <a:rPr lang="zh-CN" altLang="en-US" kern="0" spc="300" dirty="0">
                <a:solidFill>
                  <a:srgbClr val="C00000"/>
                </a:solidFill>
                <a:latin typeface="微软雅黑" pitchFamily="34" charset="-122"/>
                <a:ea typeface="微软雅黑" pitchFamily="34" charset="-122"/>
              </a:rPr>
              <a:t>“以学  </a:t>
            </a:r>
            <a:endParaRPr lang="en-US" altLang="zh-CN" kern="0" spc="300" dirty="0">
              <a:solidFill>
                <a:srgbClr val="C00000"/>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kern="0" spc="300" dirty="0">
                <a:solidFill>
                  <a:srgbClr val="C00000"/>
                </a:solidFill>
                <a:latin typeface="微软雅黑" pitchFamily="34" charset="-122"/>
                <a:ea typeface="微软雅黑" pitchFamily="34" charset="-122"/>
              </a:rPr>
              <a:t>    </a:t>
            </a:r>
            <a:r>
              <a:rPr lang="zh-CN" altLang="en-US" kern="0" spc="300" dirty="0">
                <a:solidFill>
                  <a:srgbClr val="C00000"/>
                </a:solidFill>
                <a:latin typeface="微软雅黑" pitchFamily="34" charset="-122"/>
                <a:ea typeface="微软雅黑" pitchFamily="34" charset="-122"/>
              </a:rPr>
              <a:t>生为主体”</a:t>
            </a:r>
            <a:r>
              <a:rPr lang="zh-CN" altLang="en-US" kern="0" spc="300" dirty="0">
                <a:latin typeface="微软雅黑" pitchFamily="34" charset="-122"/>
                <a:ea typeface="微软雅黑" pitchFamily="34" charset="-122"/>
              </a:rPr>
              <a:t>的教学理念。</a:t>
            </a:r>
            <a:endParaRPr lang="en-US" altLang="zh-CN" kern="0" spc="300" dirty="0">
              <a:latin typeface="微软雅黑" pitchFamily="34" charset="-122"/>
              <a:ea typeface="微软雅黑" pitchFamily="34" charset="-122"/>
            </a:endParaRPr>
          </a:p>
          <a:p>
            <a:pPr fontAlgn="auto">
              <a:lnSpc>
                <a:spcPct val="150000"/>
              </a:lnSpc>
              <a:spcBef>
                <a:spcPts val="0"/>
              </a:spcBef>
              <a:spcAft>
                <a:spcPts val="0"/>
              </a:spcAft>
              <a:defRPr/>
            </a:pPr>
            <a:r>
              <a:rPr lang="en-US" altLang="zh-CN" kern="0" spc="300" dirty="0">
                <a:latin typeface="微软雅黑" pitchFamily="34" charset="-122"/>
                <a:ea typeface="微软雅黑" pitchFamily="34" charset="-122"/>
              </a:rPr>
              <a:t>2</a:t>
            </a:r>
            <a:r>
              <a:rPr lang="zh-CN" altLang="en-US" kern="0" spc="300" dirty="0">
                <a:latin typeface="微软雅黑" pitchFamily="34" charset="-122"/>
                <a:ea typeface="微软雅黑" pitchFamily="34" charset="-122"/>
              </a:rPr>
              <a:t>、了解学生，发现学生的潜能。</a:t>
            </a:r>
            <a:endParaRPr lang="en-US" altLang="zh-CN" kern="0" spc="300" dirty="0">
              <a:latin typeface="微软雅黑" pitchFamily="34" charset="-122"/>
              <a:ea typeface="微软雅黑" pitchFamily="34" charset="-122"/>
            </a:endParaRPr>
          </a:p>
          <a:p>
            <a:pPr fontAlgn="auto">
              <a:lnSpc>
                <a:spcPct val="150000"/>
              </a:lnSpc>
              <a:spcBef>
                <a:spcPts val="0"/>
              </a:spcBef>
              <a:spcAft>
                <a:spcPts val="0"/>
              </a:spcAft>
              <a:defRPr/>
            </a:pPr>
            <a:r>
              <a:rPr lang="en-US" altLang="zh-CN" kern="0" spc="300" dirty="0">
                <a:latin typeface="微软雅黑" pitchFamily="34" charset="-122"/>
                <a:ea typeface="微软雅黑" pitchFamily="34" charset="-122"/>
              </a:rPr>
              <a:t>3</a:t>
            </a:r>
            <a:r>
              <a:rPr lang="zh-CN" altLang="en-US" kern="0" spc="300" dirty="0">
                <a:latin typeface="微软雅黑" pitchFamily="34" charset="-122"/>
                <a:ea typeface="微软雅黑" pitchFamily="34" charset="-122"/>
              </a:rPr>
              <a:t>、培养学生团队精神和创新能力</a:t>
            </a:r>
            <a:r>
              <a:rPr lang="en-US" altLang="zh-CN" kern="0" spc="300" dirty="0">
                <a:latin typeface="微软雅黑" pitchFamily="34" charset="-122"/>
                <a:ea typeface="微软雅黑" pitchFamily="34" charset="-122"/>
              </a:rPr>
              <a:t>,</a:t>
            </a:r>
            <a:r>
              <a:rPr lang="zh-CN" altLang="en-US" kern="0" spc="300" dirty="0">
                <a:latin typeface="微软雅黑" pitchFamily="34" charset="-122"/>
                <a:ea typeface="微软雅黑" pitchFamily="34" charset="-122"/>
              </a:rPr>
              <a:t>严谨细致，严守岗位职责的工作作风。</a:t>
            </a:r>
          </a:p>
        </p:txBody>
      </p:sp>
    </p:spTree>
    <p:extLst>
      <p:ext uri="{BB962C8B-B14F-4D97-AF65-F5344CB8AC3E}">
        <p14:creationId xmlns:p14="http://schemas.microsoft.com/office/powerpoint/2010/main" val="267998985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up)">
                                      <p:cBhvr>
                                        <p:cTn id="15" dur="500"/>
                                        <p:tgtEl>
                                          <p:spTgt spid="2">
                                            <p:txEl>
                                              <p:pRg st="0" end="0"/>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ipe(up)">
                                      <p:cBhvr>
                                        <p:cTn id="19" dur="500"/>
                                        <p:tgtEl>
                                          <p:spTgt spid="2">
                                            <p:txEl>
                                              <p:pRg st="1" end="1"/>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wipe(up)">
                                      <p:cBhvr>
                                        <p:cTn id="23" dur="500"/>
                                        <p:tgtEl>
                                          <p:spTgt spid="2">
                                            <p:txEl>
                                              <p:pRg st="2" end="2"/>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ipe(up)">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1102" y="1270000"/>
            <a:ext cx="2913583" cy="2875643"/>
          </a:xfrm>
          <a:prstGeom prst="rect">
            <a:avLst/>
          </a:prstGeom>
        </p:spPr>
      </p:pic>
      <p:grpSp>
        <p:nvGrpSpPr>
          <p:cNvPr id="6" name="组合 5"/>
          <p:cNvGrpSpPr/>
          <p:nvPr/>
        </p:nvGrpSpPr>
        <p:grpSpPr>
          <a:xfrm>
            <a:off x="5529428" y="2281762"/>
            <a:ext cx="4835101" cy="630943"/>
            <a:chOff x="5809298" y="1809113"/>
            <a:chExt cx="6446801" cy="841255"/>
          </a:xfrm>
        </p:grpSpPr>
        <p:sp>
          <p:nvSpPr>
            <p:cNvPr id="7" name="TextBox 6"/>
            <p:cNvSpPr txBox="1">
              <a:spLocks noChangeArrowheads="1"/>
            </p:cNvSpPr>
            <p:nvPr/>
          </p:nvSpPr>
          <p:spPr bwMode="auto">
            <a:xfrm>
              <a:off x="5809298" y="1809113"/>
              <a:ext cx="5101746"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500" b="1" spc="600" dirty="0">
                  <a:latin typeface="微软雅黑" panose="020B0503020204020204" pitchFamily="34" charset="-122"/>
                  <a:ea typeface="微软雅黑" panose="020B0503020204020204" pitchFamily="34" charset="-122"/>
                </a:rPr>
                <a:t>教学反思</a:t>
              </a:r>
            </a:p>
          </p:txBody>
        </p:sp>
        <p:sp>
          <p:nvSpPr>
            <p:cNvPr id="8" name="TextBox 111"/>
            <p:cNvSpPr txBox="1"/>
            <p:nvPr/>
          </p:nvSpPr>
          <p:spPr>
            <a:xfrm>
              <a:off x="8674699" y="1911706"/>
              <a:ext cx="3581400" cy="697625"/>
            </a:xfrm>
            <a:prstGeom prst="rect">
              <a:avLst/>
            </a:prstGeom>
            <a:noFill/>
          </p:spPr>
          <p:txBody>
            <a:bodyPr wrap="square" rtlCol="0">
              <a:spAutoFit/>
            </a:bodyPr>
            <a:lstStyle/>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TEACHING REFLECTION</a:t>
              </a:r>
              <a:endParaRPr lang="zh-CN" altLang="en-US" sz="14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 name="TextBox 15"/>
          <p:cNvSpPr txBox="1"/>
          <p:nvPr/>
        </p:nvSpPr>
        <p:spPr>
          <a:xfrm>
            <a:off x="5626100" y="2942069"/>
            <a:ext cx="446212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200" spc="300" dirty="0">
                <a:solidFill>
                  <a:schemeClr val="bg1">
                    <a:lumMod val="65000"/>
                  </a:schemeClr>
                </a:solidFill>
              </a:rPr>
              <a:t>点击输入简要文字内容，文字内容需概括精炼，不用多余的文字修饰，言简意赅的说明该项内容。</a:t>
            </a:r>
            <a:endParaRPr lang="en-US" altLang="zh-CN" sz="1200" spc="300" dirty="0">
              <a:solidFill>
                <a:schemeClr val="bg1">
                  <a:lumMod val="65000"/>
                </a:schemeClr>
              </a:solidFill>
            </a:endParaRPr>
          </a:p>
        </p:txBody>
      </p:sp>
      <p:sp>
        <p:nvSpPr>
          <p:cNvPr id="10" name="矩形 9"/>
          <p:cNvSpPr/>
          <p:nvPr/>
        </p:nvSpPr>
        <p:spPr>
          <a:xfrm>
            <a:off x="0" y="5143500"/>
            <a:ext cx="12192000" cy="1714500"/>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928295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679928" cy="776085"/>
            <a:chOff x="1158045" y="155836"/>
            <a:chExt cx="2679925" cy="776086"/>
          </a:xfrm>
        </p:grpSpPr>
        <p:sp>
          <p:nvSpPr>
            <p:cNvPr id="6" name="Text Box 7"/>
            <p:cNvSpPr txBox="1">
              <a:spLocks noChangeArrowheads="1"/>
            </p:cNvSpPr>
            <p:nvPr/>
          </p:nvSpPr>
          <p:spPr bwMode="auto">
            <a:xfrm>
              <a:off x="1216101" y="721543"/>
              <a:ext cx="2621869"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REFLECTION</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教学反思</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1" descr="树5"/>
          <p:cNvPicPr>
            <a:picLocks noChangeAspect="1" noChangeArrowheads="1"/>
          </p:cNvPicPr>
          <p:nvPr/>
        </p:nvPicPr>
        <p:blipFill>
          <a:blip r:embed="rId4" cstate="print">
            <a:extLst>
              <a:ext uri="{28A0092B-C50C-407E-A947-70E740481C1C}">
                <a14:useLocalDpi xmlns:a14="http://schemas.microsoft.com/office/drawing/2010/main" val="0"/>
              </a:ext>
            </a:extLst>
          </a:blip>
          <a:srcRect t="5525"/>
          <a:stretch>
            <a:fillRect/>
          </a:stretch>
        </p:blipFill>
        <p:spPr bwMode="auto">
          <a:xfrm>
            <a:off x="730520" y="2415580"/>
            <a:ext cx="2861394" cy="287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4368800" y="2627703"/>
            <a:ext cx="6357257" cy="2660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3400"/>
              </a:lnSpc>
              <a:buFont typeface="Arial" panose="020B0604020202020204" pitchFamily="34" charset="0"/>
              <a:buChar char="•"/>
            </a:pPr>
            <a:r>
              <a:rPr lang="zh-CN" altLang="en-US" sz="2000" spc="300" dirty="0">
                <a:latin typeface="微软雅黑" panose="020B0503020204020204" pitchFamily="34" charset="-122"/>
                <a:ea typeface="微软雅黑" panose="020B0503020204020204" pitchFamily="34" charset="-122"/>
              </a:rPr>
              <a:t>课堂有效学习时间得以外延</a:t>
            </a:r>
            <a:endParaRPr lang="en-US" altLang="zh-CN" sz="2000" spc="300" dirty="0">
              <a:latin typeface="微软雅黑" panose="020B0503020204020204" pitchFamily="34" charset="-122"/>
              <a:ea typeface="微软雅黑" panose="020B0503020204020204" pitchFamily="34" charset="-122"/>
            </a:endParaRPr>
          </a:p>
          <a:p>
            <a:pPr eaLnBrk="1" hangingPunct="1">
              <a:lnSpc>
                <a:spcPts val="3400"/>
              </a:lnSpc>
              <a:buFont typeface="Arial" panose="020B0604020202020204" pitchFamily="34" charset="0"/>
              <a:buChar char="•"/>
            </a:pPr>
            <a:r>
              <a:rPr lang="zh-CN" altLang="en-US" sz="2000" spc="300" dirty="0">
                <a:latin typeface="微软雅黑" panose="020B0503020204020204" pitchFamily="34" charset="-122"/>
                <a:ea typeface="微软雅黑" panose="020B0503020204020204" pitchFamily="34" charset="-122"/>
              </a:rPr>
              <a:t>实践了“以学生为主体”的理念，让学生的潜能得以挖掘。</a:t>
            </a:r>
            <a:endParaRPr lang="en-US" altLang="zh-CN" sz="2000" spc="300" dirty="0">
              <a:latin typeface="微软雅黑" panose="020B0503020204020204" pitchFamily="34" charset="-122"/>
              <a:ea typeface="微软雅黑" panose="020B0503020204020204" pitchFamily="34" charset="-122"/>
            </a:endParaRPr>
          </a:p>
          <a:p>
            <a:pPr eaLnBrk="1" hangingPunct="1">
              <a:lnSpc>
                <a:spcPts val="3400"/>
              </a:lnSpc>
              <a:buFont typeface="Arial" panose="020B0604020202020204" pitchFamily="34" charset="0"/>
              <a:buChar char="•"/>
            </a:pPr>
            <a:r>
              <a:rPr lang="zh-CN" altLang="en-US" sz="2000" spc="300" dirty="0">
                <a:latin typeface="微软雅黑" panose="020B0503020204020204" pitchFamily="34" charset="-122"/>
                <a:ea typeface="微软雅黑" panose="020B0503020204020204" pitchFamily="34" charset="-122"/>
              </a:rPr>
              <a:t>没有注意挖掘合作高效的“师友”组合，及时予以肯定和宣传，错失了一个成长点。</a:t>
            </a:r>
          </a:p>
          <a:p>
            <a:pPr eaLnBrk="1" hangingPunct="1">
              <a:lnSpc>
                <a:spcPts val="3400"/>
              </a:lnSpc>
              <a:buFont typeface="Arial" panose="020B0604020202020204" pitchFamily="34" charset="0"/>
              <a:buChar char="•"/>
            </a:pPr>
            <a:endParaRPr lang="zh-CN" altLang="en-US" sz="2000" spc="3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948460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childTnLst>
                                </p:cTn>
                              </p:par>
                              <p:par>
                                <p:cTn id="16" presetID="42" presetClass="entr" presetSubtype="0" fill="hold" grpId="0" nodeType="withEffect">
                                  <p:stCondLst>
                                    <p:cond delay="11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750"/>
                                        <p:tgtEl>
                                          <p:spTgt spid="10"/>
                                        </p:tgtEl>
                                      </p:cBhvr>
                                    </p:animEffect>
                                    <p:anim calcmode="lin" valueType="num">
                                      <p:cBhvr>
                                        <p:cTn id="19" dur="750" fill="hold"/>
                                        <p:tgtEl>
                                          <p:spTgt spid="10"/>
                                        </p:tgtEl>
                                        <p:attrNameLst>
                                          <p:attrName>ppt_x</p:attrName>
                                        </p:attrNameLst>
                                      </p:cBhvr>
                                      <p:tavLst>
                                        <p:tav tm="0">
                                          <p:val>
                                            <p:strVal val="#ppt_x"/>
                                          </p:val>
                                        </p:tav>
                                        <p:tav tm="100000">
                                          <p:val>
                                            <p:strVal val="#ppt_x"/>
                                          </p:val>
                                        </p:tav>
                                      </p:tavLst>
                                    </p:anim>
                                    <p:anim calcmode="lin" valueType="num">
                                      <p:cBhvr>
                                        <p:cTn id="2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1102" y="1270000"/>
            <a:ext cx="2913583" cy="2875643"/>
          </a:xfrm>
          <a:prstGeom prst="rect">
            <a:avLst/>
          </a:prstGeom>
        </p:spPr>
      </p:pic>
      <p:grpSp>
        <p:nvGrpSpPr>
          <p:cNvPr id="6" name="组合 5"/>
          <p:cNvGrpSpPr/>
          <p:nvPr/>
        </p:nvGrpSpPr>
        <p:grpSpPr>
          <a:xfrm>
            <a:off x="5529428" y="2281762"/>
            <a:ext cx="4835101" cy="630943"/>
            <a:chOff x="5809298" y="1809113"/>
            <a:chExt cx="6446801" cy="841255"/>
          </a:xfrm>
        </p:grpSpPr>
        <p:sp>
          <p:nvSpPr>
            <p:cNvPr id="7" name="TextBox 6"/>
            <p:cNvSpPr txBox="1">
              <a:spLocks noChangeArrowheads="1"/>
            </p:cNvSpPr>
            <p:nvPr/>
          </p:nvSpPr>
          <p:spPr bwMode="auto">
            <a:xfrm>
              <a:off x="5809298" y="1809113"/>
              <a:ext cx="5101746"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500" b="1" spc="600" dirty="0">
                  <a:latin typeface="微软雅黑" panose="020B0503020204020204" pitchFamily="34" charset="-122"/>
                  <a:ea typeface="微软雅黑" panose="020B0503020204020204" pitchFamily="34" charset="-122"/>
                </a:rPr>
                <a:t>教学内容</a:t>
              </a:r>
            </a:p>
          </p:txBody>
        </p:sp>
        <p:sp>
          <p:nvSpPr>
            <p:cNvPr id="8" name="TextBox 111"/>
            <p:cNvSpPr txBox="1"/>
            <p:nvPr/>
          </p:nvSpPr>
          <p:spPr>
            <a:xfrm>
              <a:off x="8674699" y="1911706"/>
              <a:ext cx="3581400" cy="697625"/>
            </a:xfrm>
            <a:prstGeom prst="rect">
              <a:avLst/>
            </a:prstGeom>
            <a:noFill/>
          </p:spPr>
          <p:txBody>
            <a:bodyPr wrap="square" rtlCol="0">
              <a:spAutoFit/>
            </a:bodyPr>
            <a:lstStyle/>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TEACHING</a:t>
              </a:r>
            </a:p>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CONTENT</a:t>
              </a:r>
              <a:endParaRPr lang="zh-CN" altLang="en-US" sz="14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 name="TextBox 15"/>
          <p:cNvSpPr txBox="1"/>
          <p:nvPr/>
        </p:nvSpPr>
        <p:spPr>
          <a:xfrm>
            <a:off x="5626100" y="2942069"/>
            <a:ext cx="446212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200" spc="300" dirty="0">
                <a:solidFill>
                  <a:schemeClr val="bg1">
                    <a:lumMod val="65000"/>
                  </a:schemeClr>
                </a:solidFill>
              </a:rPr>
              <a:t>点击输入简要文字内容，文字内容需概括精炼，不用多余的文字修饰，言简意赅的说明该项内容。</a:t>
            </a:r>
            <a:endParaRPr lang="en-US" altLang="zh-CN" sz="1200" spc="300" dirty="0">
              <a:solidFill>
                <a:schemeClr val="bg1">
                  <a:lumMod val="65000"/>
                </a:schemeClr>
              </a:solidFill>
            </a:endParaRPr>
          </a:p>
        </p:txBody>
      </p:sp>
      <p:sp>
        <p:nvSpPr>
          <p:cNvPr id="10" name="矩形 9"/>
          <p:cNvSpPr/>
          <p:nvPr/>
        </p:nvSpPr>
        <p:spPr>
          <a:xfrm>
            <a:off x="0" y="5143500"/>
            <a:ext cx="12192000" cy="1714500"/>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910396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628787" y="2635863"/>
            <a:ext cx="3286074" cy="819105"/>
          </a:xfrm>
          <a:prstGeom prst="rect">
            <a:avLst/>
          </a:prstGeom>
        </p:spPr>
        <p:txBody>
          <a:bodyPr wrap="square" lIns="67598" tIns="33799" rIns="67598" bIns="33799" anchor="t">
            <a:spAutoFit/>
          </a:bodyPr>
          <a:lstStyle/>
          <a:p>
            <a:pPr algn="ctr" fontAlgn="ctr"/>
            <a:r>
              <a:rPr lang="zh-CN" altLang="en-US" sz="4879" b="1" spc="600" dirty="0">
                <a:latin typeface="微软雅黑" pitchFamily="34" charset="-122"/>
                <a:ea typeface="微软雅黑" pitchFamily="34" charset="-122"/>
              </a:rPr>
              <a:t>谢谢观看</a:t>
            </a:r>
          </a:p>
        </p:txBody>
      </p:sp>
      <p:sp>
        <p:nvSpPr>
          <p:cNvPr id="12" name="矩形 11"/>
          <p:cNvSpPr/>
          <p:nvPr/>
        </p:nvSpPr>
        <p:spPr>
          <a:xfrm>
            <a:off x="4862513" y="3425050"/>
            <a:ext cx="2818400" cy="246221"/>
          </a:xfrm>
          <a:prstGeom prst="rect">
            <a:avLst/>
          </a:prstGeom>
        </p:spPr>
        <p:txBody>
          <a:bodyPr wrap="none">
            <a:spAutoFit/>
          </a:bodyPr>
          <a:lstStyle/>
          <a:p>
            <a:r>
              <a:rPr lang="en-US" altLang="zh-CN" sz="1000" spc="300" dirty="0">
                <a:latin typeface="arial" panose="020B0604020202020204" pitchFamily="34" charset="0"/>
              </a:rPr>
              <a:t>THANK YOU FOR WATCHING</a:t>
            </a:r>
            <a:endParaRPr lang="zh-CN" altLang="en-US" sz="1000" spc="300" dirty="0"/>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02969" y="476386"/>
            <a:ext cx="5586062" cy="5513322"/>
          </a:xfrm>
          <a:prstGeom prst="rect">
            <a:avLst/>
          </a:prstGeom>
        </p:spPr>
      </p:pic>
    </p:spTree>
    <p:extLst>
      <p:ext uri="{BB962C8B-B14F-4D97-AF65-F5344CB8AC3E}">
        <p14:creationId xmlns:p14="http://schemas.microsoft.com/office/powerpoint/2010/main" val="19461285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70669" cy="751034"/>
            <a:chOff x="1158045" y="155836"/>
            <a:chExt cx="2370666" cy="751035"/>
          </a:xfrm>
        </p:grpSpPr>
        <p:sp>
          <p:nvSpPr>
            <p:cNvPr id="6" name="Text Box 7"/>
            <p:cNvSpPr txBox="1">
              <a:spLocks noChangeArrowheads="1"/>
            </p:cNvSpPr>
            <p:nvPr/>
          </p:nvSpPr>
          <p:spPr bwMode="auto">
            <a:xfrm>
              <a:off x="1219427" y="696492"/>
              <a:ext cx="2309284"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CONTENT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教学内容</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13"/>
          <p:cNvSpPr>
            <a:spLocks noChangeArrowheads="1"/>
          </p:cNvSpPr>
          <p:nvPr/>
        </p:nvSpPr>
        <p:spPr bwMode="auto">
          <a:xfrm>
            <a:off x="1829707" y="2157867"/>
            <a:ext cx="3743325" cy="3708400"/>
          </a:xfrm>
          <a:prstGeom prst="rect">
            <a:avLst/>
          </a:prstGeom>
          <a:noFill/>
          <a:ln w="31750">
            <a:solidFill>
              <a:schemeClr val="bg1">
                <a:lumMod val="75000"/>
              </a:schemeClr>
            </a:solidFill>
            <a:prstDash val="sysDash"/>
            <a:miter lim="800000"/>
            <a:headEnd/>
            <a:tailEnd/>
          </a:ln>
          <a:extLst/>
        </p:spPr>
        <p:txBody>
          <a:bodyPr anchor="ctr">
            <a:spAutoFit/>
          </a:bodyPr>
          <a:lstStyle/>
          <a:p>
            <a:pPr fontAlgn="auto">
              <a:lnSpc>
                <a:spcPct val="200000"/>
              </a:lnSpc>
              <a:spcBef>
                <a:spcPts val="0"/>
              </a:spcBef>
              <a:spcAft>
                <a:spcPts val="0"/>
              </a:spcAft>
              <a:defRPr/>
            </a:pPr>
            <a:endParaRPr lang="zh-CN" altLang="en-US" dirty="0">
              <a:solidFill>
                <a:schemeClr val="tx1">
                  <a:lumMod val="85000"/>
                  <a:lumOff val="15000"/>
                </a:schemeClr>
              </a:solidFill>
              <a:latin typeface="微软雅黑" pitchFamily="34" charset="-122"/>
              <a:ea typeface="微软雅黑" pitchFamily="34" charset="-122"/>
            </a:endParaRPr>
          </a:p>
        </p:txBody>
      </p:sp>
      <p:grpSp>
        <p:nvGrpSpPr>
          <p:cNvPr id="41" name="组合 40"/>
          <p:cNvGrpSpPr>
            <a:grpSpLocks/>
          </p:cNvGrpSpPr>
          <p:nvPr/>
        </p:nvGrpSpPr>
        <p:grpSpPr bwMode="auto">
          <a:xfrm>
            <a:off x="2591706" y="1730831"/>
            <a:ext cx="2214564" cy="522287"/>
            <a:chOff x="500033" y="1904970"/>
            <a:chExt cx="2214579" cy="523220"/>
          </a:xfrm>
        </p:grpSpPr>
        <p:sp>
          <p:nvSpPr>
            <p:cNvPr id="42" name="矩形 41"/>
            <p:cNvSpPr/>
            <p:nvPr/>
          </p:nvSpPr>
          <p:spPr bwMode="auto">
            <a:xfrm>
              <a:off x="500034" y="1928823"/>
              <a:ext cx="2214578" cy="499365"/>
            </a:xfrm>
            <a:prstGeom prst="rect">
              <a:avLst/>
            </a:prstGeom>
            <a:solidFill>
              <a:srgbClr val="008062"/>
            </a:solidFill>
            <a:ln w="34925">
              <a:noFill/>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endParaRPr lang="zh-CN" altLang="en-US">
                <a:solidFill>
                  <a:schemeClr val="bg1"/>
                </a:solidFill>
              </a:endParaRPr>
            </a:p>
          </p:txBody>
        </p:sp>
        <p:sp>
          <p:nvSpPr>
            <p:cNvPr id="43" name="TextBox 72"/>
            <p:cNvSpPr txBox="1">
              <a:spLocks noChangeArrowheads="1"/>
            </p:cNvSpPr>
            <p:nvPr/>
          </p:nvSpPr>
          <p:spPr bwMode="auto">
            <a:xfrm>
              <a:off x="500033" y="1904970"/>
              <a:ext cx="2214578"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教材分析</a:t>
              </a:r>
            </a:p>
          </p:txBody>
        </p:sp>
      </p:grpSp>
      <p:sp>
        <p:nvSpPr>
          <p:cNvPr id="44" name="矩形 43"/>
          <p:cNvSpPr/>
          <p:nvPr/>
        </p:nvSpPr>
        <p:spPr>
          <a:xfrm>
            <a:off x="1848757" y="2362881"/>
            <a:ext cx="3714750" cy="1139825"/>
          </a:xfrm>
          <a:prstGeom prst="rect">
            <a:avLst/>
          </a:prstGeom>
        </p:spPr>
        <p:txBody>
          <a:bodyPr>
            <a:spAutoFit/>
          </a:bodyPr>
          <a:lstStyle/>
          <a:p>
            <a:pPr fontAlgn="auto">
              <a:spcBef>
                <a:spcPts val="0"/>
              </a:spcBef>
              <a:spcAft>
                <a:spcPts val="0"/>
              </a:spcAft>
              <a:buFont typeface="Wingdings" pitchFamily="2" charset="2"/>
              <a:buChar char="u"/>
              <a:defRPr/>
            </a:pPr>
            <a:r>
              <a:rPr lang="zh-CN" altLang="en-US" sz="2000" b="1" dirty="0">
                <a:latin typeface="微软雅黑" pitchFamily="34" charset="-122"/>
                <a:ea typeface="微软雅黑" pitchFamily="34" charset="-122"/>
              </a:rPr>
              <a:t> 主导教材</a:t>
            </a:r>
            <a:endParaRPr lang="en-US" altLang="zh-CN" sz="2000" b="1" dirty="0">
              <a:latin typeface="微软雅黑" pitchFamily="34" charset="-122"/>
              <a:ea typeface="微软雅黑" pitchFamily="34" charset="-122"/>
            </a:endParaRPr>
          </a:p>
          <a:p>
            <a:pPr fontAlgn="auto">
              <a:spcBef>
                <a:spcPts val="0"/>
              </a:spcBef>
              <a:spcAft>
                <a:spcPts val="0"/>
              </a:spcAft>
              <a:defRPr/>
            </a:pPr>
            <a:endParaRPr lang="en-US" altLang="zh-CN" sz="800" b="1" dirty="0">
              <a:latin typeface="微软雅黑" pitchFamily="34" charset="-122"/>
              <a:ea typeface="微软雅黑" pitchFamily="34" charset="-122"/>
            </a:endParaRPr>
          </a:p>
          <a:p>
            <a:pPr fontAlgn="auto">
              <a:lnSpc>
                <a:spcPts val="2400"/>
              </a:lnSpc>
              <a:spcBef>
                <a:spcPts val="0"/>
              </a:spcBef>
              <a:spcAft>
                <a:spcPts val="0"/>
              </a:spcAft>
              <a:defRPr/>
            </a:pPr>
            <a:r>
              <a:rPr lang="zh-CN" altLang="en-US" spc="200" dirty="0">
                <a:latin typeface="微软雅黑" pitchFamily="34" charset="-122"/>
                <a:ea typeface="微软雅黑" pitchFamily="34" charset="-122"/>
              </a:rPr>
              <a:t>高等教育出版社出版，由张玉森、陈伟清主编的</a:t>
            </a:r>
            <a:r>
              <a:rPr lang="en-US" altLang="zh-CN" spc="200" dirty="0">
                <a:latin typeface="微软雅黑" pitchFamily="34" charset="-122"/>
                <a:ea typeface="微软雅黑" pitchFamily="34" charset="-122"/>
              </a:rPr>
              <a:t>《</a:t>
            </a:r>
            <a:r>
              <a:rPr lang="zh-CN" altLang="en-US" spc="200" dirty="0">
                <a:latin typeface="微软雅黑" pitchFamily="34" charset="-122"/>
                <a:ea typeface="微软雅黑" pitchFamily="34" charset="-122"/>
              </a:rPr>
              <a:t>基础会计</a:t>
            </a:r>
            <a:r>
              <a:rPr lang="en-US" altLang="zh-CN" spc="200" dirty="0">
                <a:latin typeface="微软雅黑" pitchFamily="34" charset="-122"/>
                <a:ea typeface="微软雅黑" pitchFamily="34" charset="-122"/>
              </a:rPr>
              <a:t>》 </a:t>
            </a:r>
            <a:endParaRPr lang="zh-CN" altLang="en-US" spc="200" dirty="0">
              <a:latin typeface="微软雅黑" pitchFamily="34" charset="-122"/>
              <a:ea typeface="微软雅黑" pitchFamily="34" charset="-122"/>
            </a:endParaRPr>
          </a:p>
        </p:txBody>
      </p:sp>
      <p:sp>
        <p:nvSpPr>
          <p:cNvPr id="45" name="矩形 44"/>
          <p:cNvSpPr/>
          <p:nvPr/>
        </p:nvSpPr>
        <p:spPr>
          <a:xfrm>
            <a:off x="1848757" y="3496356"/>
            <a:ext cx="3714750" cy="1139825"/>
          </a:xfrm>
          <a:prstGeom prst="rect">
            <a:avLst/>
          </a:prstGeom>
        </p:spPr>
        <p:txBody>
          <a:bodyPr>
            <a:spAutoFit/>
          </a:bodyPr>
          <a:lstStyle/>
          <a:p>
            <a:pPr fontAlgn="auto">
              <a:spcBef>
                <a:spcPts val="0"/>
              </a:spcBef>
              <a:spcAft>
                <a:spcPts val="0"/>
              </a:spcAft>
              <a:buFont typeface="Wingdings" pitchFamily="2" charset="2"/>
              <a:buChar char="u"/>
              <a:defRPr/>
            </a:pPr>
            <a:r>
              <a:rPr lang="zh-CN" altLang="en-US" sz="2000" b="1" dirty="0">
                <a:latin typeface="微软雅黑" pitchFamily="34" charset="-122"/>
                <a:ea typeface="微软雅黑" pitchFamily="34" charset="-122"/>
              </a:rPr>
              <a:t> 辅助教材</a:t>
            </a:r>
            <a:endParaRPr lang="en-US" altLang="zh-CN" sz="2000" b="1" dirty="0">
              <a:latin typeface="微软雅黑" pitchFamily="34" charset="-122"/>
              <a:ea typeface="微软雅黑" pitchFamily="34" charset="-122"/>
            </a:endParaRPr>
          </a:p>
          <a:p>
            <a:pPr fontAlgn="auto">
              <a:spcBef>
                <a:spcPts val="0"/>
              </a:spcBef>
              <a:spcAft>
                <a:spcPts val="0"/>
              </a:spcAft>
              <a:defRPr/>
            </a:pPr>
            <a:endParaRPr lang="en-US" altLang="zh-CN" sz="800" b="1" dirty="0">
              <a:latin typeface="微软雅黑" pitchFamily="34" charset="-122"/>
              <a:ea typeface="微软雅黑" pitchFamily="34" charset="-122"/>
            </a:endParaRPr>
          </a:p>
          <a:p>
            <a:pPr fontAlgn="auto">
              <a:lnSpc>
                <a:spcPts val="2400"/>
              </a:lnSpc>
              <a:spcBef>
                <a:spcPts val="0"/>
              </a:spcBef>
              <a:spcAft>
                <a:spcPts val="0"/>
              </a:spcAft>
              <a:defRPr/>
            </a:pPr>
            <a:r>
              <a:rPr lang="en-US" altLang="zh-CN" spc="200" dirty="0">
                <a:latin typeface="微软雅黑" pitchFamily="34" charset="-122"/>
                <a:ea typeface="微软雅黑" pitchFamily="34" charset="-122"/>
              </a:rPr>
              <a:t>《</a:t>
            </a:r>
            <a:r>
              <a:rPr lang="zh-CN" altLang="en-US" spc="200" dirty="0">
                <a:latin typeface="微软雅黑" pitchFamily="34" charset="-122"/>
                <a:ea typeface="微软雅黑" pitchFamily="34" charset="-122"/>
              </a:rPr>
              <a:t>基础会计实训</a:t>
            </a:r>
            <a:r>
              <a:rPr lang="en-US" altLang="zh-CN" spc="200" dirty="0">
                <a:latin typeface="微软雅黑" pitchFamily="34" charset="-122"/>
                <a:ea typeface="微软雅黑" pitchFamily="34" charset="-122"/>
              </a:rPr>
              <a:t>》</a:t>
            </a:r>
          </a:p>
          <a:p>
            <a:pPr fontAlgn="auto">
              <a:lnSpc>
                <a:spcPts val="2400"/>
              </a:lnSpc>
              <a:spcBef>
                <a:spcPts val="0"/>
              </a:spcBef>
              <a:spcAft>
                <a:spcPts val="0"/>
              </a:spcAft>
              <a:defRPr/>
            </a:pPr>
            <a:r>
              <a:rPr lang="en-US" altLang="zh-CN" spc="200" dirty="0">
                <a:latin typeface="微软雅黑" pitchFamily="34" charset="-122"/>
                <a:ea typeface="微软雅黑" pitchFamily="34" charset="-122"/>
              </a:rPr>
              <a:t>《</a:t>
            </a:r>
            <a:r>
              <a:rPr lang="zh-CN" altLang="en-US" spc="200" dirty="0">
                <a:latin typeface="微软雅黑" pitchFamily="34" charset="-122"/>
                <a:ea typeface="微软雅黑" pitchFamily="34" charset="-122"/>
              </a:rPr>
              <a:t>基础会计习题集</a:t>
            </a:r>
            <a:r>
              <a:rPr lang="en-US" altLang="zh-CN" spc="200" dirty="0">
                <a:latin typeface="微软雅黑" pitchFamily="34" charset="-122"/>
                <a:ea typeface="微软雅黑" pitchFamily="34" charset="-122"/>
              </a:rPr>
              <a:t>》</a:t>
            </a:r>
            <a:endParaRPr lang="zh-CN" altLang="en-US" spc="200" dirty="0">
              <a:latin typeface="微软雅黑" pitchFamily="34" charset="-122"/>
              <a:ea typeface="微软雅黑" pitchFamily="34" charset="-122"/>
            </a:endParaRPr>
          </a:p>
        </p:txBody>
      </p:sp>
      <p:pic>
        <p:nvPicPr>
          <p:cNvPr id="46" name="Picture 2" descr="N:\文档资料\电教室\课件\201310赵芳老师创新杯国赛\素材\教材1.png"/>
          <p:cNvPicPr>
            <a:picLocks noChangeAspect="1" noChangeArrowheads="1"/>
          </p:cNvPicPr>
          <p:nvPr/>
        </p:nvPicPr>
        <p:blipFill>
          <a:blip r:embed="rId4" cstate="print"/>
          <a:srcRect/>
          <a:stretch>
            <a:fillRect/>
          </a:stretch>
        </p:blipFill>
        <p:spPr bwMode="auto">
          <a:xfrm>
            <a:off x="6995886" y="2083786"/>
            <a:ext cx="2856711" cy="3856562"/>
          </a:xfrm>
          <a:prstGeom prst="rect">
            <a:avLst/>
          </a:prstGeom>
          <a:ln w="127000" cap="rnd">
            <a:solidFill>
              <a:srgbClr val="FFFFFF"/>
            </a:solidFill>
          </a:ln>
          <a:effectLst>
            <a:outerShdw blurRad="76200" dir="13500000" sy="23000" kx="1200000" algn="br" rotWithShape="0">
              <a:prstClr val="black">
                <a:alpha val="20000"/>
              </a:prstClr>
            </a:outerShdw>
          </a:effectLst>
          <a:scene3d>
            <a:camera prst="orthographicFront"/>
            <a:lightRig rig="twoPt" dir="t">
              <a:rot lat="0" lon="0" rev="7800000"/>
            </a:lightRig>
          </a:scene3d>
          <a:sp3d contourW="6350">
            <a:bevelT w="50800" h="16510"/>
            <a:contourClr>
              <a:srgbClr val="C0C0C0"/>
            </a:contourClr>
          </a:sp3d>
        </p:spPr>
      </p:pic>
      <p:sp>
        <p:nvSpPr>
          <p:cNvPr id="47" name="矩形 46"/>
          <p:cNvSpPr/>
          <p:nvPr/>
        </p:nvSpPr>
        <p:spPr>
          <a:xfrm>
            <a:off x="1848757" y="4663168"/>
            <a:ext cx="3714750" cy="1216025"/>
          </a:xfrm>
          <a:prstGeom prst="rect">
            <a:avLst/>
          </a:prstGeom>
        </p:spPr>
        <p:txBody>
          <a:bodyPr>
            <a:spAutoFit/>
          </a:bodyPr>
          <a:lstStyle/>
          <a:p>
            <a:pPr fontAlgn="auto">
              <a:spcBef>
                <a:spcPts val="0"/>
              </a:spcBef>
              <a:spcAft>
                <a:spcPts val="0"/>
              </a:spcAft>
              <a:buFont typeface="Wingdings" pitchFamily="2" charset="2"/>
              <a:buChar char="u"/>
              <a:defRPr/>
            </a:pPr>
            <a:r>
              <a:rPr lang="zh-CN" altLang="en-US" sz="2000" b="1" dirty="0">
                <a:latin typeface="微软雅黑" pitchFamily="34" charset="-122"/>
                <a:ea typeface="微软雅黑" pitchFamily="34" charset="-122"/>
              </a:rPr>
              <a:t> 教材特点</a:t>
            </a:r>
            <a:endParaRPr lang="en-US" altLang="zh-CN" sz="2000" b="1" dirty="0">
              <a:latin typeface="微软雅黑" pitchFamily="34" charset="-122"/>
              <a:ea typeface="微软雅黑" pitchFamily="34" charset="-122"/>
            </a:endParaRPr>
          </a:p>
          <a:p>
            <a:pPr fontAlgn="auto">
              <a:spcBef>
                <a:spcPts val="0"/>
              </a:spcBef>
              <a:spcAft>
                <a:spcPts val="0"/>
              </a:spcAft>
              <a:defRPr/>
            </a:pPr>
            <a:endParaRPr lang="en-US" altLang="zh-CN" sz="800" b="1" dirty="0">
              <a:latin typeface="微软雅黑" pitchFamily="34" charset="-122"/>
              <a:ea typeface="微软雅黑" pitchFamily="34" charset="-122"/>
            </a:endParaRPr>
          </a:p>
          <a:p>
            <a:pPr fontAlgn="auto">
              <a:lnSpc>
                <a:spcPts val="2700"/>
              </a:lnSpc>
              <a:spcBef>
                <a:spcPts val="0"/>
              </a:spcBef>
              <a:spcAft>
                <a:spcPts val="0"/>
              </a:spcAft>
              <a:defRPr/>
            </a:pPr>
            <a:r>
              <a:rPr lang="zh-CN" altLang="en-US" spc="200" dirty="0">
                <a:latin typeface="微软雅黑" pitchFamily="34" charset="-122"/>
                <a:ea typeface="微软雅黑" pitchFamily="34" charset="-122"/>
              </a:rPr>
              <a:t>通俗易懂、图文并茂、</a:t>
            </a:r>
            <a:endParaRPr lang="en-US" altLang="zh-CN" spc="200" dirty="0">
              <a:latin typeface="微软雅黑" pitchFamily="34" charset="-122"/>
              <a:ea typeface="微软雅黑" pitchFamily="34" charset="-122"/>
            </a:endParaRPr>
          </a:p>
          <a:p>
            <a:pPr fontAlgn="auto">
              <a:lnSpc>
                <a:spcPts val="2700"/>
              </a:lnSpc>
              <a:spcBef>
                <a:spcPts val="0"/>
              </a:spcBef>
              <a:spcAft>
                <a:spcPts val="0"/>
              </a:spcAft>
              <a:defRPr/>
            </a:pPr>
            <a:r>
              <a:rPr lang="zh-CN" altLang="en-US" spc="200" dirty="0">
                <a:latin typeface="微软雅黑" pitchFamily="34" charset="-122"/>
                <a:ea typeface="微软雅黑" pitchFamily="34" charset="-122"/>
              </a:rPr>
              <a:t>配套习题、丰富的信息化实训</a:t>
            </a:r>
          </a:p>
        </p:txBody>
      </p:sp>
    </p:spTree>
    <p:extLst>
      <p:ext uri="{BB962C8B-B14F-4D97-AF65-F5344CB8AC3E}">
        <p14:creationId xmlns:p14="http://schemas.microsoft.com/office/powerpoint/2010/main" val="36769031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4" presetClass="entr" presetSubtype="10" fill="hold" nodeType="afterEffect">
                                  <p:stCondLst>
                                    <p:cond delay="500"/>
                                  </p:stCondLst>
                                  <p:childTnLst>
                                    <p:set>
                                      <p:cBhvr>
                                        <p:cTn id="14" dur="1" fill="hold">
                                          <p:stCondLst>
                                            <p:cond delay="0"/>
                                          </p:stCondLst>
                                        </p:cTn>
                                        <p:tgtEl>
                                          <p:spTgt spid="41"/>
                                        </p:tgtEl>
                                        <p:attrNameLst>
                                          <p:attrName>style.visibility</p:attrName>
                                        </p:attrNameLst>
                                      </p:cBhvr>
                                      <p:to>
                                        <p:strVal val="visible"/>
                                      </p:to>
                                    </p:set>
                                    <p:animEffect transition="in" filter="randombar(horizontal)">
                                      <p:cBhvr>
                                        <p:cTn id="15" dur="500"/>
                                        <p:tgtEl>
                                          <p:spTgt spid="41"/>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heel(1)">
                                      <p:cBhvr>
                                        <p:cTn id="19" dur="1000"/>
                                        <p:tgtEl>
                                          <p:spTgt spid="4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childTnLst>
                                </p:cTn>
                              </p:par>
                            </p:childTnLst>
                          </p:cTn>
                        </p:par>
                        <p:par>
                          <p:cTn id="32" fill="hold">
                            <p:stCondLst>
                              <p:cond delay="6000"/>
                            </p:stCondLst>
                            <p:childTnLst>
                              <p:par>
                                <p:cTn id="33" presetID="53" presetClass="entr" presetSubtype="0"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0" grpId="0" animBg="1"/>
      <p:bldP spid="44" grpId="0"/>
      <p:bldP spid="45"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70669" cy="751034"/>
            <a:chOff x="1158045" y="155836"/>
            <a:chExt cx="2370666" cy="751035"/>
          </a:xfrm>
        </p:grpSpPr>
        <p:sp>
          <p:nvSpPr>
            <p:cNvPr id="6" name="Text Box 7"/>
            <p:cNvSpPr txBox="1">
              <a:spLocks noChangeArrowheads="1"/>
            </p:cNvSpPr>
            <p:nvPr/>
          </p:nvSpPr>
          <p:spPr bwMode="auto">
            <a:xfrm>
              <a:off x="1219427" y="696492"/>
              <a:ext cx="2309284" cy="210379"/>
            </a:xfrm>
            <a:prstGeom prst="rect">
              <a:avLst/>
            </a:prstGeom>
            <a:noFill/>
            <a:ln w="9525">
              <a:noFill/>
              <a:miter lim="800000"/>
              <a:headEnd/>
              <a:tailEnd/>
            </a:ln>
          </p:spPr>
          <p:txBody>
            <a:bodyPr wrap="none" lIns="45720" tIns="22860" rIns="45720" bIns="22860">
              <a:spAutoFit/>
            </a:bodyPr>
            <a:lstStyle/>
            <a:p>
              <a:pP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CONTENT</a:t>
              </a:r>
            </a:p>
          </p:txBody>
        </p:sp>
        <p:sp>
          <p:nvSpPr>
            <p:cNvPr id="7" name="矩形 6"/>
            <p:cNvSpPr/>
            <p:nvPr/>
          </p:nvSpPr>
          <p:spPr>
            <a:xfrm>
              <a:off x="1158045" y="155836"/>
              <a:ext cx="2133916" cy="630943"/>
            </a:xfrm>
            <a:prstGeom prst="rect">
              <a:avLst/>
            </a:prstGeom>
          </p:spPr>
          <p:txBody>
            <a:bodyPr wrap="none">
              <a:spAutoFit/>
            </a:bodyPr>
            <a:lstStyle/>
            <a:p>
              <a:pP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教学内容</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5" name="TextBox 17"/>
          <p:cNvSpPr txBox="1"/>
          <p:nvPr/>
        </p:nvSpPr>
        <p:spPr>
          <a:xfrm>
            <a:off x="6096000" y="2217618"/>
            <a:ext cx="4211454" cy="1246495"/>
          </a:xfrm>
          <a:prstGeom prst="rect">
            <a:avLst/>
          </a:prstGeom>
          <a:noFill/>
          <a:scene3d>
            <a:camera prst="orthographicFront">
              <a:rot lat="0" lon="0" rev="0"/>
            </a:camera>
            <a:lightRig rig="threePt" dir="t"/>
          </a:scene3d>
        </p:spPr>
        <p:txBody>
          <a:bodyPr wrap="square">
            <a:spAutoFit/>
          </a:bodyPr>
          <a:lstStyle/>
          <a:p>
            <a:pPr fontAlgn="auto">
              <a:spcBef>
                <a:spcPts val="0"/>
              </a:spcBef>
              <a:spcAft>
                <a:spcPts val="0"/>
              </a:spcAft>
              <a:defRPr/>
            </a:pPr>
            <a:r>
              <a:rPr lang="zh-CN" altLang="en-US" sz="2500" dirty="0">
                <a:latin typeface="方正艺黑简体" pitchFamily="65" charset="-122"/>
                <a:ea typeface="方正艺黑简体" pitchFamily="65" charset="-122"/>
              </a:rPr>
              <a:t>第八章会计核算程序</a:t>
            </a:r>
            <a:endParaRPr lang="en-US" altLang="zh-CN" sz="2500" dirty="0">
              <a:latin typeface="方正艺黑简体" pitchFamily="65" charset="-122"/>
              <a:ea typeface="方正艺黑简体" pitchFamily="65" charset="-122"/>
            </a:endParaRPr>
          </a:p>
          <a:p>
            <a:pPr fontAlgn="auto">
              <a:spcBef>
                <a:spcPts val="0"/>
              </a:spcBef>
              <a:spcAft>
                <a:spcPts val="0"/>
              </a:spcAft>
              <a:defRPr/>
            </a:pPr>
            <a:r>
              <a:rPr lang="zh-CN" altLang="en-US" sz="2500" dirty="0">
                <a:latin typeface="方正艺黑简体" pitchFamily="65" charset="-122"/>
                <a:ea typeface="方正艺黑简体" pitchFamily="65" charset="-122"/>
              </a:rPr>
              <a:t>第二节</a:t>
            </a:r>
            <a:r>
              <a:rPr lang="en-US" altLang="zh-CN" sz="2500" dirty="0">
                <a:latin typeface="方正艺黑简体" pitchFamily="65" charset="-122"/>
                <a:ea typeface="方正艺黑简体" pitchFamily="65" charset="-122"/>
              </a:rPr>
              <a:t>《</a:t>
            </a:r>
            <a:r>
              <a:rPr lang="zh-CN" altLang="en-US" sz="2500" dirty="0">
                <a:latin typeface="方正艺黑简体" pitchFamily="65" charset="-122"/>
                <a:ea typeface="方正艺黑简体" pitchFamily="65" charset="-122"/>
              </a:rPr>
              <a:t>记账凭证核算程序</a:t>
            </a:r>
            <a:r>
              <a:rPr lang="en-US" altLang="zh-CN" sz="2500" dirty="0">
                <a:latin typeface="方正艺黑简体" pitchFamily="65" charset="-122"/>
                <a:ea typeface="方正艺黑简体" pitchFamily="65" charset="-122"/>
              </a:rPr>
              <a:t>》</a:t>
            </a:r>
          </a:p>
          <a:p>
            <a:pPr fontAlgn="auto">
              <a:spcBef>
                <a:spcPts val="0"/>
              </a:spcBef>
              <a:spcAft>
                <a:spcPts val="0"/>
              </a:spcAft>
              <a:defRPr/>
            </a:pPr>
            <a:endParaRPr lang="en-US" altLang="zh-CN" sz="2500" dirty="0">
              <a:latin typeface="方正艺黑简体" pitchFamily="65" charset="-122"/>
              <a:ea typeface="方正艺黑简体" pitchFamily="65" charset="-122"/>
            </a:endParaRPr>
          </a:p>
        </p:txBody>
      </p:sp>
      <p:sp>
        <p:nvSpPr>
          <p:cNvPr id="2" name="矩形 1"/>
          <p:cNvSpPr/>
          <p:nvPr/>
        </p:nvSpPr>
        <p:spPr>
          <a:xfrm>
            <a:off x="6096000" y="3464113"/>
            <a:ext cx="4211454" cy="1754326"/>
          </a:xfrm>
          <a:prstGeom prst="rect">
            <a:avLst/>
          </a:prstGeom>
        </p:spPr>
        <p:txBody>
          <a:bodyPr wrap="square">
            <a:spAutoFit/>
          </a:bodyPr>
          <a:lstStyle/>
          <a:p>
            <a:pPr>
              <a:lnSpc>
                <a:spcPct val="150000"/>
              </a:lnSpc>
            </a:pPr>
            <a:r>
              <a:rPr lang="zh-CN" altLang="en-US" spc="300" dirty="0">
                <a:latin typeface="微软雅黑" panose="020B0503020204020204" pitchFamily="34" charset="-122"/>
                <a:ea typeface="微软雅黑" panose="020B0503020204020204" pitchFamily="34" charset="-122"/>
              </a:rPr>
              <a:t>怎样将会计凭证、会计账簿、会计报表三大会计信息载体有机结合。</a:t>
            </a:r>
          </a:p>
          <a:p>
            <a:pPr>
              <a:lnSpc>
                <a:spcPct val="150000"/>
              </a:lnSpc>
            </a:pPr>
            <a:r>
              <a:rPr lang="zh-CN" altLang="en-US" spc="300" dirty="0">
                <a:latin typeface="微软雅黑" panose="020B0503020204020204" pitchFamily="34" charset="-122"/>
                <a:ea typeface="微软雅黑" panose="020B0503020204020204" pitchFamily="34" charset="-122"/>
              </a:rPr>
              <a:t>这部分内容在基础会计学习中有着承上启下、贯穿始终的作用。</a:t>
            </a:r>
          </a:p>
        </p:txBody>
      </p:sp>
      <p:pic>
        <p:nvPicPr>
          <p:cNvPr id="19" name="Picture 4" descr="N:\文档资料\电教室\课件\201310赵芳老师创新杯国赛\素材\书籍.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4751" y="1744170"/>
            <a:ext cx="2116094" cy="395994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72539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15"/>
                                        </p:tgtEl>
                                        <p:attrNameLst>
                                          <p:attrName>style.visibility</p:attrName>
                                        </p:attrNameLst>
                                      </p:cBhvr>
                                      <p:to>
                                        <p:strVal val="visible"/>
                                      </p:to>
                                    </p:set>
                                    <p:anim calcmode="discrete" valueType="clr">
                                      <p:cBhvr override="childStyle">
                                        <p:cTn id="15" dur="80"/>
                                        <p:tgtEl>
                                          <p:spTgt spid="15"/>
                                        </p:tgtEl>
                                        <p:attrNameLst>
                                          <p:attrName>style.color</p:attrName>
                                        </p:attrNameLst>
                                      </p:cBhvr>
                                      <p:tavLst>
                                        <p:tav tm="0">
                                          <p:val>
                                            <p:clrVal>
                                              <a:srgbClr val="E6E2C4"/>
                                            </p:clrVal>
                                          </p:val>
                                        </p:tav>
                                        <p:tav tm="50000">
                                          <p:val>
                                            <p:clrVal>
                                              <a:schemeClr val="tx1"/>
                                            </p:clrVal>
                                          </p:val>
                                        </p:tav>
                                      </p:tavLst>
                                    </p:anim>
                                    <p:anim calcmode="discrete" valueType="clr">
                                      <p:cBhvr>
                                        <p:cTn id="16" dur="80"/>
                                        <p:tgtEl>
                                          <p:spTgt spid="15"/>
                                        </p:tgtEl>
                                        <p:attrNameLst>
                                          <p:attrName>fillcolor</p:attrName>
                                        </p:attrNameLst>
                                      </p:cBhvr>
                                      <p:tavLst>
                                        <p:tav tm="0">
                                          <p:val>
                                            <p:clrVal>
                                              <a:schemeClr val="accent2"/>
                                            </p:clrVal>
                                          </p:val>
                                        </p:tav>
                                        <p:tav tm="50000">
                                          <p:val>
                                            <p:clrVal>
                                              <a:schemeClr val="hlink"/>
                                            </p:clrVal>
                                          </p:val>
                                        </p:tav>
                                      </p:tavLst>
                                    </p:anim>
                                    <p:set>
                                      <p:cBhvr>
                                        <p:cTn id="17" dur="80"/>
                                        <p:tgtEl>
                                          <p:spTgt spid="15"/>
                                        </p:tgtEl>
                                        <p:attrNameLst>
                                          <p:attrName>fill.type</p:attrName>
                                        </p:attrNameLst>
                                      </p:cBhvr>
                                      <p:to>
                                        <p:strVal val="solid"/>
                                      </p:to>
                                    </p:set>
                                  </p:childTnLst>
                                </p:cTn>
                              </p:par>
                            </p:childTnLst>
                          </p:cTn>
                        </p:par>
                        <p:par>
                          <p:cTn id="18" fill="hold">
                            <p:stCondLst>
                              <p:cond delay="1920"/>
                            </p:stCondLst>
                            <p:childTnLst>
                              <p:par>
                                <p:cTn id="19" presetID="42"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920"/>
                            </p:stCondLst>
                            <p:childTnLst>
                              <p:par>
                                <p:cTn id="25" presetID="22" presetClass="entr" presetSubtype="1" fill="hold" nodeType="after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wipe(up)">
                                      <p:cBhvr>
                                        <p:cTn id="27" dur="500"/>
                                        <p:tgtEl>
                                          <p:spTgt spid="2">
                                            <p:txEl>
                                              <p:pRg st="0" end="0"/>
                                            </p:txEl>
                                          </p:spTgt>
                                        </p:tgtEl>
                                      </p:cBhvr>
                                    </p:animEffect>
                                  </p:childTnLst>
                                </p:cTn>
                              </p:par>
                            </p:childTnLst>
                          </p:cTn>
                        </p:par>
                        <p:par>
                          <p:cTn id="28" fill="hold">
                            <p:stCondLst>
                              <p:cond delay="3420"/>
                            </p:stCondLst>
                            <p:childTnLst>
                              <p:par>
                                <p:cTn id="29" presetID="22" presetClass="entr" presetSubtype="1" fill="hold" nodeType="after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Effect transition="in" filter="wipe(up)">
                                      <p:cBhvr>
                                        <p:cTn id="3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70669" cy="751034"/>
            <a:chOff x="1158045" y="155836"/>
            <a:chExt cx="2370666" cy="751035"/>
          </a:xfrm>
        </p:grpSpPr>
        <p:sp>
          <p:nvSpPr>
            <p:cNvPr id="6" name="Text Box 7"/>
            <p:cNvSpPr txBox="1">
              <a:spLocks noChangeArrowheads="1"/>
            </p:cNvSpPr>
            <p:nvPr/>
          </p:nvSpPr>
          <p:spPr bwMode="auto">
            <a:xfrm>
              <a:off x="1219427" y="696492"/>
              <a:ext cx="2309284"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CONTENT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教学内容</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rot="16200000">
            <a:off x="4925878" y="1805068"/>
            <a:ext cx="1979680" cy="2709369"/>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0" name="右箭头 9"/>
          <p:cNvSpPr/>
          <p:nvPr/>
        </p:nvSpPr>
        <p:spPr>
          <a:xfrm>
            <a:off x="4561029" y="1941573"/>
            <a:ext cx="3528253" cy="1380471"/>
          </a:xfrm>
          <a:prstGeom prst="rightArrow">
            <a:avLst>
              <a:gd name="adj1" fmla="val 66953"/>
              <a:gd name="adj2" fmla="val 50000"/>
            </a:avLst>
          </a:prstGeom>
          <a:solidFill>
            <a:srgbClr val="008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1" name="右箭头 10"/>
          <p:cNvSpPr/>
          <p:nvPr/>
        </p:nvSpPr>
        <p:spPr>
          <a:xfrm rot="10800000">
            <a:off x="3742144" y="2997690"/>
            <a:ext cx="3528253" cy="1380471"/>
          </a:xfrm>
          <a:prstGeom prst="rightArrow">
            <a:avLst>
              <a:gd name="adj1" fmla="val 66953"/>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右箭头 11"/>
          <p:cNvSpPr/>
          <p:nvPr/>
        </p:nvSpPr>
        <p:spPr>
          <a:xfrm>
            <a:off x="4561029" y="4053807"/>
            <a:ext cx="3528253" cy="1380471"/>
          </a:xfrm>
          <a:prstGeom prst="rightArrow">
            <a:avLst>
              <a:gd name="adj1" fmla="val 66953"/>
              <a:gd name="adj2" fmla="val 50000"/>
            </a:avLst>
          </a:prstGeom>
          <a:solidFill>
            <a:srgbClr val="008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3" name="TextBox 9"/>
          <p:cNvSpPr txBox="1"/>
          <p:nvPr/>
        </p:nvSpPr>
        <p:spPr>
          <a:xfrm>
            <a:off x="4972330" y="2426621"/>
            <a:ext cx="2298067" cy="41043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667" spc="300" dirty="0">
                <a:solidFill>
                  <a:schemeClr val="bg1"/>
                </a:solidFill>
              </a:rPr>
              <a:t>知识目标</a:t>
            </a:r>
          </a:p>
        </p:txBody>
      </p:sp>
      <p:sp>
        <p:nvSpPr>
          <p:cNvPr id="14" name="TextBox 10"/>
          <p:cNvSpPr txBox="1"/>
          <p:nvPr/>
        </p:nvSpPr>
        <p:spPr>
          <a:xfrm>
            <a:off x="8340863" y="2267349"/>
            <a:ext cx="2967781" cy="769441"/>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1219170">
              <a:defRPr/>
            </a:pPr>
            <a:r>
              <a:rPr lang="zh-CN" altLang="en-US" sz="1000" kern="0" spc="600" dirty="0">
                <a:solidFill>
                  <a:schemeClr val="tx1"/>
                </a:solidFill>
              </a:rPr>
              <a:t>了解记账凭证核算程序的概念；</a:t>
            </a:r>
          </a:p>
          <a:p>
            <a:pPr defTabSz="1219170">
              <a:defRPr/>
            </a:pPr>
            <a:r>
              <a:rPr lang="zh-CN" altLang="en-US" sz="1000" kern="0" spc="600" dirty="0">
                <a:solidFill>
                  <a:schemeClr val="tx1"/>
                </a:solidFill>
              </a:rPr>
              <a:t>理解记账凭证核算程序的优缺点及适用范围；</a:t>
            </a:r>
          </a:p>
          <a:p>
            <a:pPr defTabSz="1219170">
              <a:defRPr/>
            </a:pPr>
            <a:r>
              <a:rPr lang="zh-CN" altLang="en-US" sz="1000" kern="0" spc="600" dirty="0">
                <a:solidFill>
                  <a:schemeClr val="tx1"/>
                </a:solidFill>
              </a:rPr>
              <a:t>掌握记账凭证核算程序的特点及记账程序。</a:t>
            </a:r>
            <a:endParaRPr lang="en-US" altLang="zh-CN" sz="1000" kern="0" spc="600" dirty="0">
              <a:solidFill>
                <a:schemeClr val="tx1"/>
              </a:solidFill>
            </a:endParaRPr>
          </a:p>
        </p:txBody>
      </p:sp>
      <p:sp>
        <p:nvSpPr>
          <p:cNvPr id="15" name="TextBox 11"/>
          <p:cNvSpPr txBox="1"/>
          <p:nvPr/>
        </p:nvSpPr>
        <p:spPr>
          <a:xfrm>
            <a:off x="4561029" y="3482741"/>
            <a:ext cx="2298067" cy="41043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667" dirty="0">
                <a:solidFill>
                  <a:schemeClr val="tx1"/>
                </a:solidFill>
              </a:rPr>
              <a:t>情感目标</a:t>
            </a:r>
          </a:p>
        </p:txBody>
      </p:sp>
      <p:sp>
        <p:nvSpPr>
          <p:cNvPr id="16" name="TextBox 12"/>
          <p:cNvSpPr txBox="1"/>
          <p:nvPr/>
        </p:nvSpPr>
        <p:spPr>
          <a:xfrm>
            <a:off x="4972330" y="4538858"/>
            <a:ext cx="2298067" cy="41043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667" dirty="0">
                <a:solidFill>
                  <a:schemeClr val="bg1"/>
                </a:solidFill>
              </a:rPr>
              <a:t>能力目标</a:t>
            </a:r>
          </a:p>
        </p:txBody>
      </p:sp>
      <p:sp>
        <p:nvSpPr>
          <p:cNvPr id="17" name="TextBox 14"/>
          <p:cNvSpPr txBox="1"/>
          <p:nvPr/>
        </p:nvSpPr>
        <p:spPr>
          <a:xfrm>
            <a:off x="992532" y="3410927"/>
            <a:ext cx="2579687"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1219170">
              <a:defRPr/>
            </a:pPr>
            <a:r>
              <a:rPr lang="zh-CN" altLang="en-US" sz="1200" kern="0" spc="300" dirty="0">
                <a:solidFill>
                  <a:schemeClr val="tx1"/>
                </a:solidFill>
              </a:rPr>
              <a:t>通过学习过程，培养学生团结协作、认真细致、严守会计岗位职责的工作态度。</a:t>
            </a:r>
            <a:endParaRPr lang="en-US" altLang="zh-CN" sz="1200" kern="0" spc="300" dirty="0">
              <a:solidFill>
                <a:schemeClr val="tx1"/>
              </a:solidFill>
            </a:endParaRPr>
          </a:p>
        </p:txBody>
      </p:sp>
      <p:sp>
        <p:nvSpPr>
          <p:cNvPr id="18" name="TextBox 15"/>
          <p:cNvSpPr txBox="1"/>
          <p:nvPr/>
        </p:nvSpPr>
        <p:spPr>
          <a:xfrm>
            <a:off x="8209435" y="4487626"/>
            <a:ext cx="2030260" cy="46166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spc="300" dirty="0">
                <a:solidFill>
                  <a:schemeClr val="tx1"/>
                </a:solidFill>
              </a:rPr>
              <a:t>能在记账凭证核算程序下填制和审核凭证、登记账簿。</a:t>
            </a:r>
            <a:endParaRPr lang="en-US" altLang="zh-CN" sz="1000" spc="300" dirty="0">
              <a:solidFill>
                <a:schemeClr val="tx1"/>
              </a:solidFill>
            </a:endParaRPr>
          </a:p>
        </p:txBody>
      </p:sp>
    </p:spTree>
    <p:extLst>
      <p:ext uri="{BB962C8B-B14F-4D97-AF65-F5344CB8AC3E}">
        <p14:creationId xmlns:p14="http://schemas.microsoft.com/office/powerpoint/2010/main" val="281462364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0-#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370669" cy="751034"/>
            <a:chOff x="1158045" y="155836"/>
            <a:chExt cx="2370666" cy="751035"/>
          </a:xfrm>
        </p:grpSpPr>
        <p:sp>
          <p:nvSpPr>
            <p:cNvPr id="6" name="Text Box 7"/>
            <p:cNvSpPr txBox="1">
              <a:spLocks noChangeArrowheads="1"/>
            </p:cNvSpPr>
            <p:nvPr/>
          </p:nvSpPr>
          <p:spPr bwMode="auto">
            <a:xfrm>
              <a:off x="1219427" y="696492"/>
              <a:ext cx="2309284"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CONTENT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教学内容</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78"/>
          <p:cNvSpPr txBox="1">
            <a:spLocks noChangeArrowheads="1"/>
          </p:cNvSpPr>
          <p:nvPr/>
        </p:nvSpPr>
        <p:spPr bwMode="auto">
          <a:xfrm>
            <a:off x="2395485" y="3999961"/>
            <a:ext cx="3409269" cy="646331"/>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kern="0" spc="300" dirty="0">
                <a:latin typeface="微软雅黑" pitchFamily="34" charset="-122"/>
                <a:ea typeface="微软雅黑" pitchFamily="34" charset="-122"/>
              </a:rPr>
              <a:t>记账凭证 核算程序的</a:t>
            </a:r>
            <a:r>
              <a:rPr lang="zh-CN" altLang="en-US" b="1" kern="0" spc="300" dirty="0">
                <a:latin typeface="微软雅黑" pitchFamily="34" charset="-122"/>
                <a:ea typeface="微软雅黑" pitchFamily="34" charset="-122"/>
              </a:rPr>
              <a:t>特点</a:t>
            </a:r>
            <a:r>
              <a:rPr lang="zh-CN" altLang="en-US" kern="0" spc="300" dirty="0">
                <a:latin typeface="微软雅黑" pitchFamily="34" charset="-122"/>
                <a:ea typeface="微软雅黑" pitchFamily="34" charset="-122"/>
              </a:rPr>
              <a:t>及</a:t>
            </a:r>
            <a:r>
              <a:rPr lang="zh-CN" altLang="en-US" b="1" kern="0" spc="300" dirty="0">
                <a:latin typeface="微软雅黑" pitchFamily="34" charset="-122"/>
                <a:ea typeface="微软雅黑" pitchFamily="34" charset="-122"/>
              </a:rPr>
              <a:t>记账程序</a:t>
            </a:r>
            <a:r>
              <a:rPr lang="en-US" altLang="zh-CN" b="1" kern="0" spc="300" dirty="0">
                <a:latin typeface="微软雅黑" pitchFamily="34" charset="-122"/>
                <a:ea typeface="微软雅黑" pitchFamily="34" charset="-122"/>
              </a:rPr>
              <a:t>.</a:t>
            </a:r>
            <a:endParaRPr lang="en-US" b="1" kern="0" spc="300" dirty="0">
              <a:latin typeface="微软雅黑" pitchFamily="34" charset="-122"/>
              <a:ea typeface="微软雅黑" pitchFamily="34" charset="-122"/>
            </a:endParaRPr>
          </a:p>
        </p:txBody>
      </p:sp>
      <p:sp>
        <p:nvSpPr>
          <p:cNvPr id="30" name="TextBox 78"/>
          <p:cNvSpPr txBox="1">
            <a:spLocks noChangeArrowheads="1"/>
          </p:cNvSpPr>
          <p:nvPr/>
        </p:nvSpPr>
        <p:spPr bwMode="auto">
          <a:xfrm>
            <a:off x="6784580" y="4016196"/>
            <a:ext cx="3346389" cy="646331"/>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kern="0" spc="300" dirty="0">
                <a:solidFill>
                  <a:schemeClr val="tx1">
                    <a:lumMod val="95000"/>
                    <a:lumOff val="5000"/>
                  </a:schemeClr>
                </a:solidFill>
                <a:latin typeface="微软雅黑" pitchFamily="34" charset="-122"/>
                <a:ea typeface="微软雅黑" pitchFamily="34" charset="-122"/>
              </a:rPr>
              <a:t>记账凭证 核算程序的</a:t>
            </a:r>
            <a:r>
              <a:rPr lang="zh-CN" altLang="en-US" b="1" kern="0" spc="300" dirty="0">
                <a:solidFill>
                  <a:srgbClr val="C00000"/>
                </a:solidFill>
                <a:latin typeface="微软雅黑" pitchFamily="34" charset="-122"/>
                <a:ea typeface="微软雅黑" pitchFamily="34" charset="-122"/>
              </a:rPr>
              <a:t>记账程序</a:t>
            </a:r>
          </a:p>
        </p:txBody>
      </p:sp>
      <p:sp>
        <p:nvSpPr>
          <p:cNvPr id="33" name="TextBox 72"/>
          <p:cNvSpPr txBox="1">
            <a:spLocks noChangeArrowheads="1"/>
          </p:cNvSpPr>
          <p:nvPr/>
        </p:nvSpPr>
        <p:spPr bwMode="auto">
          <a:xfrm>
            <a:off x="3798061" y="2024527"/>
            <a:ext cx="4376466" cy="523220"/>
          </a:xfrm>
          <a:prstGeom prst="rect">
            <a:avLst/>
          </a:prstGeom>
          <a:noFill/>
          <a:ln w="9525">
            <a:solidFill>
              <a:srgbClr val="FFFFFF"/>
            </a:solidFill>
            <a:miter lim="800000"/>
            <a:headEnd/>
            <a:tailEnd/>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600" dirty="0">
                <a:latin typeface="微软雅黑" panose="020B0503020204020204" pitchFamily="34" charset="-122"/>
                <a:ea typeface="微软雅黑" panose="020B0503020204020204" pitchFamily="34" charset="-122"/>
              </a:rPr>
              <a:t>教学重点、难点</a:t>
            </a:r>
          </a:p>
        </p:txBody>
      </p:sp>
      <p:sp>
        <p:nvSpPr>
          <p:cNvPr id="3" name="矩形 2"/>
          <p:cNvSpPr/>
          <p:nvPr/>
        </p:nvSpPr>
        <p:spPr>
          <a:xfrm>
            <a:off x="2493433" y="3510537"/>
            <a:ext cx="1639892" cy="369332"/>
          </a:xfrm>
          <a:prstGeom prst="rect">
            <a:avLst/>
          </a:prstGeom>
          <a:solidFill>
            <a:srgbClr val="008062"/>
          </a:solidFill>
        </p:spPr>
        <p:txBody>
          <a:bodyPr wrap="square">
            <a:spAutoFit/>
          </a:bodyPr>
          <a:lstStyle/>
          <a:p>
            <a:pPr fontAlgn="auto">
              <a:spcBef>
                <a:spcPts val="0"/>
              </a:spcBef>
              <a:spcAft>
                <a:spcPts val="0"/>
              </a:spcAft>
              <a:defRPr/>
            </a:pPr>
            <a:r>
              <a:rPr lang="zh-CN" altLang="en-US" b="1" kern="0" spc="300" dirty="0">
                <a:solidFill>
                  <a:schemeClr val="bg1"/>
                </a:solidFill>
                <a:latin typeface="微软雅黑" pitchFamily="34" charset="-122"/>
                <a:ea typeface="微软雅黑" pitchFamily="34" charset="-122"/>
              </a:rPr>
              <a:t>教学重点</a:t>
            </a:r>
            <a:endParaRPr lang="da-DK" altLang="zh-CN" b="1" kern="0" spc="300" dirty="0">
              <a:solidFill>
                <a:schemeClr val="bg1"/>
              </a:solidFill>
              <a:latin typeface="微软雅黑" pitchFamily="34" charset="-122"/>
              <a:ea typeface="微软雅黑" pitchFamily="34" charset="-122"/>
            </a:endParaRPr>
          </a:p>
        </p:txBody>
      </p:sp>
      <p:sp>
        <p:nvSpPr>
          <p:cNvPr id="42" name="矩形 41"/>
          <p:cNvSpPr/>
          <p:nvPr/>
        </p:nvSpPr>
        <p:spPr>
          <a:xfrm>
            <a:off x="6897772" y="3510537"/>
            <a:ext cx="1640114" cy="369332"/>
          </a:xfrm>
          <a:prstGeom prst="rect">
            <a:avLst/>
          </a:prstGeom>
          <a:solidFill>
            <a:srgbClr val="008062"/>
          </a:solidFill>
        </p:spPr>
        <p:txBody>
          <a:bodyPr wrap="square">
            <a:spAutoFit/>
          </a:bodyPr>
          <a:lstStyle/>
          <a:p>
            <a:pPr fontAlgn="auto">
              <a:spcBef>
                <a:spcPts val="0"/>
              </a:spcBef>
              <a:spcAft>
                <a:spcPts val="0"/>
              </a:spcAft>
              <a:defRPr/>
            </a:pPr>
            <a:r>
              <a:rPr lang="zh-CN" altLang="en-US" b="1" kern="0" dirty="0">
                <a:solidFill>
                  <a:schemeClr val="bg1"/>
                </a:solidFill>
                <a:latin typeface="微软雅黑" pitchFamily="34" charset="-122"/>
                <a:ea typeface="微软雅黑" pitchFamily="34" charset="-122"/>
              </a:rPr>
              <a:t>教学难点</a:t>
            </a:r>
            <a:endParaRPr lang="da-DK" altLang="zh-CN"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864737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500"/>
                                        <p:tgtEl>
                                          <p:spTgt spid="33">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p:bldP spid="30" grpId="0"/>
      <p:bldP spid="3"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1102" y="1270000"/>
            <a:ext cx="2913583" cy="2875643"/>
          </a:xfrm>
          <a:prstGeom prst="rect">
            <a:avLst/>
          </a:prstGeom>
        </p:spPr>
      </p:pic>
      <p:grpSp>
        <p:nvGrpSpPr>
          <p:cNvPr id="6" name="组合 5"/>
          <p:cNvGrpSpPr/>
          <p:nvPr/>
        </p:nvGrpSpPr>
        <p:grpSpPr>
          <a:xfrm>
            <a:off x="5529428" y="2281762"/>
            <a:ext cx="4835101" cy="630943"/>
            <a:chOff x="5809298" y="1809113"/>
            <a:chExt cx="6446801" cy="841255"/>
          </a:xfrm>
        </p:grpSpPr>
        <p:sp>
          <p:nvSpPr>
            <p:cNvPr id="7" name="TextBox 6"/>
            <p:cNvSpPr txBox="1">
              <a:spLocks noChangeArrowheads="1"/>
            </p:cNvSpPr>
            <p:nvPr/>
          </p:nvSpPr>
          <p:spPr bwMode="auto">
            <a:xfrm>
              <a:off x="5809298" y="1809113"/>
              <a:ext cx="5101746"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500" b="1" spc="600" dirty="0">
                  <a:latin typeface="微软雅黑" panose="020B0503020204020204" pitchFamily="34" charset="-122"/>
                  <a:ea typeface="微软雅黑" panose="020B0503020204020204" pitchFamily="34" charset="-122"/>
                </a:rPr>
                <a:t>教学对象</a:t>
              </a:r>
            </a:p>
          </p:txBody>
        </p:sp>
        <p:sp>
          <p:nvSpPr>
            <p:cNvPr id="8" name="TextBox 111"/>
            <p:cNvSpPr txBox="1"/>
            <p:nvPr/>
          </p:nvSpPr>
          <p:spPr>
            <a:xfrm>
              <a:off x="8674699" y="1911706"/>
              <a:ext cx="3581400" cy="697625"/>
            </a:xfrm>
            <a:prstGeom prst="rect">
              <a:avLst/>
            </a:prstGeom>
            <a:noFill/>
          </p:spPr>
          <p:txBody>
            <a:bodyPr wrap="square" rtlCol="0">
              <a:spAutoFit/>
            </a:bodyPr>
            <a:lstStyle/>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TEACHING </a:t>
              </a:r>
            </a:p>
            <a:p>
              <a:r>
                <a:rPr lang="en-US" altLang="zh-CN" sz="1400" spc="300" dirty="0">
                  <a:solidFill>
                    <a:schemeClr val="tx1">
                      <a:lumMod val="50000"/>
                      <a:lumOff val="50000"/>
                    </a:schemeClr>
                  </a:solidFill>
                  <a:latin typeface="微软雅黑" panose="020B0503020204020204" pitchFamily="34" charset="-122"/>
                  <a:ea typeface="微软雅黑" panose="020B0503020204020204" pitchFamily="34" charset="-122"/>
                </a:rPr>
                <a:t>OBJECT</a:t>
              </a:r>
              <a:endParaRPr lang="zh-CN" altLang="en-US" sz="14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 name="TextBox 15"/>
          <p:cNvSpPr txBox="1"/>
          <p:nvPr/>
        </p:nvSpPr>
        <p:spPr>
          <a:xfrm>
            <a:off x="5626100" y="2942069"/>
            <a:ext cx="446212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200" spc="300" dirty="0">
                <a:solidFill>
                  <a:schemeClr val="bg1">
                    <a:lumMod val="65000"/>
                  </a:schemeClr>
                </a:solidFill>
              </a:rPr>
              <a:t>点击输入简要文字内容，文字内容需概括精炼，不用多余的文字修饰，言简意赅的说明该项内容。</a:t>
            </a:r>
            <a:endParaRPr lang="en-US" altLang="zh-CN" sz="1200" spc="300" dirty="0">
              <a:solidFill>
                <a:schemeClr val="bg1">
                  <a:lumMod val="65000"/>
                </a:schemeClr>
              </a:solidFill>
            </a:endParaRPr>
          </a:p>
        </p:txBody>
      </p:sp>
      <p:sp>
        <p:nvSpPr>
          <p:cNvPr id="10" name="矩形 9"/>
          <p:cNvSpPr/>
          <p:nvPr/>
        </p:nvSpPr>
        <p:spPr>
          <a:xfrm>
            <a:off x="0" y="5143500"/>
            <a:ext cx="12192000" cy="1714500"/>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236475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8145292" flipH="1" flipV="1">
            <a:off x="7267824" y="4908791"/>
            <a:ext cx="6296223" cy="2975384"/>
          </a:xfrm>
          <a:prstGeom prst="rect">
            <a:avLst/>
          </a:prstGeom>
        </p:spPr>
      </p:pic>
      <p:grpSp>
        <p:nvGrpSpPr>
          <p:cNvPr id="5" name="组合 4"/>
          <p:cNvGrpSpPr/>
          <p:nvPr/>
        </p:nvGrpSpPr>
        <p:grpSpPr>
          <a:xfrm>
            <a:off x="540832" y="287437"/>
            <a:ext cx="2148433" cy="792299"/>
            <a:chOff x="1158045" y="155836"/>
            <a:chExt cx="2148430" cy="792300"/>
          </a:xfrm>
        </p:grpSpPr>
        <p:sp>
          <p:nvSpPr>
            <p:cNvPr id="6" name="Text Box 7"/>
            <p:cNvSpPr txBox="1">
              <a:spLocks noChangeArrowheads="1"/>
            </p:cNvSpPr>
            <p:nvPr/>
          </p:nvSpPr>
          <p:spPr bwMode="auto">
            <a:xfrm>
              <a:off x="1207184" y="737757"/>
              <a:ext cx="2099291" cy="210379"/>
            </a:xfrm>
            <a:prstGeom prst="rect">
              <a:avLst/>
            </a:prstGeom>
            <a:noFill/>
            <a:ln w="9525">
              <a:noFill/>
              <a:miter lim="800000"/>
              <a:headEnd/>
              <a:tailEnd/>
            </a:ln>
          </p:spPr>
          <p:txBody>
            <a:bodyPr wrap="none" lIns="45720" tIns="22860" rIns="45720" bIns="22860">
              <a:spAutoFit/>
            </a:bodyPr>
            <a:lstStyle/>
            <a:p>
              <a:pPr algn="ctr" defTabSz="1088205"/>
              <a:r>
                <a:rPr lang="en-CA" sz="1067" spc="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TEACHING OBJECT</a:t>
              </a:r>
            </a:p>
          </p:txBody>
        </p:sp>
        <p:sp>
          <p:nvSpPr>
            <p:cNvPr id="7" name="矩形 6"/>
            <p:cNvSpPr/>
            <p:nvPr/>
          </p:nvSpPr>
          <p:spPr>
            <a:xfrm>
              <a:off x="1158045" y="155836"/>
              <a:ext cx="2133916" cy="630943"/>
            </a:xfrm>
            <a:prstGeom prst="rect">
              <a:avLst/>
            </a:prstGeom>
          </p:spPr>
          <p:txBody>
            <a:bodyPr wrap="none">
              <a:spAutoFit/>
            </a:bodyPr>
            <a:lstStyle/>
            <a:p>
              <a:pPr algn="ctr" defTabSz="1088205"/>
              <a:r>
                <a:rPr lang="zh-CN" altLang="en-US"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教学对象</a:t>
              </a:r>
              <a:endParaRPr lang="en-CA" altLang="zh-CN" sz="3500" b="1" spc="3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矩形 7"/>
          <p:cNvSpPr/>
          <p:nvPr/>
        </p:nvSpPr>
        <p:spPr>
          <a:xfrm>
            <a:off x="-13227" y="384187"/>
            <a:ext cx="415572" cy="619114"/>
          </a:xfrm>
          <a:prstGeom prst="rect">
            <a:avLst/>
          </a:prstGeom>
          <a:solidFill>
            <a:srgbClr val="0FA4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98888" y="2500767"/>
            <a:ext cx="5920468" cy="368300"/>
            <a:chOff x="598888" y="2268538"/>
            <a:chExt cx="5920468" cy="368300"/>
          </a:xfrm>
        </p:grpSpPr>
        <p:sp>
          <p:nvSpPr>
            <p:cNvPr id="12" name="TextBox 13"/>
            <p:cNvSpPr txBox="1">
              <a:spLocks noChangeArrowheads="1"/>
            </p:cNvSpPr>
            <p:nvPr/>
          </p:nvSpPr>
          <p:spPr bwMode="auto">
            <a:xfrm>
              <a:off x="598888" y="2268538"/>
              <a:ext cx="785630" cy="366979"/>
            </a:xfrm>
            <a:prstGeom prst="rect">
              <a:avLst/>
            </a:prstGeom>
            <a:noFill/>
            <a:ln w="9525">
              <a:noFill/>
              <a:miter lim="800000"/>
              <a:headEnd/>
              <a:tailEnd/>
            </a:ln>
          </p:spPr>
          <p:txBody>
            <a:bodyPr wrap="square" lIns="71329" tIns="35665" rIns="71329" bIns="35665">
              <a:spAutoFit/>
            </a:bodyPr>
            <a:lstStyle/>
            <a:p>
              <a:pPr algn="just" defTabSz="951058" fontAlgn="auto">
                <a:lnSpc>
                  <a:spcPts val="2340"/>
                </a:lnSpc>
                <a:spcBef>
                  <a:spcPts val="0"/>
                </a:spcBef>
                <a:spcAft>
                  <a:spcPts val="0"/>
                </a:spcAft>
                <a:defRPr/>
              </a:pPr>
              <a:r>
                <a:rPr lang="zh-CN" altLang="en-US" sz="2000" b="1" kern="0" spc="300" dirty="0">
                  <a:latin typeface="微软雅黑" pitchFamily="34" charset="-122"/>
                  <a:ea typeface="微软雅黑" pitchFamily="34" charset="-122"/>
                </a:rPr>
                <a:t>对象：</a:t>
              </a:r>
            </a:p>
          </p:txBody>
        </p:sp>
        <p:sp>
          <p:nvSpPr>
            <p:cNvPr id="13" name="TextBox 14"/>
            <p:cNvSpPr txBox="1">
              <a:spLocks noChangeArrowheads="1"/>
            </p:cNvSpPr>
            <p:nvPr/>
          </p:nvSpPr>
          <p:spPr bwMode="auto">
            <a:xfrm>
              <a:off x="1495826" y="2268538"/>
              <a:ext cx="50235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1329" tIns="35665" rIns="71329" bIns="35665">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algn="just" eaLnBrk="1" fontAlgn="auto" hangingPunct="1">
                <a:lnSpc>
                  <a:spcPts val="2338"/>
                </a:lnSpc>
                <a:spcBef>
                  <a:spcPts val="0"/>
                </a:spcBef>
                <a:spcAft>
                  <a:spcPts val="0"/>
                </a:spcAft>
                <a:defRPr/>
              </a:pPr>
              <a:r>
                <a:rPr lang="zh-CN" altLang="en-US" sz="2000" b="1" kern="0" spc="300" dirty="0">
                  <a:latin typeface="微软雅黑" pitchFamily="34" charset="-122"/>
                  <a:ea typeface="微软雅黑" pitchFamily="34" charset="-122"/>
                </a:rPr>
                <a:t>中职会计电算化专业高一学生</a:t>
              </a:r>
            </a:p>
          </p:txBody>
        </p:sp>
      </p:grpSp>
      <p:sp>
        <p:nvSpPr>
          <p:cNvPr id="14" name="TextBox 15"/>
          <p:cNvSpPr txBox="1">
            <a:spLocks noChangeArrowheads="1"/>
          </p:cNvSpPr>
          <p:nvPr/>
        </p:nvSpPr>
        <p:spPr bwMode="auto">
          <a:xfrm>
            <a:off x="597074" y="4098699"/>
            <a:ext cx="1182687" cy="366712"/>
          </a:xfrm>
          <a:prstGeom prst="rect">
            <a:avLst/>
          </a:prstGeom>
          <a:noFill/>
          <a:ln w="9525">
            <a:noFill/>
            <a:miter lim="800000"/>
            <a:headEnd/>
            <a:tailEnd/>
          </a:ln>
        </p:spPr>
        <p:txBody>
          <a:bodyPr lIns="71329" tIns="35665" rIns="71329" bIns="35665">
            <a:spAutoFit/>
          </a:bodyPr>
          <a:lstStyle/>
          <a:p>
            <a:pPr defTabSz="951058" fontAlgn="auto">
              <a:lnSpc>
                <a:spcPts val="2340"/>
              </a:lnSpc>
              <a:spcBef>
                <a:spcPts val="0"/>
              </a:spcBef>
              <a:spcAft>
                <a:spcPts val="0"/>
              </a:spcAft>
              <a:defRPr/>
            </a:pPr>
            <a:r>
              <a:rPr lang="zh-CN" altLang="en-US" sz="2000" b="1" kern="0" dirty="0">
                <a:latin typeface="微软雅黑" pitchFamily="34" charset="-122"/>
                <a:ea typeface="微软雅黑" pitchFamily="34" charset="-122"/>
              </a:rPr>
              <a:t>知识基础：</a:t>
            </a:r>
          </a:p>
        </p:txBody>
      </p:sp>
      <p:sp>
        <p:nvSpPr>
          <p:cNvPr id="15" name="TextBox 16"/>
          <p:cNvSpPr txBox="1">
            <a:spLocks noChangeArrowheads="1"/>
          </p:cNvSpPr>
          <p:nvPr/>
        </p:nvSpPr>
        <p:spPr bwMode="auto">
          <a:xfrm>
            <a:off x="1881361" y="4085999"/>
            <a:ext cx="5241382" cy="956884"/>
          </a:xfrm>
          <a:prstGeom prst="rect">
            <a:avLst/>
          </a:prstGeom>
          <a:noFill/>
          <a:ln w="9525">
            <a:noFill/>
            <a:miter lim="800000"/>
            <a:headEnd/>
            <a:tailEnd/>
          </a:ln>
        </p:spPr>
        <p:txBody>
          <a:bodyPr wrap="square" lIns="71329" tIns="35665" rIns="71329" bIns="35665">
            <a:spAutoFit/>
          </a:bodyPr>
          <a:lstStyle/>
          <a:p>
            <a:pPr algn="just" defTabSz="951058" fontAlgn="auto">
              <a:lnSpc>
                <a:spcPts val="2340"/>
              </a:lnSpc>
              <a:spcBef>
                <a:spcPts val="0"/>
              </a:spcBef>
              <a:spcAft>
                <a:spcPts val="0"/>
              </a:spcAft>
              <a:defRPr/>
            </a:pPr>
            <a:r>
              <a:rPr lang="zh-CN" altLang="en-US" sz="1600" kern="0" spc="300" dirty="0">
                <a:solidFill>
                  <a:schemeClr val="bg1">
                    <a:lumMod val="50000"/>
                  </a:schemeClr>
                </a:solidFill>
                <a:latin typeface="微软雅黑" pitchFamily="34" charset="-122"/>
                <a:ea typeface="微软雅黑" pitchFamily="34" charset="-122"/>
              </a:rPr>
              <a:t>已经学习了借贷记账法的基本原理，学习了会计凭证的填制和会计账簿的登记及企业主要经济业务的核算，但缺乏连贯性的操作实践。</a:t>
            </a:r>
          </a:p>
        </p:txBody>
      </p:sp>
      <p:sp>
        <p:nvSpPr>
          <p:cNvPr id="16" name="TextBox 17"/>
          <p:cNvSpPr txBox="1">
            <a:spLocks noChangeArrowheads="1"/>
          </p:cNvSpPr>
          <p:nvPr/>
        </p:nvSpPr>
        <p:spPr bwMode="auto">
          <a:xfrm>
            <a:off x="569860" y="3357336"/>
            <a:ext cx="1296987" cy="368300"/>
          </a:xfrm>
          <a:prstGeom prst="rect">
            <a:avLst/>
          </a:prstGeom>
          <a:noFill/>
          <a:ln w="9525">
            <a:noFill/>
            <a:miter lim="800000"/>
            <a:headEnd/>
            <a:tailEnd/>
          </a:ln>
        </p:spPr>
        <p:txBody>
          <a:bodyPr lIns="71329" tIns="35665" rIns="71329" bIns="35665">
            <a:spAutoFit/>
          </a:bodyPr>
          <a:lstStyle/>
          <a:p>
            <a:pPr defTabSz="951058" fontAlgn="auto">
              <a:lnSpc>
                <a:spcPts val="2340"/>
              </a:lnSpc>
              <a:spcBef>
                <a:spcPts val="0"/>
              </a:spcBef>
              <a:spcAft>
                <a:spcPts val="0"/>
              </a:spcAft>
              <a:defRPr/>
            </a:pPr>
            <a:r>
              <a:rPr lang="zh-CN" altLang="en-US" sz="2000" b="1" kern="0" dirty="0">
                <a:latin typeface="微软雅黑" pitchFamily="34" charset="-122"/>
                <a:ea typeface="微软雅黑" pitchFamily="34" charset="-122"/>
              </a:rPr>
              <a:t>个性特点：</a:t>
            </a:r>
          </a:p>
        </p:txBody>
      </p:sp>
      <p:sp>
        <p:nvSpPr>
          <p:cNvPr id="17" name="TextBox 19"/>
          <p:cNvSpPr txBox="1">
            <a:spLocks noChangeArrowheads="1"/>
          </p:cNvSpPr>
          <p:nvPr/>
        </p:nvSpPr>
        <p:spPr bwMode="auto">
          <a:xfrm>
            <a:off x="1866847" y="3357336"/>
            <a:ext cx="5241382" cy="36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1329" tIns="35665" rIns="71329" bIns="35665">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defTabSz="950913" eaLnBrk="0" fontAlgn="base" hangingPunct="0">
              <a:spcBef>
                <a:spcPct val="0"/>
              </a:spcBef>
              <a:spcAft>
                <a:spcPct val="0"/>
              </a:spcAft>
              <a:defRPr sz="1900">
                <a:solidFill>
                  <a:schemeClr val="tx1"/>
                </a:solidFill>
                <a:latin typeface="Arial" pitchFamily="34" charset="0"/>
                <a:ea typeface="宋体" pitchFamily="2" charset="-122"/>
              </a:defRPr>
            </a:lvl6pPr>
            <a:lvl7pPr marL="2971800" indent="-228600" defTabSz="950913" eaLnBrk="0" fontAlgn="base" hangingPunct="0">
              <a:spcBef>
                <a:spcPct val="0"/>
              </a:spcBef>
              <a:spcAft>
                <a:spcPct val="0"/>
              </a:spcAft>
              <a:defRPr sz="1900">
                <a:solidFill>
                  <a:schemeClr val="tx1"/>
                </a:solidFill>
                <a:latin typeface="Arial" pitchFamily="34" charset="0"/>
                <a:ea typeface="宋体" pitchFamily="2" charset="-122"/>
              </a:defRPr>
            </a:lvl7pPr>
            <a:lvl8pPr marL="3429000" indent="-228600" defTabSz="950913" eaLnBrk="0" fontAlgn="base" hangingPunct="0">
              <a:spcBef>
                <a:spcPct val="0"/>
              </a:spcBef>
              <a:spcAft>
                <a:spcPct val="0"/>
              </a:spcAft>
              <a:defRPr sz="1900">
                <a:solidFill>
                  <a:schemeClr val="tx1"/>
                </a:solidFill>
                <a:latin typeface="Arial" pitchFamily="34" charset="0"/>
                <a:ea typeface="宋体" pitchFamily="2" charset="-122"/>
              </a:defRPr>
            </a:lvl8pPr>
            <a:lvl9pPr marL="3886200" indent="-228600" defTabSz="950913" eaLnBrk="0" fontAlgn="base" hangingPunct="0">
              <a:spcBef>
                <a:spcPct val="0"/>
              </a:spcBef>
              <a:spcAft>
                <a:spcPct val="0"/>
              </a:spcAft>
              <a:defRPr sz="1900">
                <a:solidFill>
                  <a:schemeClr val="tx1"/>
                </a:solidFill>
                <a:latin typeface="Arial" pitchFamily="34" charset="0"/>
                <a:ea typeface="宋体" pitchFamily="2" charset="-122"/>
              </a:defRPr>
            </a:lvl9pPr>
          </a:lstStyle>
          <a:p>
            <a:pPr algn="just" eaLnBrk="1" fontAlgn="auto" hangingPunct="1">
              <a:lnSpc>
                <a:spcPts val="2338"/>
              </a:lnSpc>
              <a:spcBef>
                <a:spcPts val="0"/>
              </a:spcBef>
              <a:spcAft>
                <a:spcPts val="0"/>
              </a:spcAft>
              <a:defRPr/>
            </a:pPr>
            <a:r>
              <a:rPr lang="zh-CN" altLang="en-US" sz="1600" spc="300" dirty="0">
                <a:solidFill>
                  <a:schemeClr val="bg1">
                    <a:lumMod val="50000"/>
                  </a:schemeClr>
                </a:solidFill>
                <a:latin typeface="微软雅黑" pitchFamily="34" charset="-122"/>
                <a:ea typeface="微软雅黑" pitchFamily="34" charset="-122"/>
              </a:rPr>
              <a:t>大部分内敛羞涩、不善言辞，渴望成长和提升。</a:t>
            </a:r>
          </a:p>
        </p:txBody>
      </p:sp>
    </p:spTree>
    <p:extLst>
      <p:ext uri="{BB962C8B-B14F-4D97-AF65-F5344CB8AC3E}">
        <p14:creationId xmlns:p14="http://schemas.microsoft.com/office/powerpoint/2010/main" val="87102766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076.pptx"/>
</p:tagLst>
</file>

<file path=ppt/theme/theme1.xml><?xml version="1.0" encoding="utf-8"?>
<a:theme xmlns:a="http://schemas.openxmlformats.org/drawingml/2006/main" name="Office 主题">
  <a:themeElements>
    <a:clrScheme name="蓝色01">
      <a:dk1>
        <a:sysClr val="windowText" lastClr="000000"/>
      </a:dk1>
      <a:lt1>
        <a:sysClr val="window" lastClr="FFFFFF"/>
      </a:lt1>
      <a:dk2>
        <a:srgbClr val="797979"/>
      </a:dk2>
      <a:lt2>
        <a:srgbClr val="43B4E3"/>
      </a:lt2>
      <a:accent1>
        <a:srgbClr val="329FD1"/>
      </a:accent1>
      <a:accent2>
        <a:srgbClr val="CECECE"/>
      </a:accent2>
      <a:accent3>
        <a:srgbClr val="329FD1"/>
      </a:accent3>
      <a:accent4>
        <a:srgbClr val="CECECE"/>
      </a:accent4>
      <a:accent5>
        <a:srgbClr val="329FD1"/>
      </a:accent5>
      <a:accent6>
        <a:srgbClr val="CECECE"/>
      </a:accent6>
      <a:hlink>
        <a:srgbClr val="169EBE"/>
      </a:hlink>
      <a:folHlink>
        <a:srgbClr val="1CD1A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1784</Words>
  <Application>Microsoft Office PowerPoint</Application>
  <PresentationFormat>宽屏</PresentationFormat>
  <Paragraphs>296</Paragraphs>
  <Slides>30</Slides>
  <Notes>30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30</vt:i4>
      </vt:variant>
    </vt:vector>
  </HeadingPairs>
  <TitlesOfParts>
    <vt:vector size="51" baseType="lpstr">
      <vt:lpstr>Action Jackson</vt:lpstr>
      <vt:lpstr>Gill Sans</vt:lpstr>
      <vt:lpstr>Helvetica Light</vt:lpstr>
      <vt:lpstr>Lato Regular</vt:lpstr>
      <vt:lpstr>Montserrat</vt:lpstr>
      <vt:lpstr>ＭＳ Ｐゴシック</vt:lpstr>
      <vt:lpstr>方正清刻本悦宋简体</vt:lpstr>
      <vt:lpstr>方正艺黑简体</vt:lpstr>
      <vt:lpstr>黑体</vt:lpstr>
      <vt:lpstr>宋体</vt:lpstr>
      <vt:lpstr>微软雅黑</vt:lpstr>
      <vt:lpstr>Arial</vt:lpstr>
      <vt:lpstr>Arial</vt:lpstr>
      <vt:lpstr>Calibri</vt:lpstr>
      <vt:lpstr>Calibri Light</vt:lpstr>
      <vt:lpstr>Franklin Gothic Medium</vt:lpstr>
      <vt:lpstr>Impact</vt:lpstr>
      <vt:lpstr>Open Sans</vt:lpstr>
      <vt:lpstr>Open Sans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7076.pptx</dc:title>
  <dc:creator/>
  <cp:lastModifiedBy/>
  <cp:revision>1</cp:revision>
  <dcterms:created xsi:type="dcterms:W3CDTF">2017-06-11T07:14:57Z</dcterms:created>
  <dcterms:modified xsi:type="dcterms:W3CDTF">2017-06-11T07:16:36Z</dcterms:modified>
</cp:coreProperties>
</file>